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6" r:id="rId4"/>
    <p:sldId id="256" r:id="rId5"/>
    <p:sldId id="262" r:id="rId6"/>
    <p:sldId id="261" r:id="rId7"/>
    <p:sldId id="258" r:id="rId8"/>
    <p:sldId id="257" r:id="rId9"/>
    <p:sldId id="260" r:id="rId10"/>
    <p:sldId id="259" r:id="rId11"/>
    <p:sldId id="263" r:id="rId12"/>
    <p:sldId id="267" r:id="rId1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B091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32" d="100"/>
          <a:sy n="32" d="100"/>
        </p:scale>
        <p:origin x="2144" y="1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24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3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68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77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65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29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76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8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1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68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58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E1FBB-0054-4C1A-9E3D-0E19DDA61C87}" type="datetimeFigureOut">
              <a:rPr kumimoji="1" lang="ja-JP" altLang="en-US" smtClean="0"/>
              <a:t>2021/5/30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D7FFD-B3F0-4153-BD2D-42F485B654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02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外, 水, 砂浜, 立つ が含まれている画像&#10;&#10;自動的に生成された説明">
            <a:extLst>
              <a:ext uri="{FF2B5EF4-FFF2-40B4-BE49-F238E27FC236}">
                <a16:creationId xmlns:a16="http://schemas.microsoft.com/office/drawing/2014/main" id="{27C4C1E3-29A0-4B68-A30D-6DDA5F3D6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-1"/>
            <a:ext cx="9601200" cy="13091636"/>
          </a:xfrm>
          <a:prstGeom prst="rect">
            <a:avLst/>
          </a:prstGeom>
        </p:spPr>
      </p:pic>
      <p:sp>
        <p:nvSpPr>
          <p:cNvPr id="526" name="テキスト ボックス 525">
            <a:extLst>
              <a:ext uri="{FF2B5EF4-FFF2-40B4-BE49-F238E27FC236}">
                <a16:creationId xmlns:a16="http://schemas.microsoft.com/office/drawing/2014/main" id="{C019D9E2-A628-4969-AD04-603294C6EF92}"/>
              </a:ext>
            </a:extLst>
          </p:cNvPr>
          <p:cNvSpPr txBox="1"/>
          <p:nvPr/>
        </p:nvSpPr>
        <p:spPr>
          <a:xfrm>
            <a:off x="1288630" y="277192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spc="5000" dirty="0">
                <a:solidFill>
                  <a:srgbClr val="A5002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久地が終わる</a:t>
            </a:r>
            <a:endParaRPr kumimoji="1" lang="en-US" altLang="ja-JP" sz="4800" spc="5000" dirty="0">
              <a:solidFill>
                <a:srgbClr val="A5002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529" name="テキスト ボックス 528">
            <a:extLst>
              <a:ext uri="{FF2B5EF4-FFF2-40B4-BE49-F238E27FC236}">
                <a16:creationId xmlns:a16="http://schemas.microsoft.com/office/drawing/2014/main" id="{CDA10AFC-046D-4181-9AEA-FFF6319C200F}"/>
              </a:ext>
            </a:extLst>
          </p:cNvPr>
          <p:cNvSpPr txBox="1"/>
          <p:nvPr/>
        </p:nvSpPr>
        <p:spPr>
          <a:xfrm>
            <a:off x="1124315" y="1092200"/>
            <a:ext cx="760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A50021"/>
                </a:solidFill>
                <a:latin typeface="KUROTAKE" pitchFamily="50" charset="0"/>
              </a:rPr>
              <a:t>abcefghijklmnMMMopqrstuan</a:t>
            </a:r>
            <a:endParaRPr kumimoji="1" lang="ja-JP" altLang="en-US" dirty="0">
              <a:solidFill>
                <a:srgbClr val="A50021"/>
              </a:solidFill>
              <a:latin typeface="KUROTAKE" pitchFamily="50" charset="0"/>
            </a:endParaRPr>
          </a:p>
        </p:txBody>
      </p:sp>
      <p:grpSp>
        <p:nvGrpSpPr>
          <p:cNvPr id="561" name="mira">
            <a:extLst>
              <a:ext uri="{FF2B5EF4-FFF2-40B4-BE49-F238E27FC236}">
                <a16:creationId xmlns:a16="http://schemas.microsoft.com/office/drawing/2014/main" id="{5D16DFCD-9096-4E3E-BD6D-B970B5562C8E}"/>
              </a:ext>
            </a:extLst>
          </p:cNvPr>
          <p:cNvGrpSpPr/>
          <p:nvPr/>
        </p:nvGrpSpPr>
        <p:grpSpPr>
          <a:xfrm>
            <a:off x="-1229027" y="1927861"/>
            <a:ext cx="12396249" cy="12075561"/>
            <a:chOff x="-1229027" y="1927861"/>
            <a:chExt cx="12396249" cy="12075561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CCFC0CAC-797C-4929-88B9-03F0CD86456D}"/>
                </a:ext>
              </a:extLst>
            </p:cNvPr>
            <p:cNvSpPr/>
            <p:nvPr/>
          </p:nvSpPr>
          <p:spPr>
            <a:xfrm>
              <a:off x="5087188" y="4625959"/>
              <a:ext cx="735715" cy="230250"/>
            </a:xfrm>
            <a:custGeom>
              <a:avLst/>
              <a:gdLst>
                <a:gd name="connsiteX0" fmla="*/ 750 w 735715"/>
                <a:gd name="connsiteY0" fmla="*/ 230204 h 230250"/>
                <a:gd name="connsiteX1" fmla="*/ 243637 w 735715"/>
                <a:gd name="connsiteY1" fmla="*/ 171466 h 230250"/>
                <a:gd name="connsiteX2" fmla="*/ 383337 w 735715"/>
                <a:gd name="connsiteY2" fmla="*/ 87329 h 230250"/>
                <a:gd name="connsiteX3" fmla="*/ 538912 w 735715"/>
                <a:gd name="connsiteY3" fmla="*/ 7954 h 230250"/>
                <a:gd name="connsiteX4" fmla="*/ 604000 w 735715"/>
                <a:gd name="connsiteY4" fmla="*/ 22241 h 230250"/>
                <a:gd name="connsiteX5" fmla="*/ 734175 w 735715"/>
                <a:gd name="connsiteY5" fmla="*/ 44466 h 230250"/>
                <a:gd name="connsiteX6" fmla="*/ 667500 w 735715"/>
                <a:gd name="connsiteY6" fmla="*/ 34941 h 230250"/>
                <a:gd name="connsiteX7" fmla="*/ 548437 w 735715"/>
                <a:gd name="connsiteY7" fmla="*/ 16 h 230250"/>
                <a:gd name="connsiteX8" fmla="*/ 435725 w 735715"/>
                <a:gd name="connsiteY8" fmla="*/ 39704 h 230250"/>
                <a:gd name="connsiteX9" fmla="*/ 297612 w 735715"/>
                <a:gd name="connsiteY9" fmla="*/ 125429 h 230250"/>
                <a:gd name="connsiteX10" fmla="*/ 237287 w 735715"/>
                <a:gd name="connsiteY10" fmla="*/ 152416 h 230250"/>
                <a:gd name="connsiteX11" fmla="*/ 169025 w 735715"/>
                <a:gd name="connsiteY11" fmla="*/ 180991 h 230250"/>
                <a:gd name="connsiteX12" fmla="*/ 750 w 735715"/>
                <a:gd name="connsiteY12" fmla="*/ 230204 h 2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5715" h="230250">
                  <a:moveTo>
                    <a:pt x="750" y="230204"/>
                  </a:moveTo>
                  <a:cubicBezTo>
                    <a:pt x="13185" y="228617"/>
                    <a:pt x="179873" y="195278"/>
                    <a:pt x="243637" y="171466"/>
                  </a:cubicBezTo>
                  <a:cubicBezTo>
                    <a:pt x="307401" y="147654"/>
                    <a:pt x="334125" y="114581"/>
                    <a:pt x="383337" y="87329"/>
                  </a:cubicBezTo>
                  <a:cubicBezTo>
                    <a:pt x="432549" y="60077"/>
                    <a:pt x="502135" y="18802"/>
                    <a:pt x="538912" y="7954"/>
                  </a:cubicBezTo>
                  <a:cubicBezTo>
                    <a:pt x="575689" y="-2894"/>
                    <a:pt x="571456" y="16156"/>
                    <a:pt x="604000" y="22241"/>
                  </a:cubicBezTo>
                  <a:cubicBezTo>
                    <a:pt x="636544" y="28326"/>
                    <a:pt x="723592" y="42349"/>
                    <a:pt x="734175" y="44466"/>
                  </a:cubicBezTo>
                  <a:cubicBezTo>
                    <a:pt x="744758" y="46583"/>
                    <a:pt x="698456" y="42349"/>
                    <a:pt x="667500" y="34941"/>
                  </a:cubicBezTo>
                  <a:cubicBezTo>
                    <a:pt x="636544" y="27533"/>
                    <a:pt x="587066" y="-778"/>
                    <a:pt x="548437" y="16"/>
                  </a:cubicBezTo>
                  <a:cubicBezTo>
                    <a:pt x="509808" y="810"/>
                    <a:pt x="477529" y="18802"/>
                    <a:pt x="435725" y="39704"/>
                  </a:cubicBezTo>
                  <a:cubicBezTo>
                    <a:pt x="393921" y="60606"/>
                    <a:pt x="330685" y="106644"/>
                    <a:pt x="297612" y="125429"/>
                  </a:cubicBezTo>
                  <a:cubicBezTo>
                    <a:pt x="264539" y="144214"/>
                    <a:pt x="258718" y="143156"/>
                    <a:pt x="237287" y="152416"/>
                  </a:cubicBezTo>
                  <a:cubicBezTo>
                    <a:pt x="215856" y="161676"/>
                    <a:pt x="203950" y="169349"/>
                    <a:pt x="169025" y="180991"/>
                  </a:cubicBezTo>
                  <a:cubicBezTo>
                    <a:pt x="134100" y="192633"/>
                    <a:pt x="-11685" y="231791"/>
                    <a:pt x="750" y="2302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9C3F399-5103-49A6-86A4-60A5AF023B27}"/>
                </a:ext>
              </a:extLst>
            </p:cNvPr>
            <p:cNvSpPr/>
            <p:nvPr/>
          </p:nvSpPr>
          <p:spPr>
            <a:xfrm>
              <a:off x="5069134" y="4556103"/>
              <a:ext cx="741146" cy="272373"/>
            </a:xfrm>
            <a:custGeom>
              <a:avLst/>
              <a:gdLst>
                <a:gd name="connsiteX0" fmla="*/ 1341 w 741146"/>
                <a:gd name="connsiteY0" fmla="*/ 269897 h 272373"/>
                <a:gd name="connsiteX1" fmla="*/ 166441 w 741146"/>
                <a:gd name="connsiteY1" fmla="*/ 196872 h 272373"/>
                <a:gd name="connsiteX2" fmla="*/ 447429 w 741146"/>
                <a:gd name="connsiteY2" fmla="*/ 53997 h 272373"/>
                <a:gd name="connsiteX3" fmla="*/ 469654 w 741146"/>
                <a:gd name="connsiteY3" fmla="*/ 28597 h 272373"/>
                <a:gd name="connsiteX4" fmla="*/ 512516 w 741146"/>
                <a:gd name="connsiteY4" fmla="*/ 22 h 272373"/>
                <a:gd name="connsiteX5" fmla="*/ 580779 w 741146"/>
                <a:gd name="connsiteY5" fmla="*/ 33360 h 272373"/>
                <a:gd name="connsiteX6" fmla="*/ 629991 w 741146"/>
                <a:gd name="connsiteY6" fmla="*/ 50822 h 272373"/>
                <a:gd name="connsiteX7" fmla="*/ 699841 w 741146"/>
                <a:gd name="connsiteY7" fmla="*/ 57172 h 272373"/>
                <a:gd name="connsiteX8" fmla="*/ 728416 w 741146"/>
                <a:gd name="connsiteY8" fmla="*/ 96860 h 272373"/>
                <a:gd name="connsiteX9" fmla="*/ 741116 w 741146"/>
                <a:gd name="connsiteY9" fmla="*/ 115910 h 272373"/>
                <a:gd name="connsiteX10" fmla="*/ 725241 w 741146"/>
                <a:gd name="connsiteY10" fmla="*/ 60347 h 272373"/>
                <a:gd name="connsiteX11" fmla="*/ 655391 w 741146"/>
                <a:gd name="connsiteY11" fmla="*/ 33360 h 272373"/>
                <a:gd name="connsiteX12" fmla="*/ 561729 w 741146"/>
                <a:gd name="connsiteY12" fmla="*/ 14310 h 272373"/>
                <a:gd name="connsiteX13" fmla="*/ 501404 w 741146"/>
                <a:gd name="connsiteY13" fmla="*/ 20660 h 272373"/>
                <a:gd name="connsiteX14" fmla="*/ 458541 w 741146"/>
                <a:gd name="connsiteY14" fmla="*/ 55585 h 272373"/>
                <a:gd name="connsiteX15" fmla="*/ 349004 w 741146"/>
                <a:gd name="connsiteY15" fmla="*/ 88922 h 272373"/>
                <a:gd name="connsiteX16" fmla="*/ 187079 w 741146"/>
                <a:gd name="connsiteY16" fmla="*/ 188935 h 272373"/>
                <a:gd name="connsiteX17" fmla="*/ 93416 w 741146"/>
                <a:gd name="connsiteY17" fmla="*/ 249260 h 272373"/>
                <a:gd name="connsiteX18" fmla="*/ 1341 w 741146"/>
                <a:gd name="connsiteY18" fmla="*/ 269897 h 27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1146" h="272373">
                  <a:moveTo>
                    <a:pt x="1341" y="269897"/>
                  </a:moveTo>
                  <a:cubicBezTo>
                    <a:pt x="13512" y="261166"/>
                    <a:pt x="92093" y="232855"/>
                    <a:pt x="166441" y="196872"/>
                  </a:cubicBezTo>
                  <a:cubicBezTo>
                    <a:pt x="240789" y="160889"/>
                    <a:pt x="396894" y="82043"/>
                    <a:pt x="447429" y="53997"/>
                  </a:cubicBezTo>
                  <a:cubicBezTo>
                    <a:pt x="497965" y="25951"/>
                    <a:pt x="458806" y="37593"/>
                    <a:pt x="469654" y="28597"/>
                  </a:cubicBezTo>
                  <a:cubicBezTo>
                    <a:pt x="480502" y="19601"/>
                    <a:pt x="493995" y="-772"/>
                    <a:pt x="512516" y="22"/>
                  </a:cubicBezTo>
                  <a:cubicBezTo>
                    <a:pt x="531037" y="816"/>
                    <a:pt x="561200" y="24893"/>
                    <a:pt x="580779" y="33360"/>
                  </a:cubicBezTo>
                  <a:cubicBezTo>
                    <a:pt x="600358" y="41827"/>
                    <a:pt x="610147" y="46853"/>
                    <a:pt x="629991" y="50822"/>
                  </a:cubicBezTo>
                  <a:cubicBezTo>
                    <a:pt x="649835" y="54791"/>
                    <a:pt x="683437" y="49499"/>
                    <a:pt x="699841" y="57172"/>
                  </a:cubicBezTo>
                  <a:cubicBezTo>
                    <a:pt x="716245" y="64845"/>
                    <a:pt x="721537" y="87070"/>
                    <a:pt x="728416" y="96860"/>
                  </a:cubicBezTo>
                  <a:cubicBezTo>
                    <a:pt x="735295" y="106650"/>
                    <a:pt x="741645" y="121995"/>
                    <a:pt x="741116" y="115910"/>
                  </a:cubicBezTo>
                  <a:cubicBezTo>
                    <a:pt x="740587" y="109825"/>
                    <a:pt x="739529" y="74105"/>
                    <a:pt x="725241" y="60347"/>
                  </a:cubicBezTo>
                  <a:cubicBezTo>
                    <a:pt x="710953" y="46589"/>
                    <a:pt x="682643" y="41033"/>
                    <a:pt x="655391" y="33360"/>
                  </a:cubicBezTo>
                  <a:cubicBezTo>
                    <a:pt x="628139" y="25687"/>
                    <a:pt x="587393" y="16427"/>
                    <a:pt x="561729" y="14310"/>
                  </a:cubicBezTo>
                  <a:cubicBezTo>
                    <a:pt x="536065" y="12193"/>
                    <a:pt x="518602" y="13781"/>
                    <a:pt x="501404" y="20660"/>
                  </a:cubicBezTo>
                  <a:cubicBezTo>
                    <a:pt x="484206" y="27539"/>
                    <a:pt x="483941" y="44208"/>
                    <a:pt x="458541" y="55585"/>
                  </a:cubicBezTo>
                  <a:cubicBezTo>
                    <a:pt x="433141" y="66962"/>
                    <a:pt x="394248" y="66697"/>
                    <a:pt x="349004" y="88922"/>
                  </a:cubicBezTo>
                  <a:cubicBezTo>
                    <a:pt x="303760" y="111147"/>
                    <a:pt x="229677" y="162212"/>
                    <a:pt x="187079" y="188935"/>
                  </a:cubicBezTo>
                  <a:cubicBezTo>
                    <a:pt x="144481" y="215658"/>
                    <a:pt x="123843" y="236031"/>
                    <a:pt x="93416" y="249260"/>
                  </a:cubicBezTo>
                  <a:cubicBezTo>
                    <a:pt x="62989" y="262489"/>
                    <a:pt x="-10830" y="278628"/>
                    <a:pt x="1341" y="2698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9EF6E0F5-1C48-4C42-91B4-0B232553CF07}"/>
                </a:ext>
              </a:extLst>
            </p:cNvPr>
            <p:cNvSpPr/>
            <p:nvPr/>
          </p:nvSpPr>
          <p:spPr>
            <a:xfrm>
              <a:off x="5143156" y="4806933"/>
              <a:ext cx="617918" cy="161074"/>
            </a:xfrm>
            <a:custGeom>
              <a:avLst/>
              <a:gdLst>
                <a:gd name="connsiteX0" fmla="*/ 344 w 617918"/>
                <a:gd name="connsiteY0" fmla="*/ 141305 h 161074"/>
                <a:gd name="connsiteX1" fmla="*/ 43207 w 617918"/>
                <a:gd name="connsiteY1" fmla="*/ 79392 h 161074"/>
                <a:gd name="connsiteX2" fmla="*/ 178144 w 617918"/>
                <a:gd name="connsiteY2" fmla="*/ 33355 h 161074"/>
                <a:gd name="connsiteX3" fmla="*/ 232119 w 617918"/>
                <a:gd name="connsiteY3" fmla="*/ 19067 h 161074"/>
                <a:gd name="connsiteX4" fmla="*/ 252757 w 617918"/>
                <a:gd name="connsiteY4" fmla="*/ 15892 h 161074"/>
                <a:gd name="connsiteX5" fmla="*/ 262282 w 617918"/>
                <a:gd name="connsiteY5" fmla="*/ 17 h 161074"/>
                <a:gd name="connsiteX6" fmla="*/ 306732 w 617918"/>
                <a:gd name="connsiteY6" fmla="*/ 12717 h 161074"/>
                <a:gd name="connsiteX7" fmla="*/ 382932 w 617918"/>
                <a:gd name="connsiteY7" fmla="*/ 9542 h 161074"/>
                <a:gd name="connsiteX8" fmla="*/ 427382 w 617918"/>
                <a:gd name="connsiteY8" fmla="*/ 17480 h 161074"/>
                <a:gd name="connsiteX9" fmla="*/ 494057 w 617918"/>
                <a:gd name="connsiteY9" fmla="*/ 46055 h 161074"/>
                <a:gd name="connsiteX10" fmla="*/ 562319 w 617918"/>
                <a:gd name="connsiteY10" fmla="*/ 82567 h 161074"/>
                <a:gd name="connsiteX11" fmla="*/ 603594 w 617918"/>
                <a:gd name="connsiteY11" fmla="*/ 133367 h 161074"/>
                <a:gd name="connsiteX12" fmla="*/ 613119 w 617918"/>
                <a:gd name="connsiteY12" fmla="*/ 158767 h 161074"/>
                <a:gd name="connsiteX13" fmla="*/ 532157 w 617918"/>
                <a:gd name="connsiteY13" fmla="*/ 76217 h 161074"/>
                <a:gd name="connsiteX14" fmla="*/ 352769 w 617918"/>
                <a:gd name="connsiteY14" fmla="*/ 6367 h 161074"/>
                <a:gd name="connsiteX15" fmla="*/ 224182 w 617918"/>
                <a:gd name="connsiteY15" fmla="*/ 11130 h 161074"/>
                <a:gd name="connsiteX16" fmla="*/ 78132 w 617918"/>
                <a:gd name="connsiteY16" fmla="*/ 39705 h 161074"/>
                <a:gd name="connsiteX17" fmla="*/ 25744 w 617918"/>
                <a:gd name="connsiteY17" fmla="*/ 87330 h 161074"/>
                <a:gd name="connsiteX18" fmla="*/ 344 w 617918"/>
                <a:gd name="connsiteY18" fmla="*/ 141305 h 16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7918" h="161074">
                  <a:moveTo>
                    <a:pt x="344" y="141305"/>
                  </a:moveTo>
                  <a:cubicBezTo>
                    <a:pt x="3254" y="139982"/>
                    <a:pt x="13574" y="97384"/>
                    <a:pt x="43207" y="79392"/>
                  </a:cubicBezTo>
                  <a:cubicBezTo>
                    <a:pt x="72840" y="61400"/>
                    <a:pt x="146659" y="43409"/>
                    <a:pt x="178144" y="33355"/>
                  </a:cubicBezTo>
                  <a:cubicBezTo>
                    <a:pt x="209629" y="23301"/>
                    <a:pt x="219684" y="21977"/>
                    <a:pt x="232119" y="19067"/>
                  </a:cubicBezTo>
                  <a:cubicBezTo>
                    <a:pt x="244554" y="16157"/>
                    <a:pt x="247730" y="19067"/>
                    <a:pt x="252757" y="15892"/>
                  </a:cubicBezTo>
                  <a:cubicBezTo>
                    <a:pt x="257784" y="12717"/>
                    <a:pt x="253286" y="546"/>
                    <a:pt x="262282" y="17"/>
                  </a:cubicBezTo>
                  <a:cubicBezTo>
                    <a:pt x="271278" y="-512"/>
                    <a:pt x="286624" y="11129"/>
                    <a:pt x="306732" y="12717"/>
                  </a:cubicBezTo>
                  <a:cubicBezTo>
                    <a:pt x="326840" y="14304"/>
                    <a:pt x="362824" y="8748"/>
                    <a:pt x="382932" y="9542"/>
                  </a:cubicBezTo>
                  <a:cubicBezTo>
                    <a:pt x="403040" y="10336"/>
                    <a:pt x="408861" y="11395"/>
                    <a:pt x="427382" y="17480"/>
                  </a:cubicBezTo>
                  <a:cubicBezTo>
                    <a:pt x="445903" y="23565"/>
                    <a:pt x="471568" y="35207"/>
                    <a:pt x="494057" y="46055"/>
                  </a:cubicBezTo>
                  <a:cubicBezTo>
                    <a:pt x="516546" y="56903"/>
                    <a:pt x="544063" y="68015"/>
                    <a:pt x="562319" y="82567"/>
                  </a:cubicBezTo>
                  <a:cubicBezTo>
                    <a:pt x="580575" y="97119"/>
                    <a:pt x="595127" y="120667"/>
                    <a:pt x="603594" y="133367"/>
                  </a:cubicBezTo>
                  <a:cubicBezTo>
                    <a:pt x="612061" y="146067"/>
                    <a:pt x="625025" y="168292"/>
                    <a:pt x="613119" y="158767"/>
                  </a:cubicBezTo>
                  <a:cubicBezTo>
                    <a:pt x="601213" y="149242"/>
                    <a:pt x="575548" y="101617"/>
                    <a:pt x="532157" y="76217"/>
                  </a:cubicBezTo>
                  <a:cubicBezTo>
                    <a:pt x="488766" y="50817"/>
                    <a:pt x="404098" y="17215"/>
                    <a:pt x="352769" y="6367"/>
                  </a:cubicBezTo>
                  <a:cubicBezTo>
                    <a:pt x="301440" y="-4481"/>
                    <a:pt x="269955" y="5574"/>
                    <a:pt x="224182" y="11130"/>
                  </a:cubicBezTo>
                  <a:cubicBezTo>
                    <a:pt x="178409" y="16686"/>
                    <a:pt x="111205" y="27005"/>
                    <a:pt x="78132" y="39705"/>
                  </a:cubicBezTo>
                  <a:cubicBezTo>
                    <a:pt x="45059" y="52405"/>
                    <a:pt x="37915" y="71984"/>
                    <a:pt x="25744" y="87330"/>
                  </a:cubicBezTo>
                  <a:cubicBezTo>
                    <a:pt x="13573" y="102676"/>
                    <a:pt x="-2566" y="142628"/>
                    <a:pt x="344" y="1413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C3CF50E-F15A-401D-8B3E-A0A8B45AA826}"/>
                </a:ext>
              </a:extLst>
            </p:cNvPr>
            <p:cNvSpPr/>
            <p:nvPr/>
          </p:nvSpPr>
          <p:spPr>
            <a:xfrm>
              <a:off x="5348242" y="4833275"/>
              <a:ext cx="344718" cy="149957"/>
            </a:xfrm>
            <a:custGeom>
              <a:avLst/>
              <a:gdLst>
                <a:gd name="connsiteX0" fmla="*/ 46 w 344718"/>
                <a:gd name="connsiteY0" fmla="*/ 663 h 149957"/>
                <a:gd name="connsiteX1" fmla="*/ 101646 w 344718"/>
                <a:gd name="connsiteY1" fmla="*/ 19713 h 149957"/>
                <a:gd name="connsiteX2" fmla="*/ 198483 w 344718"/>
                <a:gd name="connsiteY2" fmla="*/ 54638 h 149957"/>
                <a:gd name="connsiteX3" fmla="*/ 230233 w 344718"/>
                <a:gd name="connsiteY3" fmla="*/ 84800 h 149957"/>
                <a:gd name="connsiteX4" fmla="*/ 296908 w 344718"/>
                <a:gd name="connsiteY4" fmla="*/ 105438 h 149957"/>
                <a:gd name="connsiteX5" fmla="*/ 344533 w 344718"/>
                <a:gd name="connsiteY5" fmla="*/ 149888 h 149957"/>
                <a:gd name="connsiteX6" fmla="*/ 312783 w 344718"/>
                <a:gd name="connsiteY6" fmla="*/ 94325 h 149957"/>
                <a:gd name="connsiteX7" fmla="*/ 296908 w 344718"/>
                <a:gd name="connsiteY7" fmla="*/ 75275 h 149957"/>
                <a:gd name="connsiteX8" fmla="*/ 188958 w 344718"/>
                <a:gd name="connsiteY8" fmla="*/ 30825 h 149957"/>
                <a:gd name="connsiteX9" fmla="*/ 114346 w 344718"/>
                <a:gd name="connsiteY9" fmla="*/ 7013 h 149957"/>
                <a:gd name="connsiteX10" fmla="*/ 46 w 344718"/>
                <a:gd name="connsiteY10" fmla="*/ 663 h 14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718" h="149957">
                  <a:moveTo>
                    <a:pt x="46" y="663"/>
                  </a:moveTo>
                  <a:cubicBezTo>
                    <a:pt x="-2071" y="2780"/>
                    <a:pt x="68573" y="10717"/>
                    <a:pt x="101646" y="19713"/>
                  </a:cubicBezTo>
                  <a:cubicBezTo>
                    <a:pt x="134719" y="28709"/>
                    <a:pt x="177052" y="43790"/>
                    <a:pt x="198483" y="54638"/>
                  </a:cubicBezTo>
                  <a:cubicBezTo>
                    <a:pt x="219914" y="65486"/>
                    <a:pt x="213829" y="76333"/>
                    <a:pt x="230233" y="84800"/>
                  </a:cubicBezTo>
                  <a:cubicBezTo>
                    <a:pt x="246637" y="93267"/>
                    <a:pt x="277858" y="94590"/>
                    <a:pt x="296908" y="105438"/>
                  </a:cubicBezTo>
                  <a:cubicBezTo>
                    <a:pt x="315958" y="116286"/>
                    <a:pt x="341887" y="151740"/>
                    <a:pt x="344533" y="149888"/>
                  </a:cubicBezTo>
                  <a:cubicBezTo>
                    <a:pt x="347179" y="148036"/>
                    <a:pt x="320720" y="106760"/>
                    <a:pt x="312783" y="94325"/>
                  </a:cubicBezTo>
                  <a:cubicBezTo>
                    <a:pt x="304846" y="81890"/>
                    <a:pt x="317546" y="85858"/>
                    <a:pt x="296908" y="75275"/>
                  </a:cubicBezTo>
                  <a:cubicBezTo>
                    <a:pt x="276271" y="64692"/>
                    <a:pt x="219385" y="42202"/>
                    <a:pt x="188958" y="30825"/>
                  </a:cubicBezTo>
                  <a:cubicBezTo>
                    <a:pt x="158531" y="19448"/>
                    <a:pt x="141598" y="12305"/>
                    <a:pt x="114346" y="7013"/>
                  </a:cubicBezTo>
                  <a:cubicBezTo>
                    <a:pt x="87094" y="1721"/>
                    <a:pt x="2163" y="-1454"/>
                    <a:pt x="46" y="6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74B8950-EBC1-4792-9E74-270B5C9B424D}"/>
                </a:ext>
              </a:extLst>
            </p:cNvPr>
            <p:cNvSpPr/>
            <p:nvPr/>
          </p:nvSpPr>
          <p:spPr>
            <a:xfrm>
              <a:off x="5505239" y="4784630"/>
              <a:ext cx="224327" cy="132251"/>
            </a:xfrm>
            <a:custGeom>
              <a:avLst/>
              <a:gdLst>
                <a:gd name="connsiteX0" fmla="*/ 211 w 224327"/>
                <a:gd name="connsiteY0" fmla="*/ 31845 h 132251"/>
                <a:gd name="connsiteX1" fmla="*/ 90699 w 224327"/>
                <a:gd name="connsiteY1" fmla="*/ 95 h 132251"/>
                <a:gd name="connsiteX2" fmla="*/ 130386 w 224327"/>
                <a:gd name="connsiteY2" fmla="*/ 23908 h 132251"/>
                <a:gd name="connsiteX3" fmla="*/ 173249 w 224327"/>
                <a:gd name="connsiteY3" fmla="*/ 74708 h 132251"/>
                <a:gd name="connsiteX4" fmla="*/ 224049 w 224327"/>
                <a:gd name="connsiteY4" fmla="*/ 131858 h 132251"/>
                <a:gd name="connsiteX5" fmla="*/ 187536 w 224327"/>
                <a:gd name="connsiteY5" fmla="*/ 96933 h 132251"/>
                <a:gd name="connsiteX6" fmla="*/ 68474 w 224327"/>
                <a:gd name="connsiteY6" fmla="*/ 39783 h 132251"/>
                <a:gd name="connsiteX7" fmla="*/ 211 w 224327"/>
                <a:gd name="connsiteY7" fmla="*/ 31845 h 13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327" h="132251">
                  <a:moveTo>
                    <a:pt x="211" y="31845"/>
                  </a:moveTo>
                  <a:cubicBezTo>
                    <a:pt x="3915" y="25230"/>
                    <a:pt x="69003" y="1418"/>
                    <a:pt x="90699" y="95"/>
                  </a:cubicBezTo>
                  <a:cubicBezTo>
                    <a:pt x="112395" y="-1228"/>
                    <a:pt x="116628" y="11473"/>
                    <a:pt x="130386" y="23908"/>
                  </a:cubicBezTo>
                  <a:cubicBezTo>
                    <a:pt x="144144" y="36343"/>
                    <a:pt x="157639" y="56716"/>
                    <a:pt x="173249" y="74708"/>
                  </a:cubicBezTo>
                  <a:cubicBezTo>
                    <a:pt x="188859" y="92700"/>
                    <a:pt x="221668" y="128154"/>
                    <a:pt x="224049" y="131858"/>
                  </a:cubicBezTo>
                  <a:cubicBezTo>
                    <a:pt x="226430" y="135562"/>
                    <a:pt x="213465" y="112279"/>
                    <a:pt x="187536" y="96933"/>
                  </a:cubicBezTo>
                  <a:cubicBezTo>
                    <a:pt x="161607" y="81587"/>
                    <a:pt x="94667" y="52218"/>
                    <a:pt x="68474" y="39783"/>
                  </a:cubicBezTo>
                  <a:cubicBezTo>
                    <a:pt x="42281" y="27348"/>
                    <a:pt x="-3493" y="38460"/>
                    <a:pt x="211" y="3184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83D0757-A316-4101-99F9-0F69C01B2F7D}"/>
                </a:ext>
              </a:extLst>
            </p:cNvPr>
            <p:cNvSpPr/>
            <p:nvPr/>
          </p:nvSpPr>
          <p:spPr>
            <a:xfrm>
              <a:off x="5661046" y="4876718"/>
              <a:ext cx="160434" cy="114444"/>
            </a:xfrm>
            <a:custGeom>
              <a:avLst/>
              <a:gdLst>
                <a:gd name="connsiteX0" fmla="*/ 1567 w 160434"/>
                <a:gd name="connsiteY0" fmla="*/ 114382 h 114444"/>
                <a:gd name="connsiteX1" fmla="*/ 101579 w 160434"/>
                <a:gd name="connsiteY1" fmla="*/ 84220 h 114444"/>
                <a:gd name="connsiteX2" fmla="*/ 160317 w 160434"/>
                <a:gd name="connsiteY2" fmla="*/ 1670 h 114444"/>
                <a:gd name="connsiteX3" fmla="*/ 115867 w 160434"/>
                <a:gd name="connsiteY3" fmla="*/ 30245 h 114444"/>
                <a:gd name="connsiteX4" fmla="*/ 85704 w 160434"/>
                <a:gd name="connsiteY4" fmla="*/ 47707 h 114444"/>
                <a:gd name="connsiteX5" fmla="*/ 66654 w 160434"/>
                <a:gd name="connsiteY5" fmla="*/ 60407 h 114444"/>
                <a:gd name="connsiteX6" fmla="*/ 41254 w 160434"/>
                <a:gd name="connsiteY6" fmla="*/ 77870 h 114444"/>
                <a:gd name="connsiteX7" fmla="*/ 1567 w 160434"/>
                <a:gd name="connsiteY7" fmla="*/ 114382 h 11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434" h="114444">
                  <a:moveTo>
                    <a:pt x="1567" y="114382"/>
                  </a:moveTo>
                  <a:cubicBezTo>
                    <a:pt x="11621" y="115440"/>
                    <a:pt x="75121" y="103005"/>
                    <a:pt x="101579" y="84220"/>
                  </a:cubicBezTo>
                  <a:cubicBezTo>
                    <a:pt x="128037" y="65435"/>
                    <a:pt x="157936" y="10666"/>
                    <a:pt x="160317" y="1670"/>
                  </a:cubicBezTo>
                  <a:cubicBezTo>
                    <a:pt x="162698" y="-7326"/>
                    <a:pt x="128302" y="22572"/>
                    <a:pt x="115867" y="30245"/>
                  </a:cubicBezTo>
                  <a:cubicBezTo>
                    <a:pt x="103432" y="37918"/>
                    <a:pt x="93906" y="42680"/>
                    <a:pt x="85704" y="47707"/>
                  </a:cubicBezTo>
                  <a:cubicBezTo>
                    <a:pt x="77502" y="52734"/>
                    <a:pt x="66654" y="60407"/>
                    <a:pt x="66654" y="60407"/>
                  </a:cubicBezTo>
                  <a:cubicBezTo>
                    <a:pt x="59246" y="65434"/>
                    <a:pt x="49721" y="71784"/>
                    <a:pt x="41254" y="77870"/>
                  </a:cubicBezTo>
                  <a:cubicBezTo>
                    <a:pt x="32787" y="83956"/>
                    <a:pt x="-8487" y="113324"/>
                    <a:pt x="1567" y="114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32D3060-4B17-46B2-82C7-7CD9B7301652}"/>
                </a:ext>
              </a:extLst>
            </p:cNvPr>
            <p:cNvSpPr/>
            <p:nvPr/>
          </p:nvSpPr>
          <p:spPr>
            <a:xfrm>
              <a:off x="5121066" y="4952352"/>
              <a:ext cx="513438" cy="146733"/>
            </a:xfrm>
            <a:custGeom>
              <a:avLst/>
              <a:gdLst>
                <a:gd name="connsiteX0" fmla="*/ 209 w 513438"/>
                <a:gd name="connsiteY0" fmla="*/ 46686 h 146733"/>
                <a:gd name="connsiteX1" fmla="*/ 111334 w 513438"/>
                <a:gd name="connsiteY1" fmla="*/ 108598 h 146733"/>
                <a:gd name="connsiteX2" fmla="*/ 300247 w 513438"/>
                <a:gd name="connsiteY2" fmla="*/ 146698 h 146733"/>
                <a:gd name="connsiteX3" fmla="*/ 422484 w 513438"/>
                <a:gd name="connsiteY3" fmla="*/ 102248 h 146733"/>
                <a:gd name="connsiteX4" fmla="*/ 512972 w 513438"/>
                <a:gd name="connsiteY4" fmla="*/ 648 h 146733"/>
                <a:gd name="connsiteX5" fmla="*/ 454234 w 513438"/>
                <a:gd name="connsiteY5" fmla="*/ 60973 h 146733"/>
                <a:gd name="connsiteX6" fmla="*/ 374859 w 513438"/>
                <a:gd name="connsiteY6" fmla="*/ 105423 h 146733"/>
                <a:gd name="connsiteX7" fmla="*/ 198647 w 513438"/>
                <a:gd name="connsiteY7" fmla="*/ 130823 h 146733"/>
                <a:gd name="connsiteX8" fmla="*/ 85934 w 513438"/>
                <a:gd name="connsiteY8" fmla="*/ 89548 h 146733"/>
                <a:gd name="connsiteX9" fmla="*/ 209 w 513438"/>
                <a:gd name="connsiteY9" fmla="*/ 46686 h 14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438" h="146733">
                  <a:moveTo>
                    <a:pt x="209" y="46686"/>
                  </a:moveTo>
                  <a:cubicBezTo>
                    <a:pt x="4442" y="49861"/>
                    <a:pt x="61328" y="91929"/>
                    <a:pt x="111334" y="108598"/>
                  </a:cubicBezTo>
                  <a:cubicBezTo>
                    <a:pt x="161340" y="125267"/>
                    <a:pt x="248389" y="147756"/>
                    <a:pt x="300247" y="146698"/>
                  </a:cubicBezTo>
                  <a:cubicBezTo>
                    <a:pt x="352105" y="145640"/>
                    <a:pt x="387030" y="126590"/>
                    <a:pt x="422484" y="102248"/>
                  </a:cubicBezTo>
                  <a:cubicBezTo>
                    <a:pt x="457938" y="77906"/>
                    <a:pt x="507680" y="7527"/>
                    <a:pt x="512972" y="648"/>
                  </a:cubicBezTo>
                  <a:cubicBezTo>
                    <a:pt x="518264" y="-6231"/>
                    <a:pt x="477253" y="43510"/>
                    <a:pt x="454234" y="60973"/>
                  </a:cubicBezTo>
                  <a:cubicBezTo>
                    <a:pt x="431215" y="78436"/>
                    <a:pt x="417457" y="93781"/>
                    <a:pt x="374859" y="105423"/>
                  </a:cubicBezTo>
                  <a:cubicBezTo>
                    <a:pt x="332261" y="117065"/>
                    <a:pt x="246801" y="133469"/>
                    <a:pt x="198647" y="130823"/>
                  </a:cubicBezTo>
                  <a:cubicBezTo>
                    <a:pt x="150493" y="128177"/>
                    <a:pt x="115038" y="100661"/>
                    <a:pt x="85934" y="89548"/>
                  </a:cubicBezTo>
                  <a:cubicBezTo>
                    <a:pt x="56830" y="78436"/>
                    <a:pt x="-4024" y="43511"/>
                    <a:pt x="209" y="46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1D153EF-BC18-43BD-A492-7E63C9B28098}"/>
                </a:ext>
              </a:extLst>
            </p:cNvPr>
            <p:cNvSpPr/>
            <p:nvPr/>
          </p:nvSpPr>
          <p:spPr>
            <a:xfrm>
              <a:off x="5182583" y="4848214"/>
              <a:ext cx="189530" cy="224224"/>
            </a:xfrm>
            <a:custGeom>
              <a:avLst/>
              <a:gdLst>
                <a:gd name="connsiteX0" fmla="*/ 189517 w 189530"/>
                <a:gd name="connsiteY0" fmla="*/ 11 h 224224"/>
                <a:gd name="connsiteX1" fmla="*/ 72042 w 189530"/>
                <a:gd name="connsiteY1" fmla="*/ 30174 h 224224"/>
                <a:gd name="connsiteX2" fmla="*/ 72042 w 189530"/>
                <a:gd name="connsiteY2" fmla="*/ 79386 h 224224"/>
                <a:gd name="connsiteX3" fmla="*/ 27592 w 189530"/>
                <a:gd name="connsiteY3" fmla="*/ 84149 h 224224"/>
                <a:gd name="connsiteX4" fmla="*/ 5367 w 189530"/>
                <a:gd name="connsiteY4" fmla="*/ 114311 h 224224"/>
                <a:gd name="connsiteX5" fmla="*/ 10130 w 189530"/>
                <a:gd name="connsiteY5" fmla="*/ 142886 h 224224"/>
                <a:gd name="connsiteX6" fmla="*/ 110142 w 189530"/>
                <a:gd name="connsiteY6" fmla="*/ 223849 h 224224"/>
                <a:gd name="connsiteX7" fmla="*/ 59342 w 189530"/>
                <a:gd name="connsiteY7" fmla="*/ 171461 h 224224"/>
                <a:gd name="connsiteX8" fmla="*/ 10130 w 189530"/>
                <a:gd name="connsiteY8" fmla="*/ 131774 h 224224"/>
                <a:gd name="connsiteX9" fmla="*/ 6955 w 189530"/>
                <a:gd name="connsiteY9" fmla="*/ 117486 h 224224"/>
                <a:gd name="connsiteX10" fmla="*/ 38705 w 189530"/>
                <a:gd name="connsiteY10" fmla="*/ 84149 h 224224"/>
                <a:gd name="connsiteX11" fmla="*/ 68867 w 189530"/>
                <a:gd name="connsiteY11" fmla="*/ 84149 h 224224"/>
                <a:gd name="connsiteX12" fmla="*/ 79980 w 189530"/>
                <a:gd name="connsiteY12" fmla="*/ 49224 h 224224"/>
                <a:gd name="connsiteX13" fmla="*/ 79980 w 189530"/>
                <a:gd name="connsiteY13" fmla="*/ 33349 h 224224"/>
                <a:gd name="connsiteX14" fmla="*/ 189517 w 189530"/>
                <a:gd name="connsiteY14" fmla="*/ 11 h 22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530" h="224224">
                  <a:moveTo>
                    <a:pt x="189517" y="11"/>
                  </a:moveTo>
                  <a:cubicBezTo>
                    <a:pt x="188194" y="-518"/>
                    <a:pt x="91621" y="16945"/>
                    <a:pt x="72042" y="30174"/>
                  </a:cubicBezTo>
                  <a:cubicBezTo>
                    <a:pt x="52463" y="43403"/>
                    <a:pt x="79450" y="70390"/>
                    <a:pt x="72042" y="79386"/>
                  </a:cubicBezTo>
                  <a:cubicBezTo>
                    <a:pt x="64634" y="88382"/>
                    <a:pt x="38704" y="78328"/>
                    <a:pt x="27592" y="84149"/>
                  </a:cubicBezTo>
                  <a:cubicBezTo>
                    <a:pt x="16480" y="89970"/>
                    <a:pt x="8277" y="104522"/>
                    <a:pt x="5367" y="114311"/>
                  </a:cubicBezTo>
                  <a:cubicBezTo>
                    <a:pt x="2457" y="124101"/>
                    <a:pt x="-7332" y="124630"/>
                    <a:pt x="10130" y="142886"/>
                  </a:cubicBezTo>
                  <a:cubicBezTo>
                    <a:pt x="27592" y="161142"/>
                    <a:pt x="101940" y="219087"/>
                    <a:pt x="110142" y="223849"/>
                  </a:cubicBezTo>
                  <a:cubicBezTo>
                    <a:pt x="118344" y="228611"/>
                    <a:pt x="76011" y="186807"/>
                    <a:pt x="59342" y="171461"/>
                  </a:cubicBezTo>
                  <a:cubicBezTo>
                    <a:pt x="42673" y="156115"/>
                    <a:pt x="18861" y="140770"/>
                    <a:pt x="10130" y="131774"/>
                  </a:cubicBezTo>
                  <a:cubicBezTo>
                    <a:pt x="1399" y="122778"/>
                    <a:pt x="2192" y="125424"/>
                    <a:pt x="6955" y="117486"/>
                  </a:cubicBezTo>
                  <a:cubicBezTo>
                    <a:pt x="11717" y="109549"/>
                    <a:pt x="28386" y="89705"/>
                    <a:pt x="38705" y="84149"/>
                  </a:cubicBezTo>
                  <a:cubicBezTo>
                    <a:pt x="49024" y="78593"/>
                    <a:pt x="61988" y="89970"/>
                    <a:pt x="68867" y="84149"/>
                  </a:cubicBezTo>
                  <a:cubicBezTo>
                    <a:pt x="75746" y="78328"/>
                    <a:pt x="78128" y="57691"/>
                    <a:pt x="79980" y="49224"/>
                  </a:cubicBezTo>
                  <a:cubicBezTo>
                    <a:pt x="81832" y="40757"/>
                    <a:pt x="63576" y="40228"/>
                    <a:pt x="79980" y="33349"/>
                  </a:cubicBezTo>
                  <a:cubicBezTo>
                    <a:pt x="96384" y="26470"/>
                    <a:pt x="190840" y="540"/>
                    <a:pt x="189517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3F4341C2-5C82-4FCB-BE21-E3AC5B802784}"/>
                </a:ext>
              </a:extLst>
            </p:cNvPr>
            <p:cNvSpPr/>
            <p:nvPr/>
          </p:nvSpPr>
          <p:spPr>
            <a:xfrm>
              <a:off x="5343487" y="4925672"/>
              <a:ext cx="255802" cy="157973"/>
            </a:xfrm>
            <a:custGeom>
              <a:avLst/>
              <a:gdLst>
                <a:gd name="connsiteX0" fmla="*/ 255626 w 255802"/>
                <a:gd name="connsiteY0" fmla="*/ 341 h 157973"/>
                <a:gd name="connsiteX1" fmla="*/ 215938 w 255802"/>
                <a:gd name="connsiteY1" fmla="*/ 63841 h 157973"/>
                <a:gd name="connsiteX2" fmla="*/ 168313 w 255802"/>
                <a:gd name="connsiteY2" fmla="*/ 100353 h 157973"/>
                <a:gd name="connsiteX3" fmla="*/ 92113 w 255802"/>
                <a:gd name="connsiteY3" fmla="*/ 136866 h 157973"/>
                <a:gd name="connsiteX4" fmla="*/ 38 w 255802"/>
                <a:gd name="connsiteY4" fmla="*/ 157503 h 157973"/>
                <a:gd name="connsiteX5" fmla="*/ 103226 w 255802"/>
                <a:gd name="connsiteY5" fmla="*/ 146391 h 157973"/>
                <a:gd name="connsiteX6" fmla="*/ 200063 w 255802"/>
                <a:gd name="connsiteY6" fmla="*/ 94003 h 157973"/>
                <a:gd name="connsiteX7" fmla="*/ 255626 w 255802"/>
                <a:gd name="connsiteY7" fmla="*/ 341 h 15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802" h="157973">
                  <a:moveTo>
                    <a:pt x="255626" y="341"/>
                  </a:moveTo>
                  <a:cubicBezTo>
                    <a:pt x="258272" y="-4686"/>
                    <a:pt x="230490" y="47172"/>
                    <a:pt x="215938" y="63841"/>
                  </a:cubicBezTo>
                  <a:cubicBezTo>
                    <a:pt x="201386" y="80510"/>
                    <a:pt x="188950" y="88182"/>
                    <a:pt x="168313" y="100353"/>
                  </a:cubicBezTo>
                  <a:cubicBezTo>
                    <a:pt x="147676" y="112524"/>
                    <a:pt x="120159" y="127341"/>
                    <a:pt x="92113" y="136866"/>
                  </a:cubicBezTo>
                  <a:cubicBezTo>
                    <a:pt x="64067" y="146391"/>
                    <a:pt x="-1814" y="155916"/>
                    <a:pt x="38" y="157503"/>
                  </a:cubicBezTo>
                  <a:cubicBezTo>
                    <a:pt x="1890" y="159090"/>
                    <a:pt x="69888" y="156974"/>
                    <a:pt x="103226" y="146391"/>
                  </a:cubicBezTo>
                  <a:cubicBezTo>
                    <a:pt x="136563" y="135808"/>
                    <a:pt x="175721" y="114640"/>
                    <a:pt x="200063" y="94003"/>
                  </a:cubicBezTo>
                  <a:cubicBezTo>
                    <a:pt x="224405" y="73366"/>
                    <a:pt x="252980" y="5368"/>
                    <a:pt x="255626" y="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CE816FB7-67E2-4135-BCAA-4BE723E4C090}"/>
                </a:ext>
              </a:extLst>
            </p:cNvPr>
            <p:cNvSpPr/>
            <p:nvPr/>
          </p:nvSpPr>
          <p:spPr>
            <a:xfrm>
              <a:off x="5450998" y="4851343"/>
              <a:ext cx="120175" cy="70352"/>
            </a:xfrm>
            <a:custGeom>
              <a:avLst/>
              <a:gdLst>
                <a:gd name="connsiteX0" fmla="*/ 477 w 120175"/>
                <a:gd name="connsiteY0" fmla="*/ 57 h 70352"/>
                <a:gd name="connsiteX1" fmla="*/ 56040 w 120175"/>
                <a:gd name="connsiteY1" fmla="*/ 34982 h 70352"/>
                <a:gd name="connsiteX2" fmla="*/ 100490 w 120175"/>
                <a:gd name="connsiteY2" fmla="*/ 58795 h 70352"/>
                <a:gd name="connsiteX3" fmla="*/ 119540 w 120175"/>
                <a:gd name="connsiteY3" fmla="*/ 69907 h 70352"/>
                <a:gd name="connsiteX4" fmla="*/ 113190 w 120175"/>
                <a:gd name="connsiteY4" fmla="*/ 44507 h 70352"/>
                <a:gd name="connsiteX5" fmla="*/ 89377 w 120175"/>
                <a:gd name="connsiteY5" fmla="*/ 27045 h 70352"/>
                <a:gd name="connsiteX6" fmla="*/ 477 w 120175"/>
                <a:gd name="connsiteY6" fmla="*/ 57 h 7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75" h="70352">
                  <a:moveTo>
                    <a:pt x="477" y="57"/>
                  </a:moveTo>
                  <a:cubicBezTo>
                    <a:pt x="-5079" y="1380"/>
                    <a:pt x="39371" y="25192"/>
                    <a:pt x="56040" y="34982"/>
                  </a:cubicBezTo>
                  <a:cubicBezTo>
                    <a:pt x="72709" y="44772"/>
                    <a:pt x="89907" y="52974"/>
                    <a:pt x="100490" y="58795"/>
                  </a:cubicBezTo>
                  <a:cubicBezTo>
                    <a:pt x="111073" y="64616"/>
                    <a:pt x="117423" y="72288"/>
                    <a:pt x="119540" y="69907"/>
                  </a:cubicBezTo>
                  <a:cubicBezTo>
                    <a:pt x="121657" y="67526"/>
                    <a:pt x="118217" y="51651"/>
                    <a:pt x="113190" y="44507"/>
                  </a:cubicBezTo>
                  <a:cubicBezTo>
                    <a:pt x="108163" y="37363"/>
                    <a:pt x="100754" y="33395"/>
                    <a:pt x="89377" y="27045"/>
                  </a:cubicBezTo>
                  <a:cubicBezTo>
                    <a:pt x="78000" y="20695"/>
                    <a:pt x="6033" y="-1266"/>
                    <a:pt x="477" y="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C106AF37-48F4-469D-B483-B9276E867BEA}"/>
                </a:ext>
              </a:extLst>
            </p:cNvPr>
            <p:cNvSpPr/>
            <p:nvPr/>
          </p:nvSpPr>
          <p:spPr>
            <a:xfrm>
              <a:off x="5057771" y="4973281"/>
              <a:ext cx="590801" cy="164796"/>
            </a:xfrm>
            <a:custGeom>
              <a:avLst/>
              <a:gdLst>
                <a:gd name="connsiteX0" fmla="*/ 590554 w 590801"/>
                <a:gd name="connsiteY0" fmla="*/ 357 h 164796"/>
                <a:gd name="connsiteX1" fmla="*/ 563567 w 590801"/>
                <a:gd name="connsiteY1" fmla="*/ 81319 h 164796"/>
                <a:gd name="connsiteX2" fmla="*/ 458792 w 590801"/>
                <a:gd name="connsiteY2" fmla="*/ 135294 h 164796"/>
                <a:gd name="connsiteX3" fmla="*/ 306392 w 590801"/>
                <a:gd name="connsiteY3" fmla="*/ 159107 h 164796"/>
                <a:gd name="connsiteX4" fmla="*/ 187329 w 590801"/>
                <a:gd name="connsiteY4" fmla="*/ 160694 h 164796"/>
                <a:gd name="connsiteX5" fmla="*/ 88904 w 590801"/>
                <a:gd name="connsiteY5" fmla="*/ 111482 h 164796"/>
                <a:gd name="connsiteX6" fmla="*/ 58742 w 590801"/>
                <a:gd name="connsiteY6" fmla="*/ 68619 h 164796"/>
                <a:gd name="connsiteX7" fmla="*/ 4 w 590801"/>
                <a:gd name="connsiteY7" fmla="*/ 82907 h 164796"/>
                <a:gd name="connsiteX8" fmla="*/ 61917 w 590801"/>
                <a:gd name="connsiteY8" fmla="*/ 63857 h 164796"/>
                <a:gd name="connsiteX9" fmla="*/ 144467 w 590801"/>
                <a:gd name="connsiteY9" fmla="*/ 127357 h 164796"/>
                <a:gd name="connsiteX10" fmla="*/ 323854 w 590801"/>
                <a:gd name="connsiteY10" fmla="*/ 154344 h 164796"/>
                <a:gd name="connsiteX11" fmla="*/ 514354 w 590801"/>
                <a:gd name="connsiteY11" fmla="*/ 101957 h 164796"/>
                <a:gd name="connsiteX12" fmla="*/ 573092 w 590801"/>
                <a:gd name="connsiteY12" fmla="*/ 52744 h 164796"/>
                <a:gd name="connsiteX13" fmla="*/ 590554 w 590801"/>
                <a:gd name="connsiteY13" fmla="*/ 357 h 16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801" h="164796">
                  <a:moveTo>
                    <a:pt x="590554" y="357"/>
                  </a:moveTo>
                  <a:cubicBezTo>
                    <a:pt x="588967" y="5119"/>
                    <a:pt x="585527" y="58830"/>
                    <a:pt x="563567" y="81319"/>
                  </a:cubicBezTo>
                  <a:cubicBezTo>
                    <a:pt x="541607" y="103808"/>
                    <a:pt x="501655" y="122329"/>
                    <a:pt x="458792" y="135294"/>
                  </a:cubicBezTo>
                  <a:cubicBezTo>
                    <a:pt x="415929" y="148259"/>
                    <a:pt x="351636" y="154874"/>
                    <a:pt x="306392" y="159107"/>
                  </a:cubicBezTo>
                  <a:cubicBezTo>
                    <a:pt x="261148" y="163340"/>
                    <a:pt x="223577" y="168632"/>
                    <a:pt x="187329" y="160694"/>
                  </a:cubicBezTo>
                  <a:cubicBezTo>
                    <a:pt x="151081" y="152756"/>
                    <a:pt x="110335" y="126828"/>
                    <a:pt x="88904" y="111482"/>
                  </a:cubicBezTo>
                  <a:cubicBezTo>
                    <a:pt x="67473" y="96136"/>
                    <a:pt x="73559" y="73382"/>
                    <a:pt x="58742" y="68619"/>
                  </a:cubicBezTo>
                  <a:cubicBezTo>
                    <a:pt x="43925" y="63856"/>
                    <a:pt x="-525" y="83701"/>
                    <a:pt x="4" y="82907"/>
                  </a:cubicBezTo>
                  <a:cubicBezTo>
                    <a:pt x="533" y="82113"/>
                    <a:pt x="37840" y="56449"/>
                    <a:pt x="61917" y="63857"/>
                  </a:cubicBezTo>
                  <a:cubicBezTo>
                    <a:pt x="85994" y="71265"/>
                    <a:pt x="100811" y="112276"/>
                    <a:pt x="144467" y="127357"/>
                  </a:cubicBezTo>
                  <a:cubicBezTo>
                    <a:pt x="188123" y="142438"/>
                    <a:pt x="262206" y="158577"/>
                    <a:pt x="323854" y="154344"/>
                  </a:cubicBezTo>
                  <a:cubicBezTo>
                    <a:pt x="385502" y="150111"/>
                    <a:pt x="472814" y="118890"/>
                    <a:pt x="514354" y="101957"/>
                  </a:cubicBezTo>
                  <a:cubicBezTo>
                    <a:pt x="555894" y="85024"/>
                    <a:pt x="560127" y="65709"/>
                    <a:pt x="573092" y="52744"/>
                  </a:cubicBezTo>
                  <a:cubicBezTo>
                    <a:pt x="586057" y="39779"/>
                    <a:pt x="592141" y="-4405"/>
                    <a:pt x="590554" y="3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1D8AB0E2-5897-4842-A163-3E31E7E41D52}"/>
                </a:ext>
              </a:extLst>
            </p:cNvPr>
            <p:cNvSpPr/>
            <p:nvPr/>
          </p:nvSpPr>
          <p:spPr>
            <a:xfrm>
              <a:off x="4948268" y="4826676"/>
              <a:ext cx="134883" cy="228082"/>
            </a:xfrm>
            <a:custGeom>
              <a:avLst/>
              <a:gdLst>
                <a:gd name="connsiteX0" fmla="*/ 133320 w 134883"/>
                <a:gd name="connsiteY0" fmla="*/ 912 h 228082"/>
                <a:gd name="connsiteX1" fmla="*/ 63470 w 134883"/>
                <a:gd name="connsiteY1" fmla="*/ 100924 h 228082"/>
                <a:gd name="connsiteX2" fmla="*/ 4732 w 134883"/>
                <a:gd name="connsiteY2" fmla="*/ 146962 h 228082"/>
                <a:gd name="connsiteX3" fmla="*/ 6320 w 134883"/>
                <a:gd name="connsiteY3" fmla="*/ 227924 h 228082"/>
                <a:gd name="connsiteX4" fmla="*/ 28545 w 134883"/>
                <a:gd name="connsiteY4" fmla="*/ 164424 h 228082"/>
                <a:gd name="connsiteX5" fmla="*/ 106332 w 134883"/>
                <a:gd name="connsiteY5" fmla="*/ 56474 h 228082"/>
                <a:gd name="connsiteX6" fmla="*/ 133320 w 134883"/>
                <a:gd name="connsiteY6" fmla="*/ 912 h 22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83" h="228082">
                  <a:moveTo>
                    <a:pt x="133320" y="912"/>
                  </a:moveTo>
                  <a:cubicBezTo>
                    <a:pt x="126176" y="8320"/>
                    <a:pt x="84901" y="76582"/>
                    <a:pt x="63470" y="100924"/>
                  </a:cubicBezTo>
                  <a:cubicBezTo>
                    <a:pt x="42039" y="125266"/>
                    <a:pt x="14257" y="125795"/>
                    <a:pt x="4732" y="146962"/>
                  </a:cubicBezTo>
                  <a:cubicBezTo>
                    <a:pt x="-4793" y="168129"/>
                    <a:pt x="2351" y="225014"/>
                    <a:pt x="6320" y="227924"/>
                  </a:cubicBezTo>
                  <a:cubicBezTo>
                    <a:pt x="10289" y="230834"/>
                    <a:pt x="11876" y="192999"/>
                    <a:pt x="28545" y="164424"/>
                  </a:cubicBezTo>
                  <a:cubicBezTo>
                    <a:pt x="45214" y="135849"/>
                    <a:pt x="90986" y="80022"/>
                    <a:pt x="106332" y="56474"/>
                  </a:cubicBezTo>
                  <a:cubicBezTo>
                    <a:pt x="121678" y="32926"/>
                    <a:pt x="140464" y="-6496"/>
                    <a:pt x="133320" y="9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F29C8CE9-3598-467F-8693-9AA84D761B01}"/>
                </a:ext>
              </a:extLst>
            </p:cNvPr>
            <p:cNvSpPr/>
            <p:nvPr/>
          </p:nvSpPr>
          <p:spPr>
            <a:xfrm>
              <a:off x="4986309" y="4975218"/>
              <a:ext cx="100680" cy="78166"/>
            </a:xfrm>
            <a:custGeom>
              <a:avLst/>
              <a:gdLst>
                <a:gd name="connsiteX0" fmla="*/ 29 w 100680"/>
                <a:gd name="connsiteY0" fmla="*/ 7 h 78166"/>
                <a:gd name="connsiteX1" fmla="*/ 58766 w 100680"/>
                <a:gd name="connsiteY1" fmla="*/ 15882 h 78166"/>
                <a:gd name="connsiteX2" fmla="*/ 98454 w 100680"/>
                <a:gd name="connsiteY2" fmla="*/ 55570 h 78166"/>
                <a:gd name="connsiteX3" fmla="*/ 95279 w 100680"/>
                <a:gd name="connsiteY3" fmla="*/ 77795 h 78166"/>
                <a:gd name="connsiteX4" fmla="*/ 92104 w 100680"/>
                <a:gd name="connsiteY4" fmla="*/ 38107 h 78166"/>
                <a:gd name="connsiteX5" fmla="*/ 66704 w 100680"/>
                <a:gd name="connsiteY5" fmla="*/ 17470 h 78166"/>
                <a:gd name="connsiteX6" fmla="*/ 29 w 100680"/>
                <a:gd name="connsiteY6" fmla="*/ 7 h 7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680" h="78166">
                  <a:moveTo>
                    <a:pt x="29" y="7"/>
                  </a:moveTo>
                  <a:cubicBezTo>
                    <a:pt x="-1294" y="-258"/>
                    <a:pt x="42362" y="6622"/>
                    <a:pt x="58766" y="15882"/>
                  </a:cubicBezTo>
                  <a:cubicBezTo>
                    <a:pt x="75170" y="25143"/>
                    <a:pt x="92368" y="45251"/>
                    <a:pt x="98454" y="55570"/>
                  </a:cubicBezTo>
                  <a:cubicBezTo>
                    <a:pt x="104540" y="65889"/>
                    <a:pt x="96337" y="80705"/>
                    <a:pt x="95279" y="77795"/>
                  </a:cubicBezTo>
                  <a:cubicBezTo>
                    <a:pt x="94221" y="74885"/>
                    <a:pt x="96867" y="48161"/>
                    <a:pt x="92104" y="38107"/>
                  </a:cubicBezTo>
                  <a:cubicBezTo>
                    <a:pt x="87342" y="28053"/>
                    <a:pt x="78081" y="24878"/>
                    <a:pt x="66704" y="17470"/>
                  </a:cubicBezTo>
                  <a:cubicBezTo>
                    <a:pt x="55327" y="10062"/>
                    <a:pt x="1352" y="272"/>
                    <a:pt x="29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FC512454-D102-4346-A080-A75A5DFFC866}"/>
                </a:ext>
              </a:extLst>
            </p:cNvPr>
            <p:cNvSpPr/>
            <p:nvPr/>
          </p:nvSpPr>
          <p:spPr>
            <a:xfrm>
              <a:off x="5035469" y="4890450"/>
              <a:ext cx="130335" cy="159350"/>
            </a:xfrm>
            <a:custGeom>
              <a:avLst/>
              <a:gdLst>
                <a:gd name="connsiteX0" fmla="*/ 130256 w 130335"/>
                <a:gd name="connsiteY0" fmla="*/ 638 h 159350"/>
                <a:gd name="connsiteX1" fmla="*/ 69931 w 130335"/>
                <a:gd name="connsiteY1" fmla="*/ 78425 h 159350"/>
                <a:gd name="connsiteX2" fmla="*/ 81 w 130335"/>
                <a:gd name="connsiteY2" fmla="*/ 157800 h 159350"/>
                <a:gd name="connsiteX3" fmla="*/ 57231 w 130335"/>
                <a:gd name="connsiteY3" fmla="*/ 122875 h 159350"/>
                <a:gd name="connsiteX4" fmla="*/ 130256 w 130335"/>
                <a:gd name="connsiteY4" fmla="*/ 638 h 15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35" h="159350">
                  <a:moveTo>
                    <a:pt x="130256" y="638"/>
                  </a:moveTo>
                  <a:cubicBezTo>
                    <a:pt x="132373" y="-6770"/>
                    <a:pt x="91627" y="52231"/>
                    <a:pt x="69931" y="78425"/>
                  </a:cubicBezTo>
                  <a:cubicBezTo>
                    <a:pt x="48235" y="104619"/>
                    <a:pt x="2198" y="150392"/>
                    <a:pt x="81" y="157800"/>
                  </a:cubicBezTo>
                  <a:cubicBezTo>
                    <a:pt x="-2036" y="165208"/>
                    <a:pt x="37652" y="144835"/>
                    <a:pt x="57231" y="122875"/>
                  </a:cubicBezTo>
                  <a:cubicBezTo>
                    <a:pt x="76810" y="100915"/>
                    <a:pt x="128139" y="8046"/>
                    <a:pt x="130256" y="6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C5FCA549-FA0D-4134-B11F-56C570B16463}"/>
                </a:ext>
              </a:extLst>
            </p:cNvPr>
            <p:cNvSpPr/>
            <p:nvPr/>
          </p:nvSpPr>
          <p:spPr>
            <a:xfrm>
              <a:off x="5333016" y="4795409"/>
              <a:ext cx="178431" cy="35724"/>
            </a:xfrm>
            <a:custGeom>
              <a:avLst/>
              <a:gdLst>
                <a:gd name="connsiteX0" fmla="*/ 984 w 178431"/>
                <a:gd name="connsiteY0" fmla="*/ 35354 h 35724"/>
                <a:gd name="connsiteX1" fmla="*/ 102584 w 178431"/>
                <a:gd name="connsiteY1" fmla="*/ 429 h 35724"/>
                <a:gd name="connsiteX2" fmla="*/ 177197 w 178431"/>
                <a:gd name="connsiteY2" fmla="*/ 16304 h 35724"/>
                <a:gd name="connsiteX3" fmla="*/ 142272 w 178431"/>
                <a:gd name="connsiteY3" fmla="*/ 22654 h 35724"/>
                <a:gd name="connsiteX4" fmla="*/ 54959 w 178431"/>
                <a:gd name="connsiteY4" fmla="*/ 19479 h 35724"/>
                <a:gd name="connsiteX5" fmla="*/ 984 w 178431"/>
                <a:gd name="connsiteY5" fmla="*/ 35354 h 3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431" h="35724">
                  <a:moveTo>
                    <a:pt x="984" y="35354"/>
                  </a:moveTo>
                  <a:cubicBezTo>
                    <a:pt x="8922" y="32179"/>
                    <a:pt x="73215" y="3604"/>
                    <a:pt x="102584" y="429"/>
                  </a:cubicBezTo>
                  <a:cubicBezTo>
                    <a:pt x="131953" y="-2746"/>
                    <a:pt x="170582" y="12600"/>
                    <a:pt x="177197" y="16304"/>
                  </a:cubicBezTo>
                  <a:cubicBezTo>
                    <a:pt x="183812" y="20008"/>
                    <a:pt x="162645" y="22125"/>
                    <a:pt x="142272" y="22654"/>
                  </a:cubicBezTo>
                  <a:cubicBezTo>
                    <a:pt x="121899" y="23183"/>
                    <a:pt x="74803" y="18685"/>
                    <a:pt x="54959" y="19479"/>
                  </a:cubicBezTo>
                  <a:cubicBezTo>
                    <a:pt x="35115" y="20273"/>
                    <a:pt x="-6954" y="38529"/>
                    <a:pt x="984" y="353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0CCBA9EC-7CC8-4697-B5B5-D8794CB52D90}"/>
                </a:ext>
              </a:extLst>
            </p:cNvPr>
            <p:cNvSpPr/>
            <p:nvPr/>
          </p:nvSpPr>
          <p:spPr>
            <a:xfrm>
              <a:off x="5372101" y="4867276"/>
              <a:ext cx="63500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E0D3BDA5-3E6F-4AD1-BB68-51C66AA74E70}"/>
                </a:ext>
              </a:extLst>
            </p:cNvPr>
            <p:cNvSpPr/>
            <p:nvPr/>
          </p:nvSpPr>
          <p:spPr>
            <a:xfrm>
              <a:off x="3741671" y="4589574"/>
              <a:ext cx="733333" cy="273441"/>
            </a:xfrm>
            <a:custGeom>
              <a:avLst/>
              <a:gdLst>
                <a:gd name="connsiteX0" fmla="*/ 67 w 733333"/>
                <a:gd name="connsiteY0" fmla="*/ 87201 h 273441"/>
                <a:gd name="connsiteX1" fmla="*/ 90554 w 733333"/>
                <a:gd name="connsiteY1" fmla="*/ 15764 h 273441"/>
                <a:gd name="connsiteX2" fmla="*/ 190567 w 733333"/>
                <a:gd name="connsiteY2" fmla="*/ 4651 h 273441"/>
                <a:gd name="connsiteX3" fmla="*/ 377892 w 733333"/>
                <a:gd name="connsiteY3" fmla="*/ 76089 h 273441"/>
                <a:gd name="connsiteX4" fmla="*/ 584267 w 733333"/>
                <a:gd name="connsiteY4" fmla="*/ 168164 h 273441"/>
                <a:gd name="connsiteX5" fmla="*/ 731904 w 733333"/>
                <a:gd name="connsiteY5" fmla="*/ 272939 h 273441"/>
                <a:gd name="connsiteX6" fmla="*/ 644592 w 733333"/>
                <a:gd name="connsiteY6" fmla="*/ 203089 h 273441"/>
                <a:gd name="connsiteX7" fmla="*/ 414404 w 733333"/>
                <a:gd name="connsiteY7" fmla="*/ 95139 h 273441"/>
                <a:gd name="connsiteX8" fmla="*/ 185804 w 733333"/>
                <a:gd name="connsiteY8" fmla="*/ 25289 h 273441"/>
                <a:gd name="connsiteX9" fmla="*/ 104842 w 733333"/>
                <a:gd name="connsiteY9" fmla="*/ 26876 h 273441"/>
                <a:gd name="connsiteX10" fmla="*/ 67 w 733333"/>
                <a:gd name="connsiteY10" fmla="*/ 87201 h 27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333" h="273441">
                  <a:moveTo>
                    <a:pt x="67" y="87201"/>
                  </a:moveTo>
                  <a:cubicBezTo>
                    <a:pt x="-2314" y="85349"/>
                    <a:pt x="58804" y="29522"/>
                    <a:pt x="90554" y="15764"/>
                  </a:cubicBezTo>
                  <a:cubicBezTo>
                    <a:pt x="122304" y="2006"/>
                    <a:pt x="142677" y="-5403"/>
                    <a:pt x="190567" y="4651"/>
                  </a:cubicBezTo>
                  <a:cubicBezTo>
                    <a:pt x="238457" y="14705"/>
                    <a:pt x="312275" y="48837"/>
                    <a:pt x="377892" y="76089"/>
                  </a:cubicBezTo>
                  <a:cubicBezTo>
                    <a:pt x="443509" y="103341"/>
                    <a:pt x="525265" y="135356"/>
                    <a:pt x="584267" y="168164"/>
                  </a:cubicBezTo>
                  <a:cubicBezTo>
                    <a:pt x="643269" y="200972"/>
                    <a:pt x="721850" y="267118"/>
                    <a:pt x="731904" y="272939"/>
                  </a:cubicBezTo>
                  <a:cubicBezTo>
                    <a:pt x="741958" y="278760"/>
                    <a:pt x="697509" y="232722"/>
                    <a:pt x="644592" y="203089"/>
                  </a:cubicBezTo>
                  <a:cubicBezTo>
                    <a:pt x="591675" y="173456"/>
                    <a:pt x="490869" y="124772"/>
                    <a:pt x="414404" y="95139"/>
                  </a:cubicBezTo>
                  <a:cubicBezTo>
                    <a:pt x="337939" y="65506"/>
                    <a:pt x="237398" y="36666"/>
                    <a:pt x="185804" y="25289"/>
                  </a:cubicBezTo>
                  <a:cubicBezTo>
                    <a:pt x="134210" y="13912"/>
                    <a:pt x="134211" y="18674"/>
                    <a:pt x="104842" y="26876"/>
                  </a:cubicBezTo>
                  <a:cubicBezTo>
                    <a:pt x="75473" y="35078"/>
                    <a:pt x="2448" y="89053"/>
                    <a:pt x="67" y="87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A55CDE8D-2CF4-4CB3-BF88-0234C1C2B14C}"/>
                </a:ext>
              </a:extLst>
            </p:cNvPr>
            <p:cNvSpPr/>
            <p:nvPr/>
          </p:nvSpPr>
          <p:spPr>
            <a:xfrm>
              <a:off x="3995714" y="4697409"/>
              <a:ext cx="450885" cy="163836"/>
            </a:xfrm>
            <a:custGeom>
              <a:avLst/>
              <a:gdLst>
                <a:gd name="connsiteX0" fmla="*/ 24 w 450885"/>
                <a:gd name="connsiteY0" fmla="*/ 4 h 163836"/>
                <a:gd name="connsiteX1" fmla="*/ 193699 w 450885"/>
                <a:gd name="connsiteY1" fmla="*/ 68266 h 163836"/>
                <a:gd name="connsiteX2" fmla="*/ 366736 w 450885"/>
                <a:gd name="connsiteY2" fmla="*/ 141291 h 163836"/>
                <a:gd name="connsiteX3" fmla="*/ 450874 w 450885"/>
                <a:gd name="connsiteY3" fmla="*/ 163516 h 163836"/>
                <a:gd name="connsiteX4" fmla="*/ 361974 w 450885"/>
                <a:gd name="connsiteY4" fmla="*/ 128591 h 163836"/>
                <a:gd name="connsiteX5" fmla="*/ 206399 w 450885"/>
                <a:gd name="connsiteY5" fmla="*/ 65091 h 163836"/>
                <a:gd name="connsiteX6" fmla="*/ 24 w 450885"/>
                <a:gd name="connsiteY6" fmla="*/ 4 h 16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885" h="163836">
                  <a:moveTo>
                    <a:pt x="24" y="4"/>
                  </a:moveTo>
                  <a:cubicBezTo>
                    <a:pt x="-2093" y="533"/>
                    <a:pt x="132580" y="44718"/>
                    <a:pt x="193699" y="68266"/>
                  </a:cubicBezTo>
                  <a:cubicBezTo>
                    <a:pt x="254818" y="91814"/>
                    <a:pt x="323874" y="125416"/>
                    <a:pt x="366736" y="141291"/>
                  </a:cubicBezTo>
                  <a:cubicBezTo>
                    <a:pt x="409598" y="157166"/>
                    <a:pt x="451668" y="165633"/>
                    <a:pt x="450874" y="163516"/>
                  </a:cubicBezTo>
                  <a:cubicBezTo>
                    <a:pt x="450080" y="161399"/>
                    <a:pt x="361974" y="128591"/>
                    <a:pt x="361974" y="128591"/>
                  </a:cubicBezTo>
                  <a:cubicBezTo>
                    <a:pt x="321228" y="112187"/>
                    <a:pt x="263814" y="85993"/>
                    <a:pt x="206399" y="65091"/>
                  </a:cubicBezTo>
                  <a:cubicBezTo>
                    <a:pt x="148984" y="44189"/>
                    <a:pt x="2141" y="-525"/>
                    <a:pt x="24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8B936AD5-C78F-4F26-8897-2BBD017C4831}"/>
                </a:ext>
              </a:extLst>
            </p:cNvPr>
            <p:cNvSpPr/>
            <p:nvPr/>
          </p:nvSpPr>
          <p:spPr>
            <a:xfrm>
              <a:off x="3931927" y="4856832"/>
              <a:ext cx="428945" cy="156512"/>
            </a:xfrm>
            <a:custGeom>
              <a:avLst/>
              <a:gdLst>
                <a:gd name="connsiteX0" fmla="*/ 311 w 428945"/>
                <a:gd name="connsiteY0" fmla="*/ 131093 h 156512"/>
                <a:gd name="connsiteX1" fmla="*/ 117786 w 428945"/>
                <a:gd name="connsiteY1" fmla="*/ 42193 h 156512"/>
                <a:gd name="connsiteX2" fmla="*/ 270186 w 428945"/>
                <a:gd name="connsiteY2" fmla="*/ 5681 h 156512"/>
                <a:gd name="connsiteX3" fmla="*/ 343211 w 428945"/>
                <a:gd name="connsiteY3" fmla="*/ 53306 h 156512"/>
                <a:gd name="connsiteX4" fmla="*/ 400361 w 428945"/>
                <a:gd name="connsiteY4" fmla="*/ 97756 h 156512"/>
                <a:gd name="connsiteX5" fmla="*/ 428936 w 428945"/>
                <a:gd name="connsiteY5" fmla="*/ 156493 h 156512"/>
                <a:gd name="connsiteX6" fmla="*/ 401948 w 428945"/>
                <a:gd name="connsiteY6" fmla="*/ 91406 h 156512"/>
                <a:gd name="connsiteX7" fmla="*/ 295586 w 428945"/>
                <a:gd name="connsiteY7" fmla="*/ 10443 h 156512"/>
                <a:gd name="connsiteX8" fmla="*/ 179698 w 428945"/>
                <a:gd name="connsiteY8" fmla="*/ 5681 h 156512"/>
                <a:gd name="connsiteX9" fmla="*/ 86036 w 428945"/>
                <a:gd name="connsiteY9" fmla="*/ 53306 h 156512"/>
                <a:gd name="connsiteX10" fmla="*/ 311 w 428945"/>
                <a:gd name="connsiteY10" fmla="*/ 131093 h 15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945" h="156512">
                  <a:moveTo>
                    <a:pt x="311" y="131093"/>
                  </a:moveTo>
                  <a:cubicBezTo>
                    <a:pt x="5603" y="129241"/>
                    <a:pt x="72807" y="63095"/>
                    <a:pt x="117786" y="42193"/>
                  </a:cubicBezTo>
                  <a:cubicBezTo>
                    <a:pt x="162765" y="21291"/>
                    <a:pt x="232615" y="3829"/>
                    <a:pt x="270186" y="5681"/>
                  </a:cubicBezTo>
                  <a:cubicBezTo>
                    <a:pt x="307757" y="7533"/>
                    <a:pt x="321515" y="37960"/>
                    <a:pt x="343211" y="53306"/>
                  </a:cubicBezTo>
                  <a:cubicBezTo>
                    <a:pt x="364907" y="68652"/>
                    <a:pt x="386074" y="80558"/>
                    <a:pt x="400361" y="97756"/>
                  </a:cubicBezTo>
                  <a:cubicBezTo>
                    <a:pt x="414648" y="114954"/>
                    <a:pt x="428672" y="157551"/>
                    <a:pt x="428936" y="156493"/>
                  </a:cubicBezTo>
                  <a:cubicBezTo>
                    <a:pt x="429201" y="155435"/>
                    <a:pt x="424173" y="115748"/>
                    <a:pt x="401948" y="91406"/>
                  </a:cubicBezTo>
                  <a:cubicBezTo>
                    <a:pt x="379723" y="67064"/>
                    <a:pt x="332628" y="24730"/>
                    <a:pt x="295586" y="10443"/>
                  </a:cubicBezTo>
                  <a:cubicBezTo>
                    <a:pt x="258544" y="-3845"/>
                    <a:pt x="214623" y="-1463"/>
                    <a:pt x="179698" y="5681"/>
                  </a:cubicBezTo>
                  <a:cubicBezTo>
                    <a:pt x="144773" y="12825"/>
                    <a:pt x="113553" y="36108"/>
                    <a:pt x="86036" y="53306"/>
                  </a:cubicBezTo>
                  <a:cubicBezTo>
                    <a:pt x="58519" y="70504"/>
                    <a:pt x="-4981" y="132945"/>
                    <a:pt x="311" y="1310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D4D047BC-52EA-416F-B4C2-B7485CA057A4}"/>
                </a:ext>
              </a:extLst>
            </p:cNvPr>
            <p:cNvSpPr/>
            <p:nvPr/>
          </p:nvSpPr>
          <p:spPr>
            <a:xfrm>
              <a:off x="3854474" y="4811116"/>
              <a:ext cx="659626" cy="250072"/>
            </a:xfrm>
            <a:custGeom>
              <a:avLst/>
              <a:gdLst>
                <a:gd name="connsiteX0" fmla="*/ 3151 w 659626"/>
                <a:gd name="connsiteY0" fmla="*/ 111722 h 250072"/>
                <a:gd name="connsiteX1" fmla="*/ 142851 w 659626"/>
                <a:gd name="connsiteY1" fmla="*/ 21234 h 250072"/>
                <a:gd name="connsiteX2" fmla="*/ 276201 w 659626"/>
                <a:gd name="connsiteY2" fmla="*/ 24409 h 250072"/>
                <a:gd name="connsiteX3" fmla="*/ 457176 w 659626"/>
                <a:gd name="connsiteY3" fmla="*/ 68859 h 250072"/>
                <a:gd name="connsiteX4" fmla="*/ 558776 w 659626"/>
                <a:gd name="connsiteY4" fmla="*/ 119659 h 250072"/>
                <a:gd name="connsiteX5" fmla="*/ 655614 w 659626"/>
                <a:gd name="connsiteY5" fmla="*/ 248247 h 250072"/>
                <a:gd name="connsiteX6" fmla="*/ 630214 w 659626"/>
                <a:gd name="connsiteY6" fmla="*/ 187922 h 250072"/>
                <a:gd name="connsiteX7" fmla="*/ 530201 w 659626"/>
                <a:gd name="connsiteY7" fmla="*/ 84734 h 250072"/>
                <a:gd name="connsiteX8" fmla="*/ 350814 w 659626"/>
                <a:gd name="connsiteY8" fmla="*/ 32347 h 250072"/>
                <a:gd name="connsiteX9" fmla="*/ 223814 w 659626"/>
                <a:gd name="connsiteY9" fmla="*/ 597 h 250072"/>
                <a:gd name="connsiteX10" fmla="*/ 126976 w 659626"/>
                <a:gd name="connsiteY10" fmla="*/ 14884 h 250072"/>
                <a:gd name="connsiteX11" fmla="*/ 50776 w 659626"/>
                <a:gd name="connsiteY11" fmla="*/ 54572 h 250072"/>
                <a:gd name="connsiteX12" fmla="*/ 3151 w 659626"/>
                <a:gd name="connsiteY12" fmla="*/ 111722 h 25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626" h="250072">
                  <a:moveTo>
                    <a:pt x="3151" y="111722"/>
                  </a:moveTo>
                  <a:cubicBezTo>
                    <a:pt x="18497" y="106166"/>
                    <a:pt x="97343" y="35786"/>
                    <a:pt x="142851" y="21234"/>
                  </a:cubicBezTo>
                  <a:cubicBezTo>
                    <a:pt x="188359" y="6682"/>
                    <a:pt x="223814" y="16472"/>
                    <a:pt x="276201" y="24409"/>
                  </a:cubicBezTo>
                  <a:cubicBezTo>
                    <a:pt x="328588" y="32346"/>
                    <a:pt x="410080" y="52984"/>
                    <a:pt x="457176" y="68859"/>
                  </a:cubicBezTo>
                  <a:cubicBezTo>
                    <a:pt x="504272" y="84734"/>
                    <a:pt x="525703" y="89761"/>
                    <a:pt x="558776" y="119659"/>
                  </a:cubicBezTo>
                  <a:cubicBezTo>
                    <a:pt x="591849" y="149557"/>
                    <a:pt x="643708" y="236870"/>
                    <a:pt x="655614" y="248247"/>
                  </a:cubicBezTo>
                  <a:cubicBezTo>
                    <a:pt x="667520" y="259624"/>
                    <a:pt x="651116" y="215174"/>
                    <a:pt x="630214" y="187922"/>
                  </a:cubicBezTo>
                  <a:cubicBezTo>
                    <a:pt x="609312" y="160670"/>
                    <a:pt x="576768" y="110663"/>
                    <a:pt x="530201" y="84734"/>
                  </a:cubicBezTo>
                  <a:cubicBezTo>
                    <a:pt x="483634" y="58805"/>
                    <a:pt x="401879" y="46370"/>
                    <a:pt x="350814" y="32347"/>
                  </a:cubicBezTo>
                  <a:cubicBezTo>
                    <a:pt x="299750" y="18324"/>
                    <a:pt x="261120" y="3507"/>
                    <a:pt x="223814" y="597"/>
                  </a:cubicBezTo>
                  <a:cubicBezTo>
                    <a:pt x="186508" y="-2313"/>
                    <a:pt x="155816" y="5888"/>
                    <a:pt x="126976" y="14884"/>
                  </a:cubicBezTo>
                  <a:cubicBezTo>
                    <a:pt x="98136" y="23880"/>
                    <a:pt x="69032" y="41872"/>
                    <a:pt x="50776" y="54572"/>
                  </a:cubicBezTo>
                  <a:cubicBezTo>
                    <a:pt x="32520" y="67272"/>
                    <a:pt x="-12195" y="117278"/>
                    <a:pt x="3151" y="1117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D0DB1CEE-E12A-459E-B96E-4D20AB2BBFC1}"/>
                </a:ext>
              </a:extLst>
            </p:cNvPr>
            <p:cNvSpPr/>
            <p:nvPr/>
          </p:nvSpPr>
          <p:spPr>
            <a:xfrm>
              <a:off x="3986892" y="4940140"/>
              <a:ext cx="58424" cy="90108"/>
            </a:xfrm>
            <a:custGeom>
              <a:avLst/>
              <a:gdLst>
                <a:gd name="connsiteX0" fmla="*/ 908 w 58424"/>
                <a:gd name="connsiteY0" fmla="*/ 160 h 90108"/>
                <a:gd name="connsiteX1" fmla="*/ 58058 w 58424"/>
                <a:gd name="connsiteY1" fmla="*/ 87473 h 90108"/>
                <a:gd name="connsiteX2" fmla="*/ 24721 w 58424"/>
                <a:gd name="connsiteY2" fmla="*/ 65248 h 90108"/>
                <a:gd name="connsiteX3" fmla="*/ 908 w 58424"/>
                <a:gd name="connsiteY3" fmla="*/ 160 h 9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24" h="90108">
                  <a:moveTo>
                    <a:pt x="908" y="160"/>
                  </a:moveTo>
                  <a:cubicBezTo>
                    <a:pt x="6464" y="3864"/>
                    <a:pt x="54089" y="76625"/>
                    <a:pt x="58058" y="87473"/>
                  </a:cubicBezTo>
                  <a:cubicBezTo>
                    <a:pt x="62027" y="98321"/>
                    <a:pt x="32659" y="72656"/>
                    <a:pt x="24721" y="65248"/>
                  </a:cubicBezTo>
                  <a:cubicBezTo>
                    <a:pt x="16784" y="57840"/>
                    <a:pt x="-4648" y="-3544"/>
                    <a:pt x="908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0FE36D74-F503-452F-BA77-E2D9748F6381}"/>
                </a:ext>
              </a:extLst>
            </p:cNvPr>
            <p:cNvSpPr/>
            <p:nvPr/>
          </p:nvSpPr>
          <p:spPr>
            <a:xfrm>
              <a:off x="3966018" y="4963619"/>
              <a:ext cx="421105" cy="125668"/>
            </a:xfrm>
            <a:custGeom>
              <a:avLst/>
              <a:gdLst>
                <a:gd name="connsiteX0" fmla="*/ 1145 w 421105"/>
                <a:gd name="connsiteY0" fmla="*/ 494 h 125668"/>
                <a:gd name="connsiteX1" fmla="*/ 69407 w 421105"/>
                <a:gd name="connsiteY1" fmla="*/ 71931 h 125668"/>
                <a:gd name="connsiteX2" fmla="*/ 182120 w 421105"/>
                <a:gd name="connsiteY2" fmla="*/ 117969 h 125668"/>
                <a:gd name="connsiteX3" fmla="*/ 275782 w 421105"/>
                <a:gd name="connsiteY3" fmla="*/ 122731 h 125668"/>
                <a:gd name="connsiteX4" fmla="*/ 348807 w 421105"/>
                <a:gd name="connsiteY4" fmla="*/ 87806 h 125668"/>
                <a:gd name="connsiteX5" fmla="*/ 393257 w 421105"/>
                <a:gd name="connsiteY5" fmla="*/ 52881 h 125668"/>
                <a:gd name="connsiteX6" fmla="*/ 420245 w 421105"/>
                <a:gd name="connsiteY6" fmla="*/ 37006 h 125668"/>
                <a:gd name="connsiteX7" fmla="*/ 361507 w 421105"/>
                <a:gd name="connsiteY7" fmla="*/ 63994 h 125668"/>
                <a:gd name="connsiteX8" fmla="*/ 285307 w 421105"/>
                <a:gd name="connsiteY8" fmla="*/ 100506 h 125668"/>
                <a:gd name="connsiteX9" fmla="*/ 190057 w 421105"/>
                <a:gd name="connsiteY9" fmla="*/ 111619 h 125668"/>
                <a:gd name="connsiteX10" fmla="*/ 97982 w 421105"/>
                <a:gd name="connsiteY10" fmla="*/ 83044 h 125668"/>
                <a:gd name="connsiteX11" fmla="*/ 31307 w 421105"/>
                <a:gd name="connsiteY11" fmla="*/ 41769 h 125668"/>
                <a:gd name="connsiteX12" fmla="*/ 1145 w 421105"/>
                <a:gd name="connsiteY12" fmla="*/ 494 h 12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105" h="125668">
                  <a:moveTo>
                    <a:pt x="1145" y="494"/>
                  </a:moveTo>
                  <a:cubicBezTo>
                    <a:pt x="7495" y="5521"/>
                    <a:pt x="39245" y="52352"/>
                    <a:pt x="69407" y="71931"/>
                  </a:cubicBezTo>
                  <a:cubicBezTo>
                    <a:pt x="99570" y="91510"/>
                    <a:pt x="147724" y="109502"/>
                    <a:pt x="182120" y="117969"/>
                  </a:cubicBezTo>
                  <a:cubicBezTo>
                    <a:pt x="216516" y="126436"/>
                    <a:pt x="248001" y="127758"/>
                    <a:pt x="275782" y="122731"/>
                  </a:cubicBezTo>
                  <a:cubicBezTo>
                    <a:pt x="303563" y="117704"/>
                    <a:pt x="329228" y="99448"/>
                    <a:pt x="348807" y="87806"/>
                  </a:cubicBezTo>
                  <a:cubicBezTo>
                    <a:pt x="368386" y="76164"/>
                    <a:pt x="381351" y="61348"/>
                    <a:pt x="393257" y="52881"/>
                  </a:cubicBezTo>
                  <a:cubicBezTo>
                    <a:pt x="405163" y="44414"/>
                    <a:pt x="425537" y="35154"/>
                    <a:pt x="420245" y="37006"/>
                  </a:cubicBezTo>
                  <a:cubicBezTo>
                    <a:pt x="414953" y="38858"/>
                    <a:pt x="361507" y="63994"/>
                    <a:pt x="361507" y="63994"/>
                  </a:cubicBezTo>
                  <a:cubicBezTo>
                    <a:pt x="339017" y="74577"/>
                    <a:pt x="313882" y="92568"/>
                    <a:pt x="285307" y="100506"/>
                  </a:cubicBezTo>
                  <a:cubicBezTo>
                    <a:pt x="256732" y="108444"/>
                    <a:pt x="221278" y="114529"/>
                    <a:pt x="190057" y="111619"/>
                  </a:cubicBezTo>
                  <a:cubicBezTo>
                    <a:pt x="158836" y="108709"/>
                    <a:pt x="124440" y="94686"/>
                    <a:pt x="97982" y="83044"/>
                  </a:cubicBezTo>
                  <a:cubicBezTo>
                    <a:pt x="71524" y="71402"/>
                    <a:pt x="46388" y="53411"/>
                    <a:pt x="31307" y="41769"/>
                  </a:cubicBezTo>
                  <a:cubicBezTo>
                    <a:pt x="16226" y="30127"/>
                    <a:pt x="-5205" y="-4533"/>
                    <a:pt x="1145" y="4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FF0B6E17-98F9-4F66-9353-DA573B3ED586}"/>
                </a:ext>
              </a:extLst>
            </p:cNvPr>
            <p:cNvSpPr/>
            <p:nvPr/>
          </p:nvSpPr>
          <p:spPr>
            <a:xfrm>
              <a:off x="4440224" y="4940280"/>
              <a:ext cx="133556" cy="170087"/>
            </a:xfrm>
            <a:custGeom>
              <a:avLst/>
              <a:gdLst>
                <a:gd name="connsiteX0" fmla="*/ 14 w 133556"/>
                <a:gd name="connsiteY0" fmla="*/ 20 h 170087"/>
                <a:gd name="connsiteX1" fmla="*/ 114314 w 133556"/>
                <a:gd name="connsiteY1" fmla="*/ 57170 h 170087"/>
                <a:gd name="connsiteX2" fmla="*/ 131776 w 133556"/>
                <a:gd name="connsiteY2" fmla="*/ 112733 h 170087"/>
                <a:gd name="connsiteX3" fmla="*/ 95264 w 133556"/>
                <a:gd name="connsiteY3" fmla="*/ 169883 h 170087"/>
                <a:gd name="connsiteX4" fmla="*/ 128601 w 133556"/>
                <a:gd name="connsiteY4" fmla="*/ 130195 h 170087"/>
                <a:gd name="connsiteX5" fmla="*/ 130189 w 133556"/>
                <a:gd name="connsiteY5" fmla="*/ 87333 h 170087"/>
                <a:gd name="connsiteX6" fmla="*/ 106376 w 133556"/>
                <a:gd name="connsiteY6" fmla="*/ 63520 h 170087"/>
                <a:gd name="connsiteX7" fmla="*/ 14 w 133556"/>
                <a:gd name="connsiteY7" fmla="*/ 20 h 17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56" h="170087">
                  <a:moveTo>
                    <a:pt x="14" y="20"/>
                  </a:moveTo>
                  <a:cubicBezTo>
                    <a:pt x="1337" y="-1038"/>
                    <a:pt x="92354" y="38385"/>
                    <a:pt x="114314" y="57170"/>
                  </a:cubicBezTo>
                  <a:cubicBezTo>
                    <a:pt x="136274" y="75955"/>
                    <a:pt x="134951" y="93948"/>
                    <a:pt x="131776" y="112733"/>
                  </a:cubicBezTo>
                  <a:cubicBezTo>
                    <a:pt x="128601" y="131519"/>
                    <a:pt x="95793" y="166973"/>
                    <a:pt x="95264" y="169883"/>
                  </a:cubicBezTo>
                  <a:cubicBezTo>
                    <a:pt x="94735" y="172793"/>
                    <a:pt x="122780" y="143953"/>
                    <a:pt x="128601" y="130195"/>
                  </a:cubicBezTo>
                  <a:cubicBezTo>
                    <a:pt x="134422" y="116437"/>
                    <a:pt x="133893" y="98445"/>
                    <a:pt x="130189" y="87333"/>
                  </a:cubicBezTo>
                  <a:cubicBezTo>
                    <a:pt x="126485" y="76221"/>
                    <a:pt x="123574" y="75426"/>
                    <a:pt x="106376" y="63520"/>
                  </a:cubicBezTo>
                  <a:cubicBezTo>
                    <a:pt x="89178" y="51614"/>
                    <a:pt x="-1309" y="1078"/>
                    <a:pt x="14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9D6D7466-226B-4D5D-BFD6-3FDA0AECB632}"/>
                </a:ext>
              </a:extLst>
            </p:cNvPr>
            <p:cNvSpPr/>
            <p:nvPr/>
          </p:nvSpPr>
          <p:spPr>
            <a:xfrm>
              <a:off x="4349170" y="5060950"/>
              <a:ext cx="167029" cy="6592"/>
            </a:xfrm>
            <a:custGeom>
              <a:avLst/>
              <a:gdLst>
                <a:gd name="connsiteX0" fmla="*/ 165680 w 167029"/>
                <a:gd name="connsiteY0" fmla="*/ 6350 h 6592"/>
                <a:gd name="connsiteX1" fmla="*/ 2168 w 167029"/>
                <a:gd name="connsiteY1" fmla="*/ 4763 h 6592"/>
                <a:gd name="connsiteX2" fmla="*/ 76780 w 167029"/>
                <a:gd name="connsiteY2" fmla="*/ 0 h 6592"/>
                <a:gd name="connsiteX3" fmla="*/ 165680 w 167029"/>
                <a:gd name="connsiteY3" fmla="*/ 6350 h 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029" h="6592">
                  <a:moveTo>
                    <a:pt x="165680" y="6350"/>
                  </a:moveTo>
                  <a:cubicBezTo>
                    <a:pt x="153245" y="7144"/>
                    <a:pt x="16985" y="5821"/>
                    <a:pt x="2168" y="4763"/>
                  </a:cubicBezTo>
                  <a:cubicBezTo>
                    <a:pt x="-12649" y="3705"/>
                    <a:pt x="52438" y="0"/>
                    <a:pt x="76780" y="0"/>
                  </a:cubicBezTo>
                  <a:cubicBezTo>
                    <a:pt x="101122" y="0"/>
                    <a:pt x="178115" y="5556"/>
                    <a:pt x="165680" y="63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F9D2A90D-4778-4F1F-960D-D6AE7CF3F842}"/>
                </a:ext>
              </a:extLst>
            </p:cNvPr>
            <p:cNvSpPr/>
            <p:nvPr/>
          </p:nvSpPr>
          <p:spPr>
            <a:xfrm>
              <a:off x="3953848" y="4973474"/>
              <a:ext cx="446775" cy="125988"/>
            </a:xfrm>
            <a:custGeom>
              <a:avLst/>
              <a:gdLst>
                <a:gd name="connsiteX0" fmla="*/ 445115 w 446775"/>
                <a:gd name="connsiteY0" fmla="*/ 28739 h 125988"/>
                <a:gd name="connsiteX1" fmla="*/ 375265 w 446775"/>
                <a:gd name="connsiteY1" fmla="*/ 103351 h 125988"/>
                <a:gd name="connsiteX2" fmla="*/ 265727 w 446775"/>
                <a:gd name="connsiteY2" fmla="*/ 125576 h 125988"/>
                <a:gd name="connsiteX3" fmla="*/ 153015 w 446775"/>
                <a:gd name="connsiteY3" fmla="*/ 114464 h 125988"/>
                <a:gd name="connsiteX4" fmla="*/ 60940 w 446775"/>
                <a:gd name="connsiteY4" fmla="*/ 74776 h 125988"/>
                <a:gd name="connsiteX5" fmla="*/ 22840 w 446775"/>
                <a:gd name="connsiteY5" fmla="*/ 39851 h 125988"/>
                <a:gd name="connsiteX6" fmla="*/ 615 w 446775"/>
                <a:gd name="connsiteY6" fmla="*/ 164 h 125988"/>
                <a:gd name="connsiteX7" fmla="*/ 46652 w 446775"/>
                <a:gd name="connsiteY7" fmla="*/ 55726 h 125988"/>
                <a:gd name="connsiteX8" fmla="*/ 187940 w 446775"/>
                <a:gd name="connsiteY8" fmla="*/ 112876 h 125988"/>
                <a:gd name="connsiteX9" fmla="*/ 346690 w 446775"/>
                <a:gd name="connsiteY9" fmla="*/ 119226 h 125988"/>
                <a:gd name="connsiteX10" fmla="*/ 418127 w 446775"/>
                <a:gd name="connsiteY10" fmla="*/ 76364 h 125988"/>
                <a:gd name="connsiteX11" fmla="*/ 445115 w 446775"/>
                <a:gd name="connsiteY11" fmla="*/ 28739 h 12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775" h="125988">
                  <a:moveTo>
                    <a:pt x="445115" y="28739"/>
                  </a:moveTo>
                  <a:cubicBezTo>
                    <a:pt x="437971" y="33237"/>
                    <a:pt x="405163" y="87212"/>
                    <a:pt x="375265" y="103351"/>
                  </a:cubicBezTo>
                  <a:cubicBezTo>
                    <a:pt x="345367" y="119490"/>
                    <a:pt x="302769" y="123724"/>
                    <a:pt x="265727" y="125576"/>
                  </a:cubicBezTo>
                  <a:cubicBezTo>
                    <a:pt x="228685" y="127428"/>
                    <a:pt x="187146" y="122931"/>
                    <a:pt x="153015" y="114464"/>
                  </a:cubicBezTo>
                  <a:cubicBezTo>
                    <a:pt x="118884" y="105997"/>
                    <a:pt x="82636" y="87211"/>
                    <a:pt x="60940" y="74776"/>
                  </a:cubicBezTo>
                  <a:cubicBezTo>
                    <a:pt x="39244" y="62341"/>
                    <a:pt x="32894" y="52286"/>
                    <a:pt x="22840" y="39851"/>
                  </a:cubicBezTo>
                  <a:cubicBezTo>
                    <a:pt x="12786" y="27416"/>
                    <a:pt x="-3354" y="-2482"/>
                    <a:pt x="615" y="164"/>
                  </a:cubicBezTo>
                  <a:cubicBezTo>
                    <a:pt x="4584" y="2810"/>
                    <a:pt x="15431" y="36941"/>
                    <a:pt x="46652" y="55726"/>
                  </a:cubicBezTo>
                  <a:cubicBezTo>
                    <a:pt x="77873" y="74511"/>
                    <a:pt x="137934" y="102293"/>
                    <a:pt x="187940" y="112876"/>
                  </a:cubicBezTo>
                  <a:cubicBezTo>
                    <a:pt x="237946" y="123459"/>
                    <a:pt x="308325" y="125311"/>
                    <a:pt x="346690" y="119226"/>
                  </a:cubicBezTo>
                  <a:cubicBezTo>
                    <a:pt x="385054" y="113141"/>
                    <a:pt x="401194" y="90651"/>
                    <a:pt x="418127" y="76364"/>
                  </a:cubicBezTo>
                  <a:cubicBezTo>
                    <a:pt x="435060" y="62077"/>
                    <a:pt x="452259" y="24241"/>
                    <a:pt x="445115" y="287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166AC800-D3B1-4F78-9F99-E83AAAB66CC5}"/>
                </a:ext>
              </a:extLst>
            </p:cNvPr>
            <p:cNvSpPr/>
            <p:nvPr/>
          </p:nvSpPr>
          <p:spPr>
            <a:xfrm>
              <a:off x="3855691" y="4941834"/>
              <a:ext cx="444992" cy="213348"/>
            </a:xfrm>
            <a:custGeom>
              <a:avLst/>
              <a:gdLst>
                <a:gd name="connsiteX0" fmla="*/ 347 w 444992"/>
                <a:gd name="connsiteY0" fmla="*/ 54 h 213348"/>
                <a:gd name="connsiteX1" fmla="*/ 90834 w 444992"/>
                <a:gd name="connsiteY1" fmla="*/ 103241 h 213348"/>
                <a:gd name="connsiteX2" fmla="*/ 201959 w 444992"/>
                <a:gd name="connsiteY2" fmla="*/ 179441 h 213348"/>
                <a:gd name="connsiteX3" fmla="*/ 308322 w 444992"/>
                <a:gd name="connsiteY3" fmla="*/ 212779 h 213348"/>
                <a:gd name="connsiteX4" fmla="*/ 413097 w 444992"/>
                <a:gd name="connsiteY4" fmla="*/ 198491 h 213348"/>
                <a:gd name="connsiteX5" fmla="*/ 440084 w 444992"/>
                <a:gd name="connsiteY5" fmla="*/ 173091 h 213348"/>
                <a:gd name="connsiteX6" fmla="*/ 327372 w 444992"/>
                <a:gd name="connsiteY6" fmla="*/ 203254 h 213348"/>
                <a:gd name="connsiteX7" fmla="*/ 187672 w 444992"/>
                <a:gd name="connsiteY7" fmla="*/ 171504 h 213348"/>
                <a:gd name="connsiteX8" fmla="*/ 124172 w 444992"/>
                <a:gd name="connsiteY8" fmla="*/ 117529 h 213348"/>
                <a:gd name="connsiteX9" fmla="*/ 347 w 444992"/>
                <a:gd name="connsiteY9" fmla="*/ 54 h 21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992" h="213348">
                  <a:moveTo>
                    <a:pt x="347" y="54"/>
                  </a:moveTo>
                  <a:cubicBezTo>
                    <a:pt x="-5209" y="-2327"/>
                    <a:pt x="57232" y="73343"/>
                    <a:pt x="90834" y="103241"/>
                  </a:cubicBezTo>
                  <a:cubicBezTo>
                    <a:pt x="124436" y="133139"/>
                    <a:pt x="165711" y="161185"/>
                    <a:pt x="201959" y="179441"/>
                  </a:cubicBezTo>
                  <a:cubicBezTo>
                    <a:pt x="238207" y="197697"/>
                    <a:pt x="273132" y="209604"/>
                    <a:pt x="308322" y="212779"/>
                  </a:cubicBezTo>
                  <a:cubicBezTo>
                    <a:pt x="343512" y="215954"/>
                    <a:pt x="391137" y="205106"/>
                    <a:pt x="413097" y="198491"/>
                  </a:cubicBezTo>
                  <a:cubicBezTo>
                    <a:pt x="435057" y="191876"/>
                    <a:pt x="454371" y="172297"/>
                    <a:pt x="440084" y="173091"/>
                  </a:cubicBezTo>
                  <a:cubicBezTo>
                    <a:pt x="425797" y="173885"/>
                    <a:pt x="369441" y="203518"/>
                    <a:pt x="327372" y="203254"/>
                  </a:cubicBezTo>
                  <a:cubicBezTo>
                    <a:pt x="285303" y="202990"/>
                    <a:pt x="221539" y="185792"/>
                    <a:pt x="187672" y="171504"/>
                  </a:cubicBezTo>
                  <a:cubicBezTo>
                    <a:pt x="153805" y="157216"/>
                    <a:pt x="152218" y="142664"/>
                    <a:pt x="124172" y="117529"/>
                  </a:cubicBezTo>
                  <a:cubicBezTo>
                    <a:pt x="96126" y="92394"/>
                    <a:pt x="5903" y="2435"/>
                    <a:pt x="347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A5CE32F-F372-42B4-BBA8-66930291AE64}"/>
                </a:ext>
              </a:extLst>
            </p:cNvPr>
            <p:cNvSpPr/>
            <p:nvPr/>
          </p:nvSpPr>
          <p:spPr>
            <a:xfrm>
              <a:off x="3929040" y="4932361"/>
              <a:ext cx="531971" cy="176259"/>
            </a:xfrm>
            <a:custGeom>
              <a:avLst/>
              <a:gdLst>
                <a:gd name="connsiteX0" fmla="*/ 23 w 531971"/>
                <a:gd name="connsiteY0" fmla="*/ 2 h 176259"/>
                <a:gd name="connsiteX1" fmla="*/ 71460 w 531971"/>
                <a:gd name="connsiteY1" fmla="*/ 107952 h 176259"/>
                <a:gd name="connsiteX2" fmla="*/ 223860 w 531971"/>
                <a:gd name="connsiteY2" fmla="*/ 168277 h 176259"/>
                <a:gd name="connsiteX3" fmla="*/ 373085 w 531971"/>
                <a:gd name="connsiteY3" fmla="*/ 173039 h 176259"/>
                <a:gd name="connsiteX4" fmla="*/ 469923 w 531971"/>
                <a:gd name="connsiteY4" fmla="*/ 144464 h 176259"/>
                <a:gd name="connsiteX5" fmla="*/ 530248 w 531971"/>
                <a:gd name="connsiteY5" fmla="*/ 144464 h 176259"/>
                <a:gd name="connsiteX6" fmla="*/ 403248 w 531971"/>
                <a:gd name="connsiteY6" fmla="*/ 150814 h 176259"/>
                <a:gd name="connsiteX7" fmla="*/ 214335 w 531971"/>
                <a:gd name="connsiteY7" fmla="*/ 166689 h 176259"/>
                <a:gd name="connsiteX8" fmla="*/ 77810 w 531971"/>
                <a:gd name="connsiteY8" fmla="*/ 111127 h 176259"/>
                <a:gd name="connsiteX9" fmla="*/ 23 w 531971"/>
                <a:gd name="connsiteY9" fmla="*/ 2 h 17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971" h="176259">
                  <a:moveTo>
                    <a:pt x="23" y="2"/>
                  </a:moveTo>
                  <a:cubicBezTo>
                    <a:pt x="-1035" y="-527"/>
                    <a:pt x="34154" y="79906"/>
                    <a:pt x="71460" y="107952"/>
                  </a:cubicBezTo>
                  <a:cubicBezTo>
                    <a:pt x="108766" y="135998"/>
                    <a:pt x="173589" y="157429"/>
                    <a:pt x="223860" y="168277"/>
                  </a:cubicBezTo>
                  <a:cubicBezTo>
                    <a:pt x="274131" y="179125"/>
                    <a:pt x="332075" y="177008"/>
                    <a:pt x="373085" y="173039"/>
                  </a:cubicBezTo>
                  <a:cubicBezTo>
                    <a:pt x="414095" y="169070"/>
                    <a:pt x="443729" y="149226"/>
                    <a:pt x="469923" y="144464"/>
                  </a:cubicBezTo>
                  <a:cubicBezTo>
                    <a:pt x="496117" y="139702"/>
                    <a:pt x="541360" y="143406"/>
                    <a:pt x="530248" y="144464"/>
                  </a:cubicBezTo>
                  <a:cubicBezTo>
                    <a:pt x="519136" y="145522"/>
                    <a:pt x="455900" y="147110"/>
                    <a:pt x="403248" y="150814"/>
                  </a:cubicBezTo>
                  <a:cubicBezTo>
                    <a:pt x="350596" y="154518"/>
                    <a:pt x="268575" y="173304"/>
                    <a:pt x="214335" y="166689"/>
                  </a:cubicBezTo>
                  <a:cubicBezTo>
                    <a:pt x="160095" y="160075"/>
                    <a:pt x="112735" y="135733"/>
                    <a:pt x="77810" y="111127"/>
                  </a:cubicBezTo>
                  <a:cubicBezTo>
                    <a:pt x="42885" y="86521"/>
                    <a:pt x="1081" y="531"/>
                    <a:pt x="23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0302CA17-53A1-4FCE-BD26-41C345026380}"/>
                </a:ext>
              </a:extLst>
            </p:cNvPr>
            <p:cNvSpPr/>
            <p:nvPr/>
          </p:nvSpPr>
          <p:spPr>
            <a:xfrm>
              <a:off x="4035073" y="4862463"/>
              <a:ext cx="269293" cy="166955"/>
            </a:xfrm>
            <a:custGeom>
              <a:avLst/>
              <a:gdLst>
                <a:gd name="connsiteX0" fmla="*/ 352 w 269293"/>
                <a:gd name="connsiteY0" fmla="*/ 41325 h 166955"/>
                <a:gd name="connsiteX1" fmla="*/ 35277 w 269293"/>
                <a:gd name="connsiteY1" fmla="*/ 106412 h 166955"/>
                <a:gd name="connsiteX2" fmla="*/ 73377 w 269293"/>
                <a:gd name="connsiteY2" fmla="*/ 147687 h 166955"/>
                <a:gd name="connsiteX3" fmla="*/ 140052 w 269293"/>
                <a:gd name="connsiteY3" fmla="*/ 165150 h 166955"/>
                <a:gd name="connsiteX4" fmla="*/ 216252 w 269293"/>
                <a:gd name="connsiteY4" fmla="*/ 155625 h 166955"/>
                <a:gd name="connsiteX5" fmla="*/ 268640 w 269293"/>
                <a:gd name="connsiteY5" fmla="*/ 69900 h 166955"/>
                <a:gd name="connsiteX6" fmla="*/ 243240 w 269293"/>
                <a:gd name="connsiteY6" fmla="*/ 46087 h 166955"/>
                <a:gd name="connsiteX7" fmla="*/ 208315 w 269293"/>
                <a:gd name="connsiteY7" fmla="*/ 19100 h 166955"/>
                <a:gd name="connsiteX8" fmla="*/ 167040 w 269293"/>
                <a:gd name="connsiteY8" fmla="*/ 6400 h 166955"/>
                <a:gd name="connsiteX9" fmla="*/ 136877 w 269293"/>
                <a:gd name="connsiteY9" fmla="*/ 50 h 166955"/>
                <a:gd name="connsiteX10" fmla="*/ 57502 w 269293"/>
                <a:gd name="connsiteY10" fmla="*/ 9575 h 166955"/>
                <a:gd name="connsiteX11" fmla="*/ 352 w 269293"/>
                <a:gd name="connsiteY11" fmla="*/ 41325 h 1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293" h="166955">
                  <a:moveTo>
                    <a:pt x="352" y="41325"/>
                  </a:moveTo>
                  <a:cubicBezTo>
                    <a:pt x="-3352" y="57464"/>
                    <a:pt x="23106" y="88685"/>
                    <a:pt x="35277" y="106412"/>
                  </a:cubicBezTo>
                  <a:cubicBezTo>
                    <a:pt x="47448" y="124139"/>
                    <a:pt x="55914" y="137897"/>
                    <a:pt x="73377" y="147687"/>
                  </a:cubicBezTo>
                  <a:cubicBezTo>
                    <a:pt x="90840" y="157477"/>
                    <a:pt x="116240" y="163827"/>
                    <a:pt x="140052" y="165150"/>
                  </a:cubicBezTo>
                  <a:cubicBezTo>
                    <a:pt x="163864" y="166473"/>
                    <a:pt x="194821" y="171500"/>
                    <a:pt x="216252" y="155625"/>
                  </a:cubicBezTo>
                  <a:cubicBezTo>
                    <a:pt x="237683" y="139750"/>
                    <a:pt x="264142" y="88156"/>
                    <a:pt x="268640" y="69900"/>
                  </a:cubicBezTo>
                  <a:cubicBezTo>
                    <a:pt x="273138" y="51644"/>
                    <a:pt x="253294" y="54554"/>
                    <a:pt x="243240" y="46087"/>
                  </a:cubicBezTo>
                  <a:cubicBezTo>
                    <a:pt x="233186" y="37620"/>
                    <a:pt x="221015" y="25714"/>
                    <a:pt x="208315" y="19100"/>
                  </a:cubicBezTo>
                  <a:cubicBezTo>
                    <a:pt x="195615" y="12486"/>
                    <a:pt x="178946" y="9575"/>
                    <a:pt x="167040" y="6400"/>
                  </a:cubicBezTo>
                  <a:cubicBezTo>
                    <a:pt x="155134" y="3225"/>
                    <a:pt x="155133" y="-479"/>
                    <a:pt x="136877" y="50"/>
                  </a:cubicBezTo>
                  <a:cubicBezTo>
                    <a:pt x="118621" y="579"/>
                    <a:pt x="77081" y="5606"/>
                    <a:pt x="57502" y="9575"/>
                  </a:cubicBezTo>
                  <a:cubicBezTo>
                    <a:pt x="37923" y="13544"/>
                    <a:pt x="4056" y="25186"/>
                    <a:pt x="352" y="41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DA909E47-BF01-4AFC-8FC7-EB698483E35A}"/>
                </a:ext>
              </a:extLst>
            </p:cNvPr>
            <p:cNvSpPr/>
            <p:nvPr/>
          </p:nvSpPr>
          <p:spPr>
            <a:xfrm>
              <a:off x="4167188" y="4886326"/>
              <a:ext cx="63500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E5C0C21C-244E-4619-89EF-66251D95D6F4}"/>
                </a:ext>
              </a:extLst>
            </p:cNvPr>
            <p:cNvSpPr/>
            <p:nvPr/>
          </p:nvSpPr>
          <p:spPr>
            <a:xfrm>
              <a:off x="3724267" y="4515188"/>
              <a:ext cx="675647" cy="258910"/>
            </a:xfrm>
            <a:custGeom>
              <a:avLst/>
              <a:gdLst>
                <a:gd name="connsiteX0" fmla="*/ 8 w 675647"/>
                <a:gd name="connsiteY0" fmla="*/ 144125 h 258910"/>
                <a:gd name="connsiteX1" fmla="*/ 128596 w 675647"/>
                <a:gd name="connsiteY1" fmla="*/ 10775 h 258910"/>
                <a:gd name="connsiteX2" fmla="*/ 212733 w 675647"/>
                <a:gd name="connsiteY2" fmla="*/ 15537 h 258910"/>
                <a:gd name="connsiteX3" fmla="*/ 333383 w 675647"/>
                <a:gd name="connsiteY3" fmla="*/ 75862 h 258910"/>
                <a:gd name="connsiteX4" fmla="*/ 471496 w 675647"/>
                <a:gd name="connsiteY4" fmla="*/ 161587 h 258910"/>
                <a:gd name="connsiteX5" fmla="*/ 674696 w 675647"/>
                <a:gd name="connsiteY5" fmla="*/ 258425 h 258910"/>
                <a:gd name="connsiteX6" fmla="*/ 539758 w 675647"/>
                <a:gd name="connsiteY6" fmla="*/ 194925 h 258910"/>
                <a:gd name="connsiteX7" fmla="*/ 357196 w 675647"/>
                <a:gd name="connsiteY7" fmla="*/ 104437 h 258910"/>
                <a:gd name="connsiteX8" fmla="*/ 195271 w 675647"/>
                <a:gd name="connsiteY8" fmla="*/ 23475 h 258910"/>
                <a:gd name="connsiteX9" fmla="*/ 134946 w 675647"/>
                <a:gd name="connsiteY9" fmla="*/ 33000 h 258910"/>
                <a:gd name="connsiteX10" fmla="*/ 8 w 675647"/>
                <a:gd name="connsiteY10" fmla="*/ 144125 h 25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647" h="258910">
                  <a:moveTo>
                    <a:pt x="8" y="144125"/>
                  </a:moveTo>
                  <a:cubicBezTo>
                    <a:pt x="-1050" y="140421"/>
                    <a:pt x="93142" y="32206"/>
                    <a:pt x="128596" y="10775"/>
                  </a:cubicBezTo>
                  <a:cubicBezTo>
                    <a:pt x="164050" y="-10656"/>
                    <a:pt x="178602" y="4689"/>
                    <a:pt x="212733" y="15537"/>
                  </a:cubicBezTo>
                  <a:cubicBezTo>
                    <a:pt x="246864" y="26385"/>
                    <a:pt x="290256" y="51520"/>
                    <a:pt x="333383" y="75862"/>
                  </a:cubicBezTo>
                  <a:cubicBezTo>
                    <a:pt x="376510" y="100204"/>
                    <a:pt x="414611" y="131160"/>
                    <a:pt x="471496" y="161587"/>
                  </a:cubicBezTo>
                  <a:cubicBezTo>
                    <a:pt x="528381" y="192014"/>
                    <a:pt x="663319" y="252869"/>
                    <a:pt x="674696" y="258425"/>
                  </a:cubicBezTo>
                  <a:cubicBezTo>
                    <a:pt x="686073" y="263981"/>
                    <a:pt x="592675" y="220590"/>
                    <a:pt x="539758" y="194925"/>
                  </a:cubicBezTo>
                  <a:cubicBezTo>
                    <a:pt x="486841" y="169260"/>
                    <a:pt x="357196" y="104437"/>
                    <a:pt x="357196" y="104437"/>
                  </a:cubicBezTo>
                  <a:cubicBezTo>
                    <a:pt x="299782" y="75862"/>
                    <a:pt x="232313" y="35381"/>
                    <a:pt x="195271" y="23475"/>
                  </a:cubicBezTo>
                  <a:cubicBezTo>
                    <a:pt x="158229" y="11569"/>
                    <a:pt x="164579" y="16067"/>
                    <a:pt x="134946" y="33000"/>
                  </a:cubicBezTo>
                  <a:cubicBezTo>
                    <a:pt x="105313" y="49933"/>
                    <a:pt x="1066" y="147829"/>
                    <a:pt x="8" y="14412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EE68766E-85E2-491F-834D-4E3FCDD01979}"/>
                </a:ext>
              </a:extLst>
            </p:cNvPr>
            <p:cNvSpPr/>
            <p:nvPr/>
          </p:nvSpPr>
          <p:spPr>
            <a:xfrm>
              <a:off x="3717058" y="4899025"/>
              <a:ext cx="230217" cy="185755"/>
            </a:xfrm>
            <a:custGeom>
              <a:avLst/>
              <a:gdLst>
                <a:gd name="connsiteX0" fmla="*/ 867 w 230217"/>
                <a:gd name="connsiteY0" fmla="*/ 0 h 185755"/>
                <a:gd name="connsiteX1" fmla="*/ 146917 w 230217"/>
                <a:gd name="connsiteY1" fmla="*/ 66675 h 185755"/>
                <a:gd name="connsiteX2" fmla="*/ 188192 w 230217"/>
                <a:gd name="connsiteY2" fmla="*/ 107950 h 185755"/>
                <a:gd name="connsiteX3" fmla="*/ 223117 w 230217"/>
                <a:gd name="connsiteY3" fmla="*/ 163513 h 185755"/>
                <a:gd name="connsiteX4" fmla="*/ 226292 w 230217"/>
                <a:gd name="connsiteY4" fmla="*/ 182563 h 185755"/>
                <a:gd name="connsiteX5" fmla="*/ 178667 w 230217"/>
                <a:gd name="connsiteY5" fmla="*/ 101600 h 185755"/>
                <a:gd name="connsiteX6" fmla="*/ 89767 w 230217"/>
                <a:gd name="connsiteY6" fmla="*/ 66675 h 185755"/>
                <a:gd name="connsiteX7" fmla="*/ 867 w 230217"/>
                <a:gd name="connsiteY7" fmla="*/ 0 h 18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217" h="185755">
                  <a:moveTo>
                    <a:pt x="867" y="0"/>
                  </a:moveTo>
                  <a:cubicBezTo>
                    <a:pt x="10392" y="0"/>
                    <a:pt x="115696" y="48683"/>
                    <a:pt x="146917" y="66675"/>
                  </a:cubicBezTo>
                  <a:cubicBezTo>
                    <a:pt x="178138" y="84667"/>
                    <a:pt x="175492" y="91810"/>
                    <a:pt x="188192" y="107950"/>
                  </a:cubicBezTo>
                  <a:cubicBezTo>
                    <a:pt x="200892" y="124090"/>
                    <a:pt x="216767" y="151078"/>
                    <a:pt x="223117" y="163513"/>
                  </a:cubicBezTo>
                  <a:cubicBezTo>
                    <a:pt x="229467" y="175949"/>
                    <a:pt x="233700" y="192882"/>
                    <a:pt x="226292" y="182563"/>
                  </a:cubicBezTo>
                  <a:cubicBezTo>
                    <a:pt x="218884" y="172244"/>
                    <a:pt x="201421" y="120915"/>
                    <a:pt x="178667" y="101600"/>
                  </a:cubicBezTo>
                  <a:cubicBezTo>
                    <a:pt x="155913" y="82285"/>
                    <a:pt x="116755" y="80433"/>
                    <a:pt x="89767" y="66675"/>
                  </a:cubicBezTo>
                  <a:cubicBezTo>
                    <a:pt x="62780" y="52917"/>
                    <a:pt x="-8658" y="0"/>
                    <a:pt x="86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5651DC7C-77E1-4E91-8404-A3BD0E7D8D04}"/>
                </a:ext>
              </a:extLst>
            </p:cNvPr>
            <p:cNvSpPr/>
            <p:nvPr/>
          </p:nvSpPr>
          <p:spPr>
            <a:xfrm>
              <a:off x="3753357" y="4665644"/>
              <a:ext cx="243970" cy="34965"/>
            </a:xfrm>
            <a:custGeom>
              <a:avLst/>
              <a:gdLst>
                <a:gd name="connsiteX0" fmla="*/ 1081 w 243970"/>
                <a:gd name="connsiteY0" fmla="*/ 27006 h 34965"/>
                <a:gd name="connsiteX1" fmla="*/ 178881 w 243970"/>
                <a:gd name="connsiteY1" fmla="*/ 12719 h 34965"/>
                <a:gd name="connsiteX2" fmla="*/ 243968 w 243970"/>
                <a:gd name="connsiteY2" fmla="*/ 34944 h 34965"/>
                <a:gd name="connsiteX3" fmla="*/ 177293 w 243970"/>
                <a:gd name="connsiteY3" fmla="*/ 7956 h 34965"/>
                <a:gd name="connsiteX4" fmla="*/ 107443 w 243970"/>
                <a:gd name="connsiteY4" fmla="*/ 19 h 34965"/>
                <a:gd name="connsiteX5" fmla="*/ 1081 w 243970"/>
                <a:gd name="connsiteY5" fmla="*/ 27006 h 3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970" h="34965">
                  <a:moveTo>
                    <a:pt x="1081" y="27006"/>
                  </a:moveTo>
                  <a:cubicBezTo>
                    <a:pt x="12987" y="29123"/>
                    <a:pt x="138400" y="11396"/>
                    <a:pt x="178881" y="12719"/>
                  </a:cubicBezTo>
                  <a:cubicBezTo>
                    <a:pt x="219362" y="14042"/>
                    <a:pt x="244233" y="35738"/>
                    <a:pt x="243968" y="34944"/>
                  </a:cubicBezTo>
                  <a:cubicBezTo>
                    <a:pt x="243703" y="34150"/>
                    <a:pt x="200047" y="13777"/>
                    <a:pt x="177293" y="7956"/>
                  </a:cubicBezTo>
                  <a:cubicBezTo>
                    <a:pt x="154539" y="2135"/>
                    <a:pt x="136018" y="-246"/>
                    <a:pt x="107443" y="19"/>
                  </a:cubicBezTo>
                  <a:cubicBezTo>
                    <a:pt x="78868" y="284"/>
                    <a:pt x="-10825" y="24889"/>
                    <a:pt x="1081" y="270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F2913036-FF72-4C50-BF30-FC4DDB53BE97}"/>
                </a:ext>
              </a:extLst>
            </p:cNvPr>
            <p:cNvSpPr/>
            <p:nvPr/>
          </p:nvSpPr>
          <p:spPr>
            <a:xfrm>
              <a:off x="3970413" y="4710485"/>
              <a:ext cx="740243" cy="573590"/>
            </a:xfrm>
            <a:custGeom>
              <a:avLst/>
              <a:gdLst>
                <a:gd name="connsiteX0" fmla="*/ 36437 w 740243"/>
                <a:gd name="connsiteY0" fmla="*/ 2803 h 573590"/>
                <a:gd name="connsiteX1" fmla="*/ 563487 w 740243"/>
                <a:gd name="connsiteY1" fmla="*/ 193303 h 573590"/>
                <a:gd name="connsiteX2" fmla="*/ 668262 w 740243"/>
                <a:gd name="connsiteY2" fmla="*/ 202828 h 573590"/>
                <a:gd name="connsiteX3" fmla="*/ 727000 w 740243"/>
                <a:gd name="connsiteY3" fmla="*/ 183778 h 573590"/>
                <a:gd name="connsiteX4" fmla="*/ 714300 w 740243"/>
                <a:gd name="connsiteY4" fmla="*/ 317128 h 573590"/>
                <a:gd name="connsiteX5" fmla="*/ 739700 w 740243"/>
                <a:gd name="connsiteY5" fmla="*/ 482228 h 573590"/>
                <a:gd name="connsiteX6" fmla="*/ 685725 w 740243"/>
                <a:gd name="connsiteY6" fmla="*/ 561603 h 573590"/>
                <a:gd name="connsiteX7" fmla="*/ 679375 w 740243"/>
                <a:gd name="connsiteY7" fmla="*/ 561603 h 573590"/>
                <a:gd name="connsiteX8" fmla="*/ 668262 w 740243"/>
                <a:gd name="connsiteY8" fmla="*/ 450478 h 573590"/>
                <a:gd name="connsiteX9" fmla="*/ 604762 w 740243"/>
                <a:gd name="connsiteY9" fmla="*/ 386978 h 573590"/>
                <a:gd name="connsiteX10" fmla="*/ 611112 w 740243"/>
                <a:gd name="connsiteY10" fmla="*/ 304428 h 573590"/>
                <a:gd name="connsiteX11" fmla="*/ 511100 w 740243"/>
                <a:gd name="connsiteY11" fmla="*/ 236165 h 573590"/>
                <a:gd name="connsiteX12" fmla="*/ 238050 w 740243"/>
                <a:gd name="connsiteY12" fmla="*/ 123453 h 573590"/>
                <a:gd name="connsiteX13" fmla="*/ 66600 w 740243"/>
                <a:gd name="connsiteY13" fmla="*/ 80590 h 573590"/>
                <a:gd name="connsiteX14" fmla="*/ 36437 w 740243"/>
                <a:gd name="connsiteY14" fmla="*/ 2803 h 57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0243" h="573590">
                  <a:moveTo>
                    <a:pt x="36437" y="2803"/>
                  </a:moveTo>
                  <a:cubicBezTo>
                    <a:pt x="119252" y="21589"/>
                    <a:pt x="458183" y="159966"/>
                    <a:pt x="563487" y="193303"/>
                  </a:cubicBezTo>
                  <a:cubicBezTo>
                    <a:pt x="668791" y="226640"/>
                    <a:pt x="641010" y="204415"/>
                    <a:pt x="668262" y="202828"/>
                  </a:cubicBezTo>
                  <a:cubicBezTo>
                    <a:pt x="695514" y="201241"/>
                    <a:pt x="719327" y="164728"/>
                    <a:pt x="727000" y="183778"/>
                  </a:cubicBezTo>
                  <a:cubicBezTo>
                    <a:pt x="734673" y="202828"/>
                    <a:pt x="712183" y="267386"/>
                    <a:pt x="714300" y="317128"/>
                  </a:cubicBezTo>
                  <a:cubicBezTo>
                    <a:pt x="716417" y="366870"/>
                    <a:pt x="744462" y="441482"/>
                    <a:pt x="739700" y="482228"/>
                  </a:cubicBezTo>
                  <a:cubicBezTo>
                    <a:pt x="734938" y="522974"/>
                    <a:pt x="695779" y="548374"/>
                    <a:pt x="685725" y="561603"/>
                  </a:cubicBezTo>
                  <a:cubicBezTo>
                    <a:pt x="675671" y="574832"/>
                    <a:pt x="682285" y="580124"/>
                    <a:pt x="679375" y="561603"/>
                  </a:cubicBezTo>
                  <a:cubicBezTo>
                    <a:pt x="676465" y="543082"/>
                    <a:pt x="680698" y="479582"/>
                    <a:pt x="668262" y="450478"/>
                  </a:cubicBezTo>
                  <a:cubicBezTo>
                    <a:pt x="655827" y="421374"/>
                    <a:pt x="614287" y="411320"/>
                    <a:pt x="604762" y="386978"/>
                  </a:cubicBezTo>
                  <a:cubicBezTo>
                    <a:pt x="595237" y="362636"/>
                    <a:pt x="626722" y="329564"/>
                    <a:pt x="611112" y="304428"/>
                  </a:cubicBezTo>
                  <a:cubicBezTo>
                    <a:pt x="595502" y="279293"/>
                    <a:pt x="573277" y="266327"/>
                    <a:pt x="511100" y="236165"/>
                  </a:cubicBezTo>
                  <a:cubicBezTo>
                    <a:pt x="448923" y="206003"/>
                    <a:pt x="312133" y="149382"/>
                    <a:pt x="238050" y="123453"/>
                  </a:cubicBezTo>
                  <a:cubicBezTo>
                    <a:pt x="163967" y="97524"/>
                    <a:pt x="99938" y="95936"/>
                    <a:pt x="66600" y="80590"/>
                  </a:cubicBezTo>
                  <a:cubicBezTo>
                    <a:pt x="33262" y="65244"/>
                    <a:pt x="-46378" y="-15983"/>
                    <a:pt x="36437" y="280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A03129BC-54CB-41A8-BE9B-93C35A16152D}"/>
                </a:ext>
              </a:extLst>
            </p:cNvPr>
            <p:cNvSpPr/>
            <p:nvPr/>
          </p:nvSpPr>
          <p:spPr>
            <a:xfrm>
              <a:off x="4556087" y="5254323"/>
              <a:ext cx="93703" cy="267011"/>
            </a:xfrm>
            <a:custGeom>
              <a:avLst/>
              <a:gdLst>
                <a:gd name="connsiteX0" fmla="*/ 93701 w 93703"/>
                <a:gd name="connsiteY0" fmla="*/ 302 h 267011"/>
                <a:gd name="connsiteX1" fmla="*/ 66713 w 93703"/>
                <a:gd name="connsiteY1" fmla="*/ 138415 h 267011"/>
                <a:gd name="connsiteX2" fmla="*/ 50838 w 93703"/>
                <a:gd name="connsiteY2" fmla="*/ 247952 h 267011"/>
                <a:gd name="connsiteX3" fmla="*/ 38 w 93703"/>
                <a:gd name="connsiteY3" fmla="*/ 267002 h 267011"/>
                <a:gd name="connsiteX4" fmla="*/ 42901 w 93703"/>
                <a:gd name="connsiteY4" fmla="*/ 249540 h 267011"/>
                <a:gd name="connsiteX5" fmla="*/ 65126 w 93703"/>
                <a:gd name="connsiteY5" fmla="*/ 192390 h 267011"/>
                <a:gd name="connsiteX6" fmla="*/ 65126 w 93703"/>
                <a:gd name="connsiteY6" fmla="*/ 103490 h 267011"/>
                <a:gd name="connsiteX7" fmla="*/ 93701 w 93703"/>
                <a:gd name="connsiteY7" fmla="*/ 302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03" h="267011">
                  <a:moveTo>
                    <a:pt x="93701" y="302"/>
                  </a:moveTo>
                  <a:cubicBezTo>
                    <a:pt x="93965" y="6123"/>
                    <a:pt x="73857" y="97140"/>
                    <a:pt x="66713" y="138415"/>
                  </a:cubicBezTo>
                  <a:cubicBezTo>
                    <a:pt x="59569" y="179690"/>
                    <a:pt x="61951" y="226521"/>
                    <a:pt x="50838" y="247952"/>
                  </a:cubicBezTo>
                  <a:cubicBezTo>
                    <a:pt x="39725" y="269383"/>
                    <a:pt x="1361" y="266737"/>
                    <a:pt x="38" y="267002"/>
                  </a:cubicBezTo>
                  <a:cubicBezTo>
                    <a:pt x="-1285" y="267267"/>
                    <a:pt x="32053" y="261975"/>
                    <a:pt x="42901" y="249540"/>
                  </a:cubicBezTo>
                  <a:cubicBezTo>
                    <a:pt x="53749" y="237105"/>
                    <a:pt x="61422" y="216732"/>
                    <a:pt x="65126" y="192390"/>
                  </a:cubicBezTo>
                  <a:cubicBezTo>
                    <a:pt x="68830" y="168048"/>
                    <a:pt x="58512" y="132859"/>
                    <a:pt x="65126" y="103490"/>
                  </a:cubicBezTo>
                  <a:cubicBezTo>
                    <a:pt x="71740" y="74121"/>
                    <a:pt x="93437" y="-5519"/>
                    <a:pt x="93701" y="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4394D089-0300-4592-9687-44BDDD7EA4E3}"/>
                </a:ext>
              </a:extLst>
            </p:cNvPr>
            <p:cNvSpPr/>
            <p:nvPr/>
          </p:nvSpPr>
          <p:spPr>
            <a:xfrm>
              <a:off x="4495389" y="5530789"/>
              <a:ext cx="65868" cy="247719"/>
            </a:xfrm>
            <a:custGeom>
              <a:avLst/>
              <a:gdLst>
                <a:gd name="connsiteX0" fmla="*/ 65499 w 65868"/>
                <a:gd name="connsiteY0" fmla="*/ 61 h 247719"/>
                <a:gd name="connsiteX1" fmla="*/ 19461 w 65868"/>
                <a:gd name="connsiteY1" fmla="*/ 58799 h 247719"/>
                <a:gd name="connsiteX2" fmla="*/ 1999 w 65868"/>
                <a:gd name="connsiteY2" fmla="*/ 173099 h 247719"/>
                <a:gd name="connsiteX3" fmla="*/ 3586 w 65868"/>
                <a:gd name="connsiteY3" fmla="*/ 212786 h 247719"/>
                <a:gd name="connsiteX4" fmla="*/ 30574 w 65868"/>
                <a:gd name="connsiteY4" fmla="*/ 247711 h 247719"/>
                <a:gd name="connsiteX5" fmla="*/ 19461 w 65868"/>
                <a:gd name="connsiteY5" fmla="*/ 209611 h 247719"/>
                <a:gd name="connsiteX6" fmla="*/ 8349 w 65868"/>
                <a:gd name="connsiteY6" fmla="*/ 133411 h 247719"/>
                <a:gd name="connsiteX7" fmla="*/ 38511 w 65868"/>
                <a:gd name="connsiteY7" fmla="*/ 49274 h 247719"/>
                <a:gd name="connsiteX8" fmla="*/ 65499 w 65868"/>
                <a:gd name="connsiteY8" fmla="*/ 61 h 24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68" h="247719">
                  <a:moveTo>
                    <a:pt x="65499" y="61"/>
                  </a:moveTo>
                  <a:cubicBezTo>
                    <a:pt x="62324" y="1648"/>
                    <a:pt x="30044" y="29959"/>
                    <a:pt x="19461" y="58799"/>
                  </a:cubicBezTo>
                  <a:cubicBezTo>
                    <a:pt x="8878" y="87639"/>
                    <a:pt x="4645" y="147435"/>
                    <a:pt x="1999" y="173099"/>
                  </a:cubicBezTo>
                  <a:cubicBezTo>
                    <a:pt x="-647" y="198764"/>
                    <a:pt x="-1177" y="200351"/>
                    <a:pt x="3586" y="212786"/>
                  </a:cubicBezTo>
                  <a:cubicBezTo>
                    <a:pt x="8349" y="225221"/>
                    <a:pt x="27928" y="248240"/>
                    <a:pt x="30574" y="247711"/>
                  </a:cubicBezTo>
                  <a:cubicBezTo>
                    <a:pt x="33220" y="247182"/>
                    <a:pt x="23165" y="228661"/>
                    <a:pt x="19461" y="209611"/>
                  </a:cubicBezTo>
                  <a:cubicBezTo>
                    <a:pt x="15757" y="190561"/>
                    <a:pt x="5174" y="160134"/>
                    <a:pt x="8349" y="133411"/>
                  </a:cubicBezTo>
                  <a:cubicBezTo>
                    <a:pt x="11524" y="106688"/>
                    <a:pt x="26340" y="70441"/>
                    <a:pt x="38511" y="49274"/>
                  </a:cubicBezTo>
                  <a:cubicBezTo>
                    <a:pt x="50682" y="28107"/>
                    <a:pt x="68674" y="-1526"/>
                    <a:pt x="65499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F96323E5-6F82-4A3A-92E4-4890A61350BB}"/>
                </a:ext>
              </a:extLst>
            </p:cNvPr>
            <p:cNvSpPr/>
            <p:nvPr/>
          </p:nvSpPr>
          <p:spPr>
            <a:xfrm>
              <a:off x="4517917" y="5742608"/>
              <a:ext cx="291361" cy="165127"/>
            </a:xfrm>
            <a:custGeom>
              <a:avLst/>
              <a:gdLst>
                <a:gd name="connsiteX0" fmla="*/ 108 w 291361"/>
                <a:gd name="connsiteY0" fmla="*/ 26367 h 165127"/>
                <a:gd name="connsiteX1" fmla="*/ 104883 w 291361"/>
                <a:gd name="connsiteY1" fmla="*/ 16842 h 165127"/>
                <a:gd name="connsiteX2" fmla="*/ 146158 w 291361"/>
                <a:gd name="connsiteY2" fmla="*/ 61292 h 165127"/>
                <a:gd name="connsiteX3" fmla="*/ 187433 w 291361"/>
                <a:gd name="connsiteY3" fmla="*/ 126380 h 165127"/>
                <a:gd name="connsiteX4" fmla="*/ 249346 w 291361"/>
                <a:gd name="connsiteY4" fmla="*/ 159717 h 165127"/>
                <a:gd name="connsiteX5" fmla="*/ 290621 w 291361"/>
                <a:gd name="connsiteY5" fmla="*/ 162892 h 165127"/>
                <a:gd name="connsiteX6" fmla="*/ 214421 w 291361"/>
                <a:gd name="connsiteY6" fmla="*/ 137492 h 165127"/>
                <a:gd name="connsiteX7" fmla="*/ 179496 w 291361"/>
                <a:gd name="connsiteY7" fmla="*/ 100980 h 165127"/>
                <a:gd name="connsiteX8" fmla="*/ 144571 w 291361"/>
                <a:gd name="connsiteY8" fmla="*/ 37480 h 165127"/>
                <a:gd name="connsiteX9" fmla="*/ 85833 w 291361"/>
                <a:gd name="connsiteY9" fmla="*/ 967 h 165127"/>
                <a:gd name="connsiteX10" fmla="*/ 108 w 291361"/>
                <a:gd name="connsiteY10" fmla="*/ 26367 h 1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61" h="165127">
                  <a:moveTo>
                    <a:pt x="108" y="26367"/>
                  </a:moveTo>
                  <a:cubicBezTo>
                    <a:pt x="3283" y="29013"/>
                    <a:pt x="80541" y="11021"/>
                    <a:pt x="104883" y="16842"/>
                  </a:cubicBezTo>
                  <a:cubicBezTo>
                    <a:pt x="129225" y="22663"/>
                    <a:pt x="132400" y="43036"/>
                    <a:pt x="146158" y="61292"/>
                  </a:cubicBezTo>
                  <a:cubicBezTo>
                    <a:pt x="159916" y="79548"/>
                    <a:pt x="170235" y="109976"/>
                    <a:pt x="187433" y="126380"/>
                  </a:cubicBezTo>
                  <a:cubicBezTo>
                    <a:pt x="204631" y="142784"/>
                    <a:pt x="232148" y="153632"/>
                    <a:pt x="249346" y="159717"/>
                  </a:cubicBezTo>
                  <a:cubicBezTo>
                    <a:pt x="266544" y="165802"/>
                    <a:pt x="296442" y="166596"/>
                    <a:pt x="290621" y="162892"/>
                  </a:cubicBezTo>
                  <a:cubicBezTo>
                    <a:pt x="284800" y="159188"/>
                    <a:pt x="232942" y="147811"/>
                    <a:pt x="214421" y="137492"/>
                  </a:cubicBezTo>
                  <a:cubicBezTo>
                    <a:pt x="195900" y="127173"/>
                    <a:pt x="191138" y="117649"/>
                    <a:pt x="179496" y="100980"/>
                  </a:cubicBezTo>
                  <a:cubicBezTo>
                    <a:pt x="167854" y="84311"/>
                    <a:pt x="160181" y="54149"/>
                    <a:pt x="144571" y="37480"/>
                  </a:cubicBezTo>
                  <a:cubicBezTo>
                    <a:pt x="128961" y="20811"/>
                    <a:pt x="107264" y="7582"/>
                    <a:pt x="85833" y="967"/>
                  </a:cubicBezTo>
                  <a:cubicBezTo>
                    <a:pt x="64402" y="-5648"/>
                    <a:pt x="-3067" y="23721"/>
                    <a:pt x="108" y="263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2C9C3D66-7108-40DD-ACE2-2E74EC48B231}"/>
                </a:ext>
              </a:extLst>
            </p:cNvPr>
            <p:cNvSpPr/>
            <p:nvPr/>
          </p:nvSpPr>
          <p:spPr>
            <a:xfrm>
              <a:off x="5044928" y="5503836"/>
              <a:ext cx="81143" cy="244944"/>
            </a:xfrm>
            <a:custGeom>
              <a:avLst/>
              <a:gdLst>
                <a:gd name="connsiteX0" fmla="*/ 147 w 81143"/>
                <a:gd name="connsiteY0" fmla="*/ 27 h 244944"/>
                <a:gd name="connsiteX1" fmla="*/ 63647 w 81143"/>
                <a:gd name="connsiteY1" fmla="*/ 95277 h 244944"/>
                <a:gd name="connsiteX2" fmla="*/ 65235 w 81143"/>
                <a:gd name="connsiteY2" fmla="*/ 182589 h 244944"/>
                <a:gd name="connsiteX3" fmla="*/ 81110 w 81143"/>
                <a:gd name="connsiteY3" fmla="*/ 244502 h 244944"/>
                <a:gd name="connsiteX4" fmla="*/ 60472 w 81143"/>
                <a:gd name="connsiteY4" fmla="*/ 204814 h 244944"/>
                <a:gd name="connsiteX5" fmla="*/ 46185 w 81143"/>
                <a:gd name="connsiteY5" fmla="*/ 104802 h 244944"/>
                <a:gd name="connsiteX6" fmla="*/ 147 w 81143"/>
                <a:gd name="connsiteY6" fmla="*/ 27 h 2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43" h="244944">
                  <a:moveTo>
                    <a:pt x="147" y="27"/>
                  </a:moveTo>
                  <a:cubicBezTo>
                    <a:pt x="3057" y="-1560"/>
                    <a:pt x="52799" y="64850"/>
                    <a:pt x="63647" y="95277"/>
                  </a:cubicBezTo>
                  <a:cubicBezTo>
                    <a:pt x="74495" y="125704"/>
                    <a:pt x="62324" y="157718"/>
                    <a:pt x="65235" y="182589"/>
                  </a:cubicBezTo>
                  <a:cubicBezTo>
                    <a:pt x="68146" y="207460"/>
                    <a:pt x="81904" y="240798"/>
                    <a:pt x="81110" y="244502"/>
                  </a:cubicBezTo>
                  <a:cubicBezTo>
                    <a:pt x="80316" y="248206"/>
                    <a:pt x="66293" y="228097"/>
                    <a:pt x="60472" y="204814"/>
                  </a:cubicBezTo>
                  <a:cubicBezTo>
                    <a:pt x="54651" y="181531"/>
                    <a:pt x="54123" y="134171"/>
                    <a:pt x="46185" y="104802"/>
                  </a:cubicBezTo>
                  <a:cubicBezTo>
                    <a:pt x="38248" y="75433"/>
                    <a:pt x="-2763" y="1614"/>
                    <a:pt x="147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96512808-BB16-4D4B-933A-A4E1CFC49E23}"/>
                </a:ext>
              </a:extLst>
            </p:cNvPr>
            <p:cNvSpPr/>
            <p:nvPr/>
          </p:nvSpPr>
          <p:spPr>
            <a:xfrm>
              <a:off x="4792135" y="5724863"/>
              <a:ext cx="292295" cy="175963"/>
            </a:xfrm>
            <a:custGeom>
              <a:avLst/>
              <a:gdLst>
                <a:gd name="connsiteX0" fmla="*/ 200553 w 292295"/>
                <a:gd name="connsiteY0" fmla="*/ 140950 h 175963"/>
                <a:gd name="connsiteX1" fmla="*/ 273578 w 292295"/>
                <a:gd name="connsiteY1" fmla="*/ 85387 h 175963"/>
                <a:gd name="connsiteX2" fmla="*/ 284690 w 292295"/>
                <a:gd name="connsiteY2" fmla="*/ 25062 h 175963"/>
                <a:gd name="connsiteX3" fmla="*/ 241828 w 292295"/>
                <a:gd name="connsiteY3" fmla="*/ 1250 h 175963"/>
                <a:gd name="connsiteX4" fmla="*/ 168803 w 292295"/>
                <a:gd name="connsiteY4" fmla="*/ 59987 h 175963"/>
                <a:gd name="connsiteX5" fmla="*/ 119590 w 292295"/>
                <a:gd name="connsiteY5" fmla="*/ 137775 h 175963"/>
                <a:gd name="connsiteX6" fmla="*/ 100540 w 292295"/>
                <a:gd name="connsiteY6" fmla="*/ 161587 h 175963"/>
                <a:gd name="connsiteX7" fmla="*/ 59265 w 292295"/>
                <a:gd name="connsiteY7" fmla="*/ 169525 h 175963"/>
                <a:gd name="connsiteX8" fmla="*/ 528 w 292295"/>
                <a:gd name="connsiteY8" fmla="*/ 175875 h 175963"/>
                <a:gd name="connsiteX9" fmla="*/ 95778 w 292295"/>
                <a:gd name="connsiteY9" fmla="*/ 164762 h 175963"/>
                <a:gd name="connsiteX10" fmla="*/ 121178 w 292295"/>
                <a:gd name="connsiteY10" fmla="*/ 118725 h 175963"/>
                <a:gd name="connsiteX11" fmla="*/ 168803 w 292295"/>
                <a:gd name="connsiteY11" fmla="*/ 44112 h 175963"/>
                <a:gd name="connsiteX12" fmla="*/ 264053 w 292295"/>
                <a:gd name="connsiteY12" fmla="*/ 7600 h 175963"/>
                <a:gd name="connsiteX13" fmla="*/ 291040 w 292295"/>
                <a:gd name="connsiteY13" fmla="*/ 63162 h 175963"/>
                <a:gd name="connsiteX14" fmla="*/ 200553 w 292295"/>
                <a:gd name="connsiteY14" fmla="*/ 140950 h 1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" h="175963">
                  <a:moveTo>
                    <a:pt x="200553" y="140950"/>
                  </a:moveTo>
                  <a:cubicBezTo>
                    <a:pt x="197643" y="144654"/>
                    <a:pt x="259555" y="104702"/>
                    <a:pt x="273578" y="85387"/>
                  </a:cubicBezTo>
                  <a:cubicBezTo>
                    <a:pt x="287601" y="66072"/>
                    <a:pt x="289982" y="39085"/>
                    <a:pt x="284690" y="25062"/>
                  </a:cubicBezTo>
                  <a:cubicBezTo>
                    <a:pt x="279398" y="11039"/>
                    <a:pt x="261143" y="-4571"/>
                    <a:pt x="241828" y="1250"/>
                  </a:cubicBezTo>
                  <a:cubicBezTo>
                    <a:pt x="222514" y="7071"/>
                    <a:pt x="189176" y="37233"/>
                    <a:pt x="168803" y="59987"/>
                  </a:cubicBezTo>
                  <a:cubicBezTo>
                    <a:pt x="148430" y="82741"/>
                    <a:pt x="130967" y="120842"/>
                    <a:pt x="119590" y="137775"/>
                  </a:cubicBezTo>
                  <a:cubicBezTo>
                    <a:pt x="108213" y="154708"/>
                    <a:pt x="110594" y="156295"/>
                    <a:pt x="100540" y="161587"/>
                  </a:cubicBezTo>
                  <a:cubicBezTo>
                    <a:pt x="90486" y="166879"/>
                    <a:pt x="75934" y="167144"/>
                    <a:pt x="59265" y="169525"/>
                  </a:cubicBezTo>
                  <a:cubicBezTo>
                    <a:pt x="42596" y="171906"/>
                    <a:pt x="-5558" y="176669"/>
                    <a:pt x="528" y="175875"/>
                  </a:cubicBezTo>
                  <a:cubicBezTo>
                    <a:pt x="6613" y="175081"/>
                    <a:pt x="75670" y="174287"/>
                    <a:pt x="95778" y="164762"/>
                  </a:cubicBezTo>
                  <a:cubicBezTo>
                    <a:pt x="115886" y="155237"/>
                    <a:pt x="109007" y="138833"/>
                    <a:pt x="121178" y="118725"/>
                  </a:cubicBezTo>
                  <a:cubicBezTo>
                    <a:pt x="133349" y="98617"/>
                    <a:pt x="144991" y="62633"/>
                    <a:pt x="168803" y="44112"/>
                  </a:cubicBezTo>
                  <a:cubicBezTo>
                    <a:pt x="192615" y="25591"/>
                    <a:pt x="243680" y="4425"/>
                    <a:pt x="264053" y="7600"/>
                  </a:cubicBezTo>
                  <a:cubicBezTo>
                    <a:pt x="284426" y="10775"/>
                    <a:pt x="296332" y="44377"/>
                    <a:pt x="291040" y="63162"/>
                  </a:cubicBezTo>
                  <a:cubicBezTo>
                    <a:pt x="285748" y="81947"/>
                    <a:pt x="203463" y="137246"/>
                    <a:pt x="200553" y="1409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67E7C020-2132-47EB-832B-5ED177CC69CD}"/>
                </a:ext>
              </a:extLst>
            </p:cNvPr>
            <p:cNvSpPr/>
            <p:nvPr/>
          </p:nvSpPr>
          <p:spPr>
            <a:xfrm>
              <a:off x="4343400" y="6114635"/>
              <a:ext cx="461589" cy="87198"/>
            </a:xfrm>
            <a:custGeom>
              <a:avLst/>
              <a:gdLst>
                <a:gd name="connsiteX0" fmla="*/ 0 w 461589"/>
                <a:gd name="connsiteY0" fmla="*/ 87198 h 87198"/>
                <a:gd name="connsiteX1" fmla="*/ 215900 w 461589"/>
                <a:gd name="connsiteY1" fmla="*/ 46982 h 87198"/>
                <a:gd name="connsiteX2" fmla="*/ 351367 w 461589"/>
                <a:gd name="connsiteY2" fmla="*/ 6765 h 87198"/>
                <a:gd name="connsiteX3" fmla="*/ 412750 w 461589"/>
                <a:gd name="connsiteY3" fmla="*/ 4648 h 87198"/>
                <a:gd name="connsiteX4" fmla="*/ 461433 w 461589"/>
                <a:gd name="connsiteY4" fmla="*/ 53332 h 87198"/>
                <a:gd name="connsiteX5" fmla="*/ 425450 w 461589"/>
                <a:gd name="connsiteY5" fmla="*/ 8882 h 87198"/>
                <a:gd name="connsiteX6" fmla="*/ 351367 w 461589"/>
                <a:gd name="connsiteY6" fmla="*/ 2532 h 87198"/>
                <a:gd name="connsiteX7" fmla="*/ 262467 w 461589"/>
                <a:gd name="connsiteY7" fmla="*/ 23698 h 87198"/>
                <a:gd name="connsiteX8" fmla="*/ 154517 w 461589"/>
                <a:gd name="connsiteY8" fmla="*/ 55448 h 87198"/>
                <a:gd name="connsiteX9" fmla="*/ 0 w 461589"/>
                <a:gd name="connsiteY9" fmla="*/ 87198 h 8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589" h="87198">
                  <a:moveTo>
                    <a:pt x="0" y="87198"/>
                  </a:moveTo>
                  <a:cubicBezTo>
                    <a:pt x="10230" y="85787"/>
                    <a:pt x="157339" y="60387"/>
                    <a:pt x="215900" y="46982"/>
                  </a:cubicBezTo>
                  <a:cubicBezTo>
                    <a:pt x="274461" y="33577"/>
                    <a:pt x="318559" y="13821"/>
                    <a:pt x="351367" y="6765"/>
                  </a:cubicBezTo>
                  <a:cubicBezTo>
                    <a:pt x="384175" y="-291"/>
                    <a:pt x="394406" y="-3113"/>
                    <a:pt x="412750" y="4648"/>
                  </a:cubicBezTo>
                  <a:cubicBezTo>
                    <a:pt x="431094" y="12409"/>
                    <a:pt x="459316" y="52626"/>
                    <a:pt x="461433" y="53332"/>
                  </a:cubicBezTo>
                  <a:cubicBezTo>
                    <a:pt x="463550" y="54038"/>
                    <a:pt x="443794" y="17349"/>
                    <a:pt x="425450" y="8882"/>
                  </a:cubicBezTo>
                  <a:cubicBezTo>
                    <a:pt x="407106" y="415"/>
                    <a:pt x="378531" y="63"/>
                    <a:pt x="351367" y="2532"/>
                  </a:cubicBezTo>
                  <a:cubicBezTo>
                    <a:pt x="324203" y="5001"/>
                    <a:pt x="295275" y="14879"/>
                    <a:pt x="262467" y="23698"/>
                  </a:cubicBezTo>
                  <a:cubicBezTo>
                    <a:pt x="229659" y="32517"/>
                    <a:pt x="196498" y="46628"/>
                    <a:pt x="154517" y="55448"/>
                  </a:cubicBezTo>
                  <a:lnTo>
                    <a:pt x="0" y="871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D4CAF40F-38AC-4571-9903-BAC8F9E802FF}"/>
                </a:ext>
              </a:extLst>
            </p:cNvPr>
            <p:cNvSpPr/>
            <p:nvPr/>
          </p:nvSpPr>
          <p:spPr>
            <a:xfrm>
              <a:off x="4813296" y="6121324"/>
              <a:ext cx="453672" cy="85624"/>
            </a:xfrm>
            <a:custGeom>
              <a:avLst/>
              <a:gdLst>
                <a:gd name="connsiteX0" fmla="*/ 4 w 453672"/>
                <a:gd name="connsiteY0" fmla="*/ 46643 h 85624"/>
                <a:gd name="connsiteX1" fmla="*/ 120654 w 453672"/>
                <a:gd name="connsiteY1" fmla="*/ 10659 h 85624"/>
                <a:gd name="connsiteX2" fmla="*/ 201087 w 453672"/>
                <a:gd name="connsiteY2" fmla="*/ 21243 h 85624"/>
                <a:gd name="connsiteX3" fmla="*/ 330204 w 453672"/>
                <a:gd name="connsiteY3" fmla="*/ 74159 h 85624"/>
                <a:gd name="connsiteX4" fmla="*/ 408521 w 453672"/>
                <a:gd name="connsiteY4" fmla="*/ 84743 h 85624"/>
                <a:gd name="connsiteX5" fmla="*/ 452971 w 453672"/>
                <a:gd name="connsiteY5" fmla="*/ 59343 h 85624"/>
                <a:gd name="connsiteX6" fmla="*/ 374654 w 453672"/>
                <a:gd name="connsiteY6" fmla="*/ 72043 h 85624"/>
                <a:gd name="connsiteX7" fmla="*/ 306921 w 453672"/>
                <a:gd name="connsiteY7" fmla="*/ 63576 h 85624"/>
                <a:gd name="connsiteX8" fmla="*/ 226487 w 453672"/>
                <a:gd name="connsiteY8" fmla="*/ 27593 h 85624"/>
                <a:gd name="connsiteX9" fmla="*/ 124887 w 453672"/>
                <a:gd name="connsiteY9" fmla="*/ 76 h 85624"/>
                <a:gd name="connsiteX10" fmla="*/ 4 w 453672"/>
                <a:gd name="connsiteY10" fmla="*/ 46643 h 8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3672" h="85624">
                  <a:moveTo>
                    <a:pt x="4" y="46643"/>
                  </a:moveTo>
                  <a:cubicBezTo>
                    <a:pt x="-702" y="48407"/>
                    <a:pt x="87140" y="14892"/>
                    <a:pt x="120654" y="10659"/>
                  </a:cubicBezTo>
                  <a:cubicBezTo>
                    <a:pt x="154168" y="6426"/>
                    <a:pt x="166162" y="10660"/>
                    <a:pt x="201087" y="21243"/>
                  </a:cubicBezTo>
                  <a:cubicBezTo>
                    <a:pt x="236012" y="31826"/>
                    <a:pt x="295632" y="63576"/>
                    <a:pt x="330204" y="74159"/>
                  </a:cubicBezTo>
                  <a:cubicBezTo>
                    <a:pt x="364776" y="84742"/>
                    <a:pt x="388060" y="87212"/>
                    <a:pt x="408521" y="84743"/>
                  </a:cubicBezTo>
                  <a:cubicBezTo>
                    <a:pt x="428982" y="82274"/>
                    <a:pt x="458615" y="61460"/>
                    <a:pt x="452971" y="59343"/>
                  </a:cubicBezTo>
                  <a:cubicBezTo>
                    <a:pt x="447327" y="57226"/>
                    <a:pt x="398996" y="71338"/>
                    <a:pt x="374654" y="72043"/>
                  </a:cubicBezTo>
                  <a:cubicBezTo>
                    <a:pt x="350312" y="72748"/>
                    <a:pt x="331616" y="70984"/>
                    <a:pt x="306921" y="63576"/>
                  </a:cubicBezTo>
                  <a:cubicBezTo>
                    <a:pt x="282227" y="56168"/>
                    <a:pt x="256826" y="38176"/>
                    <a:pt x="226487" y="27593"/>
                  </a:cubicBezTo>
                  <a:cubicBezTo>
                    <a:pt x="196148" y="17010"/>
                    <a:pt x="160870" y="-1335"/>
                    <a:pt x="124887" y="76"/>
                  </a:cubicBezTo>
                  <a:cubicBezTo>
                    <a:pt x="88904" y="1487"/>
                    <a:pt x="710" y="44879"/>
                    <a:pt x="4" y="466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0AD72786-78C8-4E43-BD36-07B538FE02D9}"/>
                </a:ext>
              </a:extLst>
            </p:cNvPr>
            <p:cNvSpPr/>
            <p:nvPr/>
          </p:nvSpPr>
          <p:spPr>
            <a:xfrm>
              <a:off x="4352750" y="6197600"/>
              <a:ext cx="845809" cy="25966"/>
            </a:xfrm>
            <a:custGeom>
              <a:avLst/>
              <a:gdLst>
                <a:gd name="connsiteX0" fmla="*/ 1233 w 845809"/>
                <a:gd name="connsiteY0" fmla="*/ 6350 h 25966"/>
                <a:gd name="connsiteX1" fmla="*/ 100717 w 845809"/>
                <a:gd name="connsiteY1" fmla="*/ 14817 h 25966"/>
                <a:gd name="connsiteX2" fmla="*/ 253117 w 845809"/>
                <a:gd name="connsiteY2" fmla="*/ 12700 h 25966"/>
                <a:gd name="connsiteX3" fmla="*/ 344133 w 845809"/>
                <a:gd name="connsiteY3" fmla="*/ 0 h 25966"/>
                <a:gd name="connsiteX4" fmla="*/ 439383 w 845809"/>
                <a:gd name="connsiteY4" fmla="*/ 12700 h 25966"/>
                <a:gd name="connsiteX5" fmla="*/ 490183 w 845809"/>
                <a:gd name="connsiteY5" fmla="*/ 19050 h 25966"/>
                <a:gd name="connsiteX6" fmla="*/ 583317 w 845809"/>
                <a:gd name="connsiteY6" fmla="*/ 14817 h 25966"/>
                <a:gd name="connsiteX7" fmla="*/ 670100 w 845809"/>
                <a:gd name="connsiteY7" fmla="*/ 14817 h 25966"/>
                <a:gd name="connsiteX8" fmla="*/ 708200 w 845809"/>
                <a:gd name="connsiteY8" fmla="*/ 25400 h 25966"/>
                <a:gd name="connsiteX9" fmla="*/ 845783 w 845809"/>
                <a:gd name="connsiteY9" fmla="*/ 19050 h 25966"/>
                <a:gd name="connsiteX10" fmla="*/ 720900 w 845809"/>
                <a:gd name="connsiteY10" fmla="*/ 23283 h 25966"/>
                <a:gd name="connsiteX11" fmla="*/ 627767 w 845809"/>
                <a:gd name="connsiteY11" fmla="*/ 25400 h 25966"/>
                <a:gd name="connsiteX12" fmla="*/ 441500 w 845809"/>
                <a:gd name="connsiteY12" fmla="*/ 12700 h 25966"/>
                <a:gd name="connsiteX13" fmla="*/ 316617 w 845809"/>
                <a:gd name="connsiteY13" fmla="*/ 14817 h 25966"/>
                <a:gd name="connsiteX14" fmla="*/ 168450 w 845809"/>
                <a:gd name="connsiteY14" fmla="*/ 12700 h 25966"/>
                <a:gd name="connsiteX15" fmla="*/ 1233 w 845809"/>
                <a:gd name="connsiteY15" fmla="*/ 6350 h 2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5809" h="25966">
                  <a:moveTo>
                    <a:pt x="1233" y="6350"/>
                  </a:moveTo>
                  <a:cubicBezTo>
                    <a:pt x="-10056" y="6703"/>
                    <a:pt x="58736" y="13759"/>
                    <a:pt x="100717" y="14817"/>
                  </a:cubicBezTo>
                  <a:cubicBezTo>
                    <a:pt x="142698" y="15875"/>
                    <a:pt x="212548" y="15169"/>
                    <a:pt x="253117" y="12700"/>
                  </a:cubicBezTo>
                  <a:cubicBezTo>
                    <a:pt x="293686" y="10231"/>
                    <a:pt x="313089" y="0"/>
                    <a:pt x="344133" y="0"/>
                  </a:cubicBezTo>
                  <a:cubicBezTo>
                    <a:pt x="375177" y="0"/>
                    <a:pt x="439383" y="12700"/>
                    <a:pt x="439383" y="12700"/>
                  </a:cubicBezTo>
                  <a:cubicBezTo>
                    <a:pt x="463725" y="15875"/>
                    <a:pt x="466194" y="18697"/>
                    <a:pt x="490183" y="19050"/>
                  </a:cubicBezTo>
                  <a:cubicBezTo>
                    <a:pt x="514172" y="19403"/>
                    <a:pt x="553331" y="15523"/>
                    <a:pt x="583317" y="14817"/>
                  </a:cubicBezTo>
                  <a:cubicBezTo>
                    <a:pt x="613303" y="14112"/>
                    <a:pt x="649286" y="13053"/>
                    <a:pt x="670100" y="14817"/>
                  </a:cubicBezTo>
                  <a:cubicBezTo>
                    <a:pt x="690914" y="16581"/>
                    <a:pt x="678920" y="24695"/>
                    <a:pt x="708200" y="25400"/>
                  </a:cubicBezTo>
                  <a:cubicBezTo>
                    <a:pt x="737480" y="26105"/>
                    <a:pt x="843666" y="19403"/>
                    <a:pt x="845783" y="19050"/>
                  </a:cubicBezTo>
                  <a:cubicBezTo>
                    <a:pt x="847900" y="18697"/>
                    <a:pt x="720900" y="23283"/>
                    <a:pt x="720900" y="23283"/>
                  </a:cubicBezTo>
                  <a:cubicBezTo>
                    <a:pt x="684564" y="24341"/>
                    <a:pt x="674334" y="27164"/>
                    <a:pt x="627767" y="25400"/>
                  </a:cubicBezTo>
                  <a:cubicBezTo>
                    <a:pt x="581200" y="23636"/>
                    <a:pt x="493358" y="14464"/>
                    <a:pt x="441500" y="12700"/>
                  </a:cubicBezTo>
                  <a:cubicBezTo>
                    <a:pt x="389642" y="10936"/>
                    <a:pt x="362125" y="14817"/>
                    <a:pt x="316617" y="14817"/>
                  </a:cubicBezTo>
                  <a:cubicBezTo>
                    <a:pt x="271109" y="14817"/>
                    <a:pt x="217486" y="14111"/>
                    <a:pt x="168450" y="12700"/>
                  </a:cubicBezTo>
                  <a:lnTo>
                    <a:pt x="1233" y="6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6875BF7E-2023-4BF1-BDCB-42F80A11F8B0}"/>
                </a:ext>
              </a:extLst>
            </p:cNvPr>
            <p:cNvSpPr/>
            <p:nvPr/>
          </p:nvSpPr>
          <p:spPr>
            <a:xfrm>
              <a:off x="4345526" y="6220762"/>
              <a:ext cx="757781" cy="62525"/>
            </a:xfrm>
            <a:custGeom>
              <a:avLst/>
              <a:gdLst>
                <a:gd name="connsiteX0" fmla="*/ 6341 w 757781"/>
                <a:gd name="connsiteY0" fmla="*/ 2238 h 62525"/>
                <a:gd name="connsiteX1" fmla="*/ 296324 w 757781"/>
                <a:gd name="connsiteY1" fmla="*/ 50921 h 62525"/>
                <a:gd name="connsiteX2" fmla="*/ 550324 w 757781"/>
                <a:gd name="connsiteY2" fmla="*/ 61505 h 62525"/>
                <a:gd name="connsiteX3" fmla="*/ 664624 w 757781"/>
                <a:gd name="connsiteY3" fmla="*/ 55155 h 62525"/>
                <a:gd name="connsiteX4" fmla="*/ 757757 w 757781"/>
                <a:gd name="connsiteY4" fmla="*/ 121 h 62525"/>
                <a:gd name="connsiteX5" fmla="*/ 656157 w 757781"/>
                <a:gd name="connsiteY5" fmla="*/ 40338 h 62525"/>
                <a:gd name="connsiteX6" fmla="*/ 419091 w 757781"/>
                <a:gd name="connsiteY6" fmla="*/ 40338 h 62525"/>
                <a:gd name="connsiteX7" fmla="*/ 120641 w 757781"/>
                <a:gd name="connsiteY7" fmla="*/ 17055 h 62525"/>
                <a:gd name="connsiteX8" fmla="*/ 6341 w 757781"/>
                <a:gd name="connsiteY8" fmla="*/ 2238 h 6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7781" h="62525">
                  <a:moveTo>
                    <a:pt x="6341" y="2238"/>
                  </a:moveTo>
                  <a:cubicBezTo>
                    <a:pt x="35621" y="7882"/>
                    <a:pt x="205660" y="41043"/>
                    <a:pt x="296324" y="50921"/>
                  </a:cubicBezTo>
                  <a:cubicBezTo>
                    <a:pt x="386988" y="60799"/>
                    <a:pt x="488941" y="60799"/>
                    <a:pt x="550324" y="61505"/>
                  </a:cubicBezTo>
                  <a:cubicBezTo>
                    <a:pt x="611707" y="62211"/>
                    <a:pt x="630052" y="65386"/>
                    <a:pt x="664624" y="55155"/>
                  </a:cubicBezTo>
                  <a:cubicBezTo>
                    <a:pt x="699196" y="44924"/>
                    <a:pt x="759168" y="2591"/>
                    <a:pt x="757757" y="121"/>
                  </a:cubicBezTo>
                  <a:cubicBezTo>
                    <a:pt x="756346" y="-2349"/>
                    <a:pt x="712601" y="33635"/>
                    <a:pt x="656157" y="40338"/>
                  </a:cubicBezTo>
                  <a:cubicBezTo>
                    <a:pt x="599713" y="47041"/>
                    <a:pt x="508344" y="44218"/>
                    <a:pt x="419091" y="40338"/>
                  </a:cubicBezTo>
                  <a:cubicBezTo>
                    <a:pt x="329838" y="36458"/>
                    <a:pt x="186258" y="23758"/>
                    <a:pt x="120641" y="17055"/>
                  </a:cubicBezTo>
                  <a:cubicBezTo>
                    <a:pt x="55024" y="10352"/>
                    <a:pt x="-22939" y="-3406"/>
                    <a:pt x="6341" y="2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7C20A82C-D0FD-4290-B56A-0B309717698D}"/>
                </a:ext>
              </a:extLst>
            </p:cNvPr>
            <p:cNvSpPr/>
            <p:nvPr/>
          </p:nvSpPr>
          <p:spPr>
            <a:xfrm>
              <a:off x="5069238" y="6226838"/>
              <a:ext cx="235212" cy="55461"/>
            </a:xfrm>
            <a:custGeom>
              <a:avLst/>
              <a:gdLst>
                <a:gd name="connsiteX0" fmla="*/ 235129 w 235212"/>
                <a:gd name="connsiteY0" fmla="*/ 55429 h 55461"/>
                <a:gd name="connsiteX1" fmla="*/ 152579 w 235212"/>
                <a:gd name="connsiteY1" fmla="*/ 395 h 55461"/>
                <a:gd name="connsiteX2" fmla="*/ 93312 w 235212"/>
                <a:gd name="connsiteY2" fmla="*/ 30029 h 55461"/>
                <a:gd name="connsiteX3" fmla="*/ 179 w 235212"/>
                <a:gd name="connsiteY3" fmla="*/ 17329 h 55461"/>
                <a:gd name="connsiteX4" fmla="*/ 118712 w 235212"/>
                <a:gd name="connsiteY4" fmla="*/ 25795 h 55461"/>
                <a:gd name="connsiteX5" fmla="*/ 167395 w 235212"/>
                <a:gd name="connsiteY5" fmla="*/ 8862 h 55461"/>
                <a:gd name="connsiteX6" fmla="*/ 235129 w 235212"/>
                <a:gd name="connsiteY6" fmla="*/ 55429 h 5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212" h="55461">
                  <a:moveTo>
                    <a:pt x="235129" y="55429"/>
                  </a:moveTo>
                  <a:cubicBezTo>
                    <a:pt x="232660" y="54018"/>
                    <a:pt x="176215" y="4628"/>
                    <a:pt x="152579" y="395"/>
                  </a:cubicBezTo>
                  <a:cubicBezTo>
                    <a:pt x="128943" y="-3838"/>
                    <a:pt x="118712" y="27207"/>
                    <a:pt x="93312" y="30029"/>
                  </a:cubicBezTo>
                  <a:cubicBezTo>
                    <a:pt x="67912" y="32851"/>
                    <a:pt x="-4054" y="18035"/>
                    <a:pt x="179" y="17329"/>
                  </a:cubicBezTo>
                  <a:cubicBezTo>
                    <a:pt x="4412" y="16623"/>
                    <a:pt x="90843" y="27206"/>
                    <a:pt x="118712" y="25795"/>
                  </a:cubicBezTo>
                  <a:cubicBezTo>
                    <a:pt x="146581" y="24384"/>
                    <a:pt x="150109" y="5334"/>
                    <a:pt x="167395" y="8862"/>
                  </a:cubicBezTo>
                  <a:cubicBezTo>
                    <a:pt x="184681" y="12390"/>
                    <a:pt x="237598" y="56840"/>
                    <a:pt x="235129" y="554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80F6593E-7DC4-4654-A651-CD025CB5B94A}"/>
                </a:ext>
              </a:extLst>
            </p:cNvPr>
            <p:cNvSpPr/>
            <p:nvPr/>
          </p:nvSpPr>
          <p:spPr>
            <a:xfrm>
              <a:off x="4360332" y="6246205"/>
              <a:ext cx="836220" cy="231490"/>
            </a:xfrm>
            <a:custGeom>
              <a:avLst/>
              <a:gdLst>
                <a:gd name="connsiteX0" fmla="*/ 1 w 836220"/>
                <a:gd name="connsiteY0" fmla="*/ 78 h 231490"/>
                <a:gd name="connsiteX1" fmla="*/ 129118 w 836220"/>
                <a:gd name="connsiteY1" fmla="*/ 116495 h 231490"/>
                <a:gd name="connsiteX2" fmla="*/ 207435 w 836220"/>
                <a:gd name="connsiteY2" fmla="*/ 171528 h 231490"/>
                <a:gd name="connsiteX3" fmla="*/ 294218 w 836220"/>
                <a:gd name="connsiteY3" fmla="*/ 213862 h 231490"/>
                <a:gd name="connsiteX4" fmla="*/ 478368 w 836220"/>
                <a:gd name="connsiteY4" fmla="*/ 230795 h 231490"/>
                <a:gd name="connsiteX5" fmla="*/ 586318 w 836220"/>
                <a:gd name="connsiteY5" fmla="*/ 224445 h 231490"/>
                <a:gd name="connsiteX6" fmla="*/ 651935 w 836220"/>
                <a:gd name="connsiteY6" fmla="*/ 190578 h 231490"/>
                <a:gd name="connsiteX7" fmla="*/ 766235 w 836220"/>
                <a:gd name="connsiteY7" fmla="*/ 110145 h 231490"/>
                <a:gd name="connsiteX8" fmla="*/ 836085 w 836220"/>
                <a:gd name="connsiteY8" fmla="*/ 33945 h 231490"/>
                <a:gd name="connsiteX9" fmla="*/ 749301 w 836220"/>
                <a:gd name="connsiteY9" fmla="*/ 127078 h 231490"/>
                <a:gd name="connsiteX10" fmla="*/ 611718 w 836220"/>
                <a:gd name="connsiteY10" fmla="*/ 194812 h 231490"/>
                <a:gd name="connsiteX11" fmla="*/ 357718 w 836220"/>
                <a:gd name="connsiteY11" fmla="*/ 213862 h 231490"/>
                <a:gd name="connsiteX12" fmla="*/ 260351 w 836220"/>
                <a:gd name="connsiteY12" fmla="*/ 177878 h 231490"/>
                <a:gd name="connsiteX13" fmla="*/ 127001 w 836220"/>
                <a:gd name="connsiteY13" fmla="*/ 99562 h 231490"/>
                <a:gd name="connsiteX14" fmla="*/ 1 w 836220"/>
                <a:gd name="connsiteY14" fmla="*/ 78 h 2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6220" h="231490">
                  <a:moveTo>
                    <a:pt x="1" y="78"/>
                  </a:moveTo>
                  <a:cubicBezTo>
                    <a:pt x="354" y="2900"/>
                    <a:pt x="94546" y="87920"/>
                    <a:pt x="129118" y="116495"/>
                  </a:cubicBezTo>
                  <a:cubicBezTo>
                    <a:pt x="163690" y="145070"/>
                    <a:pt x="179918" y="155300"/>
                    <a:pt x="207435" y="171528"/>
                  </a:cubicBezTo>
                  <a:cubicBezTo>
                    <a:pt x="234952" y="187756"/>
                    <a:pt x="249063" y="203984"/>
                    <a:pt x="294218" y="213862"/>
                  </a:cubicBezTo>
                  <a:cubicBezTo>
                    <a:pt x="339373" y="223740"/>
                    <a:pt x="429685" y="229031"/>
                    <a:pt x="478368" y="230795"/>
                  </a:cubicBezTo>
                  <a:cubicBezTo>
                    <a:pt x="527051" y="232559"/>
                    <a:pt x="557390" y="231148"/>
                    <a:pt x="586318" y="224445"/>
                  </a:cubicBezTo>
                  <a:cubicBezTo>
                    <a:pt x="615246" y="217742"/>
                    <a:pt x="621949" y="209628"/>
                    <a:pt x="651935" y="190578"/>
                  </a:cubicBezTo>
                  <a:cubicBezTo>
                    <a:pt x="681921" y="171528"/>
                    <a:pt x="735543" y="136251"/>
                    <a:pt x="766235" y="110145"/>
                  </a:cubicBezTo>
                  <a:cubicBezTo>
                    <a:pt x="796927" y="84039"/>
                    <a:pt x="838907" y="31123"/>
                    <a:pt x="836085" y="33945"/>
                  </a:cubicBezTo>
                  <a:cubicBezTo>
                    <a:pt x="833263" y="36767"/>
                    <a:pt x="786695" y="100267"/>
                    <a:pt x="749301" y="127078"/>
                  </a:cubicBezTo>
                  <a:cubicBezTo>
                    <a:pt x="711907" y="153889"/>
                    <a:pt x="676982" y="180348"/>
                    <a:pt x="611718" y="194812"/>
                  </a:cubicBezTo>
                  <a:cubicBezTo>
                    <a:pt x="546454" y="209276"/>
                    <a:pt x="416279" y="216684"/>
                    <a:pt x="357718" y="213862"/>
                  </a:cubicBezTo>
                  <a:cubicBezTo>
                    <a:pt x="299157" y="211040"/>
                    <a:pt x="298804" y="196928"/>
                    <a:pt x="260351" y="177878"/>
                  </a:cubicBezTo>
                  <a:cubicBezTo>
                    <a:pt x="221898" y="158828"/>
                    <a:pt x="170745" y="127431"/>
                    <a:pt x="127001" y="99562"/>
                  </a:cubicBezTo>
                  <a:cubicBezTo>
                    <a:pt x="83257" y="71693"/>
                    <a:pt x="-352" y="-2744"/>
                    <a:pt x="1" y="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B65FE859-07AE-426F-93FD-2990A1CA2AF5}"/>
                </a:ext>
              </a:extLst>
            </p:cNvPr>
            <p:cNvSpPr/>
            <p:nvPr/>
          </p:nvSpPr>
          <p:spPr>
            <a:xfrm>
              <a:off x="5018497" y="6347683"/>
              <a:ext cx="178006" cy="107236"/>
            </a:xfrm>
            <a:custGeom>
              <a:avLst/>
              <a:gdLst>
                <a:gd name="connsiteX0" fmla="*/ 177920 w 178006"/>
                <a:gd name="connsiteY0" fmla="*/ 200 h 107236"/>
                <a:gd name="connsiteX1" fmla="*/ 74203 w 178006"/>
                <a:gd name="connsiteY1" fmla="*/ 86984 h 107236"/>
                <a:gd name="connsiteX2" fmla="*/ 120 w 178006"/>
                <a:gd name="connsiteY2" fmla="*/ 106034 h 107236"/>
                <a:gd name="connsiteX3" fmla="*/ 91136 w 178006"/>
                <a:gd name="connsiteY3" fmla="*/ 63700 h 107236"/>
                <a:gd name="connsiteX4" fmla="*/ 177920 w 178006"/>
                <a:gd name="connsiteY4" fmla="*/ 200 h 10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06" h="107236">
                  <a:moveTo>
                    <a:pt x="177920" y="200"/>
                  </a:moveTo>
                  <a:cubicBezTo>
                    <a:pt x="175098" y="4081"/>
                    <a:pt x="103836" y="69345"/>
                    <a:pt x="74203" y="86984"/>
                  </a:cubicBezTo>
                  <a:cubicBezTo>
                    <a:pt x="44570" y="104623"/>
                    <a:pt x="-2702" y="109915"/>
                    <a:pt x="120" y="106034"/>
                  </a:cubicBezTo>
                  <a:cubicBezTo>
                    <a:pt x="2942" y="102153"/>
                    <a:pt x="68206" y="77458"/>
                    <a:pt x="91136" y="63700"/>
                  </a:cubicBezTo>
                  <a:cubicBezTo>
                    <a:pt x="114066" y="49942"/>
                    <a:pt x="180742" y="-3681"/>
                    <a:pt x="177920" y="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7AC66A5E-9675-4F24-AD64-E1BF527CEB8C}"/>
                </a:ext>
              </a:extLst>
            </p:cNvPr>
            <p:cNvSpPr/>
            <p:nvPr/>
          </p:nvSpPr>
          <p:spPr>
            <a:xfrm>
              <a:off x="5236036" y="6127412"/>
              <a:ext cx="104315" cy="146468"/>
            </a:xfrm>
            <a:custGeom>
              <a:avLst/>
              <a:gdLst>
                <a:gd name="connsiteX0" fmla="*/ 2714 w 104315"/>
                <a:gd name="connsiteY0" fmla="*/ 338 h 146468"/>
                <a:gd name="connsiteX1" fmla="*/ 102197 w 104315"/>
                <a:gd name="connsiteY1" fmla="*/ 106171 h 146468"/>
                <a:gd name="connsiteX2" fmla="*/ 66214 w 104315"/>
                <a:gd name="connsiteY2" fmla="*/ 146388 h 146468"/>
                <a:gd name="connsiteX3" fmla="*/ 13297 w 104315"/>
                <a:gd name="connsiteY3" fmla="*/ 97705 h 146468"/>
                <a:gd name="connsiteX4" fmla="*/ 6947 w 104315"/>
                <a:gd name="connsiteY4" fmla="*/ 87121 h 146468"/>
                <a:gd name="connsiteX5" fmla="*/ 25997 w 104315"/>
                <a:gd name="connsiteY5" fmla="*/ 72305 h 146468"/>
                <a:gd name="connsiteX6" fmla="*/ 2714 w 104315"/>
                <a:gd name="connsiteY6" fmla="*/ 338 h 1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15" h="146468">
                  <a:moveTo>
                    <a:pt x="2714" y="338"/>
                  </a:moveTo>
                  <a:cubicBezTo>
                    <a:pt x="15414" y="5982"/>
                    <a:pt x="91614" y="81829"/>
                    <a:pt x="102197" y="106171"/>
                  </a:cubicBezTo>
                  <a:cubicBezTo>
                    <a:pt x="112780" y="130513"/>
                    <a:pt x="81031" y="147799"/>
                    <a:pt x="66214" y="146388"/>
                  </a:cubicBezTo>
                  <a:cubicBezTo>
                    <a:pt x="51397" y="144977"/>
                    <a:pt x="23175" y="107583"/>
                    <a:pt x="13297" y="97705"/>
                  </a:cubicBezTo>
                  <a:cubicBezTo>
                    <a:pt x="3419" y="87827"/>
                    <a:pt x="4830" y="91354"/>
                    <a:pt x="6947" y="87121"/>
                  </a:cubicBezTo>
                  <a:cubicBezTo>
                    <a:pt x="9064" y="82888"/>
                    <a:pt x="25997" y="83241"/>
                    <a:pt x="25997" y="72305"/>
                  </a:cubicBezTo>
                  <a:cubicBezTo>
                    <a:pt x="25997" y="61369"/>
                    <a:pt x="-9986" y="-5306"/>
                    <a:pt x="2714" y="33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D63E8121-C03C-4E47-8A5D-C100AB308A05}"/>
                </a:ext>
              </a:extLst>
            </p:cNvPr>
            <p:cNvSpPr/>
            <p:nvPr/>
          </p:nvSpPr>
          <p:spPr>
            <a:xfrm>
              <a:off x="5332046" y="4972038"/>
              <a:ext cx="319014" cy="137783"/>
            </a:xfrm>
            <a:custGeom>
              <a:avLst/>
              <a:gdLst>
                <a:gd name="connsiteX0" fmla="*/ 316279 w 319014"/>
                <a:gd name="connsiteY0" fmla="*/ 12 h 137783"/>
                <a:gd name="connsiteX1" fmla="*/ 297229 w 319014"/>
                <a:gd name="connsiteY1" fmla="*/ 60337 h 137783"/>
                <a:gd name="connsiteX2" fmla="*/ 221029 w 319014"/>
                <a:gd name="connsiteY2" fmla="*/ 104787 h 137783"/>
                <a:gd name="connsiteX3" fmla="*/ 101967 w 319014"/>
                <a:gd name="connsiteY3" fmla="*/ 136537 h 137783"/>
                <a:gd name="connsiteX4" fmla="*/ 367 w 319014"/>
                <a:gd name="connsiteY4" fmla="*/ 130187 h 137783"/>
                <a:gd name="connsiteX5" fmla="*/ 138479 w 319014"/>
                <a:gd name="connsiteY5" fmla="*/ 119075 h 137783"/>
                <a:gd name="connsiteX6" fmla="*/ 248017 w 319014"/>
                <a:gd name="connsiteY6" fmla="*/ 55575 h 137783"/>
                <a:gd name="connsiteX7" fmla="*/ 316279 w 319014"/>
                <a:gd name="connsiteY7" fmla="*/ 12 h 1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014" h="137783">
                  <a:moveTo>
                    <a:pt x="316279" y="12"/>
                  </a:moveTo>
                  <a:cubicBezTo>
                    <a:pt x="324481" y="806"/>
                    <a:pt x="313104" y="42875"/>
                    <a:pt x="297229" y="60337"/>
                  </a:cubicBezTo>
                  <a:cubicBezTo>
                    <a:pt x="281354" y="77799"/>
                    <a:pt x="253573" y="92087"/>
                    <a:pt x="221029" y="104787"/>
                  </a:cubicBezTo>
                  <a:cubicBezTo>
                    <a:pt x="188485" y="117487"/>
                    <a:pt x="138744" y="132304"/>
                    <a:pt x="101967" y="136537"/>
                  </a:cubicBezTo>
                  <a:cubicBezTo>
                    <a:pt x="65190" y="140770"/>
                    <a:pt x="-5718" y="133097"/>
                    <a:pt x="367" y="130187"/>
                  </a:cubicBezTo>
                  <a:cubicBezTo>
                    <a:pt x="6452" y="127277"/>
                    <a:pt x="97204" y="131510"/>
                    <a:pt x="138479" y="119075"/>
                  </a:cubicBezTo>
                  <a:cubicBezTo>
                    <a:pt x="179754" y="106640"/>
                    <a:pt x="222882" y="74625"/>
                    <a:pt x="248017" y="55575"/>
                  </a:cubicBezTo>
                  <a:cubicBezTo>
                    <a:pt x="273152" y="36525"/>
                    <a:pt x="308077" y="-782"/>
                    <a:pt x="316279" y="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F53C2D25-4ADC-4C32-A195-4D0F275318AE}"/>
                </a:ext>
              </a:extLst>
            </p:cNvPr>
            <p:cNvSpPr/>
            <p:nvPr/>
          </p:nvSpPr>
          <p:spPr>
            <a:xfrm>
              <a:off x="5171110" y="5041887"/>
              <a:ext cx="177208" cy="61750"/>
            </a:xfrm>
            <a:custGeom>
              <a:avLst/>
              <a:gdLst>
                <a:gd name="connsiteX0" fmla="*/ 965 w 177208"/>
                <a:gd name="connsiteY0" fmla="*/ 13 h 61750"/>
                <a:gd name="connsiteX1" fmla="*/ 85103 w 177208"/>
                <a:gd name="connsiteY1" fmla="*/ 46051 h 61750"/>
                <a:gd name="connsiteX2" fmla="*/ 177178 w 177208"/>
                <a:gd name="connsiteY2" fmla="*/ 58751 h 61750"/>
                <a:gd name="connsiteX3" fmla="*/ 94628 w 177208"/>
                <a:gd name="connsiteY3" fmla="*/ 60338 h 61750"/>
                <a:gd name="connsiteX4" fmla="*/ 42240 w 177208"/>
                <a:gd name="connsiteY4" fmla="*/ 41288 h 61750"/>
                <a:gd name="connsiteX5" fmla="*/ 965 w 177208"/>
                <a:gd name="connsiteY5" fmla="*/ 13 h 6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08" h="61750">
                  <a:moveTo>
                    <a:pt x="965" y="13"/>
                  </a:moveTo>
                  <a:cubicBezTo>
                    <a:pt x="8109" y="807"/>
                    <a:pt x="55734" y="36261"/>
                    <a:pt x="85103" y="46051"/>
                  </a:cubicBezTo>
                  <a:cubicBezTo>
                    <a:pt x="114472" y="55841"/>
                    <a:pt x="175591" y="56370"/>
                    <a:pt x="177178" y="58751"/>
                  </a:cubicBezTo>
                  <a:cubicBezTo>
                    <a:pt x="178766" y="61132"/>
                    <a:pt x="117118" y="63248"/>
                    <a:pt x="94628" y="60338"/>
                  </a:cubicBezTo>
                  <a:cubicBezTo>
                    <a:pt x="72138" y="57428"/>
                    <a:pt x="56263" y="48432"/>
                    <a:pt x="42240" y="41288"/>
                  </a:cubicBezTo>
                  <a:cubicBezTo>
                    <a:pt x="28217" y="34144"/>
                    <a:pt x="-6179" y="-781"/>
                    <a:pt x="965" y="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645E86DB-6705-43E0-BF5A-EDA693E4ABBD}"/>
                </a:ext>
              </a:extLst>
            </p:cNvPr>
            <p:cNvSpPr/>
            <p:nvPr/>
          </p:nvSpPr>
          <p:spPr>
            <a:xfrm>
              <a:off x="4246537" y="4865976"/>
              <a:ext cx="214891" cy="136867"/>
            </a:xfrm>
            <a:custGeom>
              <a:avLst/>
              <a:gdLst>
                <a:gd name="connsiteX0" fmla="*/ 214338 w 214891"/>
                <a:gd name="connsiteY0" fmla="*/ 134649 h 136867"/>
                <a:gd name="connsiteX1" fmla="*/ 147663 w 214891"/>
                <a:gd name="connsiteY1" fmla="*/ 50512 h 136867"/>
                <a:gd name="connsiteX2" fmla="*/ 50826 w 214891"/>
                <a:gd name="connsiteY2" fmla="*/ 13999 h 136867"/>
                <a:gd name="connsiteX3" fmla="*/ 26 w 214891"/>
                <a:gd name="connsiteY3" fmla="*/ 1299 h 136867"/>
                <a:gd name="connsiteX4" fmla="*/ 44476 w 214891"/>
                <a:gd name="connsiteY4" fmla="*/ 42574 h 136867"/>
                <a:gd name="connsiteX5" fmla="*/ 85751 w 214891"/>
                <a:gd name="connsiteY5" fmla="*/ 87024 h 136867"/>
                <a:gd name="connsiteX6" fmla="*/ 111151 w 214891"/>
                <a:gd name="connsiteY6" fmla="*/ 110837 h 136867"/>
                <a:gd name="connsiteX7" fmla="*/ 214338 w 214891"/>
                <a:gd name="connsiteY7" fmla="*/ 134649 h 13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891" h="136867">
                  <a:moveTo>
                    <a:pt x="214338" y="134649"/>
                  </a:moveTo>
                  <a:cubicBezTo>
                    <a:pt x="220423" y="124595"/>
                    <a:pt x="174915" y="70620"/>
                    <a:pt x="147663" y="50512"/>
                  </a:cubicBezTo>
                  <a:cubicBezTo>
                    <a:pt x="120411" y="30404"/>
                    <a:pt x="75432" y="22201"/>
                    <a:pt x="50826" y="13999"/>
                  </a:cubicBezTo>
                  <a:cubicBezTo>
                    <a:pt x="26220" y="5797"/>
                    <a:pt x="1084" y="-3463"/>
                    <a:pt x="26" y="1299"/>
                  </a:cubicBezTo>
                  <a:cubicBezTo>
                    <a:pt x="-1032" y="6061"/>
                    <a:pt x="30189" y="28287"/>
                    <a:pt x="44476" y="42574"/>
                  </a:cubicBezTo>
                  <a:cubicBezTo>
                    <a:pt x="58763" y="56861"/>
                    <a:pt x="85751" y="87024"/>
                    <a:pt x="85751" y="87024"/>
                  </a:cubicBezTo>
                  <a:cubicBezTo>
                    <a:pt x="96863" y="98401"/>
                    <a:pt x="92366" y="103958"/>
                    <a:pt x="111151" y="110837"/>
                  </a:cubicBezTo>
                  <a:cubicBezTo>
                    <a:pt x="129936" y="117716"/>
                    <a:pt x="208253" y="144703"/>
                    <a:pt x="214338" y="13464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E2F7F247-FD7C-4F53-A058-7755B37F3BF2}"/>
                </a:ext>
              </a:extLst>
            </p:cNvPr>
            <p:cNvSpPr/>
            <p:nvPr/>
          </p:nvSpPr>
          <p:spPr>
            <a:xfrm>
              <a:off x="3848245" y="4826303"/>
              <a:ext cx="326958" cy="136583"/>
            </a:xfrm>
            <a:custGeom>
              <a:avLst/>
              <a:gdLst>
                <a:gd name="connsiteX0" fmla="*/ 325293 w 326958"/>
                <a:gd name="connsiteY0" fmla="*/ 26685 h 136583"/>
                <a:gd name="connsiteX1" fmla="*/ 201468 w 326958"/>
                <a:gd name="connsiteY1" fmla="*/ 53672 h 136583"/>
                <a:gd name="connsiteX2" fmla="*/ 126855 w 326958"/>
                <a:gd name="connsiteY2" fmla="*/ 125110 h 136583"/>
                <a:gd name="connsiteX3" fmla="*/ 88755 w 326958"/>
                <a:gd name="connsiteY3" fmla="*/ 134635 h 136583"/>
                <a:gd name="connsiteX4" fmla="*/ 1443 w 326958"/>
                <a:gd name="connsiteY4" fmla="*/ 106060 h 136583"/>
                <a:gd name="connsiteX5" fmla="*/ 37955 w 326958"/>
                <a:gd name="connsiteY5" fmla="*/ 87010 h 136583"/>
                <a:gd name="connsiteX6" fmla="*/ 85580 w 326958"/>
                <a:gd name="connsiteY6" fmla="*/ 37797 h 136583"/>
                <a:gd name="connsiteX7" fmla="*/ 185593 w 326958"/>
                <a:gd name="connsiteY7" fmla="*/ 1285 h 136583"/>
                <a:gd name="connsiteX8" fmla="*/ 268143 w 326958"/>
                <a:gd name="connsiteY8" fmla="*/ 9222 h 136583"/>
                <a:gd name="connsiteX9" fmla="*/ 325293 w 326958"/>
                <a:gd name="connsiteY9" fmla="*/ 26685 h 1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958" h="136583">
                  <a:moveTo>
                    <a:pt x="325293" y="26685"/>
                  </a:moveTo>
                  <a:cubicBezTo>
                    <a:pt x="314180" y="34093"/>
                    <a:pt x="234541" y="37268"/>
                    <a:pt x="201468" y="53672"/>
                  </a:cubicBezTo>
                  <a:cubicBezTo>
                    <a:pt x="168395" y="70076"/>
                    <a:pt x="145640" y="111616"/>
                    <a:pt x="126855" y="125110"/>
                  </a:cubicBezTo>
                  <a:cubicBezTo>
                    <a:pt x="108070" y="138604"/>
                    <a:pt x="109657" y="137810"/>
                    <a:pt x="88755" y="134635"/>
                  </a:cubicBezTo>
                  <a:cubicBezTo>
                    <a:pt x="67853" y="131460"/>
                    <a:pt x="9910" y="113998"/>
                    <a:pt x="1443" y="106060"/>
                  </a:cubicBezTo>
                  <a:cubicBezTo>
                    <a:pt x="-7024" y="98123"/>
                    <a:pt x="23932" y="98387"/>
                    <a:pt x="37955" y="87010"/>
                  </a:cubicBezTo>
                  <a:cubicBezTo>
                    <a:pt x="51978" y="75633"/>
                    <a:pt x="60974" y="52085"/>
                    <a:pt x="85580" y="37797"/>
                  </a:cubicBezTo>
                  <a:cubicBezTo>
                    <a:pt x="110186" y="23509"/>
                    <a:pt x="155166" y="6047"/>
                    <a:pt x="185593" y="1285"/>
                  </a:cubicBezTo>
                  <a:cubicBezTo>
                    <a:pt x="216020" y="-3477"/>
                    <a:pt x="247241" y="6312"/>
                    <a:pt x="268143" y="9222"/>
                  </a:cubicBezTo>
                  <a:cubicBezTo>
                    <a:pt x="289045" y="12132"/>
                    <a:pt x="336406" y="19277"/>
                    <a:pt x="325293" y="2668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CF2F4270-73E9-45CA-8440-33923BFD8FC6}"/>
                </a:ext>
              </a:extLst>
            </p:cNvPr>
            <p:cNvSpPr/>
            <p:nvPr/>
          </p:nvSpPr>
          <p:spPr>
            <a:xfrm>
              <a:off x="4995035" y="4900304"/>
              <a:ext cx="174063" cy="153647"/>
            </a:xfrm>
            <a:custGeom>
              <a:avLst/>
              <a:gdLst>
                <a:gd name="connsiteX0" fmla="*/ 173865 w 174063"/>
                <a:gd name="connsiteY0" fmla="*/ 309 h 153647"/>
                <a:gd name="connsiteX1" fmla="*/ 94490 w 174063"/>
                <a:gd name="connsiteY1" fmla="*/ 55871 h 153647"/>
                <a:gd name="connsiteX2" fmla="*/ 13528 w 174063"/>
                <a:gd name="connsiteY2" fmla="*/ 117784 h 153647"/>
                <a:gd name="connsiteX3" fmla="*/ 5590 w 174063"/>
                <a:gd name="connsiteY3" fmla="*/ 152709 h 153647"/>
                <a:gd name="connsiteX4" fmla="*/ 70678 w 174063"/>
                <a:gd name="connsiteY4" fmla="*/ 81271 h 153647"/>
                <a:gd name="connsiteX5" fmla="*/ 173865 w 174063"/>
                <a:gd name="connsiteY5" fmla="*/ 309 h 15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063" h="153647">
                  <a:moveTo>
                    <a:pt x="173865" y="309"/>
                  </a:moveTo>
                  <a:cubicBezTo>
                    <a:pt x="177834" y="-3924"/>
                    <a:pt x="121213" y="36292"/>
                    <a:pt x="94490" y="55871"/>
                  </a:cubicBezTo>
                  <a:cubicBezTo>
                    <a:pt x="67767" y="75450"/>
                    <a:pt x="28345" y="101644"/>
                    <a:pt x="13528" y="117784"/>
                  </a:cubicBezTo>
                  <a:cubicBezTo>
                    <a:pt x="-1289" y="133924"/>
                    <a:pt x="-3935" y="158794"/>
                    <a:pt x="5590" y="152709"/>
                  </a:cubicBezTo>
                  <a:cubicBezTo>
                    <a:pt x="15115" y="146624"/>
                    <a:pt x="45807" y="103232"/>
                    <a:pt x="70678" y="81271"/>
                  </a:cubicBezTo>
                  <a:cubicBezTo>
                    <a:pt x="95549" y="59310"/>
                    <a:pt x="169896" y="4542"/>
                    <a:pt x="173865" y="30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6A61D7B1-205C-4C27-A7D2-0966E1E65A35}"/>
                </a:ext>
              </a:extLst>
            </p:cNvPr>
            <p:cNvSpPr/>
            <p:nvPr/>
          </p:nvSpPr>
          <p:spPr>
            <a:xfrm>
              <a:off x="5398316" y="4820146"/>
              <a:ext cx="318734" cy="111642"/>
            </a:xfrm>
            <a:custGeom>
              <a:avLst/>
              <a:gdLst>
                <a:gd name="connsiteX0" fmla="*/ 2359 w 318734"/>
                <a:gd name="connsiteY0" fmla="*/ 2679 h 111642"/>
                <a:gd name="connsiteX1" fmla="*/ 132534 w 318734"/>
                <a:gd name="connsiteY1" fmla="*/ 2679 h 111642"/>
                <a:gd name="connsiteX2" fmla="*/ 202384 w 318734"/>
                <a:gd name="connsiteY2" fmla="*/ 23317 h 111642"/>
                <a:gd name="connsiteX3" fmla="*/ 292872 w 318734"/>
                <a:gd name="connsiteY3" fmla="*/ 78879 h 111642"/>
                <a:gd name="connsiteX4" fmla="*/ 318272 w 318734"/>
                <a:gd name="connsiteY4" fmla="*/ 107454 h 111642"/>
                <a:gd name="connsiteX5" fmla="*/ 276997 w 318734"/>
                <a:gd name="connsiteY5" fmla="*/ 107454 h 111642"/>
                <a:gd name="connsiteX6" fmla="*/ 207147 w 318734"/>
                <a:gd name="connsiteY6" fmla="*/ 69354 h 111642"/>
                <a:gd name="connsiteX7" fmla="*/ 59509 w 318734"/>
                <a:gd name="connsiteY7" fmla="*/ 24904 h 111642"/>
                <a:gd name="connsiteX8" fmla="*/ 2359 w 318734"/>
                <a:gd name="connsiteY8" fmla="*/ 2679 h 11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734" h="111642">
                  <a:moveTo>
                    <a:pt x="2359" y="2679"/>
                  </a:moveTo>
                  <a:cubicBezTo>
                    <a:pt x="14530" y="-1025"/>
                    <a:pt x="99196" y="-761"/>
                    <a:pt x="132534" y="2679"/>
                  </a:cubicBezTo>
                  <a:cubicBezTo>
                    <a:pt x="165872" y="6119"/>
                    <a:pt x="175661" y="10617"/>
                    <a:pt x="202384" y="23317"/>
                  </a:cubicBezTo>
                  <a:cubicBezTo>
                    <a:pt x="229107" y="36017"/>
                    <a:pt x="273557" y="64856"/>
                    <a:pt x="292872" y="78879"/>
                  </a:cubicBezTo>
                  <a:cubicBezTo>
                    <a:pt x="312187" y="92902"/>
                    <a:pt x="320918" y="102692"/>
                    <a:pt x="318272" y="107454"/>
                  </a:cubicBezTo>
                  <a:cubicBezTo>
                    <a:pt x="315626" y="112216"/>
                    <a:pt x="295518" y="113804"/>
                    <a:pt x="276997" y="107454"/>
                  </a:cubicBezTo>
                  <a:cubicBezTo>
                    <a:pt x="258476" y="101104"/>
                    <a:pt x="243395" y="83112"/>
                    <a:pt x="207147" y="69354"/>
                  </a:cubicBezTo>
                  <a:cubicBezTo>
                    <a:pt x="170899" y="55596"/>
                    <a:pt x="91524" y="34958"/>
                    <a:pt x="59509" y="24904"/>
                  </a:cubicBezTo>
                  <a:cubicBezTo>
                    <a:pt x="27494" y="14850"/>
                    <a:pt x="-9812" y="6383"/>
                    <a:pt x="2359" y="267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CC24A8E3-BFD1-4A4E-B0A4-A32CFAEBFF91}"/>
                </a:ext>
              </a:extLst>
            </p:cNvPr>
            <p:cNvSpPr/>
            <p:nvPr/>
          </p:nvSpPr>
          <p:spPr>
            <a:xfrm>
              <a:off x="5159352" y="4841409"/>
              <a:ext cx="203223" cy="114777"/>
            </a:xfrm>
            <a:custGeom>
              <a:avLst/>
              <a:gdLst>
                <a:gd name="connsiteX0" fmla="*/ 203223 w 203223"/>
                <a:gd name="connsiteY0" fmla="*/ 466 h 114777"/>
                <a:gd name="connsiteX1" fmla="*/ 88923 w 203223"/>
                <a:gd name="connsiteY1" fmla="*/ 38566 h 114777"/>
                <a:gd name="connsiteX2" fmla="*/ 82573 w 203223"/>
                <a:gd name="connsiteY2" fmla="*/ 71904 h 114777"/>
                <a:gd name="connsiteX3" fmla="*/ 38123 w 203223"/>
                <a:gd name="connsiteY3" fmla="*/ 98891 h 114777"/>
                <a:gd name="connsiteX4" fmla="*/ 25423 w 203223"/>
                <a:gd name="connsiteY4" fmla="*/ 114766 h 114777"/>
                <a:gd name="connsiteX5" fmla="*/ 23 w 203223"/>
                <a:gd name="connsiteY5" fmla="*/ 100479 h 114777"/>
                <a:gd name="connsiteX6" fmla="*/ 30186 w 203223"/>
                <a:gd name="connsiteY6" fmla="*/ 52854 h 114777"/>
                <a:gd name="connsiteX7" fmla="*/ 87336 w 203223"/>
                <a:gd name="connsiteY7" fmla="*/ 19516 h 114777"/>
                <a:gd name="connsiteX8" fmla="*/ 203223 w 203223"/>
                <a:gd name="connsiteY8" fmla="*/ 466 h 11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23" h="114777">
                  <a:moveTo>
                    <a:pt x="203223" y="466"/>
                  </a:moveTo>
                  <a:cubicBezTo>
                    <a:pt x="203488" y="3641"/>
                    <a:pt x="109031" y="26660"/>
                    <a:pt x="88923" y="38566"/>
                  </a:cubicBezTo>
                  <a:cubicBezTo>
                    <a:pt x="68815" y="50472"/>
                    <a:pt x="91040" y="61850"/>
                    <a:pt x="82573" y="71904"/>
                  </a:cubicBezTo>
                  <a:cubicBezTo>
                    <a:pt x="74106" y="81958"/>
                    <a:pt x="47648" y="91747"/>
                    <a:pt x="38123" y="98891"/>
                  </a:cubicBezTo>
                  <a:cubicBezTo>
                    <a:pt x="28598" y="106035"/>
                    <a:pt x="31773" y="114501"/>
                    <a:pt x="25423" y="114766"/>
                  </a:cubicBezTo>
                  <a:cubicBezTo>
                    <a:pt x="19073" y="115031"/>
                    <a:pt x="-771" y="110798"/>
                    <a:pt x="23" y="100479"/>
                  </a:cubicBezTo>
                  <a:cubicBezTo>
                    <a:pt x="817" y="90160"/>
                    <a:pt x="15634" y="66348"/>
                    <a:pt x="30186" y="52854"/>
                  </a:cubicBezTo>
                  <a:cubicBezTo>
                    <a:pt x="44738" y="39360"/>
                    <a:pt x="61407" y="27983"/>
                    <a:pt x="87336" y="19516"/>
                  </a:cubicBezTo>
                  <a:cubicBezTo>
                    <a:pt x="113265" y="11049"/>
                    <a:pt x="202958" y="-2709"/>
                    <a:pt x="203223" y="46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C7FABE5D-E5DF-461D-8AF0-7CC9FC792B3F}"/>
                </a:ext>
              </a:extLst>
            </p:cNvPr>
            <p:cNvSpPr/>
            <p:nvPr/>
          </p:nvSpPr>
          <p:spPr>
            <a:xfrm>
              <a:off x="4443390" y="5090787"/>
              <a:ext cx="122261" cy="281352"/>
            </a:xfrm>
            <a:custGeom>
              <a:avLst/>
              <a:gdLst>
                <a:gd name="connsiteX0" fmla="*/ 122260 w 122261"/>
                <a:gd name="connsiteY0" fmla="*/ 326 h 281352"/>
                <a:gd name="connsiteX1" fmla="*/ 55585 w 122261"/>
                <a:gd name="connsiteY1" fmla="*/ 116213 h 281352"/>
                <a:gd name="connsiteX2" fmla="*/ 12723 w 122261"/>
                <a:gd name="connsiteY2" fmla="*/ 174951 h 281352"/>
                <a:gd name="connsiteX3" fmla="*/ 23 w 122261"/>
                <a:gd name="connsiteY3" fmla="*/ 281313 h 281352"/>
                <a:gd name="connsiteX4" fmla="*/ 11135 w 122261"/>
                <a:gd name="connsiteY4" fmla="*/ 186063 h 281352"/>
                <a:gd name="connsiteX5" fmla="*/ 57173 w 122261"/>
                <a:gd name="connsiteY5" fmla="*/ 84463 h 281352"/>
                <a:gd name="connsiteX6" fmla="*/ 122260 w 122261"/>
                <a:gd name="connsiteY6" fmla="*/ 326 h 28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261" h="281352">
                  <a:moveTo>
                    <a:pt x="122260" y="326"/>
                  </a:moveTo>
                  <a:cubicBezTo>
                    <a:pt x="121995" y="5618"/>
                    <a:pt x="73841" y="87109"/>
                    <a:pt x="55585" y="116213"/>
                  </a:cubicBezTo>
                  <a:cubicBezTo>
                    <a:pt x="37329" y="145317"/>
                    <a:pt x="21983" y="147434"/>
                    <a:pt x="12723" y="174951"/>
                  </a:cubicBezTo>
                  <a:cubicBezTo>
                    <a:pt x="3463" y="202468"/>
                    <a:pt x="288" y="279461"/>
                    <a:pt x="23" y="281313"/>
                  </a:cubicBezTo>
                  <a:cubicBezTo>
                    <a:pt x="-242" y="283165"/>
                    <a:pt x="1610" y="218871"/>
                    <a:pt x="11135" y="186063"/>
                  </a:cubicBezTo>
                  <a:cubicBezTo>
                    <a:pt x="20660" y="153255"/>
                    <a:pt x="39446" y="113567"/>
                    <a:pt x="57173" y="84463"/>
                  </a:cubicBezTo>
                  <a:cubicBezTo>
                    <a:pt x="74900" y="55359"/>
                    <a:pt x="122525" y="-4966"/>
                    <a:pt x="122260" y="3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384102F0-2DDD-47F9-934F-61A599DF25E9}"/>
                </a:ext>
              </a:extLst>
            </p:cNvPr>
            <p:cNvSpPr/>
            <p:nvPr/>
          </p:nvSpPr>
          <p:spPr>
            <a:xfrm>
              <a:off x="4597975" y="5218605"/>
              <a:ext cx="122515" cy="561733"/>
            </a:xfrm>
            <a:custGeom>
              <a:avLst/>
              <a:gdLst>
                <a:gd name="connsiteX0" fmla="*/ 110550 w 122515"/>
                <a:gd name="connsiteY0" fmla="*/ 4270 h 561733"/>
                <a:gd name="connsiteX1" fmla="*/ 120075 w 122515"/>
                <a:gd name="connsiteY1" fmla="*/ 172545 h 561733"/>
                <a:gd name="connsiteX2" fmla="*/ 74038 w 122515"/>
                <a:gd name="connsiteY2" fmla="*/ 305895 h 561733"/>
                <a:gd name="connsiteX3" fmla="*/ 40700 w 122515"/>
                <a:gd name="connsiteY3" fmla="*/ 424958 h 561733"/>
                <a:gd name="connsiteX4" fmla="*/ 43875 w 122515"/>
                <a:gd name="connsiteY4" fmla="*/ 478933 h 561733"/>
                <a:gd name="connsiteX5" fmla="*/ 118488 w 122515"/>
                <a:gd name="connsiteY5" fmla="*/ 561483 h 561733"/>
                <a:gd name="connsiteX6" fmla="*/ 26413 w 122515"/>
                <a:gd name="connsiteY6" fmla="*/ 450358 h 561733"/>
                <a:gd name="connsiteX7" fmla="*/ 15300 w 122515"/>
                <a:gd name="connsiteY7" fmla="*/ 334470 h 561733"/>
                <a:gd name="connsiteX8" fmla="*/ 1013 w 122515"/>
                <a:gd name="connsiteY8" fmla="*/ 307483 h 561733"/>
                <a:gd name="connsiteX9" fmla="*/ 45463 w 122515"/>
                <a:gd name="connsiteY9" fmla="*/ 204295 h 561733"/>
                <a:gd name="connsiteX10" fmla="*/ 62925 w 122515"/>
                <a:gd name="connsiteY10" fmla="*/ 63008 h 561733"/>
                <a:gd name="connsiteX11" fmla="*/ 110550 w 122515"/>
                <a:gd name="connsiteY11" fmla="*/ 4270 h 56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15" h="561733">
                  <a:moveTo>
                    <a:pt x="110550" y="4270"/>
                  </a:moveTo>
                  <a:cubicBezTo>
                    <a:pt x="120075" y="22526"/>
                    <a:pt x="126160" y="122274"/>
                    <a:pt x="120075" y="172545"/>
                  </a:cubicBezTo>
                  <a:cubicBezTo>
                    <a:pt x="113990" y="222816"/>
                    <a:pt x="87267" y="263826"/>
                    <a:pt x="74038" y="305895"/>
                  </a:cubicBezTo>
                  <a:cubicBezTo>
                    <a:pt x="60809" y="347964"/>
                    <a:pt x="45727" y="396118"/>
                    <a:pt x="40700" y="424958"/>
                  </a:cubicBezTo>
                  <a:cubicBezTo>
                    <a:pt x="35673" y="453798"/>
                    <a:pt x="30910" y="456179"/>
                    <a:pt x="43875" y="478933"/>
                  </a:cubicBezTo>
                  <a:cubicBezTo>
                    <a:pt x="56840" y="501687"/>
                    <a:pt x="121398" y="566245"/>
                    <a:pt x="118488" y="561483"/>
                  </a:cubicBezTo>
                  <a:cubicBezTo>
                    <a:pt x="115578" y="556721"/>
                    <a:pt x="43611" y="488194"/>
                    <a:pt x="26413" y="450358"/>
                  </a:cubicBezTo>
                  <a:cubicBezTo>
                    <a:pt x="9215" y="412523"/>
                    <a:pt x="19533" y="358282"/>
                    <a:pt x="15300" y="334470"/>
                  </a:cubicBezTo>
                  <a:cubicBezTo>
                    <a:pt x="11067" y="310658"/>
                    <a:pt x="-4014" y="329179"/>
                    <a:pt x="1013" y="307483"/>
                  </a:cubicBezTo>
                  <a:cubicBezTo>
                    <a:pt x="6040" y="285787"/>
                    <a:pt x="35144" y="245041"/>
                    <a:pt x="45463" y="204295"/>
                  </a:cubicBezTo>
                  <a:cubicBezTo>
                    <a:pt x="55782" y="163549"/>
                    <a:pt x="52077" y="95816"/>
                    <a:pt x="62925" y="63008"/>
                  </a:cubicBezTo>
                  <a:cubicBezTo>
                    <a:pt x="73773" y="30200"/>
                    <a:pt x="101025" y="-13986"/>
                    <a:pt x="110550" y="427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AEAE5C1D-ADEF-4F43-8403-AB1C1EF59FB6}"/>
                </a:ext>
              </a:extLst>
            </p:cNvPr>
            <p:cNvSpPr/>
            <p:nvPr/>
          </p:nvSpPr>
          <p:spPr>
            <a:xfrm>
              <a:off x="4321009" y="4677634"/>
              <a:ext cx="388827" cy="221126"/>
            </a:xfrm>
            <a:custGeom>
              <a:avLst/>
              <a:gdLst>
                <a:gd name="connsiteX0" fmla="*/ 3341 w 388827"/>
                <a:gd name="connsiteY0" fmla="*/ 199 h 221126"/>
                <a:gd name="connsiteX1" fmla="*/ 278508 w 388827"/>
                <a:gd name="connsiteY1" fmla="*/ 154716 h 221126"/>
                <a:gd name="connsiteX2" fmla="*/ 361058 w 388827"/>
                <a:gd name="connsiteY2" fmla="*/ 152599 h 221126"/>
                <a:gd name="connsiteX3" fmla="*/ 388574 w 388827"/>
                <a:gd name="connsiteY3" fmla="*/ 163183 h 221126"/>
                <a:gd name="connsiteX4" fmla="*/ 348358 w 388827"/>
                <a:gd name="connsiteY4" fmla="*/ 205516 h 221126"/>
                <a:gd name="connsiteX5" fmla="*/ 295441 w 388827"/>
                <a:gd name="connsiteY5" fmla="*/ 220333 h 221126"/>
                <a:gd name="connsiteX6" fmla="*/ 187491 w 388827"/>
                <a:gd name="connsiteY6" fmla="*/ 184349 h 221126"/>
                <a:gd name="connsiteX7" fmla="*/ 128224 w 388827"/>
                <a:gd name="connsiteY7" fmla="*/ 122966 h 221126"/>
                <a:gd name="connsiteX8" fmla="*/ 3341 w 388827"/>
                <a:gd name="connsiteY8" fmla="*/ 199 h 22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27" h="221126">
                  <a:moveTo>
                    <a:pt x="3341" y="199"/>
                  </a:moveTo>
                  <a:cubicBezTo>
                    <a:pt x="28388" y="5491"/>
                    <a:pt x="218889" y="129316"/>
                    <a:pt x="278508" y="154716"/>
                  </a:cubicBezTo>
                  <a:cubicBezTo>
                    <a:pt x="338128" y="180116"/>
                    <a:pt x="342714" y="151188"/>
                    <a:pt x="361058" y="152599"/>
                  </a:cubicBezTo>
                  <a:cubicBezTo>
                    <a:pt x="379402" y="154010"/>
                    <a:pt x="390691" y="154364"/>
                    <a:pt x="388574" y="163183"/>
                  </a:cubicBezTo>
                  <a:cubicBezTo>
                    <a:pt x="386457" y="172003"/>
                    <a:pt x="363880" y="195991"/>
                    <a:pt x="348358" y="205516"/>
                  </a:cubicBezTo>
                  <a:cubicBezTo>
                    <a:pt x="332836" y="215041"/>
                    <a:pt x="322252" y="223861"/>
                    <a:pt x="295441" y="220333"/>
                  </a:cubicBezTo>
                  <a:cubicBezTo>
                    <a:pt x="268630" y="216805"/>
                    <a:pt x="215360" y="200577"/>
                    <a:pt x="187491" y="184349"/>
                  </a:cubicBezTo>
                  <a:cubicBezTo>
                    <a:pt x="159622" y="168121"/>
                    <a:pt x="155035" y="149424"/>
                    <a:pt x="128224" y="122966"/>
                  </a:cubicBezTo>
                  <a:cubicBezTo>
                    <a:pt x="101413" y="96508"/>
                    <a:pt x="-21706" y="-5093"/>
                    <a:pt x="3341" y="19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9DC60559-3C42-46EB-8C6D-3FE2453AE717}"/>
                </a:ext>
              </a:extLst>
            </p:cNvPr>
            <p:cNvSpPr/>
            <p:nvPr/>
          </p:nvSpPr>
          <p:spPr>
            <a:xfrm>
              <a:off x="4867989" y="4783220"/>
              <a:ext cx="210646" cy="171967"/>
            </a:xfrm>
            <a:custGeom>
              <a:avLst/>
              <a:gdLst>
                <a:gd name="connsiteX0" fmla="*/ 209894 w 210646"/>
                <a:gd name="connsiteY0" fmla="*/ 447 h 171967"/>
                <a:gd name="connsiteX1" fmla="*/ 146394 w 210646"/>
                <a:gd name="connsiteY1" fmla="*/ 99930 h 171967"/>
                <a:gd name="connsiteX2" fmla="*/ 344 w 210646"/>
                <a:gd name="connsiteY2" fmla="*/ 169780 h 171967"/>
                <a:gd name="connsiteX3" fmla="*/ 108294 w 210646"/>
                <a:gd name="connsiteY3" fmla="*/ 142263 h 171967"/>
                <a:gd name="connsiteX4" fmla="*/ 209894 w 210646"/>
                <a:gd name="connsiteY4" fmla="*/ 447 h 17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646" h="171967">
                  <a:moveTo>
                    <a:pt x="209894" y="447"/>
                  </a:moveTo>
                  <a:cubicBezTo>
                    <a:pt x="216244" y="-6608"/>
                    <a:pt x="181319" y="71708"/>
                    <a:pt x="146394" y="99930"/>
                  </a:cubicBezTo>
                  <a:cubicBezTo>
                    <a:pt x="111469" y="128152"/>
                    <a:pt x="6694" y="162725"/>
                    <a:pt x="344" y="169780"/>
                  </a:cubicBezTo>
                  <a:cubicBezTo>
                    <a:pt x="-6006" y="176835"/>
                    <a:pt x="77250" y="166605"/>
                    <a:pt x="108294" y="142263"/>
                  </a:cubicBezTo>
                  <a:cubicBezTo>
                    <a:pt x="139338" y="117921"/>
                    <a:pt x="203544" y="7502"/>
                    <a:pt x="209894" y="44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F890C2BE-1C7F-4F29-BC7B-808013B3DE67}"/>
                </a:ext>
              </a:extLst>
            </p:cNvPr>
            <p:cNvSpPr/>
            <p:nvPr/>
          </p:nvSpPr>
          <p:spPr>
            <a:xfrm>
              <a:off x="5602268" y="4749602"/>
              <a:ext cx="183185" cy="159677"/>
            </a:xfrm>
            <a:custGeom>
              <a:avLst/>
              <a:gdLst>
                <a:gd name="connsiteX0" fmla="*/ 20 w 183185"/>
                <a:gd name="connsiteY0" fmla="*/ 20836 h 159677"/>
                <a:gd name="connsiteX1" fmla="*/ 120670 w 183185"/>
                <a:gd name="connsiteY1" fmla="*/ 1786 h 159677"/>
                <a:gd name="connsiteX2" fmla="*/ 182582 w 183185"/>
                <a:gd name="connsiteY2" fmla="*/ 60523 h 159677"/>
                <a:gd name="connsiteX3" fmla="*/ 150832 w 183185"/>
                <a:gd name="connsiteY3" fmla="*/ 155773 h 159677"/>
                <a:gd name="connsiteX4" fmla="*/ 128607 w 183185"/>
                <a:gd name="connsiteY4" fmla="*/ 135136 h 159677"/>
                <a:gd name="connsiteX5" fmla="*/ 130195 w 183185"/>
                <a:gd name="connsiteY5" fmla="*/ 77986 h 159677"/>
                <a:gd name="connsiteX6" fmla="*/ 20 w 183185"/>
                <a:gd name="connsiteY6" fmla="*/ 20836 h 15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185" h="159677">
                  <a:moveTo>
                    <a:pt x="20" y="20836"/>
                  </a:moveTo>
                  <a:cubicBezTo>
                    <a:pt x="-1567" y="8136"/>
                    <a:pt x="90243" y="-4829"/>
                    <a:pt x="120670" y="1786"/>
                  </a:cubicBezTo>
                  <a:cubicBezTo>
                    <a:pt x="151097" y="8401"/>
                    <a:pt x="177555" y="34858"/>
                    <a:pt x="182582" y="60523"/>
                  </a:cubicBezTo>
                  <a:cubicBezTo>
                    <a:pt x="187609" y="86188"/>
                    <a:pt x="159828" y="143338"/>
                    <a:pt x="150832" y="155773"/>
                  </a:cubicBezTo>
                  <a:cubicBezTo>
                    <a:pt x="141836" y="168209"/>
                    <a:pt x="132046" y="148100"/>
                    <a:pt x="128607" y="135136"/>
                  </a:cubicBezTo>
                  <a:cubicBezTo>
                    <a:pt x="125168" y="122172"/>
                    <a:pt x="146864" y="95448"/>
                    <a:pt x="130195" y="77986"/>
                  </a:cubicBezTo>
                  <a:cubicBezTo>
                    <a:pt x="113526" y="60524"/>
                    <a:pt x="1607" y="33536"/>
                    <a:pt x="20" y="2083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2A0BE5D8-BF58-4A86-A6AE-DEEA67E2C232}"/>
                </a:ext>
              </a:extLst>
            </p:cNvPr>
            <p:cNvSpPr/>
            <p:nvPr/>
          </p:nvSpPr>
          <p:spPr>
            <a:xfrm>
              <a:off x="4975088" y="4813262"/>
              <a:ext cx="387790" cy="172895"/>
            </a:xfrm>
            <a:custGeom>
              <a:avLst/>
              <a:gdLst>
                <a:gd name="connsiteX0" fmla="*/ 385900 w 387790"/>
                <a:gd name="connsiteY0" fmla="*/ 3213 h 172895"/>
                <a:gd name="connsiteX1" fmla="*/ 212862 w 387790"/>
                <a:gd name="connsiteY1" fmla="*/ 42901 h 172895"/>
                <a:gd name="connsiteX2" fmla="*/ 133487 w 387790"/>
                <a:gd name="connsiteY2" fmla="*/ 114338 h 172895"/>
                <a:gd name="connsiteX3" fmla="*/ 74750 w 387790"/>
                <a:gd name="connsiteY3" fmla="*/ 165138 h 172895"/>
                <a:gd name="connsiteX4" fmla="*/ 137 w 387790"/>
                <a:gd name="connsiteY4" fmla="*/ 168313 h 172895"/>
                <a:gd name="connsiteX5" fmla="*/ 57287 w 387790"/>
                <a:gd name="connsiteY5" fmla="*/ 122276 h 172895"/>
                <a:gd name="connsiteX6" fmla="*/ 95387 w 387790"/>
                <a:gd name="connsiteY6" fmla="*/ 60363 h 172895"/>
                <a:gd name="connsiteX7" fmla="*/ 176350 w 387790"/>
                <a:gd name="connsiteY7" fmla="*/ 36551 h 172895"/>
                <a:gd name="connsiteX8" fmla="*/ 298587 w 387790"/>
                <a:gd name="connsiteY8" fmla="*/ 7976 h 172895"/>
                <a:gd name="connsiteX9" fmla="*/ 385900 w 387790"/>
                <a:gd name="connsiteY9" fmla="*/ 3213 h 17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790" h="172895">
                  <a:moveTo>
                    <a:pt x="385900" y="3213"/>
                  </a:moveTo>
                  <a:cubicBezTo>
                    <a:pt x="371613" y="9034"/>
                    <a:pt x="254931" y="24380"/>
                    <a:pt x="212862" y="42901"/>
                  </a:cubicBezTo>
                  <a:cubicBezTo>
                    <a:pt x="170793" y="61422"/>
                    <a:pt x="156506" y="93965"/>
                    <a:pt x="133487" y="114338"/>
                  </a:cubicBezTo>
                  <a:cubicBezTo>
                    <a:pt x="110468" y="134711"/>
                    <a:pt x="96975" y="156142"/>
                    <a:pt x="74750" y="165138"/>
                  </a:cubicBezTo>
                  <a:cubicBezTo>
                    <a:pt x="52525" y="174134"/>
                    <a:pt x="3048" y="175457"/>
                    <a:pt x="137" y="168313"/>
                  </a:cubicBezTo>
                  <a:cubicBezTo>
                    <a:pt x="-2774" y="161169"/>
                    <a:pt x="41412" y="140268"/>
                    <a:pt x="57287" y="122276"/>
                  </a:cubicBezTo>
                  <a:cubicBezTo>
                    <a:pt x="73162" y="104284"/>
                    <a:pt x="75543" y="74650"/>
                    <a:pt x="95387" y="60363"/>
                  </a:cubicBezTo>
                  <a:cubicBezTo>
                    <a:pt x="115231" y="46076"/>
                    <a:pt x="142483" y="45282"/>
                    <a:pt x="176350" y="36551"/>
                  </a:cubicBezTo>
                  <a:cubicBezTo>
                    <a:pt x="210217" y="27820"/>
                    <a:pt x="267366" y="16178"/>
                    <a:pt x="298587" y="7976"/>
                  </a:cubicBezTo>
                  <a:cubicBezTo>
                    <a:pt x="329808" y="-226"/>
                    <a:pt x="400187" y="-2608"/>
                    <a:pt x="385900" y="32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AEAC8D97-82C6-46F6-8731-CA7C5A3F888E}"/>
                </a:ext>
              </a:extLst>
            </p:cNvPr>
            <p:cNvSpPr/>
            <p:nvPr/>
          </p:nvSpPr>
          <p:spPr>
            <a:xfrm>
              <a:off x="3807216" y="4774057"/>
              <a:ext cx="237993" cy="107462"/>
            </a:xfrm>
            <a:custGeom>
              <a:avLst/>
              <a:gdLst>
                <a:gd name="connsiteX0" fmla="*/ 237734 w 237993"/>
                <a:gd name="connsiteY0" fmla="*/ 28131 h 107462"/>
                <a:gd name="connsiteX1" fmla="*/ 107559 w 237993"/>
                <a:gd name="connsiteY1" fmla="*/ 2731 h 107462"/>
                <a:gd name="connsiteX2" fmla="*/ 1197 w 237993"/>
                <a:gd name="connsiteY2" fmla="*/ 97981 h 107462"/>
                <a:gd name="connsiteX3" fmla="*/ 51997 w 237993"/>
                <a:gd name="connsiteY3" fmla="*/ 93218 h 107462"/>
                <a:gd name="connsiteX4" fmla="*/ 78984 w 237993"/>
                <a:gd name="connsiteY4" fmla="*/ 105918 h 107462"/>
                <a:gd name="connsiteX5" fmla="*/ 139309 w 237993"/>
                <a:gd name="connsiteY5" fmla="*/ 51943 h 107462"/>
                <a:gd name="connsiteX6" fmla="*/ 237734 w 237993"/>
                <a:gd name="connsiteY6" fmla="*/ 28131 h 10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993" h="107462">
                  <a:moveTo>
                    <a:pt x="237734" y="28131"/>
                  </a:moveTo>
                  <a:cubicBezTo>
                    <a:pt x="232442" y="19929"/>
                    <a:pt x="146982" y="-8911"/>
                    <a:pt x="107559" y="2731"/>
                  </a:cubicBezTo>
                  <a:cubicBezTo>
                    <a:pt x="68136" y="14373"/>
                    <a:pt x="10457" y="82900"/>
                    <a:pt x="1197" y="97981"/>
                  </a:cubicBezTo>
                  <a:cubicBezTo>
                    <a:pt x="-8063" y="113062"/>
                    <a:pt x="39033" y="91895"/>
                    <a:pt x="51997" y="93218"/>
                  </a:cubicBezTo>
                  <a:cubicBezTo>
                    <a:pt x="64961" y="94541"/>
                    <a:pt x="64432" y="112797"/>
                    <a:pt x="78984" y="105918"/>
                  </a:cubicBezTo>
                  <a:cubicBezTo>
                    <a:pt x="93536" y="99039"/>
                    <a:pt x="112851" y="65437"/>
                    <a:pt x="139309" y="51943"/>
                  </a:cubicBezTo>
                  <a:cubicBezTo>
                    <a:pt x="165767" y="38449"/>
                    <a:pt x="243026" y="36333"/>
                    <a:pt x="237734" y="2813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7870BC74-8B8E-4DC7-B5B4-CFE0E21DB13D}"/>
                </a:ext>
              </a:extLst>
            </p:cNvPr>
            <p:cNvSpPr/>
            <p:nvPr/>
          </p:nvSpPr>
          <p:spPr>
            <a:xfrm>
              <a:off x="3871907" y="4937642"/>
              <a:ext cx="360526" cy="184253"/>
            </a:xfrm>
            <a:custGeom>
              <a:avLst/>
              <a:gdLst>
                <a:gd name="connsiteX0" fmla="*/ 68268 w 360526"/>
                <a:gd name="connsiteY0" fmla="*/ 10596 h 184253"/>
                <a:gd name="connsiteX1" fmla="*/ 130181 w 360526"/>
                <a:gd name="connsiteY1" fmla="*/ 116958 h 184253"/>
                <a:gd name="connsiteX2" fmla="*/ 263531 w 360526"/>
                <a:gd name="connsiteY2" fmla="*/ 167758 h 184253"/>
                <a:gd name="connsiteX3" fmla="*/ 358781 w 360526"/>
                <a:gd name="connsiteY3" fmla="*/ 183633 h 184253"/>
                <a:gd name="connsiteX4" fmla="*/ 180981 w 360526"/>
                <a:gd name="connsiteY4" fmla="*/ 150296 h 184253"/>
                <a:gd name="connsiteX5" fmla="*/ 92081 w 360526"/>
                <a:gd name="connsiteY5" fmla="*/ 102671 h 184253"/>
                <a:gd name="connsiteX6" fmla="*/ 49218 w 360526"/>
                <a:gd name="connsiteY6" fmla="*/ 66158 h 184253"/>
                <a:gd name="connsiteX7" fmla="*/ 6 w 360526"/>
                <a:gd name="connsiteY7" fmla="*/ 9008 h 184253"/>
                <a:gd name="connsiteX8" fmla="*/ 68268 w 360526"/>
                <a:gd name="connsiteY8" fmla="*/ 10596 h 18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26" h="184253">
                  <a:moveTo>
                    <a:pt x="68268" y="10596"/>
                  </a:moveTo>
                  <a:cubicBezTo>
                    <a:pt x="89964" y="28588"/>
                    <a:pt x="97637" y="90764"/>
                    <a:pt x="130181" y="116958"/>
                  </a:cubicBezTo>
                  <a:cubicBezTo>
                    <a:pt x="162725" y="143152"/>
                    <a:pt x="225431" y="156646"/>
                    <a:pt x="263531" y="167758"/>
                  </a:cubicBezTo>
                  <a:cubicBezTo>
                    <a:pt x="301631" y="178870"/>
                    <a:pt x="372539" y="186543"/>
                    <a:pt x="358781" y="183633"/>
                  </a:cubicBezTo>
                  <a:cubicBezTo>
                    <a:pt x="345023" y="180723"/>
                    <a:pt x="225431" y="163790"/>
                    <a:pt x="180981" y="150296"/>
                  </a:cubicBezTo>
                  <a:cubicBezTo>
                    <a:pt x="136531" y="136802"/>
                    <a:pt x="114041" y="116694"/>
                    <a:pt x="92081" y="102671"/>
                  </a:cubicBezTo>
                  <a:cubicBezTo>
                    <a:pt x="70121" y="88648"/>
                    <a:pt x="64564" y="81768"/>
                    <a:pt x="49218" y="66158"/>
                  </a:cubicBezTo>
                  <a:cubicBezTo>
                    <a:pt x="33872" y="50548"/>
                    <a:pt x="-523" y="16681"/>
                    <a:pt x="6" y="9008"/>
                  </a:cubicBezTo>
                  <a:cubicBezTo>
                    <a:pt x="535" y="1335"/>
                    <a:pt x="46572" y="-7396"/>
                    <a:pt x="68268" y="1059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E6381CBE-97A1-4F82-B4D5-1E1E00F4D973}"/>
                </a:ext>
              </a:extLst>
            </p:cNvPr>
            <p:cNvSpPr/>
            <p:nvPr/>
          </p:nvSpPr>
          <p:spPr>
            <a:xfrm>
              <a:off x="4270278" y="5026021"/>
              <a:ext cx="271590" cy="85816"/>
            </a:xfrm>
            <a:custGeom>
              <a:avLst/>
              <a:gdLst>
                <a:gd name="connsiteX0" fmla="*/ 266797 w 271590"/>
                <a:gd name="connsiteY0" fmla="*/ 4 h 85816"/>
                <a:gd name="connsiteX1" fmla="*/ 227110 w 271590"/>
                <a:gd name="connsiteY1" fmla="*/ 58742 h 85816"/>
                <a:gd name="connsiteX2" fmla="*/ 168372 w 271590"/>
                <a:gd name="connsiteY2" fmla="*/ 73029 h 85816"/>
                <a:gd name="connsiteX3" fmla="*/ 97 w 271590"/>
                <a:gd name="connsiteY3" fmla="*/ 85729 h 85816"/>
                <a:gd name="connsiteX4" fmla="*/ 193772 w 271590"/>
                <a:gd name="connsiteY4" fmla="*/ 77792 h 85816"/>
                <a:gd name="connsiteX5" fmla="*/ 260447 w 271590"/>
                <a:gd name="connsiteY5" fmla="*/ 61917 h 85816"/>
                <a:gd name="connsiteX6" fmla="*/ 266797 w 271590"/>
                <a:gd name="connsiteY6" fmla="*/ 4 h 8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590" h="85816">
                  <a:moveTo>
                    <a:pt x="266797" y="4"/>
                  </a:moveTo>
                  <a:cubicBezTo>
                    <a:pt x="261241" y="-525"/>
                    <a:pt x="243514" y="46571"/>
                    <a:pt x="227110" y="58742"/>
                  </a:cubicBezTo>
                  <a:cubicBezTo>
                    <a:pt x="210706" y="70913"/>
                    <a:pt x="206207" y="68531"/>
                    <a:pt x="168372" y="73029"/>
                  </a:cubicBezTo>
                  <a:cubicBezTo>
                    <a:pt x="130536" y="77527"/>
                    <a:pt x="-4136" y="84935"/>
                    <a:pt x="97" y="85729"/>
                  </a:cubicBezTo>
                  <a:cubicBezTo>
                    <a:pt x="4330" y="86523"/>
                    <a:pt x="150380" y="81761"/>
                    <a:pt x="193772" y="77792"/>
                  </a:cubicBezTo>
                  <a:cubicBezTo>
                    <a:pt x="237164" y="73823"/>
                    <a:pt x="244837" y="75146"/>
                    <a:pt x="260447" y="61917"/>
                  </a:cubicBezTo>
                  <a:cubicBezTo>
                    <a:pt x="276057" y="48688"/>
                    <a:pt x="272353" y="533"/>
                    <a:pt x="266797" y="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50CDBCB1-9F5C-473F-AD1A-B37D3EF9FD89}"/>
                </a:ext>
              </a:extLst>
            </p:cNvPr>
            <p:cNvSpPr/>
            <p:nvPr/>
          </p:nvSpPr>
          <p:spPr>
            <a:xfrm>
              <a:off x="3999084" y="5064120"/>
              <a:ext cx="284131" cy="68387"/>
            </a:xfrm>
            <a:custGeom>
              <a:avLst/>
              <a:gdLst>
                <a:gd name="connsiteX0" fmla="*/ 1416 w 284131"/>
                <a:gd name="connsiteY0" fmla="*/ 5 h 68387"/>
                <a:gd name="connsiteX1" fmla="*/ 134766 w 284131"/>
                <a:gd name="connsiteY1" fmla="*/ 44455 h 68387"/>
                <a:gd name="connsiteX2" fmla="*/ 283991 w 284131"/>
                <a:gd name="connsiteY2" fmla="*/ 55568 h 68387"/>
                <a:gd name="connsiteX3" fmla="*/ 160166 w 284131"/>
                <a:gd name="connsiteY3" fmla="*/ 68268 h 68387"/>
                <a:gd name="connsiteX4" fmla="*/ 69679 w 284131"/>
                <a:gd name="connsiteY4" fmla="*/ 47630 h 68387"/>
                <a:gd name="connsiteX5" fmla="*/ 1416 w 284131"/>
                <a:gd name="connsiteY5" fmla="*/ 5 h 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131" h="68387">
                  <a:moveTo>
                    <a:pt x="1416" y="5"/>
                  </a:moveTo>
                  <a:cubicBezTo>
                    <a:pt x="12264" y="-524"/>
                    <a:pt x="87670" y="35194"/>
                    <a:pt x="134766" y="44455"/>
                  </a:cubicBezTo>
                  <a:cubicBezTo>
                    <a:pt x="181862" y="53716"/>
                    <a:pt x="279758" y="51599"/>
                    <a:pt x="283991" y="55568"/>
                  </a:cubicBezTo>
                  <a:cubicBezTo>
                    <a:pt x="288224" y="59537"/>
                    <a:pt x="195885" y="69591"/>
                    <a:pt x="160166" y="68268"/>
                  </a:cubicBezTo>
                  <a:cubicBezTo>
                    <a:pt x="124447" y="66945"/>
                    <a:pt x="94550" y="56891"/>
                    <a:pt x="69679" y="47630"/>
                  </a:cubicBezTo>
                  <a:cubicBezTo>
                    <a:pt x="44808" y="38369"/>
                    <a:pt x="-9432" y="534"/>
                    <a:pt x="1416" y="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48BC248F-1D77-4093-82E7-3A11401D9E9C}"/>
                </a:ext>
              </a:extLst>
            </p:cNvPr>
            <p:cNvSpPr/>
            <p:nvPr/>
          </p:nvSpPr>
          <p:spPr>
            <a:xfrm>
              <a:off x="4467686" y="5280550"/>
              <a:ext cx="383697" cy="777160"/>
            </a:xfrm>
            <a:custGeom>
              <a:avLst/>
              <a:gdLst>
                <a:gd name="connsiteX0" fmla="*/ 180514 w 383697"/>
                <a:gd name="connsiteY0" fmla="*/ 1063 h 777160"/>
                <a:gd name="connsiteX1" fmla="*/ 164639 w 383697"/>
                <a:gd name="connsiteY1" fmla="*/ 123300 h 777160"/>
                <a:gd name="connsiteX2" fmla="*/ 115427 w 383697"/>
                <a:gd name="connsiteY2" fmla="*/ 209025 h 777160"/>
                <a:gd name="connsiteX3" fmla="*/ 48752 w 383697"/>
                <a:gd name="connsiteY3" fmla="*/ 282050 h 777160"/>
                <a:gd name="connsiteX4" fmla="*/ 31289 w 383697"/>
                <a:gd name="connsiteY4" fmla="*/ 459850 h 777160"/>
                <a:gd name="connsiteX5" fmla="*/ 120189 w 383697"/>
                <a:gd name="connsiteY5" fmla="*/ 526525 h 777160"/>
                <a:gd name="connsiteX6" fmla="*/ 255127 w 383697"/>
                <a:gd name="connsiteY6" fmla="*/ 593200 h 777160"/>
                <a:gd name="connsiteX7" fmla="*/ 369427 w 383697"/>
                <a:gd name="connsiteY7" fmla="*/ 663050 h 777160"/>
                <a:gd name="connsiteX8" fmla="*/ 380539 w 383697"/>
                <a:gd name="connsiteY8" fmla="*/ 747188 h 777160"/>
                <a:gd name="connsiteX9" fmla="*/ 377364 w 383697"/>
                <a:gd name="connsiteY9" fmla="*/ 709088 h 777160"/>
                <a:gd name="connsiteX10" fmla="*/ 313864 w 383697"/>
                <a:gd name="connsiteY10" fmla="*/ 731313 h 777160"/>
                <a:gd name="connsiteX11" fmla="*/ 185277 w 383697"/>
                <a:gd name="connsiteY11" fmla="*/ 772588 h 777160"/>
                <a:gd name="connsiteX12" fmla="*/ 18589 w 383697"/>
                <a:gd name="connsiteY12" fmla="*/ 612250 h 777160"/>
                <a:gd name="connsiteX13" fmla="*/ 12239 w 383697"/>
                <a:gd name="connsiteY13" fmla="*/ 291575 h 777160"/>
                <a:gd name="connsiteX14" fmla="*/ 91614 w 383697"/>
                <a:gd name="connsiteY14" fmla="*/ 197913 h 777160"/>
                <a:gd name="connsiteX15" fmla="*/ 180514 w 383697"/>
                <a:gd name="connsiteY15" fmla="*/ 1063 h 77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697" h="777160">
                  <a:moveTo>
                    <a:pt x="180514" y="1063"/>
                  </a:moveTo>
                  <a:cubicBezTo>
                    <a:pt x="192685" y="-11372"/>
                    <a:pt x="175487" y="88640"/>
                    <a:pt x="164639" y="123300"/>
                  </a:cubicBezTo>
                  <a:cubicBezTo>
                    <a:pt x="153791" y="157960"/>
                    <a:pt x="134741" y="182567"/>
                    <a:pt x="115427" y="209025"/>
                  </a:cubicBezTo>
                  <a:cubicBezTo>
                    <a:pt x="96113" y="235483"/>
                    <a:pt x="62775" y="240246"/>
                    <a:pt x="48752" y="282050"/>
                  </a:cubicBezTo>
                  <a:cubicBezTo>
                    <a:pt x="34729" y="323854"/>
                    <a:pt x="19383" y="419104"/>
                    <a:pt x="31289" y="459850"/>
                  </a:cubicBezTo>
                  <a:cubicBezTo>
                    <a:pt x="43195" y="500596"/>
                    <a:pt x="82883" y="504300"/>
                    <a:pt x="120189" y="526525"/>
                  </a:cubicBezTo>
                  <a:cubicBezTo>
                    <a:pt x="157495" y="548750"/>
                    <a:pt x="213587" y="570446"/>
                    <a:pt x="255127" y="593200"/>
                  </a:cubicBezTo>
                  <a:cubicBezTo>
                    <a:pt x="296667" y="615954"/>
                    <a:pt x="348525" y="637385"/>
                    <a:pt x="369427" y="663050"/>
                  </a:cubicBezTo>
                  <a:cubicBezTo>
                    <a:pt x="390329" y="688715"/>
                    <a:pt x="379216" y="739515"/>
                    <a:pt x="380539" y="747188"/>
                  </a:cubicBezTo>
                  <a:cubicBezTo>
                    <a:pt x="381862" y="754861"/>
                    <a:pt x="388477" y="711734"/>
                    <a:pt x="377364" y="709088"/>
                  </a:cubicBezTo>
                  <a:cubicBezTo>
                    <a:pt x="366251" y="706442"/>
                    <a:pt x="313864" y="731313"/>
                    <a:pt x="313864" y="731313"/>
                  </a:cubicBezTo>
                  <a:cubicBezTo>
                    <a:pt x="281850" y="741896"/>
                    <a:pt x="234490" y="792432"/>
                    <a:pt x="185277" y="772588"/>
                  </a:cubicBezTo>
                  <a:cubicBezTo>
                    <a:pt x="136064" y="752744"/>
                    <a:pt x="47429" y="692419"/>
                    <a:pt x="18589" y="612250"/>
                  </a:cubicBezTo>
                  <a:cubicBezTo>
                    <a:pt x="-10251" y="532081"/>
                    <a:pt x="68" y="360631"/>
                    <a:pt x="12239" y="291575"/>
                  </a:cubicBezTo>
                  <a:cubicBezTo>
                    <a:pt x="24410" y="222519"/>
                    <a:pt x="63568" y="242628"/>
                    <a:pt x="91614" y="197913"/>
                  </a:cubicBezTo>
                  <a:cubicBezTo>
                    <a:pt x="119660" y="153199"/>
                    <a:pt x="168343" y="13498"/>
                    <a:pt x="180514" y="106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3B9563D9-9CB8-4EF1-A5F4-2471CF2B5C18}"/>
                </a:ext>
              </a:extLst>
            </p:cNvPr>
            <p:cNvSpPr/>
            <p:nvPr/>
          </p:nvSpPr>
          <p:spPr>
            <a:xfrm>
              <a:off x="4639981" y="5052001"/>
              <a:ext cx="76580" cy="236960"/>
            </a:xfrm>
            <a:custGeom>
              <a:avLst/>
              <a:gdLst>
                <a:gd name="connsiteX0" fmla="*/ 76482 w 76580"/>
                <a:gd name="connsiteY0" fmla="*/ 1012 h 236960"/>
                <a:gd name="connsiteX1" fmla="*/ 20919 w 76580"/>
                <a:gd name="connsiteY1" fmla="*/ 199449 h 236960"/>
                <a:gd name="connsiteX2" fmla="*/ 282 w 76580"/>
                <a:gd name="connsiteY2" fmla="*/ 231199 h 236960"/>
                <a:gd name="connsiteX3" fmla="*/ 33619 w 76580"/>
                <a:gd name="connsiteY3" fmla="*/ 126424 h 236960"/>
                <a:gd name="connsiteX4" fmla="*/ 76482 w 76580"/>
                <a:gd name="connsiteY4" fmla="*/ 1012 h 23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0" h="236960">
                  <a:moveTo>
                    <a:pt x="76482" y="1012"/>
                  </a:moveTo>
                  <a:cubicBezTo>
                    <a:pt x="74365" y="13183"/>
                    <a:pt x="33619" y="161085"/>
                    <a:pt x="20919" y="199449"/>
                  </a:cubicBezTo>
                  <a:cubicBezTo>
                    <a:pt x="8219" y="237814"/>
                    <a:pt x="-1835" y="243370"/>
                    <a:pt x="282" y="231199"/>
                  </a:cubicBezTo>
                  <a:cubicBezTo>
                    <a:pt x="2399" y="219028"/>
                    <a:pt x="21184" y="163201"/>
                    <a:pt x="33619" y="126424"/>
                  </a:cubicBezTo>
                  <a:cubicBezTo>
                    <a:pt x="46054" y="89647"/>
                    <a:pt x="78599" y="-11159"/>
                    <a:pt x="76482" y="10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F0CF4DA7-29CD-4EE9-BAE5-46604B5F0A44}"/>
                </a:ext>
              </a:extLst>
            </p:cNvPr>
            <p:cNvSpPr/>
            <p:nvPr/>
          </p:nvSpPr>
          <p:spPr>
            <a:xfrm>
              <a:off x="5089202" y="4668176"/>
              <a:ext cx="261118" cy="143272"/>
            </a:xfrm>
            <a:custGeom>
              <a:avLst/>
              <a:gdLst>
                <a:gd name="connsiteX0" fmla="*/ 260673 w 261118"/>
                <a:gd name="connsiteY0" fmla="*/ 662 h 143272"/>
                <a:gd name="connsiteX1" fmla="*/ 160661 w 261118"/>
                <a:gd name="connsiteY1" fmla="*/ 65749 h 143272"/>
                <a:gd name="connsiteX2" fmla="*/ 323 w 261118"/>
                <a:gd name="connsiteY2" fmla="*/ 141949 h 143272"/>
                <a:gd name="connsiteX3" fmla="*/ 122561 w 261118"/>
                <a:gd name="connsiteY3" fmla="*/ 107024 h 143272"/>
                <a:gd name="connsiteX4" fmla="*/ 260673 w 261118"/>
                <a:gd name="connsiteY4" fmla="*/ 662 h 14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18" h="143272">
                  <a:moveTo>
                    <a:pt x="260673" y="662"/>
                  </a:moveTo>
                  <a:cubicBezTo>
                    <a:pt x="267023" y="-6217"/>
                    <a:pt x="204053" y="42201"/>
                    <a:pt x="160661" y="65749"/>
                  </a:cubicBezTo>
                  <a:cubicBezTo>
                    <a:pt x="117269" y="89297"/>
                    <a:pt x="6673" y="135070"/>
                    <a:pt x="323" y="141949"/>
                  </a:cubicBezTo>
                  <a:cubicBezTo>
                    <a:pt x="-6027" y="148828"/>
                    <a:pt x="82873" y="127662"/>
                    <a:pt x="122561" y="107024"/>
                  </a:cubicBezTo>
                  <a:cubicBezTo>
                    <a:pt x="162248" y="86387"/>
                    <a:pt x="254323" y="7541"/>
                    <a:pt x="260673" y="66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C53B1AD7-D5C1-414E-A6A7-FCEAA98C497E}"/>
                </a:ext>
              </a:extLst>
            </p:cNvPr>
            <p:cNvSpPr/>
            <p:nvPr/>
          </p:nvSpPr>
          <p:spPr>
            <a:xfrm>
              <a:off x="4973477" y="5516598"/>
              <a:ext cx="81201" cy="141306"/>
            </a:xfrm>
            <a:custGeom>
              <a:avLst/>
              <a:gdLst>
                <a:gd name="connsiteX0" fmla="*/ 81123 w 81201"/>
                <a:gd name="connsiteY0" fmla="*/ 9490 h 141306"/>
                <a:gd name="connsiteX1" fmla="*/ 20798 w 81201"/>
                <a:gd name="connsiteY1" fmla="*/ 6315 h 141306"/>
                <a:gd name="connsiteX2" fmla="*/ 20798 w 81201"/>
                <a:gd name="connsiteY2" fmla="*/ 74577 h 141306"/>
                <a:gd name="connsiteX3" fmla="*/ 161 w 81201"/>
                <a:gd name="connsiteY3" fmla="*/ 141252 h 141306"/>
                <a:gd name="connsiteX4" fmla="*/ 33498 w 81201"/>
                <a:gd name="connsiteY4" fmla="*/ 63465 h 141306"/>
                <a:gd name="connsiteX5" fmla="*/ 81123 w 81201"/>
                <a:gd name="connsiteY5" fmla="*/ 9490 h 14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201" h="141306">
                  <a:moveTo>
                    <a:pt x="81123" y="9490"/>
                  </a:moveTo>
                  <a:cubicBezTo>
                    <a:pt x="79006" y="-35"/>
                    <a:pt x="30852" y="-4533"/>
                    <a:pt x="20798" y="6315"/>
                  </a:cubicBezTo>
                  <a:cubicBezTo>
                    <a:pt x="10744" y="17163"/>
                    <a:pt x="24238" y="52087"/>
                    <a:pt x="20798" y="74577"/>
                  </a:cubicBezTo>
                  <a:cubicBezTo>
                    <a:pt x="17358" y="97067"/>
                    <a:pt x="-1956" y="143104"/>
                    <a:pt x="161" y="141252"/>
                  </a:cubicBezTo>
                  <a:cubicBezTo>
                    <a:pt x="2278" y="139400"/>
                    <a:pt x="25031" y="82250"/>
                    <a:pt x="33498" y="63465"/>
                  </a:cubicBezTo>
                  <a:cubicBezTo>
                    <a:pt x="41965" y="44680"/>
                    <a:pt x="83240" y="19015"/>
                    <a:pt x="81123" y="94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74FB106C-052F-4293-ADEC-C564A1E02985}"/>
                </a:ext>
              </a:extLst>
            </p:cNvPr>
            <p:cNvSpPr/>
            <p:nvPr/>
          </p:nvSpPr>
          <p:spPr>
            <a:xfrm>
              <a:off x="3556542" y="3745450"/>
              <a:ext cx="1068313" cy="1320772"/>
            </a:xfrm>
            <a:custGeom>
              <a:avLst/>
              <a:gdLst>
                <a:gd name="connsiteX0" fmla="*/ 1040858 w 1068313"/>
                <a:gd name="connsiteY0" fmla="*/ 211870 h 1320772"/>
                <a:gd name="connsiteX1" fmla="*/ 1015458 w 1068313"/>
                <a:gd name="connsiteY1" fmla="*/ 166150 h 1320772"/>
                <a:gd name="connsiteX2" fmla="*/ 639538 w 1068313"/>
                <a:gd name="connsiteY2" fmla="*/ 54390 h 1320772"/>
                <a:gd name="connsiteX3" fmla="*/ 228058 w 1068313"/>
                <a:gd name="connsiteY3" fmla="*/ 470950 h 1320772"/>
                <a:gd name="connsiteX4" fmla="*/ 121378 w 1068313"/>
                <a:gd name="connsiteY4" fmla="*/ 887510 h 1320772"/>
                <a:gd name="connsiteX5" fmla="*/ 151858 w 1068313"/>
                <a:gd name="connsiteY5" fmla="*/ 1166910 h 1320772"/>
                <a:gd name="connsiteX6" fmla="*/ 95978 w 1068313"/>
                <a:gd name="connsiteY6" fmla="*/ 1319310 h 1320772"/>
                <a:gd name="connsiteX7" fmla="*/ 29938 w 1068313"/>
                <a:gd name="connsiteY7" fmla="*/ 1080550 h 1320772"/>
                <a:gd name="connsiteX8" fmla="*/ 9618 w 1068313"/>
                <a:gd name="connsiteY8" fmla="*/ 907830 h 1320772"/>
                <a:gd name="connsiteX9" fmla="*/ 182338 w 1068313"/>
                <a:gd name="connsiteY9" fmla="*/ 323630 h 1320772"/>
                <a:gd name="connsiteX10" fmla="*/ 370298 w 1068313"/>
                <a:gd name="connsiteY10" fmla="*/ 69630 h 1320772"/>
                <a:gd name="connsiteX11" fmla="*/ 598898 w 1068313"/>
                <a:gd name="connsiteY11" fmla="*/ 3590 h 1320772"/>
                <a:gd name="connsiteX12" fmla="*/ 781778 w 1068313"/>
                <a:gd name="connsiteY12" fmla="*/ 28990 h 1320772"/>
                <a:gd name="connsiteX13" fmla="*/ 1040858 w 1068313"/>
                <a:gd name="connsiteY13" fmla="*/ 211870 h 132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8313" h="1320772">
                  <a:moveTo>
                    <a:pt x="1040858" y="211870"/>
                  </a:moveTo>
                  <a:cubicBezTo>
                    <a:pt x="1079805" y="234730"/>
                    <a:pt x="1082345" y="192397"/>
                    <a:pt x="1015458" y="166150"/>
                  </a:cubicBezTo>
                  <a:cubicBezTo>
                    <a:pt x="948571" y="139903"/>
                    <a:pt x="770771" y="3590"/>
                    <a:pt x="639538" y="54390"/>
                  </a:cubicBezTo>
                  <a:cubicBezTo>
                    <a:pt x="508305" y="105190"/>
                    <a:pt x="314418" y="332097"/>
                    <a:pt x="228058" y="470950"/>
                  </a:cubicBezTo>
                  <a:cubicBezTo>
                    <a:pt x="141698" y="609803"/>
                    <a:pt x="134078" y="771517"/>
                    <a:pt x="121378" y="887510"/>
                  </a:cubicBezTo>
                  <a:cubicBezTo>
                    <a:pt x="108678" y="1003503"/>
                    <a:pt x="156091" y="1094943"/>
                    <a:pt x="151858" y="1166910"/>
                  </a:cubicBezTo>
                  <a:cubicBezTo>
                    <a:pt x="147625" y="1238877"/>
                    <a:pt x="116298" y="1333703"/>
                    <a:pt x="95978" y="1319310"/>
                  </a:cubicBezTo>
                  <a:cubicBezTo>
                    <a:pt x="75658" y="1304917"/>
                    <a:pt x="44331" y="1149130"/>
                    <a:pt x="29938" y="1080550"/>
                  </a:cubicBezTo>
                  <a:cubicBezTo>
                    <a:pt x="15545" y="1011970"/>
                    <a:pt x="-15782" y="1033983"/>
                    <a:pt x="9618" y="907830"/>
                  </a:cubicBezTo>
                  <a:cubicBezTo>
                    <a:pt x="35018" y="781677"/>
                    <a:pt x="122225" y="463330"/>
                    <a:pt x="182338" y="323630"/>
                  </a:cubicBezTo>
                  <a:cubicBezTo>
                    <a:pt x="242451" y="183930"/>
                    <a:pt x="300871" y="122970"/>
                    <a:pt x="370298" y="69630"/>
                  </a:cubicBezTo>
                  <a:cubicBezTo>
                    <a:pt x="439725" y="16290"/>
                    <a:pt x="530318" y="10363"/>
                    <a:pt x="598898" y="3590"/>
                  </a:cubicBezTo>
                  <a:cubicBezTo>
                    <a:pt x="667478" y="-3183"/>
                    <a:pt x="706425" y="-3183"/>
                    <a:pt x="781778" y="28990"/>
                  </a:cubicBezTo>
                  <a:cubicBezTo>
                    <a:pt x="857131" y="61163"/>
                    <a:pt x="1001911" y="189010"/>
                    <a:pt x="1040858" y="211870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CDA96BC0-A567-4FAC-BE95-33259250765C}"/>
                </a:ext>
              </a:extLst>
            </p:cNvPr>
            <p:cNvSpPr/>
            <p:nvPr/>
          </p:nvSpPr>
          <p:spPr>
            <a:xfrm>
              <a:off x="3683000" y="5013334"/>
              <a:ext cx="985947" cy="1181023"/>
            </a:xfrm>
            <a:custGeom>
              <a:avLst/>
              <a:gdLst>
                <a:gd name="connsiteX0" fmla="*/ 50800 w 985947"/>
                <a:gd name="connsiteY0" fmla="*/ 626 h 1181023"/>
                <a:gd name="connsiteX1" fmla="*/ 96520 w 985947"/>
                <a:gd name="connsiteY1" fmla="*/ 219066 h 1181023"/>
                <a:gd name="connsiteX2" fmla="*/ 360680 w 985947"/>
                <a:gd name="connsiteY2" fmla="*/ 442586 h 1181023"/>
                <a:gd name="connsiteX3" fmla="*/ 487680 w 985947"/>
                <a:gd name="connsiteY3" fmla="*/ 843906 h 1181023"/>
                <a:gd name="connsiteX4" fmla="*/ 701040 w 985947"/>
                <a:gd name="connsiteY4" fmla="*/ 1001386 h 1181023"/>
                <a:gd name="connsiteX5" fmla="*/ 985520 w 985947"/>
                <a:gd name="connsiteY5" fmla="*/ 1021706 h 1181023"/>
                <a:gd name="connsiteX6" fmla="*/ 762000 w 985947"/>
                <a:gd name="connsiteY6" fmla="*/ 1087746 h 1181023"/>
                <a:gd name="connsiteX7" fmla="*/ 624840 w 985947"/>
                <a:gd name="connsiteY7" fmla="*/ 1143626 h 1181023"/>
                <a:gd name="connsiteX8" fmla="*/ 381000 w 985947"/>
                <a:gd name="connsiteY8" fmla="*/ 1163946 h 1181023"/>
                <a:gd name="connsiteX9" fmla="*/ 309880 w 985947"/>
                <a:gd name="connsiteY9" fmla="*/ 884546 h 1181023"/>
                <a:gd name="connsiteX10" fmla="*/ 238760 w 985947"/>
                <a:gd name="connsiteY10" fmla="*/ 625466 h 1181023"/>
                <a:gd name="connsiteX11" fmla="*/ 45720 w 985947"/>
                <a:gd name="connsiteY11" fmla="*/ 325746 h 1181023"/>
                <a:gd name="connsiteX12" fmla="*/ 0 w 985947"/>
                <a:gd name="connsiteY12" fmla="*/ 158106 h 1181023"/>
                <a:gd name="connsiteX13" fmla="*/ 50800 w 985947"/>
                <a:gd name="connsiteY13" fmla="*/ 626 h 118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5947" h="1181023">
                  <a:moveTo>
                    <a:pt x="50800" y="626"/>
                  </a:moveTo>
                  <a:cubicBezTo>
                    <a:pt x="66887" y="10786"/>
                    <a:pt x="44873" y="145406"/>
                    <a:pt x="96520" y="219066"/>
                  </a:cubicBezTo>
                  <a:cubicBezTo>
                    <a:pt x="148167" y="292726"/>
                    <a:pt x="295487" y="338446"/>
                    <a:pt x="360680" y="442586"/>
                  </a:cubicBezTo>
                  <a:cubicBezTo>
                    <a:pt x="425873" y="546726"/>
                    <a:pt x="430953" y="750773"/>
                    <a:pt x="487680" y="843906"/>
                  </a:cubicBezTo>
                  <a:cubicBezTo>
                    <a:pt x="544407" y="937039"/>
                    <a:pt x="618067" y="971753"/>
                    <a:pt x="701040" y="1001386"/>
                  </a:cubicBezTo>
                  <a:cubicBezTo>
                    <a:pt x="784013" y="1031019"/>
                    <a:pt x="975360" y="1007313"/>
                    <a:pt x="985520" y="1021706"/>
                  </a:cubicBezTo>
                  <a:cubicBezTo>
                    <a:pt x="995680" y="1036099"/>
                    <a:pt x="822113" y="1067426"/>
                    <a:pt x="762000" y="1087746"/>
                  </a:cubicBezTo>
                  <a:cubicBezTo>
                    <a:pt x="701887" y="1108066"/>
                    <a:pt x="688340" y="1130926"/>
                    <a:pt x="624840" y="1143626"/>
                  </a:cubicBezTo>
                  <a:cubicBezTo>
                    <a:pt x="561340" y="1156326"/>
                    <a:pt x="433493" y="1207126"/>
                    <a:pt x="381000" y="1163946"/>
                  </a:cubicBezTo>
                  <a:cubicBezTo>
                    <a:pt x="328507" y="1120766"/>
                    <a:pt x="333587" y="974293"/>
                    <a:pt x="309880" y="884546"/>
                  </a:cubicBezTo>
                  <a:cubicBezTo>
                    <a:pt x="286173" y="794799"/>
                    <a:pt x="282787" y="718599"/>
                    <a:pt x="238760" y="625466"/>
                  </a:cubicBezTo>
                  <a:cubicBezTo>
                    <a:pt x="194733" y="532333"/>
                    <a:pt x="85513" y="403639"/>
                    <a:pt x="45720" y="325746"/>
                  </a:cubicBezTo>
                  <a:cubicBezTo>
                    <a:pt x="5927" y="247853"/>
                    <a:pt x="0" y="209753"/>
                    <a:pt x="0" y="158106"/>
                  </a:cubicBezTo>
                  <a:cubicBezTo>
                    <a:pt x="0" y="106459"/>
                    <a:pt x="34713" y="-9534"/>
                    <a:pt x="50800" y="62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74EDD82A-4723-4B64-84B0-9FA10A93A161}"/>
                </a:ext>
              </a:extLst>
            </p:cNvPr>
            <p:cNvSpPr/>
            <p:nvPr/>
          </p:nvSpPr>
          <p:spPr>
            <a:xfrm>
              <a:off x="4410003" y="6387889"/>
              <a:ext cx="695820" cy="168514"/>
            </a:xfrm>
            <a:custGeom>
              <a:avLst/>
              <a:gdLst>
                <a:gd name="connsiteX0" fmla="*/ 25472 w 695820"/>
                <a:gd name="connsiteY0" fmla="*/ 211 h 168514"/>
                <a:gd name="connsiteX1" fmla="*/ 323922 w 695820"/>
                <a:gd name="connsiteY1" fmla="*/ 82761 h 168514"/>
                <a:gd name="connsiteX2" fmla="*/ 695397 w 695820"/>
                <a:gd name="connsiteY2" fmla="*/ 66886 h 168514"/>
                <a:gd name="connsiteX3" fmla="*/ 393772 w 695820"/>
                <a:gd name="connsiteY3" fmla="*/ 124036 h 168514"/>
                <a:gd name="connsiteX4" fmla="*/ 206447 w 695820"/>
                <a:gd name="connsiteY4" fmla="*/ 168486 h 168514"/>
                <a:gd name="connsiteX5" fmla="*/ 76272 w 695820"/>
                <a:gd name="connsiteY5" fmla="*/ 117686 h 168514"/>
                <a:gd name="connsiteX6" fmla="*/ 22297 w 695820"/>
                <a:gd name="connsiteY6" fmla="*/ 60536 h 168514"/>
                <a:gd name="connsiteX7" fmla="*/ 25472 w 695820"/>
                <a:gd name="connsiteY7" fmla="*/ 211 h 16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5820" h="168514">
                  <a:moveTo>
                    <a:pt x="25472" y="211"/>
                  </a:moveTo>
                  <a:cubicBezTo>
                    <a:pt x="75743" y="3915"/>
                    <a:pt x="212268" y="71649"/>
                    <a:pt x="323922" y="82761"/>
                  </a:cubicBezTo>
                  <a:cubicBezTo>
                    <a:pt x="435576" y="93873"/>
                    <a:pt x="683755" y="60007"/>
                    <a:pt x="695397" y="66886"/>
                  </a:cubicBezTo>
                  <a:cubicBezTo>
                    <a:pt x="707039" y="73765"/>
                    <a:pt x="475264" y="107103"/>
                    <a:pt x="393772" y="124036"/>
                  </a:cubicBezTo>
                  <a:cubicBezTo>
                    <a:pt x="312280" y="140969"/>
                    <a:pt x="259364" y="169544"/>
                    <a:pt x="206447" y="168486"/>
                  </a:cubicBezTo>
                  <a:cubicBezTo>
                    <a:pt x="153530" y="167428"/>
                    <a:pt x="106964" y="135678"/>
                    <a:pt x="76272" y="117686"/>
                  </a:cubicBezTo>
                  <a:cubicBezTo>
                    <a:pt x="45580" y="99694"/>
                    <a:pt x="31293" y="78528"/>
                    <a:pt x="22297" y="60536"/>
                  </a:cubicBezTo>
                  <a:cubicBezTo>
                    <a:pt x="13301" y="42544"/>
                    <a:pt x="-24799" y="-3493"/>
                    <a:pt x="25472" y="21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3F9E6F87-2474-4845-828B-618C5600071C}"/>
                </a:ext>
              </a:extLst>
            </p:cNvPr>
            <p:cNvSpPr/>
            <p:nvPr/>
          </p:nvSpPr>
          <p:spPr>
            <a:xfrm>
              <a:off x="4087213" y="6181725"/>
              <a:ext cx="1050503" cy="565736"/>
            </a:xfrm>
            <a:custGeom>
              <a:avLst/>
              <a:gdLst>
                <a:gd name="connsiteX0" fmla="*/ 253012 w 1050503"/>
                <a:gd name="connsiteY0" fmla="*/ 66784 h 635695"/>
                <a:gd name="connsiteX1" fmla="*/ 294287 w 1050503"/>
                <a:gd name="connsiteY1" fmla="*/ 314434 h 635695"/>
                <a:gd name="connsiteX2" fmla="*/ 472087 w 1050503"/>
                <a:gd name="connsiteY2" fmla="*/ 466834 h 635695"/>
                <a:gd name="connsiteX3" fmla="*/ 538762 w 1050503"/>
                <a:gd name="connsiteY3" fmla="*/ 552559 h 635695"/>
                <a:gd name="connsiteX4" fmla="*/ 878487 w 1050503"/>
                <a:gd name="connsiteY4" fmla="*/ 628759 h 635695"/>
                <a:gd name="connsiteX5" fmla="*/ 1024537 w 1050503"/>
                <a:gd name="connsiteY5" fmla="*/ 619234 h 635695"/>
                <a:gd name="connsiteX6" fmla="*/ 357787 w 1050503"/>
                <a:gd name="connsiteY6" fmla="*/ 514459 h 635695"/>
                <a:gd name="connsiteX7" fmla="*/ 151412 w 1050503"/>
                <a:gd name="connsiteY7" fmla="*/ 362059 h 635695"/>
                <a:gd name="connsiteX8" fmla="*/ 18062 w 1050503"/>
                <a:gd name="connsiteY8" fmla="*/ 123934 h 635695"/>
                <a:gd name="connsiteX9" fmla="*/ 24412 w 1050503"/>
                <a:gd name="connsiteY9" fmla="*/ 35034 h 635695"/>
                <a:gd name="connsiteX10" fmla="*/ 230787 w 1050503"/>
                <a:gd name="connsiteY10" fmla="*/ 109 h 635695"/>
                <a:gd name="connsiteX11" fmla="*/ 253012 w 1050503"/>
                <a:gd name="connsiteY11" fmla="*/ 66784 h 63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0503" h="635695">
                  <a:moveTo>
                    <a:pt x="253012" y="66784"/>
                  </a:moveTo>
                  <a:cubicBezTo>
                    <a:pt x="263595" y="119172"/>
                    <a:pt x="257775" y="247759"/>
                    <a:pt x="294287" y="314434"/>
                  </a:cubicBezTo>
                  <a:cubicBezTo>
                    <a:pt x="330799" y="381109"/>
                    <a:pt x="431341" y="427146"/>
                    <a:pt x="472087" y="466834"/>
                  </a:cubicBezTo>
                  <a:cubicBezTo>
                    <a:pt x="512833" y="506522"/>
                    <a:pt x="471029" y="525572"/>
                    <a:pt x="538762" y="552559"/>
                  </a:cubicBezTo>
                  <a:cubicBezTo>
                    <a:pt x="606495" y="579547"/>
                    <a:pt x="797525" y="617647"/>
                    <a:pt x="878487" y="628759"/>
                  </a:cubicBezTo>
                  <a:cubicBezTo>
                    <a:pt x="959450" y="639872"/>
                    <a:pt x="1111320" y="638284"/>
                    <a:pt x="1024537" y="619234"/>
                  </a:cubicBezTo>
                  <a:cubicBezTo>
                    <a:pt x="937754" y="600184"/>
                    <a:pt x="503308" y="557322"/>
                    <a:pt x="357787" y="514459"/>
                  </a:cubicBezTo>
                  <a:cubicBezTo>
                    <a:pt x="212266" y="471597"/>
                    <a:pt x="208033" y="427146"/>
                    <a:pt x="151412" y="362059"/>
                  </a:cubicBezTo>
                  <a:cubicBezTo>
                    <a:pt x="94791" y="296972"/>
                    <a:pt x="39229" y="178438"/>
                    <a:pt x="18062" y="123934"/>
                  </a:cubicBezTo>
                  <a:cubicBezTo>
                    <a:pt x="-3105" y="69430"/>
                    <a:pt x="-11042" y="55672"/>
                    <a:pt x="24412" y="35034"/>
                  </a:cubicBezTo>
                  <a:cubicBezTo>
                    <a:pt x="59866" y="14396"/>
                    <a:pt x="193216" y="-1478"/>
                    <a:pt x="230787" y="109"/>
                  </a:cubicBezTo>
                  <a:cubicBezTo>
                    <a:pt x="268358" y="1696"/>
                    <a:pt x="242429" y="14396"/>
                    <a:pt x="253012" y="6678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D19F1439-0264-4EC3-ADEE-174FDAFB5CC7}"/>
                </a:ext>
              </a:extLst>
            </p:cNvPr>
            <p:cNvSpPr/>
            <p:nvPr/>
          </p:nvSpPr>
          <p:spPr>
            <a:xfrm>
              <a:off x="4471974" y="5159375"/>
              <a:ext cx="162176" cy="374719"/>
            </a:xfrm>
            <a:custGeom>
              <a:avLst/>
              <a:gdLst>
                <a:gd name="connsiteX0" fmla="*/ 130189 w 162176"/>
                <a:gd name="connsiteY0" fmla="*/ 0 h 374719"/>
                <a:gd name="connsiteX1" fmla="*/ 161939 w 162176"/>
                <a:gd name="connsiteY1" fmla="*/ 80963 h 374719"/>
                <a:gd name="connsiteX2" fmla="*/ 111139 w 162176"/>
                <a:gd name="connsiteY2" fmla="*/ 220663 h 374719"/>
                <a:gd name="connsiteX3" fmla="*/ 68276 w 162176"/>
                <a:gd name="connsiteY3" fmla="*/ 298450 h 374719"/>
                <a:gd name="connsiteX4" fmla="*/ 15889 w 162176"/>
                <a:gd name="connsiteY4" fmla="*/ 346075 h 374719"/>
                <a:gd name="connsiteX5" fmla="*/ 14 w 162176"/>
                <a:gd name="connsiteY5" fmla="*/ 373063 h 374719"/>
                <a:gd name="connsiteX6" fmla="*/ 14301 w 162176"/>
                <a:gd name="connsiteY6" fmla="*/ 298450 h 374719"/>
                <a:gd name="connsiteX7" fmla="*/ 66689 w 162176"/>
                <a:gd name="connsiteY7" fmla="*/ 201613 h 374719"/>
                <a:gd name="connsiteX8" fmla="*/ 130189 w 162176"/>
                <a:gd name="connsiteY8" fmla="*/ 80963 h 374719"/>
                <a:gd name="connsiteX9" fmla="*/ 130189 w 162176"/>
                <a:gd name="connsiteY9" fmla="*/ 0 h 37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76" h="374719">
                  <a:moveTo>
                    <a:pt x="130189" y="0"/>
                  </a:moveTo>
                  <a:cubicBezTo>
                    <a:pt x="135481" y="0"/>
                    <a:pt x="165114" y="44186"/>
                    <a:pt x="161939" y="80963"/>
                  </a:cubicBezTo>
                  <a:cubicBezTo>
                    <a:pt x="158764" y="117740"/>
                    <a:pt x="126749" y="184415"/>
                    <a:pt x="111139" y="220663"/>
                  </a:cubicBezTo>
                  <a:cubicBezTo>
                    <a:pt x="95529" y="256911"/>
                    <a:pt x="84151" y="277548"/>
                    <a:pt x="68276" y="298450"/>
                  </a:cubicBezTo>
                  <a:cubicBezTo>
                    <a:pt x="52401" y="319352"/>
                    <a:pt x="27266" y="333640"/>
                    <a:pt x="15889" y="346075"/>
                  </a:cubicBezTo>
                  <a:cubicBezTo>
                    <a:pt x="4512" y="358511"/>
                    <a:pt x="279" y="381000"/>
                    <a:pt x="14" y="373063"/>
                  </a:cubicBezTo>
                  <a:cubicBezTo>
                    <a:pt x="-251" y="365126"/>
                    <a:pt x="3189" y="327025"/>
                    <a:pt x="14301" y="298450"/>
                  </a:cubicBezTo>
                  <a:cubicBezTo>
                    <a:pt x="25413" y="269875"/>
                    <a:pt x="47374" y="237861"/>
                    <a:pt x="66689" y="201613"/>
                  </a:cubicBezTo>
                  <a:cubicBezTo>
                    <a:pt x="86004" y="165365"/>
                    <a:pt x="118547" y="111390"/>
                    <a:pt x="130189" y="80963"/>
                  </a:cubicBezTo>
                  <a:cubicBezTo>
                    <a:pt x="141831" y="50536"/>
                    <a:pt x="124897" y="0"/>
                    <a:pt x="130189" y="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31836217-823B-43EA-84EC-DC4ACC372182}"/>
                </a:ext>
              </a:extLst>
            </p:cNvPr>
            <p:cNvSpPr/>
            <p:nvPr/>
          </p:nvSpPr>
          <p:spPr>
            <a:xfrm>
              <a:off x="5090145" y="5506748"/>
              <a:ext cx="201761" cy="189390"/>
            </a:xfrm>
            <a:custGeom>
              <a:avLst/>
              <a:gdLst>
                <a:gd name="connsiteX0" fmla="*/ 2555 w 201761"/>
                <a:gd name="connsiteY0" fmla="*/ 1877 h 189390"/>
                <a:gd name="connsiteX1" fmla="*/ 99393 w 201761"/>
                <a:gd name="connsiteY1" fmla="*/ 119352 h 189390"/>
                <a:gd name="connsiteX2" fmla="*/ 200993 w 201761"/>
                <a:gd name="connsiteY2" fmla="*/ 186027 h 189390"/>
                <a:gd name="connsiteX3" fmla="*/ 142255 w 201761"/>
                <a:gd name="connsiteY3" fmla="*/ 179677 h 189390"/>
                <a:gd name="connsiteX4" fmla="*/ 72405 w 201761"/>
                <a:gd name="connsiteY4" fmla="*/ 181265 h 189390"/>
                <a:gd name="connsiteX5" fmla="*/ 40655 w 201761"/>
                <a:gd name="connsiteY5" fmla="*/ 103477 h 189390"/>
                <a:gd name="connsiteX6" fmla="*/ 27955 w 201761"/>
                <a:gd name="connsiteY6" fmla="*/ 49502 h 189390"/>
                <a:gd name="connsiteX7" fmla="*/ 2555 w 201761"/>
                <a:gd name="connsiteY7" fmla="*/ 1877 h 18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61" h="189390">
                  <a:moveTo>
                    <a:pt x="2555" y="1877"/>
                  </a:moveTo>
                  <a:cubicBezTo>
                    <a:pt x="14461" y="13519"/>
                    <a:pt x="66320" y="88660"/>
                    <a:pt x="99393" y="119352"/>
                  </a:cubicBezTo>
                  <a:cubicBezTo>
                    <a:pt x="132466" y="150044"/>
                    <a:pt x="193849" y="175973"/>
                    <a:pt x="200993" y="186027"/>
                  </a:cubicBezTo>
                  <a:cubicBezTo>
                    <a:pt x="208137" y="196081"/>
                    <a:pt x="163686" y="180471"/>
                    <a:pt x="142255" y="179677"/>
                  </a:cubicBezTo>
                  <a:cubicBezTo>
                    <a:pt x="120824" y="178883"/>
                    <a:pt x="89338" y="193965"/>
                    <a:pt x="72405" y="181265"/>
                  </a:cubicBezTo>
                  <a:cubicBezTo>
                    <a:pt x="55472" y="168565"/>
                    <a:pt x="48063" y="125437"/>
                    <a:pt x="40655" y="103477"/>
                  </a:cubicBezTo>
                  <a:cubicBezTo>
                    <a:pt x="33247" y="81517"/>
                    <a:pt x="31924" y="62996"/>
                    <a:pt x="27955" y="49502"/>
                  </a:cubicBezTo>
                  <a:cubicBezTo>
                    <a:pt x="23986" y="36008"/>
                    <a:pt x="-9351" y="-9765"/>
                    <a:pt x="2555" y="187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6E3BE426-254B-4535-89A8-97BF40452AB6}"/>
                </a:ext>
              </a:extLst>
            </p:cNvPr>
            <p:cNvSpPr/>
            <p:nvPr/>
          </p:nvSpPr>
          <p:spPr>
            <a:xfrm>
              <a:off x="5280172" y="4921798"/>
              <a:ext cx="657370" cy="1325997"/>
            </a:xfrm>
            <a:custGeom>
              <a:avLst/>
              <a:gdLst>
                <a:gd name="connsiteX0" fmla="*/ 515261 w 657370"/>
                <a:gd name="connsiteY0" fmla="*/ 1569 h 1325997"/>
                <a:gd name="connsiteX1" fmla="*/ 587228 w 657370"/>
                <a:gd name="connsiteY1" fmla="*/ 137035 h 1325997"/>
                <a:gd name="connsiteX2" fmla="*/ 494095 w 657370"/>
                <a:gd name="connsiteY2" fmla="*/ 361402 h 1325997"/>
                <a:gd name="connsiteX3" fmla="*/ 206228 w 657370"/>
                <a:gd name="connsiteY3" fmla="*/ 704302 h 1325997"/>
                <a:gd name="connsiteX4" fmla="*/ 49595 w 657370"/>
                <a:gd name="connsiteY4" fmla="*/ 810135 h 1325997"/>
                <a:gd name="connsiteX5" fmla="*/ 3028 w 657370"/>
                <a:gd name="connsiteY5" fmla="*/ 882102 h 1325997"/>
                <a:gd name="connsiteX6" fmla="*/ 32661 w 657370"/>
                <a:gd name="connsiteY6" fmla="*/ 1148802 h 1325997"/>
                <a:gd name="connsiteX7" fmla="*/ 257028 w 657370"/>
                <a:gd name="connsiteY7" fmla="*/ 1318135 h 1325997"/>
                <a:gd name="connsiteX8" fmla="*/ 312061 w 657370"/>
                <a:gd name="connsiteY8" fmla="*/ 894802 h 1325997"/>
                <a:gd name="connsiteX9" fmla="*/ 489861 w 657370"/>
                <a:gd name="connsiteY9" fmla="*/ 556135 h 1325997"/>
                <a:gd name="connsiteX10" fmla="*/ 604161 w 657370"/>
                <a:gd name="connsiteY10" fmla="*/ 285202 h 1325997"/>
                <a:gd name="connsiteX11" fmla="*/ 654961 w 657370"/>
                <a:gd name="connsiteY11" fmla="*/ 77769 h 1325997"/>
                <a:gd name="connsiteX12" fmla="*/ 515261 w 657370"/>
                <a:gd name="connsiteY12" fmla="*/ 1569 h 132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7370" h="1325997">
                  <a:moveTo>
                    <a:pt x="515261" y="1569"/>
                  </a:moveTo>
                  <a:cubicBezTo>
                    <a:pt x="503972" y="11447"/>
                    <a:pt x="590756" y="77063"/>
                    <a:pt x="587228" y="137035"/>
                  </a:cubicBezTo>
                  <a:cubicBezTo>
                    <a:pt x="583700" y="197007"/>
                    <a:pt x="557595" y="266858"/>
                    <a:pt x="494095" y="361402"/>
                  </a:cubicBezTo>
                  <a:cubicBezTo>
                    <a:pt x="430595" y="455946"/>
                    <a:pt x="280311" y="629513"/>
                    <a:pt x="206228" y="704302"/>
                  </a:cubicBezTo>
                  <a:cubicBezTo>
                    <a:pt x="132145" y="779091"/>
                    <a:pt x="83462" y="780502"/>
                    <a:pt x="49595" y="810135"/>
                  </a:cubicBezTo>
                  <a:cubicBezTo>
                    <a:pt x="15728" y="839768"/>
                    <a:pt x="5850" y="825657"/>
                    <a:pt x="3028" y="882102"/>
                  </a:cubicBezTo>
                  <a:cubicBezTo>
                    <a:pt x="206" y="938547"/>
                    <a:pt x="-9672" y="1076130"/>
                    <a:pt x="32661" y="1148802"/>
                  </a:cubicBezTo>
                  <a:cubicBezTo>
                    <a:pt x="74994" y="1221474"/>
                    <a:pt x="210461" y="1360468"/>
                    <a:pt x="257028" y="1318135"/>
                  </a:cubicBezTo>
                  <a:cubicBezTo>
                    <a:pt x="303595" y="1275802"/>
                    <a:pt x="273256" y="1021802"/>
                    <a:pt x="312061" y="894802"/>
                  </a:cubicBezTo>
                  <a:cubicBezTo>
                    <a:pt x="350866" y="767802"/>
                    <a:pt x="441178" y="657735"/>
                    <a:pt x="489861" y="556135"/>
                  </a:cubicBezTo>
                  <a:cubicBezTo>
                    <a:pt x="538544" y="454535"/>
                    <a:pt x="576644" y="364930"/>
                    <a:pt x="604161" y="285202"/>
                  </a:cubicBezTo>
                  <a:cubicBezTo>
                    <a:pt x="631678" y="205474"/>
                    <a:pt x="666955" y="125747"/>
                    <a:pt x="654961" y="77769"/>
                  </a:cubicBezTo>
                  <a:cubicBezTo>
                    <a:pt x="642967" y="29791"/>
                    <a:pt x="526550" y="-8309"/>
                    <a:pt x="515261" y="156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73911943-B890-4F93-A07B-09C96A0D1EAF}"/>
                </a:ext>
              </a:extLst>
            </p:cNvPr>
            <p:cNvSpPr/>
            <p:nvPr/>
          </p:nvSpPr>
          <p:spPr>
            <a:xfrm>
              <a:off x="5595276" y="4812343"/>
              <a:ext cx="381830" cy="1296438"/>
            </a:xfrm>
            <a:custGeom>
              <a:avLst/>
              <a:gdLst>
                <a:gd name="connsiteX0" fmla="*/ 338799 w 381830"/>
                <a:gd name="connsiteY0" fmla="*/ 957 h 1296438"/>
                <a:gd name="connsiteX1" fmla="*/ 376899 w 381830"/>
                <a:gd name="connsiteY1" fmla="*/ 277182 h 1296438"/>
                <a:gd name="connsiteX2" fmla="*/ 214974 w 381830"/>
                <a:gd name="connsiteY2" fmla="*/ 1045532 h 1296438"/>
                <a:gd name="connsiteX3" fmla="*/ 75274 w 381830"/>
                <a:gd name="connsiteY3" fmla="*/ 1194757 h 1296438"/>
                <a:gd name="connsiteX4" fmla="*/ 11774 w 381830"/>
                <a:gd name="connsiteY4" fmla="*/ 1296357 h 1296438"/>
                <a:gd name="connsiteX5" fmla="*/ 11774 w 381830"/>
                <a:gd name="connsiteY5" fmla="*/ 1178882 h 1296438"/>
                <a:gd name="connsiteX6" fmla="*/ 132424 w 381830"/>
                <a:gd name="connsiteY6" fmla="*/ 896307 h 1296438"/>
                <a:gd name="connsiteX7" fmla="*/ 303874 w 381830"/>
                <a:gd name="connsiteY7" fmla="*/ 515307 h 1296438"/>
                <a:gd name="connsiteX8" fmla="*/ 326099 w 381830"/>
                <a:gd name="connsiteY8" fmla="*/ 353382 h 1296438"/>
                <a:gd name="connsiteX9" fmla="*/ 338799 w 381830"/>
                <a:gd name="connsiteY9" fmla="*/ 957 h 129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30" h="1296438">
                  <a:moveTo>
                    <a:pt x="338799" y="957"/>
                  </a:moveTo>
                  <a:cubicBezTo>
                    <a:pt x="347266" y="-11743"/>
                    <a:pt x="397536" y="103086"/>
                    <a:pt x="376899" y="277182"/>
                  </a:cubicBezTo>
                  <a:cubicBezTo>
                    <a:pt x="356262" y="451278"/>
                    <a:pt x="265245" y="892603"/>
                    <a:pt x="214974" y="1045532"/>
                  </a:cubicBezTo>
                  <a:cubicBezTo>
                    <a:pt x="164703" y="1198461"/>
                    <a:pt x="109141" y="1152953"/>
                    <a:pt x="75274" y="1194757"/>
                  </a:cubicBezTo>
                  <a:cubicBezTo>
                    <a:pt x="41407" y="1236561"/>
                    <a:pt x="22357" y="1299003"/>
                    <a:pt x="11774" y="1296357"/>
                  </a:cubicBezTo>
                  <a:cubicBezTo>
                    <a:pt x="1191" y="1293711"/>
                    <a:pt x="-8334" y="1245557"/>
                    <a:pt x="11774" y="1178882"/>
                  </a:cubicBezTo>
                  <a:cubicBezTo>
                    <a:pt x="31882" y="1112207"/>
                    <a:pt x="83741" y="1006903"/>
                    <a:pt x="132424" y="896307"/>
                  </a:cubicBezTo>
                  <a:cubicBezTo>
                    <a:pt x="181107" y="785711"/>
                    <a:pt x="271595" y="605795"/>
                    <a:pt x="303874" y="515307"/>
                  </a:cubicBezTo>
                  <a:cubicBezTo>
                    <a:pt x="336153" y="424820"/>
                    <a:pt x="315516" y="435403"/>
                    <a:pt x="326099" y="353382"/>
                  </a:cubicBezTo>
                  <a:cubicBezTo>
                    <a:pt x="336682" y="271361"/>
                    <a:pt x="330332" y="13657"/>
                    <a:pt x="338799" y="95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D9A6DC66-7EA4-45B7-BC49-AAB734C51CB0}"/>
                </a:ext>
              </a:extLst>
            </p:cNvPr>
            <p:cNvSpPr/>
            <p:nvPr/>
          </p:nvSpPr>
          <p:spPr>
            <a:xfrm>
              <a:off x="5147919" y="3511479"/>
              <a:ext cx="682097" cy="699220"/>
            </a:xfrm>
            <a:custGeom>
              <a:avLst/>
              <a:gdLst>
                <a:gd name="connsiteX0" fmla="*/ 1931 w 682097"/>
                <a:gd name="connsiteY0" fmla="*/ 311221 h 699220"/>
                <a:gd name="connsiteX1" fmla="*/ 338481 w 682097"/>
                <a:gd name="connsiteY1" fmla="*/ 95321 h 699220"/>
                <a:gd name="connsiteX2" fmla="*/ 541681 w 682097"/>
                <a:gd name="connsiteY2" fmla="*/ 71 h 699220"/>
                <a:gd name="connsiteX3" fmla="*/ 586131 w 682097"/>
                <a:gd name="connsiteY3" fmla="*/ 108021 h 699220"/>
                <a:gd name="connsiteX4" fmla="*/ 668681 w 682097"/>
                <a:gd name="connsiteY4" fmla="*/ 381071 h 699220"/>
                <a:gd name="connsiteX5" fmla="*/ 675031 w 682097"/>
                <a:gd name="connsiteY5" fmla="*/ 698571 h 699220"/>
                <a:gd name="connsiteX6" fmla="*/ 598831 w 682097"/>
                <a:gd name="connsiteY6" fmla="*/ 469971 h 699220"/>
                <a:gd name="connsiteX7" fmla="*/ 567081 w 682097"/>
                <a:gd name="connsiteY7" fmla="*/ 349321 h 699220"/>
                <a:gd name="connsiteX8" fmla="*/ 560731 w 682097"/>
                <a:gd name="connsiteY8" fmla="*/ 215971 h 699220"/>
                <a:gd name="connsiteX9" fmla="*/ 503581 w 682097"/>
                <a:gd name="connsiteY9" fmla="*/ 139771 h 699220"/>
                <a:gd name="connsiteX10" fmla="*/ 1931 w 682097"/>
                <a:gd name="connsiteY10" fmla="*/ 311221 h 69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097" h="699220">
                  <a:moveTo>
                    <a:pt x="1931" y="311221"/>
                  </a:moveTo>
                  <a:cubicBezTo>
                    <a:pt x="-25586" y="303813"/>
                    <a:pt x="248523" y="147179"/>
                    <a:pt x="338481" y="95321"/>
                  </a:cubicBezTo>
                  <a:cubicBezTo>
                    <a:pt x="428439" y="43463"/>
                    <a:pt x="500406" y="-2046"/>
                    <a:pt x="541681" y="71"/>
                  </a:cubicBezTo>
                  <a:cubicBezTo>
                    <a:pt x="582956" y="2188"/>
                    <a:pt x="564964" y="44521"/>
                    <a:pt x="586131" y="108021"/>
                  </a:cubicBezTo>
                  <a:cubicBezTo>
                    <a:pt x="607298" y="171521"/>
                    <a:pt x="653864" y="282646"/>
                    <a:pt x="668681" y="381071"/>
                  </a:cubicBezTo>
                  <a:cubicBezTo>
                    <a:pt x="683498" y="479496"/>
                    <a:pt x="686673" y="683755"/>
                    <a:pt x="675031" y="698571"/>
                  </a:cubicBezTo>
                  <a:cubicBezTo>
                    <a:pt x="663389" y="713387"/>
                    <a:pt x="598831" y="469971"/>
                    <a:pt x="598831" y="469971"/>
                  </a:cubicBezTo>
                  <a:cubicBezTo>
                    <a:pt x="580839" y="411763"/>
                    <a:pt x="573431" y="391654"/>
                    <a:pt x="567081" y="349321"/>
                  </a:cubicBezTo>
                  <a:cubicBezTo>
                    <a:pt x="560731" y="306988"/>
                    <a:pt x="571314" y="250896"/>
                    <a:pt x="560731" y="215971"/>
                  </a:cubicBezTo>
                  <a:cubicBezTo>
                    <a:pt x="550148" y="181046"/>
                    <a:pt x="590364" y="118604"/>
                    <a:pt x="503581" y="139771"/>
                  </a:cubicBezTo>
                  <a:cubicBezTo>
                    <a:pt x="416798" y="160938"/>
                    <a:pt x="29448" y="318629"/>
                    <a:pt x="1931" y="31122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975AA8CD-E95D-42B3-9066-DC0D74E0AFAD}"/>
                </a:ext>
              </a:extLst>
            </p:cNvPr>
            <p:cNvSpPr/>
            <p:nvPr/>
          </p:nvSpPr>
          <p:spPr>
            <a:xfrm>
              <a:off x="3805736" y="3835286"/>
              <a:ext cx="780276" cy="500820"/>
            </a:xfrm>
            <a:custGeom>
              <a:avLst/>
              <a:gdLst>
                <a:gd name="connsiteX0" fmla="*/ 778964 w 780276"/>
                <a:gd name="connsiteY0" fmla="*/ 131347 h 500820"/>
                <a:gd name="connsiteX1" fmla="*/ 321764 w 780276"/>
                <a:gd name="connsiteY1" fmla="*/ 80547 h 500820"/>
                <a:gd name="connsiteX2" fmla="*/ 88931 w 780276"/>
                <a:gd name="connsiteY2" fmla="*/ 338781 h 500820"/>
                <a:gd name="connsiteX3" fmla="*/ 31 w 780276"/>
                <a:gd name="connsiteY3" fmla="*/ 499647 h 500820"/>
                <a:gd name="connsiteX4" fmla="*/ 80464 w 780276"/>
                <a:gd name="connsiteY4" fmla="*/ 258347 h 500820"/>
                <a:gd name="connsiteX5" fmla="*/ 215931 w 780276"/>
                <a:gd name="connsiteY5" fmla="*/ 118647 h 500820"/>
                <a:gd name="connsiteX6" fmla="*/ 452997 w 780276"/>
                <a:gd name="connsiteY6" fmla="*/ 114 h 500820"/>
                <a:gd name="connsiteX7" fmla="*/ 778964 w 780276"/>
                <a:gd name="connsiteY7" fmla="*/ 131347 h 50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276" h="500820">
                  <a:moveTo>
                    <a:pt x="778964" y="131347"/>
                  </a:moveTo>
                  <a:cubicBezTo>
                    <a:pt x="757092" y="144752"/>
                    <a:pt x="436769" y="45975"/>
                    <a:pt x="321764" y="80547"/>
                  </a:cubicBezTo>
                  <a:cubicBezTo>
                    <a:pt x="206759" y="115119"/>
                    <a:pt x="142553" y="268931"/>
                    <a:pt x="88931" y="338781"/>
                  </a:cubicBezTo>
                  <a:cubicBezTo>
                    <a:pt x="35309" y="408631"/>
                    <a:pt x="1442" y="513053"/>
                    <a:pt x="31" y="499647"/>
                  </a:cubicBezTo>
                  <a:cubicBezTo>
                    <a:pt x="-1380" y="486241"/>
                    <a:pt x="44481" y="321847"/>
                    <a:pt x="80464" y="258347"/>
                  </a:cubicBezTo>
                  <a:cubicBezTo>
                    <a:pt x="116447" y="194847"/>
                    <a:pt x="153842" y="161686"/>
                    <a:pt x="215931" y="118647"/>
                  </a:cubicBezTo>
                  <a:cubicBezTo>
                    <a:pt x="278020" y="75608"/>
                    <a:pt x="362686" y="-3414"/>
                    <a:pt x="452997" y="114"/>
                  </a:cubicBezTo>
                  <a:cubicBezTo>
                    <a:pt x="543308" y="3642"/>
                    <a:pt x="800836" y="117942"/>
                    <a:pt x="778964" y="13134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7920375F-08C3-44CE-94CE-8BED466FE83D}"/>
                </a:ext>
              </a:extLst>
            </p:cNvPr>
            <p:cNvSpPr/>
            <p:nvPr/>
          </p:nvSpPr>
          <p:spPr>
            <a:xfrm>
              <a:off x="3750420" y="4690704"/>
              <a:ext cx="238281" cy="72529"/>
            </a:xfrm>
            <a:custGeom>
              <a:avLst/>
              <a:gdLst>
                <a:gd name="connsiteX0" fmla="*/ 218330 w 238281"/>
                <a:gd name="connsiteY0" fmla="*/ 19409 h 72529"/>
                <a:gd name="connsiteX1" fmla="*/ 7193 w 238281"/>
                <a:gd name="connsiteY1" fmla="*/ 359 h 72529"/>
                <a:gd name="connsiteX2" fmla="*/ 51643 w 238281"/>
                <a:gd name="connsiteY2" fmla="*/ 33696 h 72529"/>
                <a:gd name="connsiteX3" fmla="*/ 75455 w 238281"/>
                <a:gd name="connsiteY3" fmla="*/ 41634 h 72529"/>
                <a:gd name="connsiteX4" fmla="*/ 118318 w 238281"/>
                <a:gd name="connsiteY4" fmla="*/ 68621 h 72529"/>
                <a:gd name="connsiteX5" fmla="*/ 218330 w 238281"/>
                <a:gd name="connsiteY5" fmla="*/ 70209 h 72529"/>
                <a:gd name="connsiteX6" fmla="*/ 218330 w 238281"/>
                <a:gd name="connsiteY6" fmla="*/ 19409 h 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81" h="72529">
                  <a:moveTo>
                    <a:pt x="218330" y="19409"/>
                  </a:moveTo>
                  <a:cubicBezTo>
                    <a:pt x="183141" y="7767"/>
                    <a:pt x="34974" y="-2022"/>
                    <a:pt x="7193" y="359"/>
                  </a:cubicBezTo>
                  <a:cubicBezTo>
                    <a:pt x="-20588" y="2740"/>
                    <a:pt x="40266" y="26817"/>
                    <a:pt x="51643" y="33696"/>
                  </a:cubicBezTo>
                  <a:cubicBezTo>
                    <a:pt x="63020" y="40575"/>
                    <a:pt x="64343" y="35813"/>
                    <a:pt x="75455" y="41634"/>
                  </a:cubicBezTo>
                  <a:cubicBezTo>
                    <a:pt x="86567" y="47455"/>
                    <a:pt x="94506" y="63859"/>
                    <a:pt x="118318" y="68621"/>
                  </a:cubicBezTo>
                  <a:cubicBezTo>
                    <a:pt x="142130" y="73383"/>
                    <a:pt x="201926" y="73648"/>
                    <a:pt x="218330" y="70209"/>
                  </a:cubicBezTo>
                  <a:cubicBezTo>
                    <a:pt x="234734" y="66770"/>
                    <a:pt x="253519" y="31051"/>
                    <a:pt x="218330" y="1940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11F46161-7651-4A3F-945A-4A3D630D0BC6}"/>
                </a:ext>
              </a:extLst>
            </p:cNvPr>
            <p:cNvSpPr/>
            <p:nvPr/>
          </p:nvSpPr>
          <p:spPr>
            <a:xfrm>
              <a:off x="3728983" y="4927591"/>
              <a:ext cx="406656" cy="243027"/>
            </a:xfrm>
            <a:custGeom>
              <a:avLst/>
              <a:gdLst>
                <a:gd name="connsiteX0" fmla="*/ 55 w 406656"/>
                <a:gd name="connsiteY0" fmla="*/ 9 h 243027"/>
                <a:gd name="connsiteX1" fmla="*/ 133405 w 406656"/>
                <a:gd name="connsiteY1" fmla="*/ 131772 h 243027"/>
                <a:gd name="connsiteX2" fmla="*/ 258817 w 406656"/>
                <a:gd name="connsiteY2" fmla="*/ 207972 h 243027"/>
                <a:gd name="connsiteX3" fmla="*/ 406455 w 406656"/>
                <a:gd name="connsiteY3" fmla="*/ 242897 h 243027"/>
                <a:gd name="connsiteX4" fmla="*/ 287392 w 406656"/>
                <a:gd name="connsiteY4" fmla="*/ 215909 h 243027"/>
                <a:gd name="connsiteX5" fmla="*/ 149280 w 406656"/>
                <a:gd name="connsiteY5" fmla="*/ 125422 h 243027"/>
                <a:gd name="connsiteX6" fmla="*/ 55 w 406656"/>
                <a:gd name="connsiteY6" fmla="*/ 9 h 24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656" h="243027">
                  <a:moveTo>
                    <a:pt x="55" y="9"/>
                  </a:moveTo>
                  <a:cubicBezTo>
                    <a:pt x="-2591" y="1067"/>
                    <a:pt x="90278" y="97112"/>
                    <a:pt x="133405" y="131772"/>
                  </a:cubicBezTo>
                  <a:cubicBezTo>
                    <a:pt x="176532" y="166433"/>
                    <a:pt x="213309" y="189451"/>
                    <a:pt x="258817" y="207972"/>
                  </a:cubicBezTo>
                  <a:cubicBezTo>
                    <a:pt x="304325" y="226493"/>
                    <a:pt x="401693" y="241574"/>
                    <a:pt x="406455" y="242897"/>
                  </a:cubicBezTo>
                  <a:cubicBezTo>
                    <a:pt x="411217" y="244220"/>
                    <a:pt x="330255" y="235488"/>
                    <a:pt x="287392" y="215909"/>
                  </a:cubicBezTo>
                  <a:cubicBezTo>
                    <a:pt x="244530" y="196330"/>
                    <a:pt x="195317" y="161141"/>
                    <a:pt x="149280" y="125422"/>
                  </a:cubicBezTo>
                  <a:cubicBezTo>
                    <a:pt x="103243" y="89703"/>
                    <a:pt x="2701" y="-1049"/>
                    <a:pt x="55" y="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01E25491-2A55-435E-AEF2-292C04BD308F}"/>
                </a:ext>
              </a:extLst>
            </p:cNvPr>
            <p:cNvSpPr/>
            <p:nvPr/>
          </p:nvSpPr>
          <p:spPr>
            <a:xfrm>
              <a:off x="5344483" y="4989111"/>
              <a:ext cx="332680" cy="164046"/>
            </a:xfrm>
            <a:custGeom>
              <a:avLst/>
              <a:gdLst>
                <a:gd name="connsiteX0" fmla="*/ 630 w 332680"/>
                <a:gd name="connsiteY0" fmla="*/ 163914 h 164046"/>
                <a:gd name="connsiteX1" fmla="*/ 286380 w 332680"/>
                <a:gd name="connsiteY1" fmla="*/ 86127 h 164046"/>
                <a:gd name="connsiteX2" fmla="*/ 332417 w 332680"/>
                <a:gd name="connsiteY2" fmla="*/ 402 h 164046"/>
                <a:gd name="connsiteX3" fmla="*/ 300667 w 332680"/>
                <a:gd name="connsiteY3" fmla="*/ 55964 h 164046"/>
                <a:gd name="connsiteX4" fmla="*/ 211767 w 332680"/>
                <a:gd name="connsiteY4" fmla="*/ 103589 h 164046"/>
                <a:gd name="connsiteX5" fmla="*/ 630 w 332680"/>
                <a:gd name="connsiteY5" fmla="*/ 163914 h 16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680" h="164046">
                  <a:moveTo>
                    <a:pt x="630" y="163914"/>
                  </a:moveTo>
                  <a:cubicBezTo>
                    <a:pt x="13065" y="161004"/>
                    <a:pt x="231082" y="113379"/>
                    <a:pt x="286380" y="86127"/>
                  </a:cubicBezTo>
                  <a:cubicBezTo>
                    <a:pt x="341678" y="58875"/>
                    <a:pt x="330036" y="5429"/>
                    <a:pt x="332417" y="402"/>
                  </a:cubicBezTo>
                  <a:cubicBezTo>
                    <a:pt x="334798" y="-4625"/>
                    <a:pt x="320775" y="38766"/>
                    <a:pt x="300667" y="55964"/>
                  </a:cubicBezTo>
                  <a:cubicBezTo>
                    <a:pt x="280559" y="73162"/>
                    <a:pt x="260186" y="86126"/>
                    <a:pt x="211767" y="103589"/>
                  </a:cubicBezTo>
                  <a:cubicBezTo>
                    <a:pt x="163348" y="121051"/>
                    <a:pt x="-11805" y="166824"/>
                    <a:pt x="630" y="1639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3A04F4A7-63A3-409D-9CB3-0E773EF54FD4}"/>
                </a:ext>
              </a:extLst>
            </p:cNvPr>
            <p:cNvSpPr/>
            <p:nvPr/>
          </p:nvSpPr>
          <p:spPr>
            <a:xfrm>
              <a:off x="4850506" y="4816222"/>
              <a:ext cx="183996" cy="52059"/>
            </a:xfrm>
            <a:custGeom>
              <a:avLst/>
              <a:gdLst>
                <a:gd name="connsiteX0" fmla="*/ 180282 w 183996"/>
                <a:gd name="connsiteY0" fmla="*/ 253 h 52059"/>
                <a:gd name="connsiteX1" fmla="*/ 894 w 183996"/>
                <a:gd name="connsiteY1" fmla="*/ 51053 h 52059"/>
                <a:gd name="connsiteX2" fmla="*/ 113607 w 183996"/>
                <a:gd name="connsiteY2" fmla="*/ 32003 h 52059"/>
                <a:gd name="connsiteX3" fmla="*/ 180282 w 183996"/>
                <a:gd name="connsiteY3" fmla="*/ 253 h 5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996" h="52059">
                  <a:moveTo>
                    <a:pt x="180282" y="253"/>
                  </a:moveTo>
                  <a:cubicBezTo>
                    <a:pt x="161496" y="3428"/>
                    <a:pt x="12006" y="45761"/>
                    <a:pt x="894" y="51053"/>
                  </a:cubicBezTo>
                  <a:cubicBezTo>
                    <a:pt x="-10219" y="56345"/>
                    <a:pt x="85296" y="39411"/>
                    <a:pt x="113607" y="32003"/>
                  </a:cubicBezTo>
                  <a:cubicBezTo>
                    <a:pt x="141917" y="24595"/>
                    <a:pt x="199068" y="-2922"/>
                    <a:pt x="180282" y="25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6B71D48F-075E-4CE2-9A93-C436C05ECFE7}"/>
                </a:ext>
              </a:extLst>
            </p:cNvPr>
            <p:cNvSpPr/>
            <p:nvPr/>
          </p:nvSpPr>
          <p:spPr>
            <a:xfrm>
              <a:off x="4693925" y="4899008"/>
              <a:ext cx="94025" cy="146134"/>
            </a:xfrm>
            <a:custGeom>
              <a:avLst/>
              <a:gdLst>
                <a:gd name="connsiteX0" fmla="*/ 93975 w 94025"/>
                <a:gd name="connsiteY0" fmla="*/ 17 h 146134"/>
                <a:gd name="connsiteX1" fmla="*/ 30475 w 94025"/>
                <a:gd name="connsiteY1" fmla="*/ 104792 h 146134"/>
                <a:gd name="connsiteX2" fmla="*/ 313 w 94025"/>
                <a:gd name="connsiteY2" fmla="*/ 146067 h 146134"/>
                <a:gd name="connsiteX3" fmla="*/ 19363 w 94025"/>
                <a:gd name="connsiteY3" fmla="*/ 96855 h 146134"/>
                <a:gd name="connsiteX4" fmla="*/ 93975 w 94025"/>
                <a:gd name="connsiteY4" fmla="*/ 17 h 14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25" h="146134">
                  <a:moveTo>
                    <a:pt x="93975" y="17"/>
                  </a:moveTo>
                  <a:cubicBezTo>
                    <a:pt x="95827" y="1340"/>
                    <a:pt x="46085" y="80451"/>
                    <a:pt x="30475" y="104792"/>
                  </a:cubicBezTo>
                  <a:cubicBezTo>
                    <a:pt x="14865" y="129133"/>
                    <a:pt x="2165" y="147390"/>
                    <a:pt x="313" y="146067"/>
                  </a:cubicBezTo>
                  <a:cubicBezTo>
                    <a:pt x="-1539" y="144744"/>
                    <a:pt x="4811" y="119874"/>
                    <a:pt x="19363" y="96855"/>
                  </a:cubicBezTo>
                  <a:cubicBezTo>
                    <a:pt x="33915" y="73836"/>
                    <a:pt x="92123" y="-1306"/>
                    <a:pt x="93975" y="1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1BA0FA9E-C768-4346-BA6B-43FD4555DD0F}"/>
                </a:ext>
              </a:extLst>
            </p:cNvPr>
            <p:cNvSpPr/>
            <p:nvPr/>
          </p:nvSpPr>
          <p:spPr>
            <a:xfrm>
              <a:off x="4694248" y="6479091"/>
              <a:ext cx="388972" cy="103742"/>
            </a:xfrm>
            <a:custGeom>
              <a:avLst/>
              <a:gdLst>
                <a:gd name="connsiteX0" fmla="*/ 519 w 388972"/>
                <a:gd name="connsiteY0" fmla="*/ 103742 h 103742"/>
                <a:gd name="connsiteX1" fmla="*/ 373052 w 388972"/>
                <a:gd name="connsiteY1" fmla="*/ 10609 h 103742"/>
                <a:gd name="connsiteX2" fmla="*/ 292619 w 388972"/>
                <a:gd name="connsiteY2" fmla="*/ 10609 h 103742"/>
                <a:gd name="connsiteX3" fmla="*/ 519 w 388972"/>
                <a:gd name="connsiteY3" fmla="*/ 103742 h 10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972" h="103742">
                  <a:moveTo>
                    <a:pt x="519" y="103742"/>
                  </a:moveTo>
                  <a:cubicBezTo>
                    <a:pt x="13924" y="103742"/>
                    <a:pt x="324369" y="26131"/>
                    <a:pt x="373052" y="10609"/>
                  </a:cubicBezTo>
                  <a:cubicBezTo>
                    <a:pt x="421735" y="-4913"/>
                    <a:pt x="348358" y="-2091"/>
                    <a:pt x="292619" y="10609"/>
                  </a:cubicBezTo>
                  <a:cubicBezTo>
                    <a:pt x="236880" y="23309"/>
                    <a:pt x="-12886" y="103742"/>
                    <a:pt x="519" y="10374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FF9F2CB4-694D-4F2A-9DCA-31A7D639F8AB}"/>
                </a:ext>
              </a:extLst>
            </p:cNvPr>
            <p:cNvSpPr/>
            <p:nvPr/>
          </p:nvSpPr>
          <p:spPr>
            <a:xfrm>
              <a:off x="5082668" y="6310330"/>
              <a:ext cx="380829" cy="190380"/>
            </a:xfrm>
            <a:custGeom>
              <a:avLst/>
              <a:gdLst>
                <a:gd name="connsiteX0" fmla="*/ 10032 w 380829"/>
                <a:gd name="connsiteY0" fmla="*/ 187837 h 190380"/>
                <a:gd name="connsiteX1" fmla="*/ 310599 w 380829"/>
                <a:gd name="connsiteY1" fmla="*/ 73537 h 190380"/>
                <a:gd name="connsiteX2" fmla="*/ 365632 w 380829"/>
                <a:gd name="connsiteY2" fmla="*/ 1570 h 190380"/>
                <a:gd name="connsiteX3" fmla="*/ 94699 w 380829"/>
                <a:gd name="connsiteY3" fmla="*/ 141270 h 190380"/>
                <a:gd name="connsiteX4" fmla="*/ 10032 w 380829"/>
                <a:gd name="connsiteY4" fmla="*/ 187837 h 19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829" h="190380">
                  <a:moveTo>
                    <a:pt x="10032" y="187837"/>
                  </a:moveTo>
                  <a:cubicBezTo>
                    <a:pt x="46015" y="176548"/>
                    <a:pt x="251332" y="104581"/>
                    <a:pt x="310599" y="73537"/>
                  </a:cubicBezTo>
                  <a:cubicBezTo>
                    <a:pt x="369866" y="42493"/>
                    <a:pt x="401615" y="-9719"/>
                    <a:pt x="365632" y="1570"/>
                  </a:cubicBezTo>
                  <a:cubicBezTo>
                    <a:pt x="329649" y="12859"/>
                    <a:pt x="146910" y="111637"/>
                    <a:pt x="94699" y="141270"/>
                  </a:cubicBezTo>
                  <a:cubicBezTo>
                    <a:pt x="42488" y="170903"/>
                    <a:pt x="-25951" y="199126"/>
                    <a:pt x="10032" y="18783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154D22CB-65B6-498F-B044-70743E22AC8E}"/>
                </a:ext>
              </a:extLst>
            </p:cNvPr>
            <p:cNvSpPr/>
            <p:nvPr/>
          </p:nvSpPr>
          <p:spPr>
            <a:xfrm>
              <a:off x="4113975" y="6365507"/>
              <a:ext cx="1047388" cy="408416"/>
            </a:xfrm>
            <a:custGeom>
              <a:avLst/>
              <a:gdLst>
                <a:gd name="connsiteX0" fmla="*/ 10350 w 1047388"/>
                <a:gd name="connsiteY0" fmla="*/ 368 h 408416"/>
                <a:gd name="connsiteX1" fmla="*/ 129413 w 1047388"/>
                <a:gd name="connsiteY1" fmla="*/ 155943 h 408416"/>
                <a:gd name="connsiteX2" fmla="*/ 345313 w 1047388"/>
                <a:gd name="connsiteY2" fmla="*/ 281356 h 408416"/>
                <a:gd name="connsiteX3" fmla="*/ 504063 w 1047388"/>
                <a:gd name="connsiteY3" fmla="*/ 333743 h 408416"/>
                <a:gd name="connsiteX4" fmla="*/ 729488 w 1047388"/>
                <a:gd name="connsiteY4" fmla="*/ 405181 h 408416"/>
                <a:gd name="connsiteX5" fmla="*/ 956500 w 1047388"/>
                <a:gd name="connsiteY5" fmla="*/ 386131 h 408416"/>
                <a:gd name="connsiteX6" fmla="*/ 1029525 w 1047388"/>
                <a:gd name="connsiteY6" fmla="*/ 322631 h 408416"/>
                <a:gd name="connsiteX7" fmla="*/ 640588 w 1047388"/>
                <a:gd name="connsiteY7" fmla="*/ 408356 h 408416"/>
                <a:gd name="connsiteX8" fmla="*/ 337375 w 1047388"/>
                <a:gd name="connsiteY8" fmla="*/ 306756 h 408416"/>
                <a:gd name="connsiteX9" fmla="*/ 42100 w 1047388"/>
                <a:gd name="connsiteY9" fmla="*/ 117843 h 408416"/>
                <a:gd name="connsiteX10" fmla="*/ 10350 w 1047388"/>
                <a:gd name="connsiteY10" fmla="*/ 368 h 40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388" h="408416">
                  <a:moveTo>
                    <a:pt x="10350" y="368"/>
                  </a:moveTo>
                  <a:cubicBezTo>
                    <a:pt x="24902" y="6718"/>
                    <a:pt x="73586" y="109112"/>
                    <a:pt x="129413" y="155943"/>
                  </a:cubicBezTo>
                  <a:cubicBezTo>
                    <a:pt x="185240" y="202774"/>
                    <a:pt x="282871" y="251723"/>
                    <a:pt x="345313" y="281356"/>
                  </a:cubicBezTo>
                  <a:cubicBezTo>
                    <a:pt x="407755" y="310989"/>
                    <a:pt x="504063" y="333743"/>
                    <a:pt x="504063" y="333743"/>
                  </a:cubicBezTo>
                  <a:cubicBezTo>
                    <a:pt x="568092" y="354380"/>
                    <a:pt x="654082" y="396450"/>
                    <a:pt x="729488" y="405181"/>
                  </a:cubicBezTo>
                  <a:cubicBezTo>
                    <a:pt x="804894" y="413912"/>
                    <a:pt x="906494" y="399889"/>
                    <a:pt x="956500" y="386131"/>
                  </a:cubicBezTo>
                  <a:cubicBezTo>
                    <a:pt x="1006506" y="372373"/>
                    <a:pt x="1082177" y="318927"/>
                    <a:pt x="1029525" y="322631"/>
                  </a:cubicBezTo>
                  <a:cubicBezTo>
                    <a:pt x="976873" y="326335"/>
                    <a:pt x="755946" y="411002"/>
                    <a:pt x="640588" y="408356"/>
                  </a:cubicBezTo>
                  <a:cubicBezTo>
                    <a:pt x="525230" y="405710"/>
                    <a:pt x="437123" y="355175"/>
                    <a:pt x="337375" y="306756"/>
                  </a:cubicBezTo>
                  <a:cubicBezTo>
                    <a:pt x="237627" y="258337"/>
                    <a:pt x="95017" y="164410"/>
                    <a:pt x="42100" y="117843"/>
                  </a:cubicBezTo>
                  <a:cubicBezTo>
                    <a:pt x="-10817" y="71276"/>
                    <a:pt x="-4202" y="-5982"/>
                    <a:pt x="10350" y="36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42EB3719-841C-4531-A3E8-97181A33AC55}"/>
                </a:ext>
              </a:extLst>
            </p:cNvPr>
            <p:cNvSpPr/>
            <p:nvPr/>
          </p:nvSpPr>
          <p:spPr>
            <a:xfrm>
              <a:off x="4364038" y="4961290"/>
              <a:ext cx="196954" cy="99660"/>
            </a:xfrm>
            <a:custGeom>
              <a:avLst/>
              <a:gdLst>
                <a:gd name="connsiteX0" fmla="*/ 0 w 196954"/>
                <a:gd name="connsiteY0" fmla="*/ 99660 h 99660"/>
                <a:gd name="connsiteX1" fmla="*/ 53975 w 196954"/>
                <a:gd name="connsiteY1" fmla="*/ 50448 h 99660"/>
                <a:gd name="connsiteX2" fmla="*/ 82550 w 196954"/>
                <a:gd name="connsiteY2" fmla="*/ 7585 h 99660"/>
                <a:gd name="connsiteX3" fmla="*/ 96837 w 196954"/>
                <a:gd name="connsiteY3" fmla="*/ 1235 h 99660"/>
                <a:gd name="connsiteX4" fmla="*/ 153987 w 196954"/>
                <a:gd name="connsiteY4" fmla="*/ 21873 h 99660"/>
                <a:gd name="connsiteX5" fmla="*/ 192087 w 196954"/>
                <a:gd name="connsiteY5" fmla="*/ 53623 h 99660"/>
                <a:gd name="connsiteX6" fmla="*/ 193675 w 196954"/>
                <a:gd name="connsiteY6" fmla="*/ 93310 h 99660"/>
                <a:gd name="connsiteX7" fmla="*/ 166687 w 196954"/>
                <a:gd name="connsiteY7" fmla="*/ 94898 h 99660"/>
                <a:gd name="connsiteX8" fmla="*/ 103187 w 196954"/>
                <a:gd name="connsiteY8" fmla="*/ 94898 h 99660"/>
                <a:gd name="connsiteX9" fmla="*/ 0 w 196954"/>
                <a:gd name="connsiteY9" fmla="*/ 99660 h 9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954" h="99660">
                  <a:moveTo>
                    <a:pt x="0" y="99660"/>
                  </a:moveTo>
                  <a:cubicBezTo>
                    <a:pt x="20108" y="82727"/>
                    <a:pt x="40217" y="65794"/>
                    <a:pt x="53975" y="50448"/>
                  </a:cubicBezTo>
                  <a:cubicBezTo>
                    <a:pt x="67733" y="35102"/>
                    <a:pt x="75406" y="15787"/>
                    <a:pt x="82550" y="7585"/>
                  </a:cubicBezTo>
                  <a:cubicBezTo>
                    <a:pt x="89694" y="-617"/>
                    <a:pt x="84931" y="-1146"/>
                    <a:pt x="96837" y="1235"/>
                  </a:cubicBezTo>
                  <a:cubicBezTo>
                    <a:pt x="108743" y="3616"/>
                    <a:pt x="138112" y="13142"/>
                    <a:pt x="153987" y="21873"/>
                  </a:cubicBezTo>
                  <a:cubicBezTo>
                    <a:pt x="169862" y="30604"/>
                    <a:pt x="185472" y="41717"/>
                    <a:pt x="192087" y="53623"/>
                  </a:cubicBezTo>
                  <a:cubicBezTo>
                    <a:pt x="198702" y="65529"/>
                    <a:pt x="197908" y="86431"/>
                    <a:pt x="193675" y="93310"/>
                  </a:cubicBezTo>
                  <a:cubicBezTo>
                    <a:pt x="189442" y="100189"/>
                    <a:pt x="181768" y="94633"/>
                    <a:pt x="166687" y="94898"/>
                  </a:cubicBezTo>
                  <a:cubicBezTo>
                    <a:pt x="151606" y="95163"/>
                    <a:pt x="103187" y="94898"/>
                    <a:pt x="103187" y="94898"/>
                  </a:cubicBezTo>
                  <a:lnTo>
                    <a:pt x="0" y="99660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FBE6355B-7EF4-4A09-9429-2DB4D19BF7CD}"/>
                </a:ext>
              </a:extLst>
            </p:cNvPr>
            <p:cNvSpPr/>
            <p:nvPr/>
          </p:nvSpPr>
          <p:spPr>
            <a:xfrm>
              <a:off x="5153822" y="4924151"/>
              <a:ext cx="127791" cy="192363"/>
            </a:xfrm>
            <a:custGeom>
              <a:avLst/>
              <a:gdLst>
                <a:gd name="connsiteX0" fmla="*/ 127791 w 127791"/>
                <a:gd name="connsiteY0" fmla="*/ 274 h 192363"/>
                <a:gd name="connsiteX1" fmla="*/ 54766 w 127791"/>
                <a:gd name="connsiteY1" fmla="*/ 52662 h 192363"/>
                <a:gd name="connsiteX2" fmla="*/ 27778 w 127791"/>
                <a:gd name="connsiteY2" fmla="*/ 127274 h 192363"/>
                <a:gd name="connsiteX3" fmla="*/ 791 w 127791"/>
                <a:gd name="connsiteY3" fmla="*/ 192362 h 192363"/>
                <a:gd name="connsiteX4" fmla="*/ 8728 w 127791"/>
                <a:gd name="connsiteY4" fmla="*/ 128862 h 192363"/>
                <a:gd name="connsiteX5" fmla="*/ 24603 w 127791"/>
                <a:gd name="connsiteY5" fmla="*/ 74887 h 192363"/>
                <a:gd name="connsiteX6" fmla="*/ 54766 w 127791"/>
                <a:gd name="connsiteY6" fmla="*/ 33612 h 192363"/>
                <a:gd name="connsiteX7" fmla="*/ 127791 w 127791"/>
                <a:gd name="connsiteY7" fmla="*/ 274 h 19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791" h="192363">
                  <a:moveTo>
                    <a:pt x="127791" y="274"/>
                  </a:moveTo>
                  <a:cubicBezTo>
                    <a:pt x="127791" y="3449"/>
                    <a:pt x="71435" y="31495"/>
                    <a:pt x="54766" y="52662"/>
                  </a:cubicBezTo>
                  <a:cubicBezTo>
                    <a:pt x="38097" y="73829"/>
                    <a:pt x="36774" y="103991"/>
                    <a:pt x="27778" y="127274"/>
                  </a:cubicBezTo>
                  <a:cubicBezTo>
                    <a:pt x="18782" y="150557"/>
                    <a:pt x="3966" y="192097"/>
                    <a:pt x="791" y="192362"/>
                  </a:cubicBezTo>
                  <a:cubicBezTo>
                    <a:pt x="-2384" y="192627"/>
                    <a:pt x="4759" y="148441"/>
                    <a:pt x="8728" y="128862"/>
                  </a:cubicBezTo>
                  <a:cubicBezTo>
                    <a:pt x="12697" y="109283"/>
                    <a:pt x="16930" y="90762"/>
                    <a:pt x="24603" y="74887"/>
                  </a:cubicBezTo>
                  <a:cubicBezTo>
                    <a:pt x="32276" y="59012"/>
                    <a:pt x="41272" y="44989"/>
                    <a:pt x="54766" y="33612"/>
                  </a:cubicBezTo>
                  <a:cubicBezTo>
                    <a:pt x="68260" y="22235"/>
                    <a:pt x="127791" y="-2901"/>
                    <a:pt x="127791" y="2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51345530-EFD8-4449-9D86-76B4FBF84A40}"/>
                </a:ext>
              </a:extLst>
            </p:cNvPr>
            <p:cNvSpPr/>
            <p:nvPr/>
          </p:nvSpPr>
          <p:spPr>
            <a:xfrm>
              <a:off x="5104583" y="4995818"/>
              <a:ext cx="88568" cy="41577"/>
            </a:xfrm>
            <a:custGeom>
              <a:avLst/>
              <a:gdLst>
                <a:gd name="connsiteX0" fmla="*/ 817 w 88568"/>
                <a:gd name="connsiteY0" fmla="*/ 45 h 41577"/>
                <a:gd name="connsiteX1" fmla="*/ 46855 w 88568"/>
                <a:gd name="connsiteY1" fmla="*/ 33382 h 41577"/>
                <a:gd name="connsiteX2" fmla="*/ 88130 w 88568"/>
                <a:gd name="connsiteY2" fmla="*/ 41320 h 41577"/>
                <a:gd name="connsiteX3" fmla="*/ 817 w 88568"/>
                <a:gd name="connsiteY3" fmla="*/ 45 h 4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68" h="41577">
                  <a:moveTo>
                    <a:pt x="817" y="45"/>
                  </a:moveTo>
                  <a:cubicBezTo>
                    <a:pt x="-6062" y="-1278"/>
                    <a:pt x="32303" y="26503"/>
                    <a:pt x="46855" y="33382"/>
                  </a:cubicBezTo>
                  <a:cubicBezTo>
                    <a:pt x="61407" y="40261"/>
                    <a:pt x="92628" y="42378"/>
                    <a:pt x="88130" y="41320"/>
                  </a:cubicBezTo>
                  <a:cubicBezTo>
                    <a:pt x="83632" y="40262"/>
                    <a:pt x="7696" y="1368"/>
                    <a:pt x="817" y="4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831AE214-BD3A-4385-9F16-5CFF0D486E44}"/>
                </a:ext>
              </a:extLst>
            </p:cNvPr>
            <p:cNvSpPr/>
            <p:nvPr/>
          </p:nvSpPr>
          <p:spPr>
            <a:xfrm>
              <a:off x="5122702" y="4891060"/>
              <a:ext cx="84453" cy="128905"/>
            </a:xfrm>
            <a:custGeom>
              <a:avLst/>
              <a:gdLst>
                <a:gd name="connsiteX0" fmla="*/ 84298 w 84453"/>
                <a:gd name="connsiteY0" fmla="*/ 28 h 128905"/>
                <a:gd name="connsiteX1" fmla="*/ 27148 w 84453"/>
                <a:gd name="connsiteY1" fmla="*/ 61940 h 128905"/>
                <a:gd name="connsiteX2" fmla="*/ 49373 w 84453"/>
                <a:gd name="connsiteY2" fmla="*/ 84165 h 128905"/>
                <a:gd name="connsiteX3" fmla="*/ 43023 w 84453"/>
                <a:gd name="connsiteY3" fmla="*/ 128615 h 128905"/>
                <a:gd name="connsiteX4" fmla="*/ 39848 w 84453"/>
                <a:gd name="connsiteY4" fmla="*/ 103215 h 128905"/>
                <a:gd name="connsiteX5" fmla="*/ 8098 w 84453"/>
                <a:gd name="connsiteY5" fmla="*/ 100040 h 128905"/>
                <a:gd name="connsiteX6" fmla="*/ 161 w 84453"/>
                <a:gd name="connsiteY6" fmla="*/ 84165 h 128905"/>
                <a:gd name="connsiteX7" fmla="*/ 6511 w 84453"/>
                <a:gd name="connsiteY7" fmla="*/ 54003 h 128905"/>
                <a:gd name="connsiteX8" fmla="*/ 84298 w 84453"/>
                <a:gd name="connsiteY8" fmla="*/ 28 h 1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53" h="128905">
                  <a:moveTo>
                    <a:pt x="84298" y="28"/>
                  </a:moveTo>
                  <a:cubicBezTo>
                    <a:pt x="87737" y="1351"/>
                    <a:pt x="32969" y="47917"/>
                    <a:pt x="27148" y="61940"/>
                  </a:cubicBezTo>
                  <a:cubicBezTo>
                    <a:pt x="21327" y="75963"/>
                    <a:pt x="46727" y="73052"/>
                    <a:pt x="49373" y="84165"/>
                  </a:cubicBezTo>
                  <a:cubicBezTo>
                    <a:pt x="52019" y="95278"/>
                    <a:pt x="44610" y="125440"/>
                    <a:pt x="43023" y="128615"/>
                  </a:cubicBezTo>
                  <a:cubicBezTo>
                    <a:pt x="41436" y="131790"/>
                    <a:pt x="45669" y="107977"/>
                    <a:pt x="39848" y="103215"/>
                  </a:cubicBezTo>
                  <a:cubicBezTo>
                    <a:pt x="34027" y="98453"/>
                    <a:pt x="14713" y="103215"/>
                    <a:pt x="8098" y="100040"/>
                  </a:cubicBezTo>
                  <a:cubicBezTo>
                    <a:pt x="1483" y="96865"/>
                    <a:pt x="425" y="91838"/>
                    <a:pt x="161" y="84165"/>
                  </a:cubicBezTo>
                  <a:cubicBezTo>
                    <a:pt x="-103" y="76492"/>
                    <a:pt x="-897" y="64851"/>
                    <a:pt x="6511" y="54003"/>
                  </a:cubicBezTo>
                  <a:cubicBezTo>
                    <a:pt x="13919" y="43155"/>
                    <a:pt x="80859" y="-1295"/>
                    <a:pt x="84298" y="2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010D021C-C2D7-433C-84D3-814F38D353C1}"/>
                </a:ext>
              </a:extLst>
            </p:cNvPr>
            <p:cNvSpPr/>
            <p:nvPr/>
          </p:nvSpPr>
          <p:spPr>
            <a:xfrm rot="7460305" flipH="1">
              <a:off x="5539454" y="5054598"/>
              <a:ext cx="45719" cy="91173"/>
            </a:xfrm>
            <a:custGeom>
              <a:avLst/>
              <a:gdLst>
                <a:gd name="connsiteX0" fmla="*/ 0 w 4372"/>
                <a:gd name="connsiteY0" fmla="*/ 0 h 93290"/>
                <a:gd name="connsiteX1" fmla="*/ 4233 w 4372"/>
                <a:gd name="connsiteY1" fmla="*/ 93134 h 93290"/>
                <a:gd name="connsiteX2" fmla="*/ 0 w 4372"/>
                <a:gd name="connsiteY2" fmla="*/ 0 h 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2" h="93290">
                  <a:moveTo>
                    <a:pt x="0" y="0"/>
                  </a:moveTo>
                  <a:cubicBezTo>
                    <a:pt x="0" y="0"/>
                    <a:pt x="5291" y="88548"/>
                    <a:pt x="4233" y="93134"/>
                  </a:cubicBezTo>
                  <a:cubicBezTo>
                    <a:pt x="3175" y="977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DB356743-4428-4C80-BC56-60AB0B7A78F9}"/>
                </a:ext>
              </a:extLst>
            </p:cNvPr>
            <p:cNvSpPr/>
            <p:nvPr/>
          </p:nvSpPr>
          <p:spPr>
            <a:xfrm rot="7460305" flipH="1">
              <a:off x="5509821" y="5060948"/>
              <a:ext cx="45719" cy="91173"/>
            </a:xfrm>
            <a:custGeom>
              <a:avLst/>
              <a:gdLst>
                <a:gd name="connsiteX0" fmla="*/ 0 w 4372"/>
                <a:gd name="connsiteY0" fmla="*/ 0 h 93290"/>
                <a:gd name="connsiteX1" fmla="*/ 4233 w 4372"/>
                <a:gd name="connsiteY1" fmla="*/ 93134 h 93290"/>
                <a:gd name="connsiteX2" fmla="*/ 0 w 4372"/>
                <a:gd name="connsiteY2" fmla="*/ 0 h 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2" h="93290">
                  <a:moveTo>
                    <a:pt x="0" y="0"/>
                  </a:moveTo>
                  <a:cubicBezTo>
                    <a:pt x="0" y="0"/>
                    <a:pt x="5291" y="88548"/>
                    <a:pt x="4233" y="93134"/>
                  </a:cubicBezTo>
                  <a:cubicBezTo>
                    <a:pt x="3175" y="977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2298F33B-9C82-40F8-B84B-322A8E2C88F4}"/>
                </a:ext>
              </a:extLst>
            </p:cNvPr>
            <p:cNvSpPr/>
            <p:nvPr/>
          </p:nvSpPr>
          <p:spPr>
            <a:xfrm rot="7460305" flipH="1">
              <a:off x="5471721" y="5077881"/>
              <a:ext cx="45719" cy="91173"/>
            </a:xfrm>
            <a:custGeom>
              <a:avLst/>
              <a:gdLst>
                <a:gd name="connsiteX0" fmla="*/ 0 w 4372"/>
                <a:gd name="connsiteY0" fmla="*/ 0 h 93290"/>
                <a:gd name="connsiteX1" fmla="*/ 4233 w 4372"/>
                <a:gd name="connsiteY1" fmla="*/ 93134 h 93290"/>
                <a:gd name="connsiteX2" fmla="*/ 0 w 4372"/>
                <a:gd name="connsiteY2" fmla="*/ 0 h 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2" h="93290">
                  <a:moveTo>
                    <a:pt x="0" y="0"/>
                  </a:moveTo>
                  <a:cubicBezTo>
                    <a:pt x="0" y="0"/>
                    <a:pt x="5291" y="88548"/>
                    <a:pt x="4233" y="93134"/>
                  </a:cubicBezTo>
                  <a:cubicBezTo>
                    <a:pt x="3175" y="977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0A31126D-904F-493A-8F0B-BE305B7EF20A}"/>
                </a:ext>
              </a:extLst>
            </p:cNvPr>
            <p:cNvSpPr/>
            <p:nvPr/>
          </p:nvSpPr>
          <p:spPr>
            <a:xfrm rot="7460305" flipH="1">
              <a:off x="5433622" y="5063064"/>
              <a:ext cx="45719" cy="91173"/>
            </a:xfrm>
            <a:custGeom>
              <a:avLst/>
              <a:gdLst>
                <a:gd name="connsiteX0" fmla="*/ 0 w 4372"/>
                <a:gd name="connsiteY0" fmla="*/ 0 h 93290"/>
                <a:gd name="connsiteX1" fmla="*/ 4233 w 4372"/>
                <a:gd name="connsiteY1" fmla="*/ 93134 h 93290"/>
                <a:gd name="connsiteX2" fmla="*/ 0 w 4372"/>
                <a:gd name="connsiteY2" fmla="*/ 0 h 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2" h="93290">
                  <a:moveTo>
                    <a:pt x="0" y="0"/>
                  </a:moveTo>
                  <a:cubicBezTo>
                    <a:pt x="0" y="0"/>
                    <a:pt x="5291" y="88548"/>
                    <a:pt x="4233" y="93134"/>
                  </a:cubicBezTo>
                  <a:cubicBezTo>
                    <a:pt x="3175" y="977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A0AAF4E-9371-4D41-9C41-C4B8B225E71D}"/>
                </a:ext>
              </a:extLst>
            </p:cNvPr>
            <p:cNvSpPr/>
            <p:nvPr/>
          </p:nvSpPr>
          <p:spPr>
            <a:xfrm rot="8385626" flipH="1">
              <a:off x="5363771" y="5077880"/>
              <a:ext cx="45719" cy="91173"/>
            </a:xfrm>
            <a:custGeom>
              <a:avLst/>
              <a:gdLst>
                <a:gd name="connsiteX0" fmla="*/ 0 w 4372"/>
                <a:gd name="connsiteY0" fmla="*/ 0 h 93290"/>
                <a:gd name="connsiteX1" fmla="*/ 4233 w 4372"/>
                <a:gd name="connsiteY1" fmla="*/ 93134 h 93290"/>
                <a:gd name="connsiteX2" fmla="*/ 0 w 4372"/>
                <a:gd name="connsiteY2" fmla="*/ 0 h 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2" h="93290">
                  <a:moveTo>
                    <a:pt x="0" y="0"/>
                  </a:moveTo>
                  <a:cubicBezTo>
                    <a:pt x="0" y="0"/>
                    <a:pt x="5291" y="88548"/>
                    <a:pt x="4233" y="93134"/>
                  </a:cubicBezTo>
                  <a:cubicBezTo>
                    <a:pt x="3175" y="977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63ED6426-1532-49C4-8285-C1B241408531}"/>
                </a:ext>
              </a:extLst>
            </p:cNvPr>
            <p:cNvSpPr/>
            <p:nvPr/>
          </p:nvSpPr>
          <p:spPr>
            <a:xfrm rot="9390052" flipH="1">
              <a:off x="5298154" y="5101164"/>
              <a:ext cx="45719" cy="91173"/>
            </a:xfrm>
            <a:custGeom>
              <a:avLst/>
              <a:gdLst>
                <a:gd name="connsiteX0" fmla="*/ 0 w 4372"/>
                <a:gd name="connsiteY0" fmla="*/ 0 h 93290"/>
                <a:gd name="connsiteX1" fmla="*/ 4233 w 4372"/>
                <a:gd name="connsiteY1" fmla="*/ 93134 h 93290"/>
                <a:gd name="connsiteX2" fmla="*/ 0 w 4372"/>
                <a:gd name="connsiteY2" fmla="*/ 0 h 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2" h="93290">
                  <a:moveTo>
                    <a:pt x="0" y="0"/>
                  </a:moveTo>
                  <a:cubicBezTo>
                    <a:pt x="0" y="0"/>
                    <a:pt x="5291" y="88548"/>
                    <a:pt x="4233" y="93134"/>
                  </a:cubicBezTo>
                  <a:cubicBezTo>
                    <a:pt x="3175" y="977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E417738B-6E4F-4C14-B3C1-598ACA4BAE21}"/>
                </a:ext>
              </a:extLst>
            </p:cNvPr>
            <p:cNvSpPr/>
            <p:nvPr/>
          </p:nvSpPr>
          <p:spPr>
            <a:xfrm rot="9596898">
              <a:off x="3983956" y="5050057"/>
              <a:ext cx="45719" cy="46984"/>
            </a:xfrm>
            <a:custGeom>
              <a:avLst/>
              <a:gdLst>
                <a:gd name="connsiteX0" fmla="*/ 38276 w 38293"/>
                <a:gd name="connsiteY0" fmla="*/ 377 h 91085"/>
                <a:gd name="connsiteX1" fmla="*/ 6526 w 38293"/>
                <a:gd name="connsiteY1" fmla="*/ 89277 h 91085"/>
                <a:gd name="connsiteX2" fmla="*/ 1764 w 38293"/>
                <a:gd name="connsiteY2" fmla="*/ 57527 h 91085"/>
                <a:gd name="connsiteX3" fmla="*/ 38276 w 38293"/>
                <a:gd name="connsiteY3" fmla="*/ 377 h 9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93" h="91085">
                  <a:moveTo>
                    <a:pt x="38276" y="377"/>
                  </a:moveTo>
                  <a:cubicBezTo>
                    <a:pt x="39070" y="5669"/>
                    <a:pt x="12611" y="79752"/>
                    <a:pt x="6526" y="89277"/>
                  </a:cubicBezTo>
                  <a:cubicBezTo>
                    <a:pt x="441" y="98802"/>
                    <a:pt x="-1940" y="68110"/>
                    <a:pt x="1764" y="57527"/>
                  </a:cubicBezTo>
                  <a:cubicBezTo>
                    <a:pt x="5468" y="46944"/>
                    <a:pt x="37482" y="-4915"/>
                    <a:pt x="38276" y="37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863544F9-4DD4-4B4B-9557-0F3F3FDE13EA}"/>
                </a:ext>
              </a:extLst>
            </p:cNvPr>
            <p:cNvSpPr/>
            <p:nvPr/>
          </p:nvSpPr>
          <p:spPr>
            <a:xfrm rot="9596898">
              <a:off x="4007769" y="5069107"/>
              <a:ext cx="45719" cy="46984"/>
            </a:xfrm>
            <a:custGeom>
              <a:avLst/>
              <a:gdLst>
                <a:gd name="connsiteX0" fmla="*/ 38276 w 38293"/>
                <a:gd name="connsiteY0" fmla="*/ 377 h 91085"/>
                <a:gd name="connsiteX1" fmla="*/ 6526 w 38293"/>
                <a:gd name="connsiteY1" fmla="*/ 89277 h 91085"/>
                <a:gd name="connsiteX2" fmla="*/ 1764 w 38293"/>
                <a:gd name="connsiteY2" fmla="*/ 57527 h 91085"/>
                <a:gd name="connsiteX3" fmla="*/ 38276 w 38293"/>
                <a:gd name="connsiteY3" fmla="*/ 377 h 9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93" h="91085">
                  <a:moveTo>
                    <a:pt x="38276" y="377"/>
                  </a:moveTo>
                  <a:cubicBezTo>
                    <a:pt x="39070" y="5669"/>
                    <a:pt x="12611" y="79752"/>
                    <a:pt x="6526" y="89277"/>
                  </a:cubicBezTo>
                  <a:cubicBezTo>
                    <a:pt x="441" y="98802"/>
                    <a:pt x="-1940" y="68110"/>
                    <a:pt x="1764" y="57527"/>
                  </a:cubicBezTo>
                  <a:cubicBezTo>
                    <a:pt x="5468" y="46944"/>
                    <a:pt x="37482" y="-4915"/>
                    <a:pt x="38276" y="37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4EE0EB90-EEDE-4087-8201-F845B8FC63F6}"/>
                </a:ext>
              </a:extLst>
            </p:cNvPr>
            <p:cNvSpPr/>
            <p:nvPr/>
          </p:nvSpPr>
          <p:spPr>
            <a:xfrm rot="9596898">
              <a:off x="4039519" y="5086569"/>
              <a:ext cx="45719" cy="46984"/>
            </a:xfrm>
            <a:custGeom>
              <a:avLst/>
              <a:gdLst>
                <a:gd name="connsiteX0" fmla="*/ 38276 w 38293"/>
                <a:gd name="connsiteY0" fmla="*/ 377 h 91085"/>
                <a:gd name="connsiteX1" fmla="*/ 6526 w 38293"/>
                <a:gd name="connsiteY1" fmla="*/ 89277 h 91085"/>
                <a:gd name="connsiteX2" fmla="*/ 1764 w 38293"/>
                <a:gd name="connsiteY2" fmla="*/ 57527 h 91085"/>
                <a:gd name="connsiteX3" fmla="*/ 38276 w 38293"/>
                <a:gd name="connsiteY3" fmla="*/ 377 h 9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93" h="91085">
                  <a:moveTo>
                    <a:pt x="38276" y="377"/>
                  </a:moveTo>
                  <a:cubicBezTo>
                    <a:pt x="39070" y="5669"/>
                    <a:pt x="12611" y="79752"/>
                    <a:pt x="6526" y="89277"/>
                  </a:cubicBezTo>
                  <a:cubicBezTo>
                    <a:pt x="441" y="98802"/>
                    <a:pt x="-1940" y="68110"/>
                    <a:pt x="1764" y="57527"/>
                  </a:cubicBezTo>
                  <a:cubicBezTo>
                    <a:pt x="5468" y="46944"/>
                    <a:pt x="37482" y="-4915"/>
                    <a:pt x="38276" y="37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9689777B-C6FA-4E5A-BE45-5566A1263BC2}"/>
                </a:ext>
              </a:extLst>
            </p:cNvPr>
            <p:cNvSpPr/>
            <p:nvPr/>
          </p:nvSpPr>
          <p:spPr>
            <a:xfrm rot="9596898">
              <a:off x="4101431" y="5102444"/>
              <a:ext cx="45719" cy="46984"/>
            </a:xfrm>
            <a:custGeom>
              <a:avLst/>
              <a:gdLst>
                <a:gd name="connsiteX0" fmla="*/ 38276 w 38293"/>
                <a:gd name="connsiteY0" fmla="*/ 377 h 91085"/>
                <a:gd name="connsiteX1" fmla="*/ 6526 w 38293"/>
                <a:gd name="connsiteY1" fmla="*/ 89277 h 91085"/>
                <a:gd name="connsiteX2" fmla="*/ 1764 w 38293"/>
                <a:gd name="connsiteY2" fmla="*/ 57527 h 91085"/>
                <a:gd name="connsiteX3" fmla="*/ 38276 w 38293"/>
                <a:gd name="connsiteY3" fmla="*/ 377 h 9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93" h="91085">
                  <a:moveTo>
                    <a:pt x="38276" y="377"/>
                  </a:moveTo>
                  <a:cubicBezTo>
                    <a:pt x="39070" y="5669"/>
                    <a:pt x="12611" y="79752"/>
                    <a:pt x="6526" y="89277"/>
                  </a:cubicBezTo>
                  <a:cubicBezTo>
                    <a:pt x="441" y="98802"/>
                    <a:pt x="-1940" y="68110"/>
                    <a:pt x="1764" y="57527"/>
                  </a:cubicBezTo>
                  <a:cubicBezTo>
                    <a:pt x="5468" y="46944"/>
                    <a:pt x="37482" y="-4915"/>
                    <a:pt x="38276" y="37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777B14C0-2EE3-4D3C-9DE2-C0C0F74A37DC}"/>
                </a:ext>
              </a:extLst>
            </p:cNvPr>
            <p:cNvSpPr/>
            <p:nvPr/>
          </p:nvSpPr>
          <p:spPr>
            <a:xfrm rot="8301273">
              <a:off x="4161756" y="5113556"/>
              <a:ext cx="45719" cy="46984"/>
            </a:xfrm>
            <a:custGeom>
              <a:avLst/>
              <a:gdLst>
                <a:gd name="connsiteX0" fmla="*/ 38276 w 38293"/>
                <a:gd name="connsiteY0" fmla="*/ 377 h 91085"/>
                <a:gd name="connsiteX1" fmla="*/ 6526 w 38293"/>
                <a:gd name="connsiteY1" fmla="*/ 89277 h 91085"/>
                <a:gd name="connsiteX2" fmla="*/ 1764 w 38293"/>
                <a:gd name="connsiteY2" fmla="*/ 57527 h 91085"/>
                <a:gd name="connsiteX3" fmla="*/ 38276 w 38293"/>
                <a:gd name="connsiteY3" fmla="*/ 377 h 9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93" h="91085">
                  <a:moveTo>
                    <a:pt x="38276" y="377"/>
                  </a:moveTo>
                  <a:cubicBezTo>
                    <a:pt x="39070" y="5669"/>
                    <a:pt x="12611" y="79752"/>
                    <a:pt x="6526" y="89277"/>
                  </a:cubicBezTo>
                  <a:cubicBezTo>
                    <a:pt x="441" y="98802"/>
                    <a:pt x="-1940" y="68110"/>
                    <a:pt x="1764" y="57527"/>
                  </a:cubicBezTo>
                  <a:cubicBezTo>
                    <a:pt x="5468" y="46944"/>
                    <a:pt x="37482" y="-4915"/>
                    <a:pt x="38276" y="37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AE569BC1-7CF7-4E80-AD69-41F41039EEC8}"/>
                </a:ext>
              </a:extLst>
            </p:cNvPr>
            <p:cNvSpPr/>
            <p:nvPr/>
          </p:nvSpPr>
          <p:spPr>
            <a:xfrm rot="7914257">
              <a:off x="4196682" y="5111969"/>
              <a:ext cx="45719" cy="46984"/>
            </a:xfrm>
            <a:custGeom>
              <a:avLst/>
              <a:gdLst>
                <a:gd name="connsiteX0" fmla="*/ 38276 w 38293"/>
                <a:gd name="connsiteY0" fmla="*/ 377 h 91085"/>
                <a:gd name="connsiteX1" fmla="*/ 6526 w 38293"/>
                <a:gd name="connsiteY1" fmla="*/ 89277 h 91085"/>
                <a:gd name="connsiteX2" fmla="*/ 1764 w 38293"/>
                <a:gd name="connsiteY2" fmla="*/ 57527 h 91085"/>
                <a:gd name="connsiteX3" fmla="*/ 38276 w 38293"/>
                <a:gd name="connsiteY3" fmla="*/ 377 h 9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93" h="91085">
                  <a:moveTo>
                    <a:pt x="38276" y="377"/>
                  </a:moveTo>
                  <a:cubicBezTo>
                    <a:pt x="39070" y="5669"/>
                    <a:pt x="12611" y="79752"/>
                    <a:pt x="6526" y="89277"/>
                  </a:cubicBezTo>
                  <a:cubicBezTo>
                    <a:pt x="441" y="98802"/>
                    <a:pt x="-1940" y="68110"/>
                    <a:pt x="1764" y="57527"/>
                  </a:cubicBezTo>
                  <a:cubicBezTo>
                    <a:pt x="5468" y="46944"/>
                    <a:pt x="37482" y="-4915"/>
                    <a:pt x="38276" y="37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3A227CAE-67A2-4501-A326-A5CA3DC1590E}"/>
                </a:ext>
              </a:extLst>
            </p:cNvPr>
            <p:cNvSpPr/>
            <p:nvPr/>
          </p:nvSpPr>
          <p:spPr>
            <a:xfrm>
              <a:off x="4267187" y="4938570"/>
              <a:ext cx="117390" cy="83598"/>
            </a:xfrm>
            <a:custGeom>
              <a:avLst/>
              <a:gdLst>
                <a:gd name="connsiteX0" fmla="*/ 13 w 117390"/>
                <a:gd name="connsiteY0" fmla="*/ 14430 h 83598"/>
                <a:gd name="connsiteX1" fmla="*/ 77801 w 117390"/>
                <a:gd name="connsiteY1" fmla="*/ 39830 h 83598"/>
                <a:gd name="connsiteX2" fmla="*/ 107963 w 117390"/>
                <a:gd name="connsiteY2" fmla="*/ 71580 h 83598"/>
                <a:gd name="connsiteX3" fmla="*/ 115901 w 117390"/>
                <a:gd name="connsiteY3" fmla="*/ 81105 h 83598"/>
                <a:gd name="connsiteX4" fmla="*/ 112726 w 117390"/>
                <a:gd name="connsiteY4" fmla="*/ 28718 h 83598"/>
                <a:gd name="connsiteX5" fmla="*/ 71451 w 117390"/>
                <a:gd name="connsiteY5" fmla="*/ 1730 h 83598"/>
                <a:gd name="connsiteX6" fmla="*/ 13 w 117390"/>
                <a:gd name="connsiteY6" fmla="*/ 14430 h 8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90" h="83598">
                  <a:moveTo>
                    <a:pt x="13" y="14430"/>
                  </a:moveTo>
                  <a:cubicBezTo>
                    <a:pt x="1071" y="20780"/>
                    <a:pt x="59809" y="30305"/>
                    <a:pt x="77801" y="39830"/>
                  </a:cubicBezTo>
                  <a:cubicBezTo>
                    <a:pt x="95793" y="49355"/>
                    <a:pt x="101613" y="64701"/>
                    <a:pt x="107963" y="71580"/>
                  </a:cubicBezTo>
                  <a:cubicBezTo>
                    <a:pt x="114313" y="78459"/>
                    <a:pt x="115107" y="88249"/>
                    <a:pt x="115901" y="81105"/>
                  </a:cubicBezTo>
                  <a:cubicBezTo>
                    <a:pt x="116695" y="73961"/>
                    <a:pt x="120134" y="41947"/>
                    <a:pt x="112726" y="28718"/>
                  </a:cubicBezTo>
                  <a:cubicBezTo>
                    <a:pt x="105318" y="15489"/>
                    <a:pt x="83357" y="8080"/>
                    <a:pt x="71451" y="1730"/>
                  </a:cubicBezTo>
                  <a:cubicBezTo>
                    <a:pt x="59545" y="-4620"/>
                    <a:pt x="-1045" y="8080"/>
                    <a:pt x="13" y="1443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5F6D9838-9D56-498E-9FB4-CDBFDAC2F22A}"/>
                </a:ext>
              </a:extLst>
            </p:cNvPr>
            <p:cNvSpPr/>
            <p:nvPr/>
          </p:nvSpPr>
          <p:spPr>
            <a:xfrm>
              <a:off x="3951037" y="4899067"/>
              <a:ext cx="63530" cy="85683"/>
            </a:xfrm>
            <a:custGeom>
              <a:avLst/>
              <a:gdLst>
                <a:gd name="connsiteX0" fmla="*/ 62163 w 63530"/>
                <a:gd name="connsiteY0" fmla="*/ 1546 h 85683"/>
                <a:gd name="connsiteX1" fmla="*/ 51051 w 63530"/>
                <a:gd name="connsiteY1" fmla="*/ 68221 h 85683"/>
                <a:gd name="connsiteX2" fmla="*/ 55813 w 63530"/>
                <a:gd name="connsiteY2" fmla="*/ 85683 h 85683"/>
                <a:gd name="connsiteX3" fmla="*/ 25651 w 63530"/>
                <a:gd name="connsiteY3" fmla="*/ 68221 h 85683"/>
                <a:gd name="connsiteX4" fmla="*/ 251 w 63530"/>
                <a:gd name="connsiteY4" fmla="*/ 57108 h 85683"/>
                <a:gd name="connsiteX5" fmla="*/ 14538 w 63530"/>
                <a:gd name="connsiteY5" fmla="*/ 23771 h 85683"/>
                <a:gd name="connsiteX6" fmla="*/ 62163 w 63530"/>
                <a:gd name="connsiteY6" fmla="*/ 1546 h 8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30" h="85683">
                  <a:moveTo>
                    <a:pt x="62163" y="1546"/>
                  </a:moveTo>
                  <a:cubicBezTo>
                    <a:pt x="68248" y="8954"/>
                    <a:pt x="52109" y="54198"/>
                    <a:pt x="51051" y="68221"/>
                  </a:cubicBezTo>
                  <a:cubicBezTo>
                    <a:pt x="49993" y="82244"/>
                    <a:pt x="60046" y="85683"/>
                    <a:pt x="55813" y="85683"/>
                  </a:cubicBezTo>
                  <a:cubicBezTo>
                    <a:pt x="51580" y="85683"/>
                    <a:pt x="34911" y="72983"/>
                    <a:pt x="25651" y="68221"/>
                  </a:cubicBezTo>
                  <a:cubicBezTo>
                    <a:pt x="16391" y="63459"/>
                    <a:pt x="2103" y="64516"/>
                    <a:pt x="251" y="57108"/>
                  </a:cubicBezTo>
                  <a:cubicBezTo>
                    <a:pt x="-1601" y="49700"/>
                    <a:pt x="7130" y="32238"/>
                    <a:pt x="14538" y="23771"/>
                  </a:cubicBezTo>
                  <a:cubicBezTo>
                    <a:pt x="21946" y="15304"/>
                    <a:pt x="56078" y="-5862"/>
                    <a:pt x="62163" y="154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FE08DE7C-F313-464C-9A1D-057029C7A39C}"/>
                </a:ext>
              </a:extLst>
            </p:cNvPr>
            <p:cNvSpPr/>
            <p:nvPr/>
          </p:nvSpPr>
          <p:spPr>
            <a:xfrm>
              <a:off x="4084573" y="4978325"/>
              <a:ext cx="138360" cy="52877"/>
            </a:xfrm>
            <a:custGeom>
              <a:avLst/>
              <a:gdLst>
                <a:gd name="connsiteX0" fmla="*/ 65 w 138360"/>
                <a:gd name="connsiteY0" fmla="*/ 75 h 52877"/>
                <a:gd name="connsiteX1" fmla="*/ 69915 w 138360"/>
                <a:gd name="connsiteY1" fmla="*/ 38175 h 52877"/>
                <a:gd name="connsiteX2" fmla="*/ 138177 w 138360"/>
                <a:gd name="connsiteY2" fmla="*/ 44525 h 52877"/>
                <a:gd name="connsiteX3" fmla="*/ 88965 w 138360"/>
                <a:gd name="connsiteY3" fmla="*/ 52463 h 52877"/>
                <a:gd name="connsiteX4" fmla="*/ 57215 w 138360"/>
                <a:gd name="connsiteY4" fmla="*/ 49288 h 52877"/>
                <a:gd name="connsiteX5" fmla="*/ 65 w 138360"/>
                <a:gd name="connsiteY5" fmla="*/ 75 h 5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60" h="52877">
                  <a:moveTo>
                    <a:pt x="65" y="75"/>
                  </a:moveTo>
                  <a:cubicBezTo>
                    <a:pt x="2182" y="-1777"/>
                    <a:pt x="46897" y="30767"/>
                    <a:pt x="69915" y="38175"/>
                  </a:cubicBezTo>
                  <a:cubicBezTo>
                    <a:pt x="92933" y="45583"/>
                    <a:pt x="135002" y="42144"/>
                    <a:pt x="138177" y="44525"/>
                  </a:cubicBezTo>
                  <a:cubicBezTo>
                    <a:pt x="141352" y="46906"/>
                    <a:pt x="102459" y="51669"/>
                    <a:pt x="88965" y="52463"/>
                  </a:cubicBezTo>
                  <a:cubicBezTo>
                    <a:pt x="75471" y="53257"/>
                    <a:pt x="66740" y="53257"/>
                    <a:pt x="57215" y="49288"/>
                  </a:cubicBezTo>
                  <a:cubicBezTo>
                    <a:pt x="47690" y="45319"/>
                    <a:pt x="-2052" y="1927"/>
                    <a:pt x="65" y="7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D29AA3CB-DC4F-4D8E-86D9-2687F4C446F8}"/>
                </a:ext>
              </a:extLst>
            </p:cNvPr>
            <p:cNvSpPr/>
            <p:nvPr/>
          </p:nvSpPr>
          <p:spPr>
            <a:xfrm>
              <a:off x="4236836" y="5022849"/>
              <a:ext cx="135370" cy="55573"/>
            </a:xfrm>
            <a:custGeom>
              <a:avLst/>
              <a:gdLst>
                <a:gd name="connsiteX0" fmla="*/ 135139 w 135370"/>
                <a:gd name="connsiteY0" fmla="*/ 1 h 55573"/>
                <a:gd name="connsiteX1" fmla="*/ 60527 w 135370"/>
                <a:gd name="connsiteY1" fmla="*/ 41276 h 55573"/>
                <a:gd name="connsiteX2" fmla="*/ 202 w 135370"/>
                <a:gd name="connsiteY2" fmla="*/ 55564 h 55573"/>
                <a:gd name="connsiteX3" fmla="*/ 81164 w 135370"/>
                <a:gd name="connsiteY3" fmla="*/ 39689 h 55573"/>
                <a:gd name="connsiteX4" fmla="*/ 135139 w 135370"/>
                <a:gd name="connsiteY4" fmla="*/ 1 h 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70" h="55573">
                  <a:moveTo>
                    <a:pt x="135139" y="1"/>
                  </a:moveTo>
                  <a:cubicBezTo>
                    <a:pt x="131700" y="265"/>
                    <a:pt x="83016" y="32016"/>
                    <a:pt x="60527" y="41276"/>
                  </a:cubicBezTo>
                  <a:cubicBezTo>
                    <a:pt x="38038" y="50536"/>
                    <a:pt x="-3237" y="55828"/>
                    <a:pt x="202" y="55564"/>
                  </a:cubicBezTo>
                  <a:cubicBezTo>
                    <a:pt x="3641" y="55300"/>
                    <a:pt x="59468" y="47097"/>
                    <a:pt x="81164" y="39689"/>
                  </a:cubicBezTo>
                  <a:cubicBezTo>
                    <a:pt x="102860" y="32281"/>
                    <a:pt x="138578" y="-263"/>
                    <a:pt x="135139" y="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BCEC5278-AA38-4E0F-8AB9-C441624B48C0}"/>
                </a:ext>
              </a:extLst>
            </p:cNvPr>
            <p:cNvSpPr/>
            <p:nvPr/>
          </p:nvSpPr>
          <p:spPr>
            <a:xfrm>
              <a:off x="5284777" y="4928801"/>
              <a:ext cx="171578" cy="83318"/>
            </a:xfrm>
            <a:custGeom>
              <a:avLst/>
              <a:gdLst>
                <a:gd name="connsiteX0" fmla="*/ 11 w 171578"/>
                <a:gd name="connsiteY0" fmla="*/ 387 h 83318"/>
                <a:gd name="connsiteX1" fmla="*/ 34936 w 171578"/>
                <a:gd name="connsiteY1" fmla="*/ 41662 h 83318"/>
                <a:gd name="connsiteX2" fmla="*/ 109548 w 171578"/>
                <a:gd name="connsiteY2" fmla="*/ 59124 h 83318"/>
                <a:gd name="connsiteX3" fmla="*/ 171461 w 171578"/>
                <a:gd name="connsiteY3" fmla="*/ 49599 h 83318"/>
                <a:gd name="connsiteX4" fmla="*/ 123836 w 171578"/>
                <a:gd name="connsiteY4" fmla="*/ 76587 h 83318"/>
                <a:gd name="connsiteX5" fmla="*/ 77798 w 171578"/>
                <a:gd name="connsiteY5" fmla="*/ 82937 h 83318"/>
                <a:gd name="connsiteX6" fmla="*/ 38111 w 171578"/>
                <a:gd name="connsiteY6" fmla="*/ 68649 h 83318"/>
                <a:gd name="connsiteX7" fmla="*/ 11 w 171578"/>
                <a:gd name="connsiteY7" fmla="*/ 387 h 8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578" h="83318">
                  <a:moveTo>
                    <a:pt x="11" y="387"/>
                  </a:moveTo>
                  <a:cubicBezTo>
                    <a:pt x="-518" y="-4111"/>
                    <a:pt x="16680" y="31873"/>
                    <a:pt x="34936" y="41662"/>
                  </a:cubicBezTo>
                  <a:cubicBezTo>
                    <a:pt x="53192" y="51452"/>
                    <a:pt x="86794" y="57801"/>
                    <a:pt x="109548" y="59124"/>
                  </a:cubicBezTo>
                  <a:cubicBezTo>
                    <a:pt x="132302" y="60447"/>
                    <a:pt x="169080" y="46689"/>
                    <a:pt x="171461" y="49599"/>
                  </a:cubicBezTo>
                  <a:cubicBezTo>
                    <a:pt x="173842" y="52509"/>
                    <a:pt x="139446" y="71031"/>
                    <a:pt x="123836" y="76587"/>
                  </a:cubicBezTo>
                  <a:cubicBezTo>
                    <a:pt x="108226" y="82143"/>
                    <a:pt x="92085" y="84260"/>
                    <a:pt x="77798" y="82937"/>
                  </a:cubicBezTo>
                  <a:cubicBezTo>
                    <a:pt x="63511" y="81614"/>
                    <a:pt x="52134" y="79762"/>
                    <a:pt x="38111" y="68649"/>
                  </a:cubicBezTo>
                  <a:cubicBezTo>
                    <a:pt x="24088" y="57536"/>
                    <a:pt x="540" y="4885"/>
                    <a:pt x="11" y="38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DF1AA788-0CF4-4EA6-8DF3-BECA68C268DC}"/>
                </a:ext>
              </a:extLst>
            </p:cNvPr>
            <p:cNvSpPr/>
            <p:nvPr/>
          </p:nvSpPr>
          <p:spPr>
            <a:xfrm rot="7460305" flipH="1">
              <a:off x="5625179" y="4987923"/>
              <a:ext cx="45719" cy="91173"/>
            </a:xfrm>
            <a:custGeom>
              <a:avLst/>
              <a:gdLst>
                <a:gd name="connsiteX0" fmla="*/ 0 w 4372"/>
                <a:gd name="connsiteY0" fmla="*/ 0 h 93290"/>
                <a:gd name="connsiteX1" fmla="*/ 4233 w 4372"/>
                <a:gd name="connsiteY1" fmla="*/ 93134 h 93290"/>
                <a:gd name="connsiteX2" fmla="*/ 0 w 4372"/>
                <a:gd name="connsiteY2" fmla="*/ 0 h 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2" h="93290">
                  <a:moveTo>
                    <a:pt x="0" y="0"/>
                  </a:moveTo>
                  <a:cubicBezTo>
                    <a:pt x="0" y="0"/>
                    <a:pt x="5291" y="88548"/>
                    <a:pt x="4233" y="93134"/>
                  </a:cubicBezTo>
                  <a:cubicBezTo>
                    <a:pt x="3175" y="977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CEC8FD65-236C-4D10-A260-4CB3D0240503}"/>
                </a:ext>
              </a:extLst>
            </p:cNvPr>
            <p:cNvSpPr/>
            <p:nvPr/>
          </p:nvSpPr>
          <p:spPr>
            <a:xfrm rot="7460305" flipH="1">
              <a:off x="5590253" y="5024434"/>
              <a:ext cx="45719" cy="91173"/>
            </a:xfrm>
            <a:custGeom>
              <a:avLst/>
              <a:gdLst>
                <a:gd name="connsiteX0" fmla="*/ 0 w 4372"/>
                <a:gd name="connsiteY0" fmla="*/ 0 h 93290"/>
                <a:gd name="connsiteX1" fmla="*/ 4233 w 4372"/>
                <a:gd name="connsiteY1" fmla="*/ 93134 h 93290"/>
                <a:gd name="connsiteX2" fmla="*/ 0 w 4372"/>
                <a:gd name="connsiteY2" fmla="*/ 0 h 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2" h="93290">
                  <a:moveTo>
                    <a:pt x="0" y="0"/>
                  </a:moveTo>
                  <a:cubicBezTo>
                    <a:pt x="0" y="0"/>
                    <a:pt x="5291" y="88548"/>
                    <a:pt x="4233" y="93134"/>
                  </a:cubicBezTo>
                  <a:cubicBezTo>
                    <a:pt x="3175" y="977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017476E4-E5CB-4471-B9DE-5F63BB2000EB}"/>
                </a:ext>
              </a:extLst>
            </p:cNvPr>
            <p:cNvSpPr/>
            <p:nvPr/>
          </p:nvSpPr>
          <p:spPr>
            <a:xfrm>
              <a:off x="3680728" y="4165619"/>
              <a:ext cx="182859" cy="521073"/>
            </a:xfrm>
            <a:custGeom>
              <a:avLst/>
              <a:gdLst>
                <a:gd name="connsiteX0" fmla="*/ 182189 w 182859"/>
                <a:gd name="connsiteY0" fmla="*/ 6331 h 521073"/>
                <a:gd name="connsiteX1" fmla="*/ 42489 w 182859"/>
                <a:gd name="connsiteY1" fmla="*/ 298431 h 521073"/>
                <a:gd name="connsiteX2" fmla="*/ 55189 w 182859"/>
                <a:gd name="connsiteY2" fmla="*/ 425431 h 521073"/>
                <a:gd name="connsiteX3" fmla="*/ 4389 w 182859"/>
                <a:gd name="connsiteY3" fmla="*/ 520681 h 521073"/>
                <a:gd name="connsiteX4" fmla="*/ 6505 w 182859"/>
                <a:gd name="connsiteY4" fmla="*/ 389448 h 521073"/>
                <a:gd name="connsiteX5" fmla="*/ 38255 w 182859"/>
                <a:gd name="connsiteY5" fmla="*/ 228581 h 521073"/>
                <a:gd name="connsiteX6" fmla="*/ 93289 w 182859"/>
                <a:gd name="connsiteY6" fmla="*/ 105814 h 521073"/>
                <a:gd name="connsiteX7" fmla="*/ 182189 w 182859"/>
                <a:gd name="connsiteY7" fmla="*/ 6331 h 52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59" h="521073">
                  <a:moveTo>
                    <a:pt x="182189" y="6331"/>
                  </a:moveTo>
                  <a:cubicBezTo>
                    <a:pt x="173722" y="38434"/>
                    <a:pt x="63656" y="228581"/>
                    <a:pt x="42489" y="298431"/>
                  </a:cubicBezTo>
                  <a:cubicBezTo>
                    <a:pt x="21322" y="368281"/>
                    <a:pt x="61539" y="388389"/>
                    <a:pt x="55189" y="425431"/>
                  </a:cubicBezTo>
                  <a:cubicBezTo>
                    <a:pt x="48839" y="462473"/>
                    <a:pt x="12503" y="526678"/>
                    <a:pt x="4389" y="520681"/>
                  </a:cubicBezTo>
                  <a:cubicBezTo>
                    <a:pt x="-3725" y="514684"/>
                    <a:pt x="861" y="438131"/>
                    <a:pt x="6505" y="389448"/>
                  </a:cubicBezTo>
                  <a:cubicBezTo>
                    <a:pt x="12149" y="340765"/>
                    <a:pt x="23791" y="275853"/>
                    <a:pt x="38255" y="228581"/>
                  </a:cubicBezTo>
                  <a:cubicBezTo>
                    <a:pt x="52719" y="181309"/>
                    <a:pt x="70006" y="138622"/>
                    <a:pt x="93289" y="105814"/>
                  </a:cubicBezTo>
                  <a:cubicBezTo>
                    <a:pt x="116572" y="73006"/>
                    <a:pt x="190656" y="-25772"/>
                    <a:pt x="182189" y="633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0909FDAA-A7ED-484E-98F2-00D89B193C80}"/>
                </a:ext>
              </a:extLst>
            </p:cNvPr>
            <p:cNvSpPr/>
            <p:nvPr/>
          </p:nvSpPr>
          <p:spPr>
            <a:xfrm>
              <a:off x="4732330" y="3387567"/>
              <a:ext cx="957723" cy="618842"/>
            </a:xfrm>
            <a:custGeom>
              <a:avLst/>
              <a:gdLst>
                <a:gd name="connsiteX0" fmla="*/ 2230 w 957723"/>
                <a:gd name="connsiteY0" fmla="*/ 615473 h 618842"/>
                <a:gd name="connsiteX1" fmla="*/ 251150 w 957723"/>
                <a:gd name="connsiteY1" fmla="*/ 432593 h 618842"/>
                <a:gd name="connsiteX2" fmla="*/ 515310 w 957723"/>
                <a:gd name="connsiteY2" fmla="*/ 285273 h 618842"/>
                <a:gd name="connsiteX3" fmla="*/ 820110 w 957723"/>
                <a:gd name="connsiteY3" fmla="*/ 153193 h 618842"/>
                <a:gd name="connsiteX4" fmla="*/ 957270 w 957723"/>
                <a:gd name="connsiteY4" fmla="*/ 793 h 618842"/>
                <a:gd name="connsiteX5" fmla="*/ 779470 w 957723"/>
                <a:gd name="connsiteY5" fmla="*/ 102393 h 618842"/>
                <a:gd name="connsiteX6" fmla="*/ 434030 w 957723"/>
                <a:gd name="connsiteY6" fmla="*/ 295433 h 618842"/>
                <a:gd name="connsiteX7" fmla="*/ 144470 w 957723"/>
                <a:gd name="connsiteY7" fmla="*/ 534193 h 618842"/>
                <a:gd name="connsiteX8" fmla="*/ 2230 w 957723"/>
                <a:gd name="connsiteY8" fmla="*/ 615473 h 61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723" h="618842">
                  <a:moveTo>
                    <a:pt x="2230" y="615473"/>
                  </a:moveTo>
                  <a:cubicBezTo>
                    <a:pt x="20010" y="598540"/>
                    <a:pt x="165637" y="487626"/>
                    <a:pt x="251150" y="432593"/>
                  </a:cubicBezTo>
                  <a:cubicBezTo>
                    <a:pt x="336663" y="377560"/>
                    <a:pt x="420483" y="331840"/>
                    <a:pt x="515310" y="285273"/>
                  </a:cubicBezTo>
                  <a:cubicBezTo>
                    <a:pt x="610137" y="238706"/>
                    <a:pt x="746450" y="200606"/>
                    <a:pt x="820110" y="153193"/>
                  </a:cubicBezTo>
                  <a:cubicBezTo>
                    <a:pt x="893770" y="105780"/>
                    <a:pt x="964043" y="9260"/>
                    <a:pt x="957270" y="793"/>
                  </a:cubicBezTo>
                  <a:cubicBezTo>
                    <a:pt x="950497" y="-7674"/>
                    <a:pt x="866677" y="53286"/>
                    <a:pt x="779470" y="102393"/>
                  </a:cubicBezTo>
                  <a:cubicBezTo>
                    <a:pt x="692263" y="151500"/>
                    <a:pt x="539863" y="223466"/>
                    <a:pt x="434030" y="295433"/>
                  </a:cubicBezTo>
                  <a:cubicBezTo>
                    <a:pt x="328197" y="367400"/>
                    <a:pt x="212203" y="485933"/>
                    <a:pt x="144470" y="534193"/>
                  </a:cubicBezTo>
                  <a:cubicBezTo>
                    <a:pt x="76737" y="582453"/>
                    <a:pt x="-15550" y="632406"/>
                    <a:pt x="2230" y="61547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346B763F-1C87-483B-868F-81208CE40569}"/>
                </a:ext>
              </a:extLst>
            </p:cNvPr>
            <p:cNvSpPr/>
            <p:nvPr/>
          </p:nvSpPr>
          <p:spPr>
            <a:xfrm>
              <a:off x="5694070" y="3357509"/>
              <a:ext cx="297366" cy="1599082"/>
            </a:xfrm>
            <a:custGeom>
              <a:avLst/>
              <a:gdLst>
                <a:gd name="connsiteX0" fmla="*/ 36170 w 297366"/>
                <a:gd name="connsiteY0" fmla="*/ 371 h 1599082"/>
                <a:gd name="connsiteX1" fmla="*/ 5690 w 297366"/>
                <a:gd name="connsiteY1" fmla="*/ 168011 h 1599082"/>
                <a:gd name="connsiteX2" fmla="*/ 158090 w 297366"/>
                <a:gd name="connsiteY2" fmla="*/ 848731 h 1599082"/>
                <a:gd name="connsiteX3" fmla="*/ 269850 w 297366"/>
                <a:gd name="connsiteY3" fmla="*/ 1250051 h 1599082"/>
                <a:gd name="connsiteX4" fmla="*/ 295250 w 297366"/>
                <a:gd name="connsiteY4" fmla="*/ 1590411 h 1599082"/>
                <a:gd name="connsiteX5" fmla="*/ 290170 w 297366"/>
                <a:gd name="connsiteY5" fmla="*/ 1453251 h 1599082"/>
                <a:gd name="connsiteX6" fmla="*/ 244450 w 297366"/>
                <a:gd name="connsiteY6" fmla="*/ 980811 h 1599082"/>
                <a:gd name="connsiteX7" fmla="*/ 142850 w 297366"/>
                <a:gd name="connsiteY7" fmla="*/ 528691 h 1599082"/>
                <a:gd name="connsiteX8" fmla="*/ 71730 w 297366"/>
                <a:gd name="connsiteY8" fmla="*/ 193411 h 1599082"/>
                <a:gd name="connsiteX9" fmla="*/ 36170 w 297366"/>
                <a:gd name="connsiteY9" fmla="*/ 371 h 159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366" h="1599082">
                  <a:moveTo>
                    <a:pt x="36170" y="371"/>
                  </a:moveTo>
                  <a:cubicBezTo>
                    <a:pt x="25163" y="-3862"/>
                    <a:pt x="-14630" y="26618"/>
                    <a:pt x="5690" y="168011"/>
                  </a:cubicBezTo>
                  <a:cubicBezTo>
                    <a:pt x="26010" y="309404"/>
                    <a:pt x="114063" y="668391"/>
                    <a:pt x="158090" y="848731"/>
                  </a:cubicBezTo>
                  <a:cubicBezTo>
                    <a:pt x="202117" y="1029071"/>
                    <a:pt x="246990" y="1126438"/>
                    <a:pt x="269850" y="1250051"/>
                  </a:cubicBezTo>
                  <a:cubicBezTo>
                    <a:pt x="292710" y="1373664"/>
                    <a:pt x="291863" y="1556544"/>
                    <a:pt x="295250" y="1590411"/>
                  </a:cubicBezTo>
                  <a:cubicBezTo>
                    <a:pt x="298637" y="1624278"/>
                    <a:pt x="298637" y="1554851"/>
                    <a:pt x="290170" y="1453251"/>
                  </a:cubicBezTo>
                  <a:cubicBezTo>
                    <a:pt x="281703" y="1351651"/>
                    <a:pt x="269003" y="1134904"/>
                    <a:pt x="244450" y="980811"/>
                  </a:cubicBezTo>
                  <a:cubicBezTo>
                    <a:pt x="219897" y="826718"/>
                    <a:pt x="171637" y="659924"/>
                    <a:pt x="142850" y="528691"/>
                  </a:cubicBezTo>
                  <a:cubicBezTo>
                    <a:pt x="114063" y="397458"/>
                    <a:pt x="94590" y="280618"/>
                    <a:pt x="71730" y="193411"/>
                  </a:cubicBezTo>
                  <a:cubicBezTo>
                    <a:pt x="48870" y="106204"/>
                    <a:pt x="47177" y="4604"/>
                    <a:pt x="36170" y="3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19901814-9DE3-4F8E-96C0-A2D017F99FE3}"/>
                </a:ext>
              </a:extLst>
            </p:cNvPr>
            <p:cNvSpPr/>
            <p:nvPr/>
          </p:nvSpPr>
          <p:spPr>
            <a:xfrm>
              <a:off x="5947822" y="4422660"/>
              <a:ext cx="270984" cy="841491"/>
            </a:xfrm>
            <a:custGeom>
              <a:avLst/>
              <a:gdLst>
                <a:gd name="connsiteX0" fmla="*/ 270945 w 270984"/>
                <a:gd name="connsiteY0" fmla="*/ 5407 h 841491"/>
                <a:gd name="connsiteX1" fmla="*/ 241311 w 270984"/>
                <a:gd name="connsiteY1" fmla="*/ 430857 h 841491"/>
                <a:gd name="connsiteX2" fmla="*/ 209561 w 270984"/>
                <a:gd name="connsiteY2" fmla="*/ 576907 h 841491"/>
                <a:gd name="connsiteX3" fmla="*/ 110078 w 270984"/>
                <a:gd name="connsiteY3" fmla="*/ 733540 h 841491"/>
                <a:gd name="connsiteX4" fmla="*/ 11 w 270984"/>
                <a:gd name="connsiteY4" fmla="*/ 841490 h 841491"/>
                <a:gd name="connsiteX5" fmla="*/ 103728 w 270984"/>
                <a:gd name="connsiteY5" fmla="*/ 731423 h 841491"/>
                <a:gd name="connsiteX6" fmla="*/ 177811 w 270984"/>
                <a:gd name="connsiteY6" fmla="*/ 608657 h 841491"/>
                <a:gd name="connsiteX7" fmla="*/ 218028 w 270984"/>
                <a:gd name="connsiteY7" fmla="*/ 475307 h 841491"/>
                <a:gd name="connsiteX8" fmla="*/ 234961 w 270984"/>
                <a:gd name="connsiteY8" fmla="*/ 208607 h 841491"/>
                <a:gd name="connsiteX9" fmla="*/ 270945 w 270984"/>
                <a:gd name="connsiteY9" fmla="*/ 5407 h 84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984" h="841491">
                  <a:moveTo>
                    <a:pt x="270945" y="5407"/>
                  </a:moveTo>
                  <a:cubicBezTo>
                    <a:pt x="272003" y="42449"/>
                    <a:pt x="251542" y="335607"/>
                    <a:pt x="241311" y="430857"/>
                  </a:cubicBezTo>
                  <a:cubicBezTo>
                    <a:pt x="231080" y="526107"/>
                    <a:pt x="231433" y="526460"/>
                    <a:pt x="209561" y="576907"/>
                  </a:cubicBezTo>
                  <a:cubicBezTo>
                    <a:pt x="187689" y="627354"/>
                    <a:pt x="145003" y="689443"/>
                    <a:pt x="110078" y="733540"/>
                  </a:cubicBezTo>
                  <a:cubicBezTo>
                    <a:pt x="75153" y="777637"/>
                    <a:pt x="1069" y="841843"/>
                    <a:pt x="11" y="841490"/>
                  </a:cubicBezTo>
                  <a:cubicBezTo>
                    <a:pt x="-1047" y="841137"/>
                    <a:pt x="74095" y="770228"/>
                    <a:pt x="103728" y="731423"/>
                  </a:cubicBezTo>
                  <a:cubicBezTo>
                    <a:pt x="133361" y="692618"/>
                    <a:pt x="158761" y="651343"/>
                    <a:pt x="177811" y="608657"/>
                  </a:cubicBezTo>
                  <a:cubicBezTo>
                    <a:pt x="196861" y="565971"/>
                    <a:pt x="208503" y="541982"/>
                    <a:pt x="218028" y="475307"/>
                  </a:cubicBezTo>
                  <a:cubicBezTo>
                    <a:pt x="227553" y="408632"/>
                    <a:pt x="227200" y="286218"/>
                    <a:pt x="234961" y="208607"/>
                  </a:cubicBezTo>
                  <a:cubicBezTo>
                    <a:pt x="242722" y="130996"/>
                    <a:pt x="269887" y="-31635"/>
                    <a:pt x="270945" y="540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242B2CE5-BAF4-4600-B57D-3F911C44D9C3}"/>
                </a:ext>
              </a:extLst>
            </p:cNvPr>
            <p:cNvSpPr/>
            <p:nvPr/>
          </p:nvSpPr>
          <p:spPr>
            <a:xfrm>
              <a:off x="5998100" y="4428450"/>
              <a:ext cx="210098" cy="782392"/>
            </a:xfrm>
            <a:custGeom>
              <a:avLst/>
              <a:gdLst>
                <a:gd name="connsiteX0" fmla="*/ 210083 w 210098"/>
                <a:gd name="connsiteY0" fmla="*/ 1733 h 782392"/>
                <a:gd name="connsiteX1" fmla="*/ 131767 w 210098"/>
                <a:gd name="connsiteY1" fmla="*/ 77933 h 782392"/>
                <a:gd name="connsiteX2" fmla="*/ 127533 w 210098"/>
                <a:gd name="connsiteY2" fmla="*/ 213400 h 782392"/>
                <a:gd name="connsiteX3" fmla="*/ 72500 w 210098"/>
                <a:gd name="connsiteY3" fmla="*/ 361567 h 782392"/>
                <a:gd name="connsiteX4" fmla="*/ 61917 w 210098"/>
                <a:gd name="connsiteY4" fmla="*/ 490683 h 782392"/>
                <a:gd name="connsiteX5" fmla="*/ 19583 w 210098"/>
                <a:gd name="connsiteY5" fmla="*/ 577467 h 782392"/>
                <a:gd name="connsiteX6" fmla="*/ 2650 w 210098"/>
                <a:gd name="connsiteY6" fmla="*/ 776433 h 782392"/>
                <a:gd name="connsiteX7" fmla="*/ 4767 w 210098"/>
                <a:gd name="connsiteY7" fmla="*/ 706583 h 782392"/>
                <a:gd name="connsiteX8" fmla="*/ 47100 w 210098"/>
                <a:gd name="connsiteY8" fmla="*/ 467400 h 782392"/>
                <a:gd name="connsiteX9" fmla="*/ 80967 w 210098"/>
                <a:gd name="connsiteY9" fmla="*/ 300183 h 782392"/>
                <a:gd name="connsiteX10" fmla="*/ 138117 w 210098"/>
                <a:gd name="connsiteY10" fmla="*/ 149900 h 782392"/>
                <a:gd name="connsiteX11" fmla="*/ 210083 w 210098"/>
                <a:gd name="connsiteY11" fmla="*/ 1733 h 78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098" h="782392">
                  <a:moveTo>
                    <a:pt x="210083" y="1733"/>
                  </a:moveTo>
                  <a:cubicBezTo>
                    <a:pt x="209025" y="-10261"/>
                    <a:pt x="145525" y="42655"/>
                    <a:pt x="131767" y="77933"/>
                  </a:cubicBezTo>
                  <a:cubicBezTo>
                    <a:pt x="118009" y="113211"/>
                    <a:pt x="137411" y="166128"/>
                    <a:pt x="127533" y="213400"/>
                  </a:cubicBezTo>
                  <a:cubicBezTo>
                    <a:pt x="117655" y="260672"/>
                    <a:pt x="83436" y="315353"/>
                    <a:pt x="72500" y="361567"/>
                  </a:cubicBezTo>
                  <a:cubicBezTo>
                    <a:pt x="61564" y="407781"/>
                    <a:pt x="70736" y="454700"/>
                    <a:pt x="61917" y="490683"/>
                  </a:cubicBezTo>
                  <a:cubicBezTo>
                    <a:pt x="53097" y="526666"/>
                    <a:pt x="29461" y="529842"/>
                    <a:pt x="19583" y="577467"/>
                  </a:cubicBezTo>
                  <a:cubicBezTo>
                    <a:pt x="9705" y="625092"/>
                    <a:pt x="5119" y="754914"/>
                    <a:pt x="2650" y="776433"/>
                  </a:cubicBezTo>
                  <a:cubicBezTo>
                    <a:pt x="181" y="797952"/>
                    <a:pt x="-2641" y="758089"/>
                    <a:pt x="4767" y="706583"/>
                  </a:cubicBezTo>
                  <a:cubicBezTo>
                    <a:pt x="12175" y="655078"/>
                    <a:pt x="34400" y="535133"/>
                    <a:pt x="47100" y="467400"/>
                  </a:cubicBezTo>
                  <a:cubicBezTo>
                    <a:pt x="59800" y="399667"/>
                    <a:pt x="65797" y="353100"/>
                    <a:pt x="80967" y="300183"/>
                  </a:cubicBezTo>
                  <a:cubicBezTo>
                    <a:pt x="96136" y="247266"/>
                    <a:pt x="118009" y="198936"/>
                    <a:pt x="138117" y="149900"/>
                  </a:cubicBezTo>
                  <a:cubicBezTo>
                    <a:pt x="158225" y="100864"/>
                    <a:pt x="211141" y="13727"/>
                    <a:pt x="210083" y="173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6C1DFC9E-3B96-4EEC-9FE6-5BF8BDC01983}"/>
                </a:ext>
              </a:extLst>
            </p:cNvPr>
            <p:cNvSpPr/>
            <p:nvPr/>
          </p:nvSpPr>
          <p:spPr>
            <a:xfrm>
              <a:off x="5708424" y="4617715"/>
              <a:ext cx="268705" cy="1562853"/>
            </a:xfrm>
            <a:custGeom>
              <a:avLst/>
              <a:gdLst>
                <a:gd name="connsiteX0" fmla="*/ 266926 w 268705"/>
                <a:gd name="connsiteY0" fmla="*/ 24135 h 1562853"/>
                <a:gd name="connsiteX1" fmla="*/ 241526 w 268705"/>
                <a:gd name="connsiteY1" fmla="*/ 84460 h 1562853"/>
                <a:gd name="connsiteX2" fmla="*/ 235176 w 268705"/>
                <a:gd name="connsiteY2" fmla="*/ 690885 h 1562853"/>
                <a:gd name="connsiteX3" fmla="*/ 127226 w 268705"/>
                <a:gd name="connsiteY3" fmla="*/ 1227460 h 1562853"/>
                <a:gd name="connsiteX4" fmla="*/ 226 w 268705"/>
                <a:gd name="connsiteY4" fmla="*/ 1560835 h 1562853"/>
                <a:gd name="connsiteX5" fmla="*/ 98651 w 268705"/>
                <a:gd name="connsiteY5" fmla="*/ 1341760 h 1562853"/>
                <a:gd name="connsiteX6" fmla="*/ 190726 w 268705"/>
                <a:gd name="connsiteY6" fmla="*/ 846460 h 1562853"/>
                <a:gd name="connsiteX7" fmla="*/ 257401 w 268705"/>
                <a:gd name="connsiteY7" fmla="*/ 268610 h 1562853"/>
                <a:gd name="connsiteX8" fmla="*/ 266926 w 268705"/>
                <a:gd name="connsiteY8" fmla="*/ 24135 h 156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705" h="1562853">
                  <a:moveTo>
                    <a:pt x="266926" y="24135"/>
                  </a:moveTo>
                  <a:cubicBezTo>
                    <a:pt x="264280" y="-6557"/>
                    <a:pt x="246818" y="-26665"/>
                    <a:pt x="241526" y="84460"/>
                  </a:cubicBezTo>
                  <a:cubicBezTo>
                    <a:pt x="236234" y="195585"/>
                    <a:pt x="254226" y="500385"/>
                    <a:pt x="235176" y="690885"/>
                  </a:cubicBezTo>
                  <a:cubicBezTo>
                    <a:pt x="216126" y="881385"/>
                    <a:pt x="166384" y="1082469"/>
                    <a:pt x="127226" y="1227460"/>
                  </a:cubicBezTo>
                  <a:cubicBezTo>
                    <a:pt x="88068" y="1372451"/>
                    <a:pt x="4988" y="1541785"/>
                    <a:pt x="226" y="1560835"/>
                  </a:cubicBezTo>
                  <a:cubicBezTo>
                    <a:pt x="-4536" y="1579885"/>
                    <a:pt x="66901" y="1460823"/>
                    <a:pt x="98651" y="1341760"/>
                  </a:cubicBezTo>
                  <a:cubicBezTo>
                    <a:pt x="130401" y="1222698"/>
                    <a:pt x="164268" y="1025318"/>
                    <a:pt x="190726" y="846460"/>
                  </a:cubicBezTo>
                  <a:cubicBezTo>
                    <a:pt x="217184" y="667602"/>
                    <a:pt x="243643" y="406722"/>
                    <a:pt x="257401" y="268610"/>
                  </a:cubicBezTo>
                  <a:cubicBezTo>
                    <a:pt x="271159" y="130498"/>
                    <a:pt x="269572" y="54827"/>
                    <a:pt x="266926" y="2413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75394D8E-AB1E-4682-BE8F-0B8DEE1FACC2}"/>
                </a:ext>
              </a:extLst>
            </p:cNvPr>
            <p:cNvSpPr/>
            <p:nvPr/>
          </p:nvSpPr>
          <p:spPr>
            <a:xfrm>
              <a:off x="5301135" y="6142177"/>
              <a:ext cx="434369" cy="500533"/>
            </a:xfrm>
            <a:custGeom>
              <a:avLst/>
              <a:gdLst>
                <a:gd name="connsiteX0" fmla="*/ 432915 w 434369"/>
                <a:gd name="connsiteY0" fmla="*/ 1448 h 500533"/>
                <a:gd name="connsiteX1" fmla="*/ 350365 w 434369"/>
                <a:gd name="connsiteY1" fmla="*/ 166548 h 500533"/>
                <a:gd name="connsiteX2" fmla="*/ 305915 w 434369"/>
                <a:gd name="connsiteY2" fmla="*/ 223698 h 500533"/>
                <a:gd name="connsiteX3" fmla="*/ 121765 w 434369"/>
                <a:gd name="connsiteY3" fmla="*/ 350698 h 500533"/>
                <a:gd name="connsiteX4" fmla="*/ 1115 w 434369"/>
                <a:gd name="connsiteY4" fmla="*/ 499923 h 500533"/>
                <a:gd name="connsiteX5" fmla="*/ 74140 w 434369"/>
                <a:gd name="connsiteY5" fmla="*/ 398323 h 500533"/>
                <a:gd name="connsiteX6" fmla="*/ 274165 w 434369"/>
                <a:gd name="connsiteY6" fmla="*/ 271323 h 500533"/>
                <a:gd name="connsiteX7" fmla="*/ 432915 w 434369"/>
                <a:gd name="connsiteY7" fmla="*/ 1448 h 5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369" h="500533">
                  <a:moveTo>
                    <a:pt x="432915" y="1448"/>
                  </a:moveTo>
                  <a:cubicBezTo>
                    <a:pt x="445615" y="-16015"/>
                    <a:pt x="371532" y="129506"/>
                    <a:pt x="350365" y="166548"/>
                  </a:cubicBezTo>
                  <a:cubicBezTo>
                    <a:pt x="329198" y="203590"/>
                    <a:pt x="344015" y="193006"/>
                    <a:pt x="305915" y="223698"/>
                  </a:cubicBezTo>
                  <a:cubicBezTo>
                    <a:pt x="267815" y="254390"/>
                    <a:pt x="172565" y="304661"/>
                    <a:pt x="121765" y="350698"/>
                  </a:cubicBezTo>
                  <a:cubicBezTo>
                    <a:pt x="70965" y="396736"/>
                    <a:pt x="9052" y="491986"/>
                    <a:pt x="1115" y="499923"/>
                  </a:cubicBezTo>
                  <a:cubicBezTo>
                    <a:pt x="-6822" y="507860"/>
                    <a:pt x="28632" y="436423"/>
                    <a:pt x="74140" y="398323"/>
                  </a:cubicBezTo>
                  <a:cubicBezTo>
                    <a:pt x="119648" y="360223"/>
                    <a:pt x="215428" y="331648"/>
                    <a:pt x="274165" y="271323"/>
                  </a:cubicBezTo>
                  <a:cubicBezTo>
                    <a:pt x="332902" y="210998"/>
                    <a:pt x="420215" y="18911"/>
                    <a:pt x="432915" y="144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2A62AD3C-FFBF-46D8-BF3D-5A89FA9B2779}"/>
                </a:ext>
              </a:extLst>
            </p:cNvPr>
            <p:cNvSpPr/>
            <p:nvPr/>
          </p:nvSpPr>
          <p:spPr>
            <a:xfrm>
              <a:off x="4724387" y="6807083"/>
              <a:ext cx="406543" cy="67075"/>
            </a:xfrm>
            <a:custGeom>
              <a:avLst/>
              <a:gdLst>
                <a:gd name="connsiteX0" fmla="*/ 13 w 406543"/>
                <a:gd name="connsiteY0" fmla="*/ 66792 h 67075"/>
                <a:gd name="connsiteX1" fmla="*/ 317513 w 406543"/>
                <a:gd name="connsiteY1" fmla="*/ 47742 h 67075"/>
                <a:gd name="connsiteX2" fmla="*/ 406413 w 406543"/>
                <a:gd name="connsiteY2" fmla="*/ 117 h 67075"/>
                <a:gd name="connsiteX3" fmla="*/ 304813 w 406543"/>
                <a:gd name="connsiteY3" fmla="*/ 35042 h 67075"/>
                <a:gd name="connsiteX4" fmla="*/ 13 w 406543"/>
                <a:gd name="connsiteY4" fmla="*/ 66792 h 6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543" h="67075">
                  <a:moveTo>
                    <a:pt x="13" y="66792"/>
                  </a:moveTo>
                  <a:cubicBezTo>
                    <a:pt x="2130" y="68909"/>
                    <a:pt x="249780" y="58855"/>
                    <a:pt x="317513" y="47742"/>
                  </a:cubicBezTo>
                  <a:cubicBezTo>
                    <a:pt x="385246" y="36629"/>
                    <a:pt x="408530" y="2234"/>
                    <a:pt x="406413" y="117"/>
                  </a:cubicBezTo>
                  <a:cubicBezTo>
                    <a:pt x="404296" y="-2000"/>
                    <a:pt x="369371" y="24988"/>
                    <a:pt x="304813" y="35042"/>
                  </a:cubicBezTo>
                  <a:cubicBezTo>
                    <a:pt x="240255" y="45096"/>
                    <a:pt x="-2104" y="64675"/>
                    <a:pt x="13" y="6679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AC02E5F4-FFD3-4270-AFB0-601313799F80}"/>
                </a:ext>
              </a:extLst>
            </p:cNvPr>
            <p:cNvSpPr/>
            <p:nvPr/>
          </p:nvSpPr>
          <p:spPr>
            <a:xfrm>
              <a:off x="3908225" y="6183510"/>
              <a:ext cx="1183618" cy="620625"/>
            </a:xfrm>
            <a:custGeom>
              <a:avLst/>
              <a:gdLst>
                <a:gd name="connsiteX0" fmla="*/ 3375 w 1183618"/>
                <a:gd name="connsiteY0" fmla="*/ 1390 h 620625"/>
                <a:gd name="connsiteX1" fmla="*/ 146250 w 1183618"/>
                <a:gd name="connsiteY1" fmla="*/ 223640 h 620625"/>
                <a:gd name="connsiteX2" fmla="*/ 355800 w 1183618"/>
                <a:gd name="connsiteY2" fmla="*/ 417315 h 620625"/>
                <a:gd name="connsiteX3" fmla="*/ 686000 w 1183618"/>
                <a:gd name="connsiteY3" fmla="*/ 560190 h 620625"/>
                <a:gd name="connsiteX4" fmla="*/ 886025 w 1183618"/>
                <a:gd name="connsiteY4" fmla="*/ 595115 h 620625"/>
                <a:gd name="connsiteX5" fmla="*/ 1178125 w 1183618"/>
                <a:gd name="connsiteY5" fmla="*/ 617340 h 620625"/>
                <a:gd name="connsiteX6" fmla="*/ 609800 w 1183618"/>
                <a:gd name="connsiteY6" fmla="*/ 522090 h 620625"/>
                <a:gd name="connsiteX7" fmla="*/ 289125 w 1183618"/>
                <a:gd name="connsiteY7" fmla="*/ 334765 h 620625"/>
                <a:gd name="connsiteX8" fmla="*/ 3375 w 1183618"/>
                <a:gd name="connsiteY8" fmla="*/ 1390 h 6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618" h="620625">
                  <a:moveTo>
                    <a:pt x="3375" y="1390"/>
                  </a:moveTo>
                  <a:cubicBezTo>
                    <a:pt x="-20437" y="-17131"/>
                    <a:pt x="87513" y="154319"/>
                    <a:pt x="146250" y="223640"/>
                  </a:cubicBezTo>
                  <a:cubicBezTo>
                    <a:pt x="204988" y="292961"/>
                    <a:pt x="265842" y="361223"/>
                    <a:pt x="355800" y="417315"/>
                  </a:cubicBezTo>
                  <a:cubicBezTo>
                    <a:pt x="445758" y="473407"/>
                    <a:pt x="597629" y="530557"/>
                    <a:pt x="686000" y="560190"/>
                  </a:cubicBezTo>
                  <a:cubicBezTo>
                    <a:pt x="774371" y="589823"/>
                    <a:pt x="804004" y="585590"/>
                    <a:pt x="886025" y="595115"/>
                  </a:cubicBezTo>
                  <a:cubicBezTo>
                    <a:pt x="968046" y="604640"/>
                    <a:pt x="1224163" y="629511"/>
                    <a:pt x="1178125" y="617340"/>
                  </a:cubicBezTo>
                  <a:cubicBezTo>
                    <a:pt x="1132087" y="605169"/>
                    <a:pt x="757967" y="569186"/>
                    <a:pt x="609800" y="522090"/>
                  </a:cubicBezTo>
                  <a:cubicBezTo>
                    <a:pt x="461633" y="474994"/>
                    <a:pt x="389667" y="420490"/>
                    <a:pt x="289125" y="334765"/>
                  </a:cubicBezTo>
                  <a:cubicBezTo>
                    <a:pt x="188583" y="249040"/>
                    <a:pt x="27187" y="19911"/>
                    <a:pt x="3375" y="13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3A8FF277-C0F4-40BB-8A3B-581E0B92948A}"/>
                </a:ext>
              </a:extLst>
            </p:cNvPr>
            <p:cNvSpPr/>
            <p:nvPr/>
          </p:nvSpPr>
          <p:spPr>
            <a:xfrm>
              <a:off x="3647168" y="5348794"/>
              <a:ext cx="290527" cy="909756"/>
            </a:xfrm>
            <a:custGeom>
              <a:avLst/>
              <a:gdLst>
                <a:gd name="connsiteX0" fmla="*/ 907 w 290527"/>
                <a:gd name="connsiteY0" fmla="*/ 4256 h 909756"/>
                <a:gd name="connsiteX1" fmla="*/ 121557 w 290527"/>
                <a:gd name="connsiteY1" fmla="*/ 499556 h 909756"/>
                <a:gd name="connsiteX2" fmla="*/ 286657 w 290527"/>
                <a:gd name="connsiteY2" fmla="*/ 896431 h 909756"/>
                <a:gd name="connsiteX3" fmla="*/ 232682 w 290527"/>
                <a:gd name="connsiteY3" fmla="*/ 788481 h 909756"/>
                <a:gd name="connsiteX4" fmla="*/ 169182 w 290527"/>
                <a:gd name="connsiteY4" fmla="*/ 518606 h 909756"/>
                <a:gd name="connsiteX5" fmla="*/ 70757 w 290527"/>
                <a:gd name="connsiteY5" fmla="*/ 274131 h 909756"/>
                <a:gd name="connsiteX6" fmla="*/ 907 w 290527"/>
                <a:gd name="connsiteY6" fmla="*/ 4256 h 90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527" h="909756">
                  <a:moveTo>
                    <a:pt x="907" y="4256"/>
                  </a:moveTo>
                  <a:cubicBezTo>
                    <a:pt x="9374" y="41827"/>
                    <a:pt x="73932" y="350860"/>
                    <a:pt x="121557" y="499556"/>
                  </a:cubicBezTo>
                  <a:cubicBezTo>
                    <a:pt x="169182" y="648252"/>
                    <a:pt x="268136" y="848277"/>
                    <a:pt x="286657" y="896431"/>
                  </a:cubicBezTo>
                  <a:cubicBezTo>
                    <a:pt x="305178" y="944585"/>
                    <a:pt x="252261" y="851452"/>
                    <a:pt x="232682" y="788481"/>
                  </a:cubicBezTo>
                  <a:cubicBezTo>
                    <a:pt x="213103" y="725510"/>
                    <a:pt x="196170" y="604331"/>
                    <a:pt x="169182" y="518606"/>
                  </a:cubicBezTo>
                  <a:cubicBezTo>
                    <a:pt x="142195" y="432881"/>
                    <a:pt x="96157" y="360385"/>
                    <a:pt x="70757" y="274131"/>
                  </a:cubicBezTo>
                  <a:cubicBezTo>
                    <a:pt x="45357" y="187877"/>
                    <a:pt x="-7560" y="-33315"/>
                    <a:pt x="907" y="425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3133AFB4-36C2-4522-AE36-CB93839B2C0C}"/>
                </a:ext>
              </a:extLst>
            </p:cNvPr>
            <p:cNvSpPr/>
            <p:nvPr/>
          </p:nvSpPr>
          <p:spPr>
            <a:xfrm>
              <a:off x="3554582" y="4705497"/>
              <a:ext cx="202163" cy="1041219"/>
            </a:xfrm>
            <a:custGeom>
              <a:avLst/>
              <a:gdLst>
                <a:gd name="connsiteX0" fmla="*/ 1418 w 202163"/>
                <a:gd name="connsiteY0" fmla="*/ 31603 h 1041219"/>
                <a:gd name="connsiteX1" fmla="*/ 55393 w 202163"/>
                <a:gd name="connsiteY1" fmla="*/ 523728 h 1041219"/>
                <a:gd name="connsiteX2" fmla="*/ 201443 w 202163"/>
                <a:gd name="connsiteY2" fmla="*/ 1031728 h 1041219"/>
                <a:gd name="connsiteX3" fmla="*/ 109368 w 202163"/>
                <a:gd name="connsiteY3" fmla="*/ 834878 h 1041219"/>
                <a:gd name="connsiteX4" fmla="*/ 61743 w 202163"/>
                <a:gd name="connsiteY4" fmla="*/ 584053 h 1041219"/>
                <a:gd name="connsiteX5" fmla="*/ 20468 w 202163"/>
                <a:gd name="connsiteY5" fmla="*/ 104628 h 1041219"/>
                <a:gd name="connsiteX6" fmla="*/ 1418 w 202163"/>
                <a:gd name="connsiteY6" fmla="*/ 31603 h 104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63" h="1041219">
                  <a:moveTo>
                    <a:pt x="1418" y="31603"/>
                  </a:moveTo>
                  <a:cubicBezTo>
                    <a:pt x="7239" y="101453"/>
                    <a:pt x="22055" y="357040"/>
                    <a:pt x="55393" y="523728"/>
                  </a:cubicBezTo>
                  <a:cubicBezTo>
                    <a:pt x="88731" y="690416"/>
                    <a:pt x="192447" y="979870"/>
                    <a:pt x="201443" y="1031728"/>
                  </a:cubicBezTo>
                  <a:cubicBezTo>
                    <a:pt x="210439" y="1083586"/>
                    <a:pt x="132651" y="909490"/>
                    <a:pt x="109368" y="834878"/>
                  </a:cubicBezTo>
                  <a:cubicBezTo>
                    <a:pt x="86085" y="760266"/>
                    <a:pt x="76560" y="705761"/>
                    <a:pt x="61743" y="584053"/>
                  </a:cubicBezTo>
                  <a:cubicBezTo>
                    <a:pt x="46926" y="462345"/>
                    <a:pt x="32110" y="191940"/>
                    <a:pt x="20468" y="104628"/>
                  </a:cubicBezTo>
                  <a:cubicBezTo>
                    <a:pt x="8826" y="17316"/>
                    <a:pt x="-4403" y="-38247"/>
                    <a:pt x="1418" y="3160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A63E7ED1-44E8-4F83-BD22-44DCFCB419BC}"/>
                </a:ext>
              </a:extLst>
            </p:cNvPr>
            <p:cNvSpPr/>
            <p:nvPr/>
          </p:nvSpPr>
          <p:spPr>
            <a:xfrm>
              <a:off x="3423697" y="4742747"/>
              <a:ext cx="216464" cy="599252"/>
            </a:xfrm>
            <a:custGeom>
              <a:avLst/>
              <a:gdLst>
                <a:gd name="connsiteX0" fmla="*/ 10066 w 216464"/>
                <a:gd name="connsiteY0" fmla="*/ 16578 h 599252"/>
                <a:gd name="connsiteX1" fmla="*/ 127541 w 216464"/>
                <a:gd name="connsiteY1" fmla="*/ 403928 h 599252"/>
                <a:gd name="connsiteX2" fmla="*/ 216441 w 216464"/>
                <a:gd name="connsiteY2" fmla="*/ 599191 h 599252"/>
                <a:gd name="connsiteX3" fmla="*/ 119603 w 216464"/>
                <a:gd name="connsiteY3" fmla="*/ 386466 h 599252"/>
                <a:gd name="connsiteX4" fmla="*/ 19591 w 216464"/>
                <a:gd name="connsiteY4" fmla="*/ 100716 h 599252"/>
                <a:gd name="connsiteX5" fmla="*/ 10066 w 216464"/>
                <a:gd name="connsiteY5" fmla="*/ 16578 h 59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64" h="599252">
                  <a:moveTo>
                    <a:pt x="10066" y="16578"/>
                  </a:moveTo>
                  <a:cubicBezTo>
                    <a:pt x="28058" y="67113"/>
                    <a:pt x="93145" y="306826"/>
                    <a:pt x="127541" y="403928"/>
                  </a:cubicBezTo>
                  <a:cubicBezTo>
                    <a:pt x="161937" y="501030"/>
                    <a:pt x="217764" y="602101"/>
                    <a:pt x="216441" y="599191"/>
                  </a:cubicBezTo>
                  <a:cubicBezTo>
                    <a:pt x="215118" y="596281"/>
                    <a:pt x="152411" y="469545"/>
                    <a:pt x="119603" y="386466"/>
                  </a:cubicBezTo>
                  <a:cubicBezTo>
                    <a:pt x="86795" y="303387"/>
                    <a:pt x="39170" y="159718"/>
                    <a:pt x="19591" y="100716"/>
                  </a:cubicBezTo>
                  <a:cubicBezTo>
                    <a:pt x="12" y="41714"/>
                    <a:pt x="-7926" y="-33957"/>
                    <a:pt x="10066" y="165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D3686977-F109-4D07-84E7-D5094643834F}"/>
                </a:ext>
              </a:extLst>
            </p:cNvPr>
            <p:cNvSpPr/>
            <p:nvPr/>
          </p:nvSpPr>
          <p:spPr>
            <a:xfrm>
              <a:off x="3290393" y="4928048"/>
              <a:ext cx="351332" cy="439293"/>
            </a:xfrm>
            <a:custGeom>
              <a:avLst/>
              <a:gdLst>
                <a:gd name="connsiteX0" fmla="*/ 495 w 351332"/>
                <a:gd name="connsiteY0" fmla="*/ 2727 h 439293"/>
                <a:gd name="connsiteX1" fmla="*/ 102095 w 351332"/>
                <a:gd name="connsiteY1" fmla="*/ 250377 h 439293"/>
                <a:gd name="connsiteX2" fmla="*/ 233857 w 351332"/>
                <a:gd name="connsiteY2" fmla="*/ 412302 h 439293"/>
                <a:gd name="connsiteX3" fmla="*/ 351332 w 351332"/>
                <a:gd name="connsiteY3" fmla="*/ 436115 h 439293"/>
                <a:gd name="connsiteX4" fmla="*/ 235445 w 351332"/>
                <a:gd name="connsiteY4" fmla="*/ 378965 h 439293"/>
                <a:gd name="connsiteX5" fmla="*/ 129082 w 351332"/>
                <a:gd name="connsiteY5" fmla="*/ 261490 h 439293"/>
                <a:gd name="connsiteX6" fmla="*/ 65582 w 351332"/>
                <a:gd name="connsiteY6" fmla="*/ 126552 h 439293"/>
                <a:gd name="connsiteX7" fmla="*/ 495 w 351332"/>
                <a:gd name="connsiteY7" fmla="*/ 2727 h 43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332" h="439293">
                  <a:moveTo>
                    <a:pt x="495" y="2727"/>
                  </a:moveTo>
                  <a:cubicBezTo>
                    <a:pt x="6580" y="23364"/>
                    <a:pt x="63201" y="182115"/>
                    <a:pt x="102095" y="250377"/>
                  </a:cubicBezTo>
                  <a:cubicBezTo>
                    <a:pt x="140989" y="318639"/>
                    <a:pt x="192318" y="381346"/>
                    <a:pt x="233857" y="412302"/>
                  </a:cubicBezTo>
                  <a:cubicBezTo>
                    <a:pt x="275397" y="443258"/>
                    <a:pt x="351067" y="441671"/>
                    <a:pt x="351332" y="436115"/>
                  </a:cubicBezTo>
                  <a:cubicBezTo>
                    <a:pt x="351597" y="430559"/>
                    <a:pt x="272487" y="408069"/>
                    <a:pt x="235445" y="378965"/>
                  </a:cubicBezTo>
                  <a:cubicBezTo>
                    <a:pt x="198403" y="349861"/>
                    <a:pt x="157392" y="303559"/>
                    <a:pt x="129082" y="261490"/>
                  </a:cubicBezTo>
                  <a:cubicBezTo>
                    <a:pt x="100772" y="219421"/>
                    <a:pt x="85161" y="169150"/>
                    <a:pt x="65582" y="126552"/>
                  </a:cubicBezTo>
                  <a:cubicBezTo>
                    <a:pt x="46003" y="83954"/>
                    <a:pt x="-5590" y="-17910"/>
                    <a:pt x="495" y="27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B9C349BD-ADB5-4D4E-97D3-645BA90AD9C1}"/>
                </a:ext>
              </a:extLst>
            </p:cNvPr>
            <p:cNvSpPr/>
            <p:nvPr/>
          </p:nvSpPr>
          <p:spPr>
            <a:xfrm>
              <a:off x="5693192" y="2484835"/>
              <a:ext cx="511673" cy="458937"/>
            </a:xfrm>
            <a:custGeom>
              <a:avLst/>
              <a:gdLst>
                <a:gd name="connsiteX0" fmla="*/ 1171 w 511673"/>
                <a:gd name="connsiteY0" fmla="*/ 1190 h 458937"/>
                <a:gd name="connsiteX1" fmla="*/ 247233 w 511673"/>
                <a:gd name="connsiteY1" fmla="*/ 142478 h 458937"/>
                <a:gd name="connsiteX2" fmla="*/ 482183 w 511673"/>
                <a:gd name="connsiteY2" fmla="*/ 298053 h 458937"/>
                <a:gd name="connsiteX3" fmla="*/ 464721 w 511673"/>
                <a:gd name="connsiteY3" fmla="*/ 458390 h 458937"/>
                <a:gd name="connsiteX4" fmla="*/ 510758 w 511673"/>
                <a:gd name="connsiteY4" fmla="*/ 345678 h 458937"/>
                <a:gd name="connsiteX5" fmla="*/ 415508 w 511673"/>
                <a:gd name="connsiteY5" fmla="*/ 217090 h 458937"/>
                <a:gd name="connsiteX6" fmla="*/ 166271 w 511673"/>
                <a:gd name="connsiteY6" fmla="*/ 83740 h 458937"/>
                <a:gd name="connsiteX7" fmla="*/ 1171 w 511673"/>
                <a:gd name="connsiteY7" fmla="*/ 1190 h 45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673" h="458937">
                  <a:moveTo>
                    <a:pt x="1171" y="1190"/>
                  </a:moveTo>
                  <a:cubicBezTo>
                    <a:pt x="14665" y="10980"/>
                    <a:pt x="167064" y="93001"/>
                    <a:pt x="247233" y="142478"/>
                  </a:cubicBezTo>
                  <a:cubicBezTo>
                    <a:pt x="327402" y="191955"/>
                    <a:pt x="445935" y="245401"/>
                    <a:pt x="482183" y="298053"/>
                  </a:cubicBezTo>
                  <a:cubicBezTo>
                    <a:pt x="518431" y="350705"/>
                    <a:pt x="459959" y="450453"/>
                    <a:pt x="464721" y="458390"/>
                  </a:cubicBezTo>
                  <a:cubicBezTo>
                    <a:pt x="469484" y="466328"/>
                    <a:pt x="518960" y="385895"/>
                    <a:pt x="510758" y="345678"/>
                  </a:cubicBezTo>
                  <a:cubicBezTo>
                    <a:pt x="502556" y="305461"/>
                    <a:pt x="472922" y="260746"/>
                    <a:pt x="415508" y="217090"/>
                  </a:cubicBezTo>
                  <a:cubicBezTo>
                    <a:pt x="358094" y="173434"/>
                    <a:pt x="238767" y="123428"/>
                    <a:pt x="166271" y="83740"/>
                  </a:cubicBezTo>
                  <a:cubicBezTo>
                    <a:pt x="93775" y="44053"/>
                    <a:pt x="-12323" y="-8600"/>
                    <a:pt x="1171" y="11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448BDC56-8CE8-4AF5-BA2E-949722D4570F}"/>
                </a:ext>
              </a:extLst>
            </p:cNvPr>
            <p:cNvSpPr/>
            <p:nvPr/>
          </p:nvSpPr>
          <p:spPr>
            <a:xfrm>
              <a:off x="6110982" y="2912695"/>
              <a:ext cx="385073" cy="623265"/>
            </a:xfrm>
            <a:custGeom>
              <a:avLst/>
              <a:gdLst>
                <a:gd name="connsiteX0" fmla="*/ 62806 w 385073"/>
                <a:gd name="connsiteY0" fmla="*/ 368 h 623265"/>
                <a:gd name="connsiteX1" fmla="*/ 893 w 385073"/>
                <a:gd name="connsiteY1" fmla="*/ 132130 h 623265"/>
                <a:gd name="connsiteX2" fmla="*/ 118368 w 385073"/>
                <a:gd name="connsiteY2" fmla="*/ 271830 h 623265"/>
                <a:gd name="connsiteX3" fmla="*/ 132656 w 385073"/>
                <a:gd name="connsiteY3" fmla="*/ 460743 h 623265"/>
                <a:gd name="connsiteX4" fmla="*/ 243781 w 385073"/>
                <a:gd name="connsiteY4" fmla="*/ 414705 h 623265"/>
                <a:gd name="connsiteX5" fmla="*/ 385068 w 385073"/>
                <a:gd name="connsiteY5" fmla="*/ 622668 h 623265"/>
                <a:gd name="connsiteX6" fmla="*/ 248543 w 385073"/>
                <a:gd name="connsiteY6" fmla="*/ 338505 h 623265"/>
                <a:gd name="connsiteX7" fmla="*/ 116781 w 385073"/>
                <a:gd name="connsiteY7" fmla="*/ 209918 h 623265"/>
                <a:gd name="connsiteX8" fmla="*/ 34231 w 385073"/>
                <a:gd name="connsiteY8" fmla="*/ 95618 h 623265"/>
                <a:gd name="connsiteX9" fmla="*/ 62806 w 385073"/>
                <a:gd name="connsiteY9" fmla="*/ 368 h 62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073" h="623265">
                  <a:moveTo>
                    <a:pt x="62806" y="368"/>
                  </a:moveTo>
                  <a:cubicBezTo>
                    <a:pt x="57250" y="6453"/>
                    <a:pt x="-8367" y="86886"/>
                    <a:pt x="893" y="132130"/>
                  </a:cubicBezTo>
                  <a:cubicBezTo>
                    <a:pt x="10153" y="177374"/>
                    <a:pt x="96408" y="217061"/>
                    <a:pt x="118368" y="271830"/>
                  </a:cubicBezTo>
                  <a:cubicBezTo>
                    <a:pt x="140329" y="326599"/>
                    <a:pt x="111754" y="436931"/>
                    <a:pt x="132656" y="460743"/>
                  </a:cubicBezTo>
                  <a:cubicBezTo>
                    <a:pt x="153558" y="484556"/>
                    <a:pt x="201712" y="387718"/>
                    <a:pt x="243781" y="414705"/>
                  </a:cubicBezTo>
                  <a:cubicBezTo>
                    <a:pt x="285850" y="441692"/>
                    <a:pt x="384274" y="635368"/>
                    <a:pt x="385068" y="622668"/>
                  </a:cubicBezTo>
                  <a:cubicBezTo>
                    <a:pt x="385862" y="609968"/>
                    <a:pt x="293257" y="407297"/>
                    <a:pt x="248543" y="338505"/>
                  </a:cubicBezTo>
                  <a:cubicBezTo>
                    <a:pt x="203829" y="269713"/>
                    <a:pt x="152500" y="250399"/>
                    <a:pt x="116781" y="209918"/>
                  </a:cubicBezTo>
                  <a:cubicBezTo>
                    <a:pt x="81062" y="169437"/>
                    <a:pt x="46402" y="126045"/>
                    <a:pt x="34231" y="95618"/>
                  </a:cubicBezTo>
                  <a:cubicBezTo>
                    <a:pt x="22060" y="65191"/>
                    <a:pt x="68362" y="-5717"/>
                    <a:pt x="62806" y="3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6BFAE7AC-F6CB-4972-A56C-D9B337DE6839}"/>
                </a:ext>
              </a:extLst>
            </p:cNvPr>
            <p:cNvSpPr/>
            <p:nvPr/>
          </p:nvSpPr>
          <p:spPr>
            <a:xfrm>
              <a:off x="6270562" y="3529077"/>
              <a:ext cx="221150" cy="587515"/>
            </a:xfrm>
            <a:custGeom>
              <a:avLst/>
              <a:gdLst>
                <a:gd name="connsiteX0" fmla="*/ 217551 w 221150"/>
                <a:gd name="connsiteY0" fmla="*/ 4698 h 587515"/>
                <a:gd name="connsiteX1" fmla="*/ 1651 w 221150"/>
                <a:gd name="connsiteY1" fmla="*/ 95186 h 587515"/>
                <a:gd name="connsiteX2" fmla="*/ 115951 w 221150"/>
                <a:gd name="connsiteY2" fmla="*/ 368236 h 587515"/>
                <a:gd name="connsiteX3" fmla="*/ 77851 w 221150"/>
                <a:gd name="connsiteY3" fmla="*/ 587311 h 587515"/>
                <a:gd name="connsiteX4" fmla="*/ 122301 w 221150"/>
                <a:gd name="connsiteY4" fmla="*/ 330136 h 587515"/>
                <a:gd name="connsiteX5" fmla="*/ 12763 w 221150"/>
                <a:gd name="connsiteY5" fmla="*/ 99948 h 587515"/>
                <a:gd name="connsiteX6" fmla="*/ 127063 w 221150"/>
                <a:gd name="connsiteY6" fmla="*/ 22161 h 587515"/>
                <a:gd name="connsiteX7" fmla="*/ 217551 w 221150"/>
                <a:gd name="connsiteY7" fmla="*/ 4698 h 58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50" h="587515">
                  <a:moveTo>
                    <a:pt x="217551" y="4698"/>
                  </a:moveTo>
                  <a:cubicBezTo>
                    <a:pt x="196649" y="16869"/>
                    <a:pt x="18584" y="34596"/>
                    <a:pt x="1651" y="95186"/>
                  </a:cubicBezTo>
                  <a:cubicBezTo>
                    <a:pt x="-15282" y="155776"/>
                    <a:pt x="103251" y="286215"/>
                    <a:pt x="115951" y="368236"/>
                  </a:cubicBezTo>
                  <a:cubicBezTo>
                    <a:pt x="128651" y="450257"/>
                    <a:pt x="76793" y="593661"/>
                    <a:pt x="77851" y="587311"/>
                  </a:cubicBezTo>
                  <a:cubicBezTo>
                    <a:pt x="78909" y="580961"/>
                    <a:pt x="133149" y="411363"/>
                    <a:pt x="122301" y="330136"/>
                  </a:cubicBezTo>
                  <a:cubicBezTo>
                    <a:pt x="111453" y="248909"/>
                    <a:pt x="11969" y="151277"/>
                    <a:pt x="12763" y="99948"/>
                  </a:cubicBezTo>
                  <a:cubicBezTo>
                    <a:pt x="13557" y="48619"/>
                    <a:pt x="91080" y="38300"/>
                    <a:pt x="127063" y="22161"/>
                  </a:cubicBezTo>
                  <a:cubicBezTo>
                    <a:pt x="163046" y="6022"/>
                    <a:pt x="238453" y="-7473"/>
                    <a:pt x="217551" y="469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B930BB78-B655-4C82-9F39-5AB1976B2F56}"/>
                </a:ext>
              </a:extLst>
            </p:cNvPr>
            <p:cNvSpPr/>
            <p:nvPr/>
          </p:nvSpPr>
          <p:spPr>
            <a:xfrm>
              <a:off x="6365873" y="4064766"/>
              <a:ext cx="232536" cy="405123"/>
            </a:xfrm>
            <a:custGeom>
              <a:avLst/>
              <a:gdLst>
                <a:gd name="connsiteX0" fmla="*/ 2 w 232536"/>
                <a:gd name="connsiteY0" fmla="*/ 822 h 405123"/>
                <a:gd name="connsiteX1" fmla="*/ 206377 w 232536"/>
                <a:gd name="connsiteY1" fmla="*/ 104009 h 405123"/>
                <a:gd name="connsiteX2" fmla="*/ 155577 w 232536"/>
                <a:gd name="connsiteY2" fmla="*/ 404047 h 405123"/>
                <a:gd name="connsiteX3" fmla="*/ 227015 w 232536"/>
                <a:gd name="connsiteY3" fmla="*/ 199259 h 405123"/>
                <a:gd name="connsiteX4" fmla="*/ 201615 w 232536"/>
                <a:gd name="connsiteY4" fmla="*/ 64322 h 405123"/>
                <a:gd name="connsiteX5" fmla="*/ 2 w 232536"/>
                <a:gd name="connsiteY5" fmla="*/ 822 h 40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536" h="405123">
                  <a:moveTo>
                    <a:pt x="2" y="822"/>
                  </a:moveTo>
                  <a:cubicBezTo>
                    <a:pt x="796" y="7436"/>
                    <a:pt x="180448" y="36805"/>
                    <a:pt x="206377" y="104009"/>
                  </a:cubicBezTo>
                  <a:cubicBezTo>
                    <a:pt x="232306" y="171213"/>
                    <a:pt x="152137" y="388172"/>
                    <a:pt x="155577" y="404047"/>
                  </a:cubicBezTo>
                  <a:cubicBezTo>
                    <a:pt x="159017" y="419922"/>
                    <a:pt x="219342" y="255880"/>
                    <a:pt x="227015" y="199259"/>
                  </a:cubicBezTo>
                  <a:cubicBezTo>
                    <a:pt x="234688" y="142638"/>
                    <a:pt x="240244" y="100041"/>
                    <a:pt x="201615" y="64322"/>
                  </a:cubicBezTo>
                  <a:cubicBezTo>
                    <a:pt x="162986" y="28603"/>
                    <a:pt x="-792" y="-5792"/>
                    <a:pt x="2" y="82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0165750A-DA1C-478F-9AFD-C92040971F48}"/>
                </a:ext>
              </a:extLst>
            </p:cNvPr>
            <p:cNvSpPr/>
            <p:nvPr/>
          </p:nvSpPr>
          <p:spPr>
            <a:xfrm>
              <a:off x="6242241" y="4455227"/>
              <a:ext cx="369369" cy="423520"/>
            </a:xfrm>
            <a:custGeom>
              <a:avLst/>
              <a:gdLst>
                <a:gd name="connsiteX0" fmla="*/ 291909 w 369369"/>
                <a:gd name="connsiteY0" fmla="*/ 4061 h 423520"/>
                <a:gd name="connsiteX1" fmla="*/ 356997 w 369369"/>
                <a:gd name="connsiteY1" fmla="*/ 165986 h 423520"/>
                <a:gd name="connsiteX2" fmla="*/ 1397 w 369369"/>
                <a:gd name="connsiteY2" fmla="*/ 421573 h 423520"/>
                <a:gd name="connsiteX3" fmla="*/ 236347 w 369369"/>
                <a:gd name="connsiteY3" fmla="*/ 277111 h 423520"/>
                <a:gd name="connsiteX4" fmla="*/ 315722 w 369369"/>
                <a:gd name="connsiteY4" fmla="*/ 154873 h 423520"/>
                <a:gd name="connsiteX5" fmla="*/ 330009 w 369369"/>
                <a:gd name="connsiteY5" fmla="*/ 56448 h 423520"/>
                <a:gd name="connsiteX6" fmla="*/ 291909 w 369369"/>
                <a:gd name="connsiteY6" fmla="*/ 4061 h 42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369" h="423520">
                  <a:moveTo>
                    <a:pt x="291909" y="4061"/>
                  </a:moveTo>
                  <a:cubicBezTo>
                    <a:pt x="296407" y="22317"/>
                    <a:pt x="405416" y="96401"/>
                    <a:pt x="356997" y="165986"/>
                  </a:cubicBezTo>
                  <a:cubicBezTo>
                    <a:pt x="308578" y="235571"/>
                    <a:pt x="21505" y="403052"/>
                    <a:pt x="1397" y="421573"/>
                  </a:cubicBezTo>
                  <a:cubicBezTo>
                    <a:pt x="-18711" y="440094"/>
                    <a:pt x="183960" y="321561"/>
                    <a:pt x="236347" y="277111"/>
                  </a:cubicBezTo>
                  <a:cubicBezTo>
                    <a:pt x="288734" y="232661"/>
                    <a:pt x="300112" y="191650"/>
                    <a:pt x="315722" y="154873"/>
                  </a:cubicBezTo>
                  <a:cubicBezTo>
                    <a:pt x="331332" y="118096"/>
                    <a:pt x="331596" y="79202"/>
                    <a:pt x="330009" y="56448"/>
                  </a:cubicBezTo>
                  <a:cubicBezTo>
                    <a:pt x="328422" y="33694"/>
                    <a:pt x="287411" y="-14195"/>
                    <a:pt x="291909" y="406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C4920D6E-F5B3-4EC1-B899-B181A60E41F6}"/>
                </a:ext>
              </a:extLst>
            </p:cNvPr>
            <p:cNvSpPr/>
            <p:nvPr/>
          </p:nvSpPr>
          <p:spPr>
            <a:xfrm>
              <a:off x="5868958" y="4881491"/>
              <a:ext cx="445986" cy="892247"/>
            </a:xfrm>
            <a:custGeom>
              <a:avLst/>
              <a:gdLst>
                <a:gd name="connsiteX0" fmla="*/ 371505 w 445986"/>
                <a:gd name="connsiteY0" fmla="*/ 72 h 892247"/>
                <a:gd name="connsiteX1" fmla="*/ 444530 w 445986"/>
                <a:gd name="connsiteY1" fmla="*/ 308047 h 892247"/>
                <a:gd name="connsiteX2" fmla="*/ 290542 w 445986"/>
                <a:gd name="connsiteY2" fmla="*/ 638247 h 892247"/>
                <a:gd name="connsiteX3" fmla="*/ 30 w 445986"/>
                <a:gd name="connsiteY3" fmla="*/ 892247 h 892247"/>
                <a:gd name="connsiteX4" fmla="*/ 273080 w 445986"/>
                <a:gd name="connsiteY4" fmla="*/ 639834 h 892247"/>
                <a:gd name="connsiteX5" fmla="*/ 433417 w 445986"/>
                <a:gd name="connsiteY5" fmla="*/ 282647 h 892247"/>
                <a:gd name="connsiteX6" fmla="*/ 371505 w 445986"/>
                <a:gd name="connsiteY6" fmla="*/ 72 h 89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986" h="892247">
                  <a:moveTo>
                    <a:pt x="371505" y="72"/>
                  </a:moveTo>
                  <a:cubicBezTo>
                    <a:pt x="373357" y="4305"/>
                    <a:pt x="458024" y="201684"/>
                    <a:pt x="444530" y="308047"/>
                  </a:cubicBezTo>
                  <a:cubicBezTo>
                    <a:pt x="431036" y="414410"/>
                    <a:pt x="364625" y="540880"/>
                    <a:pt x="290542" y="638247"/>
                  </a:cubicBezTo>
                  <a:cubicBezTo>
                    <a:pt x="216459" y="735614"/>
                    <a:pt x="2940" y="891982"/>
                    <a:pt x="30" y="892247"/>
                  </a:cubicBezTo>
                  <a:cubicBezTo>
                    <a:pt x="-2880" y="892512"/>
                    <a:pt x="200849" y="741434"/>
                    <a:pt x="273080" y="639834"/>
                  </a:cubicBezTo>
                  <a:cubicBezTo>
                    <a:pt x="345311" y="538234"/>
                    <a:pt x="420982" y="387687"/>
                    <a:pt x="433417" y="282647"/>
                  </a:cubicBezTo>
                  <a:cubicBezTo>
                    <a:pt x="445852" y="177607"/>
                    <a:pt x="369653" y="-4161"/>
                    <a:pt x="371505" y="7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9492B4DF-5343-4BED-9D22-1679D3DE737F}"/>
                </a:ext>
              </a:extLst>
            </p:cNvPr>
            <p:cNvSpPr/>
            <p:nvPr/>
          </p:nvSpPr>
          <p:spPr>
            <a:xfrm>
              <a:off x="5899868" y="4959647"/>
              <a:ext cx="325021" cy="645947"/>
            </a:xfrm>
            <a:custGeom>
              <a:avLst/>
              <a:gdLst>
                <a:gd name="connsiteX0" fmla="*/ 262807 w 325021"/>
                <a:gd name="connsiteY0" fmla="*/ 10816 h 645947"/>
                <a:gd name="connsiteX1" fmla="*/ 270745 w 325021"/>
                <a:gd name="connsiteY1" fmla="*/ 287041 h 645947"/>
                <a:gd name="connsiteX2" fmla="*/ 138982 w 325021"/>
                <a:gd name="connsiteY2" fmla="*/ 517228 h 645947"/>
                <a:gd name="connsiteX3" fmla="*/ 4045 w 325021"/>
                <a:gd name="connsiteY3" fmla="*/ 639466 h 645947"/>
                <a:gd name="connsiteX4" fmla="*/ 302495 w 325021"/>
                <a:gd name="connsiteY4" fmla="*/ 323553 h 645947"/>
                <a:gd name="connsiteX5" fmla="*/ 300907 w 325021"/>
                <a:gd name="connsiteY5" fmla="*/ 82253 h 645947"/>
                <a:gd name="connsiteX6" fmla="*/ 262807 w 325021"/>
                <a:gd name="connsiteY6" fmla="*/ 10816 h 64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021" h="645947">
                  <a:moveTo>
                    <a:pt x="262807" y="10816"/>
                  </a:moveTo>
                  <a:cubicBezTo>
                    <a:pt x="257780" y="44947"/>
                    <a:pt x="291382" y="202639"/>
                    <a:pt x="270745" y="287041"/>
                  </a:cubicBezTo>
                  <a:cubicBezTo>
                    <a:pt x="250108" y="371443"/>
                    <a:pt x="183432" y="458491"/>
                    <a:pt x="138982" y="517228"/>
                  </a:cubicBezTo>
                  <a:cubicBezTo>
                    <a:pt x="94532" y="575965"/>
                    <a:pt x="-23207" y="671745"/>
                    <a:pt x="4045" y="639466"/>
                  </a:cubicBezTo>
                  <a:cubicBezTo>
                    <a:pt x="31297" y="607187"/>
                    <a:pt x="253018" y="416422"/>
                    <a:pt x="302495" y="323553"/>
                  </a:cubicBezTo>
                  <a:cubicBezTo>
                    <a:pt x="351972" y="230684"/>
                    <a:pt x="305140" y="134905"/>
                    <a:pt x="300907" y="82253"/>
                  </a:cubicBezTo>
                  <a:cubicBezTo>
                    <a:pt x="296674" y="29601"/>
                    <a:pt x="267834" y="-23315"/>
                    <a:pt x="262807" y="1081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35BAE095-9B81-422B-96DF-67583AEAA3A2}"/>
                </a:ext>
              </a:extLst>
            </p:cNvPr>
            <p:cNvSpPr/>
            <p:nvPr/>
          </p:nvSpPr>
          <p:spPr>
            <a:xfrm>
              <a:off x="5091529" y="4605189"/>
              <a:ext cx="677601" cy="242137"/>
            </a:xfrm>
            <a:custGeom>
              <a:avLst/>
              <a:gdLst>
                <a:gd name="connsiteX0" fmla="*/ 1171 w 677601"/>
                <a:gd name="connsiteY0" fmla="*/ 241978 h 242137"/>
                <a:gd name="connsiteX1" fmla="*/ 155688 w 677601"/>
                <a:gd name="connsiteY1" fmla="*/ 144611 h 242137"/>
                <a:gd name="connsiteX2" fmla="*/ 346188 w 677601"/>
                <a:gd name="connsiteY2" fmla="*/ 62061 h 242137"/>
                <a:gd name="connsiteX3" fmla="*/ 585371 w 677601"/>
                <a:gd name="connsiteY3" fmla="*/ 678 h 242137"/>
                <a:gd name="connsiteX4" fmla="*/ 670038 w 677601"/>
                <a:gd name="connsiteY4" fmla="*/ 30311 h 242137"/>
                <a:gd name="connsiteX5" fmla="*/ 411804 w 677601"/>
                <a:gd name="connsiteY5" fmla="*/ 47244 h 242137"/>
                <a:gd name="connsiteX6" fmla="*/ 339838 w 677601"/>
                <a:gd name="connsiteY6" fmla="*/ 95928 h 242137"/>
                <a:gd name="connsiteX7" fmla="*/ 238238 w 677601"/>
                <a:gd name="connsiteY7" fmla="*/ 165778 h 242137"/>
                <a:gd name="connsiteX8" fmla="*/ 1171 w 677601"/>
                <a:gd name="connsiteY8" fmla="*/ 241978 h 2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7601" h="242137">
                  <a:moveTo>
                    <a:pt x="1171" y="241978"/>
                  </a:moveTo>
                  <a:cubicBezTo>
                    <a:pt x="-12587" y="238450"/>
                    <a:pt x="98185" y="174597"/>
                    <a:pt x="155688" y="144611"/>
                  </a:cubicBezTo>
                  <a:cubicBezTo>
                    <a:pt x="213191" y="114625"/>
                    <a:pt x="274574" y="86050"/>
                    <a:pt x="346188" y="62061"/>
                  </a:cubicBezTo>
                  <a:cubicBezTo>
                    <a:pt x="417802" y="38072"/>
                    <a:pt x="531396" y="5970"/>
                    <a:pt x="585371" y="678"/>
                  </a:cubicBezTo>
                  <a:cubicBezTo>
                    <a:pt x="639346" y="-4614"/>
                    <a:pt x="698966" y="22550"/>
                    <a:pt x="670038" y="30311"/>
                  </a:cubicBezTo>
                  <a:cubicBezTo>
                    <a:pt x="641110" y="38072"/>
                    <a:pt x="466837" y="36308"/>
                    <a:pt x="411804" y="47244"/>
                  </a:cubicBezTo>
                  <a:cubicBezTo>
                    <a:pt x="356771" y="58180"/>
                    <a:pt x="368766" y="76172"/>
                    <a:pt x="339838" y="95928"/>
                  </a:cubicBezTo>
                  <a:cubicBezTo>
                    <a:pt x="310910" y="115684"/>
                    <a:pt x="293977" y="141789"/>
                    <a:pt x="238238" y="165778"/>
                  </a:cubicBezTo>
                  <a:cubicBezTo>
                    <a:pt x="182499" y="189767"/>
                    <a:pt x="14929" y="245506"/>
                    <a:pt x="1171" y="2419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130824D3-8B28-4272-983C-5E8586D42315}"/>
                </a:ext>
              </a:extLst>
            </p:cNvPr>
            <p:cNvSpPr/>
            <p:nvPr/>
          </p:nvSpPr>
          <p:spPr>
            <a:xfrm>
              <a:off x="3748107" y="4602399"/>
              <a:ext cx="877854" cy="312630"/>
            </a:xfrm>
            <a:custGeom>
              <a:avLst/>
              <a:gdLst>
                <a:gd name="connsiteX0" fmla="*/ 1568 w 877854"/>
                <a:gd name="connsiteY0" fmla="*/ 90251 h 312630"/>
                <a:gd name="connsiteX1" fmla="*/ 192068 w 877854"/>
                <a:gd name="connsiteY1" fmla="*/ 58501 h 312630"/>
                <a:gd name="connsiteX2" fmla="*/ 444481 w 877854"/>
                <a:gd name="connsiteY2" fmla="*/ 155339 h 312630"/>
                <a:gd name="connsiteX3" fmla="*/ 741343 w 877854"/>
                <a:gd name="connsiteY3" fmla="*/ 274401 h 312630"/>
                <a:gd name="connsiteX4" fmla="*/ 874693 w 877854"/>
                <a:gd name="connsiteY4" fmla="*/ 309326 h 312630"/>
                <a:gd name="connsiteX5" fmla="*/ 619106 w 877854"/>
                <a:gd name="connsiteY5" fmla="*/ 204551 h 312630"/>
                <a:gd name="connsiteX6" fmla="*/ 415906 w 877854"/>
                <a:gd name="connsiteY6" fmla="*/ 90251 h 312630"/>
                <a:gd name="connsiteX7" fmla="*/ 204768 w 877854"/>
                <a:gd name="connsiteY7" fmla="*/ 18814 h 312630"/>
                <a:gd name="connsiteX8" fmla="*/ 107931 w 877854"/>
                <a:gd name="connsiteY8" fmla="*/ 4526 h 312630"/>
                <a:gd name="connsiteX9" fmla="*/ 1568 w 877854"/>
                <a:gd name="connsiteY9" fmla="*/ 90251 h 31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7854" h="312630">
                  <a:moveTo>
                    <a:pt x="1568" y="90251"/>
                  </a:moveTo>
                  <a:cubicBezTo>
                    <a:pt x="15591" y="99247"/>
                    <a:pt x="118249" y="47653"/>
                    <a:pt x="192068" y="58501"/>
                  </a:cubicBezTo>
                  <a:cubicBezTo>
                    <a:pt x="265887" y="69349"/>
                    <a:pt x="352935" y="119356"/>
                    <a:pt x="444481" y="155339"/>
                  </a:cubicBezTo>
                  <a:cubicBezTo>
                    <a:pt x="536027" y="191322"/>
                    <a:pt x="669641" y="248737"/>
                    <a:pt x="741343" y="274401"/>
                  </a:cubicBezTo>
                  <a:cubicBezTo>
                    <a:pt x="813045" y="300065"/>
                    <a:pt x="895066" y="320968"/>
                    <a:pt x="874693" y="309326"/>
                  </a:cubicBezTo>
                  <a:cubicBezTo>
                    <a:pt x="854320" y="297684"/>
                    <a:pt x="695570" y="241063"/>
                    <a:pt x="619106" y="204551"/>
                  </a:cubicBezTo>
                  <a:cubicBezTo>
                    <a:pt x="542642" y="168039"/>
                    <a:pt x="484962" y="121207"/>
                    <a:pt x="415906" y="90251"/>
                  </a:cubicBezTo>
                  <a:cubicBezTo>
                    <a:pt x="346850" y="59295"/>
                    <a:pt x="256097" y="33102"/>
                    <a:pt x="204768" y="18814"/>
                  </a:cubicBezTo>
                  <a:cubicBezTo>
                    <a:pt x="153439" y="4526"/>
                    <a:pt x="144708" y="-6586"/>
                    <a:pt x="107931" y="4526"/>
                  </a:cubicBezTo>
                  <a:cubicBezTo>
                    <a:pt x="71154" y="15638"/>
                    <a:pt x="-12455" y="81255"/>
                    <a:pt x="1568" y="9025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18DFBE6B-0F04-4BB9-8ACD-CBC2E9AC8B3D}"/>
                </a:ext>
              </a:extLst>
            </p:cNvPr>
            <p:cNvSpPr/>
            <p:nvPr/>
          </p:nvSpPr>
          <p:spPr>
            <a:xfrm>
              <a:off x="3724163" y="4574153"/>
              <a:ext cx="285942" cy="91972"/>
            </a:xfrm>
            <a:custGeom>
              <a:avLst/>
              <a:gdLst>
                <a:gd name="connsiteX0" fmla="*/ 285862 w 285942"/>
                <a:gd name="connsiteY0" fmla="*/ 42297 h 91972"/>
                <a:gd name="connsiteX1" fmla="*/ 133462 w 285942"/>
                <a:gd name="connsiteY1" fmla="*/ 1022 h 91972"/>
                <a:gd name="connsiteX2" fmla="*/ 112 w 285942"/>
                <a:gd name="connsiteY2" fmla="*/ 91510 h 91972"/>
                <a:gd name="connsiteX3" fmla="*/ 112825 w 285942"/>
                <a:gd name="connsiteY3" fmla="*/ 35947 h 91972"/>
                <a:gd name="connsiteX4" fmla="*/ 285862 w 285942"/>
                <a:gd name="connsiteY4" fmla="*/ 42297 h 9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42" h="91972">
                  <a:moveTo>
                    <a:pt x="285862" y="42297"/>
                  </a:moveTo>
                  <a:cubicBezTo>
                    <a:pt x="289301" y="36476"/>
                    <a:pt x="181087" y="-7180"/>
                    <a:pt x="133462" y="1022"/>
                  </a:cubicBezTo>
                  <a:cubicBezTo>
                    <a:pt x="85837" y="9224"/>
                    <a:pt x="3551" y="85689"/>
                    <a:pt x="112" y="91510"/>
                  </a:cubicBezTo>
                  <a:cubicBezTo>
                    <a:pt x="-3327" y="97331"/>
                    <a:pt x="72608" y="46530"/>
                    <a:pt x="112825" y="35947"/>
                  </a:cubicBezTo>
                  <a:cubicBezTo>
                    <a:pt x="153042" y="25364"/>
                    <a:pt x="282423" y="48118"/>
                    <a:pt x="285862" y="4229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2880297E-BC08-4F9A-B134-4CE23A42C7AF}"/>
                </a:ext>
              </a:extLst>
            </p:cNvPr>
            <p:cNvSpPr/>
            <p:nvPr/>
          </p:nvSpPr>
          <p:spPr>
            <a:xfrm>
              <a:off x="5458207" y="4554485"/>
              <a:ext cx="352127" cy="127350"/>
            </a:xfrm>
            <a:custGeom>
              <a:avLst/>
              <a:gdLst>
                <a:gd name="connsiteX0" fmla="*/ 1206 w 352127"/>
                <a:gd name="connsiteY0" fmla="*/ 117528 h 127350"/>
                <a:gd name="connsiteX1" fmla="*/ 161543 w 352127"/>
                <a:gd name="connsiteY1" fmla="*/ 39740 h 127350"/>
                <a:gd name="connsiteX2" fmla="*/ 293306 w 352127"/>
                <a:gd name="connsiteY2" fmla="*/ 74665 h 127350"/>
                <a:gd name="connsiteX3" fmla="*/ 352043 w 352127"/>
                <a:gd name="connsiteY3" fmla="*/ 127053 h 127350"/>
                <a:gd name="connsiteX4" fmla="*/ 304418 w 352127"/>
                <a:gd name="connsiteY4" fmla="*/ 49265 h 127350"/>
                <a:gd name="connsiteX5" fmla="*/ 228218 w 352127"/>
                <a:gd name="connsiteY5" fmla="*/ 11165 h 127350"/>
                <a:gd name="connsiteX6" fmla="*/ 150431 w 352127"/>
                <a:gd name="connsiteY6" fmla="*/ 1640 h 127350"/>
                <a:gd name="connsiteX7" fmla="*/ 90106 w 352127"/>
                <a:gd name="connsiteY7" fmla="*/ 39740 h 127350"/>
                <a:gd name="connsiteX8" fmla="*/ 1206 w 352127"/>
                <a:gd name="connsiteY8" fmla="*/ 117528 h 12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127" h="127350">
                  <a:moveTo>
                    <a:pt x="1206" y="117528"/>
                  </a:moveTo>
                  <a:cubicBezTo>
                    <a:pt x="13112" y="117528"/>
                    <a:pt x="112860" y="46884"/>
                    <a:pt x="161543" y="39740"/>
                  </a:cubicBezTo>
                  <a:cubicBezTo>
                    <a:pt x="210226" y="32596"/>
                    <a:pt x="261556" y="60113"/>
                    <a:pt x="293306" y="74665"/>
                  </a:cubicBezTo>
                  <a:cubicBezTo>
                    <a:pt x="325056" y="89217"/>
                    <a:pt x="350191" y="131286"/>
                    <a:pt x="352043" y="127053"/>
                  </a:cubicBezTo>
                  <a:cubicBezTo>
                    <a:pt x="353895" y="122820"/>
                    <a:pt x="325055" y="68580"/>
                    <a:pt x="304418" y="49265"/>
                  </a:cubicBezTo>
                  <a:cubicBezTo>
                    <a:pt x="283781" y="29950"/>
                    <a:pt x="253883" y="19102"/>
                    <a:pt x="228218" y="11165"/>
                  </a:cubicBezTo>
                  <a:cubicBezTo>
                    <a:pt x="202554" y="3227"/>
                    <a:pt x="173450" y="-3123"/>
                    <a:pt x="150431" y="1640"/>
                  </a:cubicBezTo>
                  <a:cubicBezTo>
                    <a:pt x="127412" y="6402"/>
                    <a:pt x="111273" y="23336"/>
                    <a:pt x="90106" y="39740"/>
                  </a:cubicBezTo>
                  <a:cubicBezTo>
                    <a:pt x="68939" y="56144"/>
                    <a:pt x="-10700" y="117528"/>
                    <a:pt x="1206" y="11752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35696E58-1C29-4847-9BD2-5A6681FF378B}"/>
                </a:ext>
              </a:extLst>
            </p:cNvPr>
            <p:cNvSpPr/>
            <p:nvPr/>
          </p:nvSpPr>
          <p:spPr>
            <a:xfrm>
              <a:off x="3868767" y="4649599"/>
              <a:ext cx="530026" cy="189435"/>
            </a:xfrm>
            <a:custGeom>
              <a:avLst/>
              <a:gdLst>
                <a:gd name="connsiteX0" fmla="*/ 4733 w 530026"/>
                <a:gd name="connsiteY0" fmla="*/ 8126 h 189435"/>
                <a:gd name="connsiteX1" fmla="*/ 258733 w 530026"/>
                <a:gd name="connsiteY1" fmla="*/ 109726 h 189435"/>
                <a:gd name="connsiteX2" fmla="*/ 469871 w 530026"/>
                <a:gd name="connsiteY2" fmla="*/ 171639 h 189435"/>
                <a:gd name="connsiteX3" fmla="*/ 523846 w 530026"/>
                <a:gd name="connsiteY3" fmla="*/ 184339 h 189435"/>
                <a:gd name="connsiteX4" fmla="*/ 352396 w 530026"/>
                <a:gd name="connsiteY4" fmla="*/ 97026 h 189435"/>
                <a:gd name="connsiteX5" fmla="*/ 112683 w 530026"/>
                <a:gd name="connsiteY5" fmla="*/ 17651 h 189435"/>
                <a:gd name="connsiteX6" fmla="*/ 4733 w 530026"/>
                <a:gd name="connsiteY6" fmla="*/ 8126 h 18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26" h="189435">
                  <a:moveTo>
                    <a:pt x="4733" y="8126"/>
                  </a:moveTo>
                  <a:cubicBezTo>
                    <a:pt x="29075" y="23472"/>
                    <a:pt x="181210" y="82474"/>
                    <a:pt x="258733" y="109726"/>
                  </a:cubicBezTo>
                  <a:cubicBezTo>
                    <a:pt x="336256" y="136978"/>
                    <a:pt x="425686" y="159204"/>
                    <a:pt x="469871" y="171639"/>
                  </a:cubicBezTo>
                  <a:cubicBezTo>
                    <a:pt x="514056" y="184074"/>
                    <a:pt x="543425" y="196775"/>
                    <a:pt x="523846" y="184339"/>
                  </a:cubicBezTo>
                  <a:cubicBezTo>
                    <a:pt x="504267" y="171903"/>
                    <a:pt x="420923" y="124807"/>
                    <a:pt x="352396" y="97026"/>
                  </a:cubicBezTo>
                  <a:cubicBezTo>
                    <a:pt x="283869" y="69245"/>
                    <a:pt x="170362" y="34320"/>
                    <a:pt x="112683" y="17651"/>
                  </a:cubicBezTo>
                  <a:cubicBezTo>
                    <a:pt x="55004" y="982"/>
                    <a:pt x="-19609" y="-7220"/>
                    <a:pt x="4733" y="81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E476000D-7B7D-47DE-9889-9DA8D9F187CF}"/>
                </a:ext>
              </a:extLst>
            </p:cNvPr>
            <p:cNvSpPr/>
            <p:nvPr/>
          </p:nvSpPr>
          <p:spPr>
            <a:xfrm>
              <a:off x="5335178" y="4579842"/>
              <a:ext cx="507029" cy="192231"/>
            </a:xfrm>
            <a:custGeom>
              <a:avLst/>
              <a:gdLst>
                <a:gd name="connsiteX0" fmla="*/ 6760 w 507029"/>
                <a:gd name="connsiteY0" fmla="*/ 192183 h 192231"/>
                <a:gd name="connsiteX1" fmla="*/ 276635 w 507029"/>
                <a:gd name="connsiteY1" fmla="*/ 71533 h 192231"/>
                <a:gd name="connsiteX2" fmla="*/ 403635 w 507029"/>
                <a:gd name="connsiteY2" fmla="*/ 63596 h 192231"/>
                <a:gd name="connsiteX3" fmla="*/ 452847 w 507029"/>
                <a:gd name="connsiteY3" fmla="*/ 93758 h 192231"/>
                <a:gd name="connsiteX4" fmla="*/ 506822 w 507029"/>
                <a:gd name="connsiteY4" fmla="*/ 93758 h 192231"/>
                <a:gd name="connsiteX5" fmla="*/ 432210 w 507029"/>
                <a:gd name="connsiteY5" fmla="*/ 58833 h 192231"/>
                <a:gd name="connsiteX6" fmla="*/ 400460 w 507029"/>
                <a:gd name="connsiteY6" fmla="*/ 33433 h 192231"/>
                <a:gd name="connsiteX7" fmla="*/ 279810 w 507029"/>
                <a:gd name="connsiteY7" fmla="*/ 96 h 192231"/>
                <a:gd name="connsiteX8" fmla="*/ 168685 w 507029"/>
                <a:gd name="connsiteY8" fmla="*/ 44546 h 192231"/>
                <a:gd name="connsiteX9" fmla="*/ 87722 w 507029"/>
                <a:gd name="connsiteY9" fmla="*/ 85821 h 192231"/>
                <a:gd name="connsiteX10" fmla="*/ 6760 w 507029"/>
                <a:gd name="connsiteY10" fmla="*/ 192183 h 1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029" h="192231">
                  <a:moveTo>
                    <a:pt x="6760" y="192183"/>
                  </a:moveTo>
                  <a:cubicBezTo>
                    <a:pt x="38246" y="189802"/>
                    <a:pt x="210489" y="92964"/>
                    <a:pt x="276635" y="71533"/>
                  </a:cubicBezTo>
                  <a:cubicBezTo>
                    <a:pt x="342781" y="50102"/>
                    <a:pt x="374266" y="59892"/>
                    <a:pt x="403635" y="63596"/>
                  </a:cubicBezTo>
                  <a:cubicBezTo>
                    <a:pt x="433004" y="67300"/>
                    <a:pt x="435649" y="88731"/>
                    <a:pt x="452847" y="93758"/>
                  </a:cubicBezTo>
                  <a:cubicBezTo>
                    <a:pt x="470045" y="98785"/>
                    <a:pt x="510261" y="99579"/>
                    <a:pt x="506822" y="93758"/>
                  </a:cubicBezTo>
                  <a:cubicBezTo>
                    <a:pt x="503383" y="87937"/>
                    <a:pt x="449937" y="68887"/>
                    <a:pt x="432210" y="58833"/>
                  </a:cubicBezTo>
                  <a:cubicBezTo>
                    <a:pt x="414483" y="48779"/>
                    <a:pt x="425860" y="43222"/>
                    <a:pt x="400460" y="33433"/>
                  </a:cubicBezTo>
                  <a:cubicBezTo>
                    <a:pt x="375060" y="23644"/>
                    <a:pt x="318439" y="-1756"/>
                    <a:pt x="279810" y="96"/>
                  </a:cubicBezTo>
                  <a:cubicBezTo>
                    <a:pt x="241181" y="1948"/>
                    <a:pt x="200700" y="30258"/>
                    <a:pt x="168685" y="44546"/>
                  </a:cubicBezTo>
                  <a:cubicBezTo>
                    <a:pt x="136670" y="58833"/>
                    <a:pt x="112857" y="63861"/>
                    <a:pt x="87722" y="85821"/>
                  </a:cubicBezTo>
                  <a:cubicBezTo>
                    <a:pt x="62587" y="107781"/>
                    <a:pt x="-24726" y="194564"/>
                    <a:pt x="6760" y="19218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0BC15AB9-7431-4B59-95B6-D46650398E18}"/>
                </a:ext>
              </a:extLst>
            </p:cNvPr>
            <p:cNvSpPr/>
            <p:nvPr/>
          </p:nvSpPr>
          <p:spPr>
            <a:xfrm>
              <a:off x="4079934" y="1961194"/>
              <a:ext cx="1653032" cy="555258"/>
            </a:xfrm>
            <a:custGeom>
              <a:avLst/>
              <a:gdLst>
                <a:gd name="connsiteX0" fmla="*/ 1622366 w 1653032"/>
                <a:gd name="connsiteY0" fmla="*/ 544939 h 555258"/>
                <a:gd name="connsiteX1" fmla="*/ 1649883 w 1653032"/>
                <a:gd name="connsiteY1" fmla="*/ 420056 h 555258"/>
                <a:gd name="connsiteX2" fmla="*/ 1575799 w 1653032"/>
                <a:gd name="connsiteY2" fmla="*/ 303639 h 555258"/>
                <a:gd name="connsiteX3" fmla="*/ 1313333 w 1653032"/>
                <a:gd name="connsiteY3" fmla="*/ 79273 h 555258"/>
                <a:gd name="connsiteX4" fmla="*/ 293099 w 1653032"/>
                <a:gd name="connsiteY4" fmla="*/ 3073 h 555258"/>
                <a:gd name="connsiteX5" fmla="*/ 7349 w 1653032"/>
                <a:gd name="connsiteY5" fmla="*/ 168173 h 555258"/>
                <a:gd name="connsiteX6" fmla="*/ 123766 w 1653032"/>
                <a:gd name="connsiteY6" fmla="*/ 94089 h 555258"/>
                <a:gd name="connsiteX7" fmla="*/ 538633 w 1653032"/>
                <a:gd name="connsiteY7" fmla="*/ 9423 h 555258"/>
                <a:gd name="connsiteX8" fmla="*/ 1472083 w 1653032"/>
                <a:gd name="connsiteY8" fmla="*/ 132189 h 555258"/>
                <a:gd name="connsiteX9" fmla="*/ 1622366 w 1653032"/>
                <a:gd name="connsiteY9" fmla="*/ 544939 h 55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3032" h="555258">
                  <a:moveTo>
                    <a:pt x="1622366" y="544939"/>
                  </a:moveTo>
                  <a:cubicBezTo>
                    <a:pt x="1651999" y="592917"/>
                    <a:pt x="1657644" y="460273"/>
                    <a:pt x="1649883" y="420056"/>
                  </a:cubicBezTo>
                  <a:cubicBezTo>
                    <a:pt x="1642122" y="379839"/>
                    <a:pt x="1631891" y="360436"/>
                    <a:pt x="1575799" y="303639"/>
                  </a:cubicBezTo>
                  <a:cubicBezTo>
                    <a:pt x="1519707" y="246842"/>
                    <a:pt x="1527116" y="129367"/>
                    <a:pt x="1313333" y="79273"/>
                  </a:cubicBezTo>
                  <a:cubicBezTo>
                    <a:pt x="1099550" y="29179"/>
                    <a:pt x="510763" y="-11744"/>
                    <a:pt x="293099" y="3073"/>
                  </a:cubicBezTo>
                  <a:cubicBezTo>
                    <a:pt x="75435" y="17890"/>
                    <a:pt x="35571" y="153004"/>
                    <a:pt x="7349" y="168173"/>
                  </a:cubicBezTo>
                  <a:cubicBezTo>
                    <a:pt x="-20873" y="183342"/>
                    <a:pt x="35219" y="120547"/>
                    <a:pt x="123766" y="94089"/>
                  </a:cubicBezTo>
                  <a:cubicBezTo>
                    <a:pt x="212313" y="67631"/>
                    <a:pt x="313914" y="3073"/>
                    <a:pt x="538633" y="9423"/>
                  </a:cubicBezTo>
                  <a:cubicBezTo>
                    <a:pt x="763352" y="15773"/>
                    <a:pt x="1287580" y="46111"/>
                    <a:pt x="1472083" y="132189"/>
                  </a:cubicBezTo>
                  <a:cubicBezTo>
                    <a:pt x="1656586" y="218267"/>
                    <a:pt x="1592733" y="496961"/>
                    <a:pt x="1622366" y="54493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BBFBA87D-DAEB-45AF-A2D3-677AB76B6752}"/>
                </a:ext>
              </a:extLst>
            </p:cNvPr>
            <p:cNvSpPr/>
            <p:nvPr/>
          </p:nvSpPr>
          <p:spPr>
            <a:xfrm>
              <a:off x="3343988" y="2105609"/>
              <a:ext cx="776544" cy="805617"/>
            </a:xfrm>
            <a:custGeom>
              <a:avLst/>
              <a:gdLst>
                <a:gd name="connsiteX0" fmla="*/ 775045 w 776544"/>
                <a:gd name="connsiteY0" fmla="*/ 474 h 805617"/>
                <a:gd name="connsiteX1" fmla="*/ 292445 w 776544"/>
                <a:gd name="connsiteY1" fmla="*/ 303158 h 805617"/>
                <a:gd name="connsiteX2" fmla="*/ 34212 w 776544"/>
                <a:gd name="connsiteY2" fmla="*/ 576208 h 805617"/>
                <a:gd name="connsiteX3" fmla="*/ 82895 w 776544"/>
                <a:gd name="connsiteY3" fmla="*/ 804808 h 805617"/>
                <a:gd name="connsiteX4" fmla="*/ 345 w 776544"/>
                <a:gd name="connsiteY4" fmla="*/ 641824 h 805617"/>
                <a:gd name="connsiteX5" fmla="*/ 120995 w 776544"/>
                <a:gd name="connsiteY5" fmla="*/ 375124 h 805617"/>
                <a:gd name="connsiteX6" fmla="*/ 775045 w 776544"/>
                <a:gd name="connsiteY6" fmla="*/ 474 h 80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544" h="805617">
                  <a:moveTo>
                    <a:pt x="775045" y="474"/>
                  </a:moveTo>
                  <a:cubicBezTo>
                    <a:pt x="803620" y="-11520"/>
                    <a:pt x="415917" y="207202"/>
                    <a:pt x="292445" y="303158"/>
                  </a:cubicBezTo>
                  <a:cubicBezTo>
                    <a:pt x="168973" y="399114"/>
                    <a:pt x="69137" y="492600"/>
                    <a:pt x="34212" y="576208"/>
                  </a:cubicBezTo>
                  <a:cubicBezTo>
                    <a:pt x="-713" y="659816"/>
                    <a:pt x="88539" y="793872"/>
                    <a:pt x="82895" y="804808"/>
                  </a:cubicBezTo>
                  <a:cubicBezTo>
                    <a:pt x="77251" y="815744"/>
                    <a:pt x="-6005" y="713438"/>
                    <a:pt x="345" y="641824"/>
                  </a:cubicBezTo>
                  <a:cubicBezTo>
                    <a:pt x="6695" y="570210"/>
                    <a:pt x="-4594" y="481310"/>
                    <a:pt x="120995" y="375124"/>
                  </a:cubicBezTo>
                  <a:cubicBezTo>
                    <a:pt x="246584" y="268938"/>
                    <a:pt x="746470" y="12468"/>
                    <a:pt x="775045" y="4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53AFBDC8-66D9-43A8-B706-B57F42D30923}"/>
                </a:ext>
              </a:extLst>
            </p:cNvPr>
            <p:cNvSpPr/>
            <p:nvPr/>
          </p:nvSpPr>
          <p:spPr>
            <a:xfrm>
              <a:off x="2864325" y="2870442"/>
              <a:ext cx="553499" cy="1210954"/>
            </a:xfrm>
            <a:custGeom>
              <a:avLst/>
              <a:gdLst>
                <a:gd name="connsiteX0" fmla="*/ 535042 w 553499"/>
                <a:gd name="connsiteY0" fmla="*/ 23041 h 1210954"/>
                <a:gd name="connsiteX1" fmla="*/ 492708 w 553499"/>
                <a:gd name="connsiteY1" fmla="*/ 54791 h 1210954"/>
                <a:gd name="connsiteX2" fmla="*/ 168858 w 553499"/>
                <a:gd name="connsiteY2" fmla="*/ 414625 h 1210954"/>
                <a:gd name="connsiteX3" fmla="*/ 5875 w 553499"/>
                <a:gd name="connsiteY3" fmla="*/ 780808 h 1210954"/>
                <a:gd name="connsiteX4" fmla="*/ 33392 w 553499"/>
                <a:gd name="connsiteY4" fmla="*/ 1208375 h 1210954"/>
                <a:gd name="connsiteX5" fmla="*/ 7992 w 553499"/>
                <a:gd name="connsiteY5" fmla="*/ 945908 h 1210954"/>
                <a:gd name="connsiteX6" fmla="*/ 46092 w 553499"/>
                <a:gd name="connsiteY6" fmla="*/ 666508 h 1210954"/>
                <a:gd name="connsiteX7" fmla="*/ 278925 w 553499"/>
                <a:gd name="connsiteY7" fmla="*/ 268575 h 1210954"/>
                <a:gd name="connsiteX8" fmla="*/ 535042 w 553499"/>
                <a:gd name="connsiteY8" fmla="*/ 23041 h 12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499" h="1210954">
                  <a:moveTo>
                    <a:pt x="535042" y="23041"/>
                  </a:moveTo>
                  <a:cubicBezTo>
                    <a:pt x="570672" y="-12590"/>
                    <a:pt x="553739" y="-10473"/>
                    <a:pt x="492708" y="54791"/>
                  </a:cubicBezTo>
                  <a:cubicBezTo>
                    <a:pt x="431677" y="120055"/>
                    <a:pt x="249997" y="293622"/>
                    <a:pt x="168858" y="414625"/>
                  </a:cubicBezTo>
                  <a:cubicBezTo>
                    <a:pt x="87719" y="535628"/>
                    <a:pt x="28453" y="648516"/>
                    <a:pt x="5875" y="780808"/>
                  </a:cubicBezTo>
                  <a:cubicBezTo>
                    <a:pt x="-16703" y="913100"/>
                    <a:pt x="33039" y="1180858"/>
                    <a:pt x="33392" y="1208375"/>
                  </a:cubicBezTo>
                  <a:cubicBezTo>
                    <a:pt x="33745" y="1235892"/>
                    <a:pt x="5875" y="1036219"/>
                    <a:pt x="7992" y="945908"/>
                  </a:cubicBezTo>
                  <a:cubicBezTo>
                    <a:pt x="10109" y="855597"/>
                    <a:pt x="936" y="779397"/>
                    <a:pt x="46092" y="666508"/>
                  </a:cubicBezTo>
                  <a:cubicBezTo>
                    <a:pt x="91248" y="553619"/>
                    <a:pt x="198492" y="375819"/>
                    <a:pt x="278925" y="268575"/>
                  </a:cubicBezTo>
                  <a:cubicBezTo>
                    <a:pt x="359358" y="161331"/>
                    <a:pt x="499412" y="58672"/>
                    <a:pt x="535042" y="230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4250584F-CF19-45CC-A6CA-DB2BF92BBB2B}"/>
                </a:ext>
              </a:extLst>
            </p:cNvPr>
            <p:cNvSpPr/>
            <p:nvPr/>
          </p:nvSpPr>
          <p:spPr>
            <a:xfrm>
              <a:off x="2846839" y="3847795"/>
              <a:ext cx="90568" cy="1081930"/>
            </a:xfrm>
            <a:custGeom>
              <a:avLst/>
              <a:gdLst>
                <a:gd name="connsiteX0" fmla="*/ 29711 w 90568"/>
                <a:gd name="connsiteY0" fmla="*/ 21472 h 1081930"/>
                <a:gd name="connsiteX1" fmla="*/ 78394 w 90568"/>
                <a:gd name="connsiteY1" fmla="*/ 660705 h 1081930"/>
                <a:gd name="connsiteX2" fmla="*/ 86861 w 90568"/>
                <a:gd name="connsiteY2" fmla="*/ 916822 h 1081930"/>
                <a:gd name="connsiteX3" fmla="*/ 27594 w 90568"/>
                <a:gd name="connsiteY3" fmla="*/ 1081922 h 1081930"/>
                <a:gd name="connsiteX4" fmla="*/ 88978 w 90568"/>
                <a:gd name="connsiteY4" fmla="*/ 910472 h 1081930"/>
                <a:gd name="connsiteX5" fmla="*/ 46644 w 90568"/>
                <a:gd name="connsiteY5" fmla="*/ 508305 h 1081930"/>
                <a:gd name="connsiteX6" fmla="*/ 78 w 90568"/>
                <a:gd name="connsiteY6" fmla="*/ 182338 h 1081930"/>
                <a:gd name="connsiteX7" fmla="*/ 29711 w 90568"/>
                <a:gd name="connsiteY7" fmla="*/ 21472 h 108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568" h="1081930">
                  <a:moveTo>
                    <a:pt x="29711" y="21472"/>
                  </a:moveTo>
                  <a:cubicBezTo>
                    <a:pt x="42764" y="101200"/>
                    <a:pt x="68869" y="511480"/>
                    <a:pt x="78394" y="660705"/>
                  </a:cubicBezTo>
                  <a:cubicBezTo>
                    <a:pt x="87919" y="809930"/>
                    <a:pt x="95328" y="846619"/>
                    <a:pt x="86861" y="916822"/>
                  </a:cubicBezTo>
                  <a:cubicBezTo>
                    <a:pt x="78394" y="987025"/>
                    <a:pt x="27241" y="1082980"/>
                    <a:pt x="27594" y="1081922"/>
                  </a:cubicBezTo>
                  <a:cubicBezTo>
                    <a:pt x="27947" y="1080864"/>
                    <a:pt x="85803" y="1006075"/>
                    <a:pt x="88978" y="910472"/>
                  </a:cubicBezTo>
                  <a:cubicBezTo>
                    <a:pt x="92153" y="814869"/>
                    <a:pt x="61461" y="629661"/>
                    <a:pt x="46644" y="508305"/>
                  </a:cubicBezTo>
                  <a:cubicBezTo>
                    <a:pt x="31827" y="386949"/>
                    <a:pt x="1489" y="260655"/>
                    <a:pt x="78" y="182338"/>
                  </a:cubicBezTo>
                  <a:cubicBezTo>
                    <a:pt x="-1333" y="104021"/>
                    <a:pt x="16658" y="-58256"/>
                    <a:pt x="29711" y="2147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8896D7B3-AF4C-492A-8FDF-C04ACD7FEDD3}"/>
                </a:ext>
              </a:extLst>
            </p:cNvPr>
            <p:cNvSpPr/>
            <p:nvPr/>
          </p:nvSpPr>
          <p:spPr>
            <a:xfrm>
              <a:off x="2953978" y="4753390"/>
              <a:ext cx="252935" cy="1053468"/>
            </a:xfrm>
            <a:custGeom>
              <a:avLst/>
              <a:gdLst>
                <a:gd name="connsiteX0" fmla="*/ 3005 w 252935"/>
                <a:gd name="connsiteY0" fmla="*/ 11227 h 1053468"/>
                <a:gd name="connsiteX1" fmla="*/ 178689 w 252935"/>
                <a:gd name="connsiteY1" fmla="*/ 335077 h 1053468"/>
                <a:gd name="connsiteX2" fmla="*/ 204089 w 252935"/>
                <a:gd name="connsiteY2" fmla="*/ 641993 h 1053468"/>
                <a:gd name="connsiteX3" fmla="*/ 252772 w 252935"/>
                <a:gd name="connsiteY3" fmla="*/ 1035693 h 1053468"/>
                <a:gd name="connsiteX4" fmla="*/ 218905 w 252935"/>
                <a:gd name="connsiteY4" fmla="*/ 972193 h 1053468"/>
                <a:gd name="connsiteX5" fmla="*/ 191389 w 252935"/>
                <a:gd name="connsiteY5" fmla="*/ 849427 h 1053468"/>
                <a:gd name="connsiteX6" fmla="*/ 218905 w 252935"/>
                <a:gd name="connsiteY6" fmla="*/ 356243 h 1053468"/>
                <a:gd name="connsiteX7" fmla="*/ 79205 w 252935"/>
                <a:gd name="connsiteY7" fmla="*/ 102243 h 1053468"/>
                <a:gd name="connsiteX8" fmla="*/ 3005 w 252935"/>
                <a:gd name="connsiteY8" fmla="*/ 11227 h 10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935" h="1053468">
                  <a:moveTo>
                    <a:pt x="3005" y="11227"/>
                  </a:moveTo>
                  <a:cubicBezTo>
                    <a:pt x="19586" y="50033"/>
                    <a:pt x="145175" y="229949"/>
                    <a:pt x="178689" y="335077"/>
                  </a:cubicBezTo>
                  <a:cubicBezTo>
                    <a:pt x="212203" y="440205"/>
                    <a:pt x="191742" y="525224"/>
                    <a:pt x="204089" y="641993"/>
                  </a:cubicBezTo>
                  <a:cubicBezTo>
                    <a:pt x="216436" y="758762"/>
                    <a:pt x="250303" y="980660"/>
                    <a:pt x="252772" y="1035693"/>
                  </a:cubicBezTo>
                  <a:cubicBezTo>
                    <a:pt x="255241" y="1090726"/>
                    <a:pt x="229135" y="1003237"/>
                    <a:pt x="218905" y="972193"/>
                  </a:cubicBezTo>
                  <a:cubicBezTo>
                    <a:pt x="208675" y="941149"/>
                    <a:pt x="191389" y="952085"/>
                    <a:pt x="191389" y="849427"/>
                  </a:cubicBezTo>
                  <a:cubicBezTo>
                    <a:pt x="191389" y="746769"/>
                    <a:pt x="237602" y="480774"/>
                    <a:pt x="218905" y="356243"/>
                  </a:cubicBezTo>
                  <a:cubicBezTo>
                    <a:pt x="200208" y="231712"/>
                    <a:pt x="116247" y="162568"/>
                    <a:pt x="79205" y="102243"/>
                  </a:cubicBezTo>
                  <a:cubicBezTo>
                    <a:pt x="42163" y="41918"/>
                    <a:pt x="-13576" y="-27579"/>
                    <a:pt x="3005" y="112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46E85E81-2C8A-466B-8017-ACB1A01B5DCC}"/>
                </a:ext>
              </a:extLst>
            </p:cNvPr>
            <p:cNvSpPr/>
            <p:nvPr/>
          </p:nvSpPr>
          <p:spPr>
            <a:xfrm>
              <a:off x="3134608" y="4923212"/>
              <a:ext cx="173880" cy="734247"/>
            </a:xfrm>
            <a:custGeom>
              <a:avLst/>
              <a:gdLst>
                <a:gd name="connsiteX0" fmla="*/ 152575 w 173880"/>
                <a:gd name="connsiteY0" fmla="*/ 2271 h 734247"/>
                <a:gd name="connsiteX1" fmla="*/ 150459 w 173880"/>
                <a:gd name="connsiteY1" fmla="*/ 340938 h 734247"/>
                <a:gd name="connsiteX2" fmla="*/ 2292 w 173880"/>
                <a:gd name="connsiteY2" fmla="*/ 728288 h 734247"/>
                <a:gd name="connsiteX3" fmla="*/ 67909 w 173880"/>
                <a:gd name="connsiteY3" fmla="*/ 550488 h 734247"/>
                <a:gd name="connsiteX4" fmla="*/ 169509 w 173880"/>
                <a:gd name="connsiteY4" fmla="*/ 209705 h 734247"/>
                <a:gd name="connsiteX5" fmla="*/ 152575 w 173880"/>
                <a:gd name="connsiteY5" fmla="*/ 2271 h 7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80" h="734247">
                  <a:moveTo>
                    <a:pt x="152575" y="2271"/>
                  </a:moveTo>
                  <a:cubicBezTo>
                    <a:pt x="149400" y="24143"/>
                    <a:pt x="175506" y="219935"/>
                    <a:pt x="150459" y="340938"/>
                  </a:cubicBezTo>
                  <a:cubicBezTo>
                    <a:pt x="125412" y="461941"/>
                    <a:pt x="16050" y="693363"/>
                    <a:pt x="2292" y="728288"/>
                  </a:cubicBezTo>
                  <a:cubicBezTo>
                    <a:pt x="-11466" y="763213"/>
                    <a:pt x="40040" y="636918"/>
                    <a:pt x="67909" y="550488"/>
                  </a:cubicBezTo>
                  <a:cubicBezTo>
                    <a:pt x="95778" y="464058"/>
                    <a:pt x="154340" y="297899"/>
                    <a:pt x="169509" y="209705"/>
                  </a:cubicBezTo>
                  <a:cubicBezTo>
                    <a:pt x="184678" y="121511"/>
                    <a:pt x="155750" y="-19601"/>
                    <a:pt x="152575" y="22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A58DDB65-5E22-4DD8-B411-B21B1F62B15C}"/>
                </a:ext>
              </a:extLst>
            </p:cNvPr>
            <p:cNvSpPr/>
            <p:nvPr/>
          </p:nvSpPr>
          <p:spPr>
            <a:xfrm>
              <a:off x="3295010" y="5014543"/>
              <a:ext cx="331388" cy="1215941"/>
            </a:xfrm>
            <a:custGeom>
              <a:avLst/>
              <a:gdLst>
                <a:gd name="connsiteX0" fmla="*/ 17573 w 331388"/>
                <a:gd name="connsiteY0" fmla="*/ 10424 h 1215941"/>
                <a:gd name="connsiteX1" fmla="*/ 45090 w 331388"/>
                <a:gd name="connsiteY1" fmla="*/ 567107 h 1215941"/>
                <a:gd name="connsiteX2" fmla="*/ 233473 w 331388"/>
                <a:gd name="connsiteY2" fmla="*/ 910007 h 1215941"/>
                <a:gd name="connsiteX3" fmla="*/ 307557 w 331388"/>
                <a:gd name="connsiteY3" fmla="*/ 1214807 h 1215941"/>
                <a:gd name="connsiteX4" fmla="*/ 318140 w 331388"/>
                <a:gd name="connsiteY4" fmla="*/ 1003140 h 1215941"/>
                <a:gd name="connsiteX5" fmla="*/ 133990 w 331388"/>
                <a:gd name="connsiteY5" fmla="*/ 736440 h 1215941"/>
                <a:gd name="connsiteX6" fmla="*/ 2757 w 331388"/>
                <a:gd name="connsiteY6" fmla="*/ 457040 h 1215941"/>
                <a:gd name="connsiteX7" fmla="*/ 42973 w 331388"/>
                <a:gd name="connsiteY7" fmla="*/ 222090 h 1215941"/>
                <a:gd name="connsiteX8" fmla="*/ 17573 w 331388"/>
                <a:gd name="connsiteY8" fmla="*/ 10424 h 121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388" h="1215941">
                  <a:moveTo>
                    <a:pt x="17573" y="10424"/>
                  </a:moveTo>
                  <a:cubicBezTo>
                    <a:pt x="17926" y="67927"/>
                    <a:pt x="9107" y="417177"/>
                    <a:pt x="45090" y="567107"/>
                  </a:cubicBezTo>
                  <a:cubicBezTo>
                    <a:pt x="81073" y="717038"/>
                    <a:pt x="189729" y="802057"/>
                    <a:pt x="233473" y="910007"/>
                  </a:cubicBezTo>
                  <a:cubicBezTo>
                    <a:pt x="277217" y="1017957"/>
                    <a:pt x="293446" y="1199285"/>
                    <a:pt x="307557" y="1214807"/>
                  </a:cubicBezTo>
                  <a:cubicBezTo>
                    <a:pt x="321668" y="1230329"/>
                    <a:pt x="347068" y="1082868"/>
                    <a:pt x="318140" y="1003140"/>
                  </a:cubicBezTo>
                  <a:cubicBezTo>
                    <a:pt x="289212" y="923412"/>
                    <a:pt x="186554" y="827457"/>
                    <a:pt x="133990" y="736440"/>
                  </a:cubicBezTo>
                  <a:cubicBezTo>
                    <a:pt x="81426" y="645423"/>
                    <a:pt x="17926" y="542765"/>
                    <a:pt x="2757" y="457040"/>
                  </a:cubicBezTo>
                  <a:cubicBezTo>
                    <a:pt x="-12412" y="371315"/>
                    <a:pt x="39798" y="295468"/>
                    <a:pt x="42973" y="222090"/>
                  </a:cubicBezTo>
                  <a:cubicBezTo>
                    <a:pt x="46148" y="148712"/>
                    <a:pt x="17220" y="-47079"/>
                    <a:pt x="17573" y="1042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5017F9E4-BD60-4151-B592-907A3CDD708A}"/>
                </a:ext>
              </a:extLst>
            </p:cNvPr>
            <p:cNvSpPr/>
            <p:nvPr/>
          </p:nvSpPr>
          <p:spPr>
            <a:xfrm>
              <a:off x="3487510" y="5763985"/>
              <a:ext cx="355088" cy="656071"/>
            </a:xfrm>
            <a:custGeom>
              <a:avLst/>
              <a:gdLst>
                <a:gd name="connsiteX0" fmla="*/ 757 w 355088"/>
                <a:gd name="connsiteY0" fmla="*/ 3932 h 656071"/>
                <a:gd name="connsiteX1" fmla="*/ 212423 w 355088"/>
                <a:gd name="connsiteY1" fmla="*/ 475948 h 656071"/>
                <a:gd name="connsiteX2" fmla="*/ 352123 w 355088"/>
                <a:gd name="connsiteY2" fmla="*/ 653748 h 656071"/>
                <a:gd name="connsiteX3" fmla="*/ 294973 w 355088"/>
                <a:gd name="connsiteY3" fmla="*/ 556382 h 656071"/>
                <a:gd name="connsiteX4" fmla="*/ 146807 w 355088"/>
                <a:gd name="connsiteY4" fmla="*/ 266398 h 656071"/>
                <a:gd name="connsiteX5" fmla="*/ 757 w 355088"/>
                <a:gd name="connsiteY5" fmla="*/ 3932 h 65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088" h="656071">
                  <a:moveTo>
                    <a:pt x="757" y="3932"/>
                  </a:moveTo>
                  <a:cubicBezTo>
                    <a:pt x="11693" y="38857"/>
                    <a:pt x="153862" y="367645"/>
                    <a:pt x="212423" y="475948"/>
                  </a:cubicBezTo>
                  <a:cubicBezTo>
                    <a:pt x="270984" y="584251"/>
                    <a:pt x="338365" y="640342"/>
                    <a:pt x="352123" y="653748"/>
                  </a:cubicBezTo>
                  <a:cubicBezTo>
                    <a:pt x="365881" y="667154"/>
                    <a:pt x="329192" y="620940"/>
                    <a:pt x="294973" y="556382"/>
                  </a:cubicBezTo>
                  <a:cubicBezTo>
                    <a:pt x="260754" y="491824"/>
                    <a:pt x="193374" y="357062"/>
                    <a:pt x="146807" y="266398"/>
                  </a:cubicBezTo>
                  <a:cubicBezTo>
                    <a:pt x="100240" y="175734"/>
                    <a:pt x="-10179" y="-30993"/>
                    <a:pt x="757" y="39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BE3368C2-4095-4AFF-AFAD-26624947DC9D}"/>
                </a:ext>
              </a:extLst>
            </p:cNvPr>
            <p:cNvSpPr/>
            <p:nvPr/>
          </p:nvSpPr>
          <p:spPr>
            <a:xfrm>
              <a:off x="4897431" y="5770538"/>
              <a:ext cx="130270" cy="130473"/>
            </a:xfrm>
            <a:custGeom>
              <a:avLst/>
              <a:gdLst>
                <a:gd name="connsiteX0" fmla="*/ 130182 w 130270"/>
                <a:gd name="connsiteY0" fmla="*/ 25 h 130473"/>
                <a:gd name="connsiteX1" fmla="*/ 80969 w 130270"/>
                <a:gd name="connsiteY1" fmla="*/ 38125 h 130473"/>
                <a:gd name="connsiteX2" fmla="*/ 39694 w 130270"/>
                <a:gd name="connsiteY2" fmla="*/ 96862 h 130473"/>
                <a:gd name="connsiteX3" fmla="*/ 7 w 130270"/>
                <a:gd name="connsiteY3" fmla="*/ 130200 h 130473"/>
                <a:gd name="connsiteX4" fmla="*/ 42869 w 130270"/>
                <a:gd name="connsiteY4" fmla="*/ 79400 h 130473"/>
                <a:gd name="connsiteX5" fmla="*/ 68269 w 130270"/>
                <a:gd name="connsiteY5" fmla="*/ 33362 h 130473"/>
                <a:gd name="connsiteX6" fmla="*/ 130182 w 130270"/>
                <a:gd name="connsiteY6" fmla="*/ 25 h 13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70" h="130473">
                  <a:moveTo>
                    <a:pt x="130182" y="25"/>
                  </a:moveTo>
                  <a:cubicBezTo>
                    <a:pt x="132299" y="819"/>
                    <a:pt x="96050" y="21986"/>
                    <a:pt x="80969" y="38125"/>
                  </a:cubicBezTo>
                  <a:cubicBezTo>
                    <a:pt x="65888" y="54264"/>
                    <a:pt x="53188" y="81516"/>
                    <a:pt x="39694" y="96862"/>
                  </a:cubicBezTo>
                  <a:cubicBezTo>
                    <a:pt x="26200" y="112208"/>
                    <a:pt x="-522" y="133110"/>
                    <a:pt x="7" y="130200"/>
                  </a:cubicBezTo>
                  <a:cubicBezTo>
                    <a:pt x="536" y="127290"/>
                    <a:pt x="31492" y="95540"/>
                    <a:pt x="42869" y="79400"/>
                  </a:cubicBezTo>
                  <a:cubicBezTo>
                    <a:pt x="54246" y="63260"/>
                    <a:pt x="56892" y="49502"/>
                    <a:pt x="68269" y="33362"/>
                  </a:cubicBezTo>
                  <a:cubicBezTo>
                    <a:pt x="79646" y="17222"/>
                    <a:pt x="128065" y="-769"/>
                    <a:pt x="130182" y="2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C88272B5-CFE8-4E00-912B-344BC7C64C4A}"/>
                </a:ext>
              </a:extLst>
            </p:cNvPr>
            <p:cNvSpPr/>
            <p:nvPr/>
          </p:nvSpPr>
          <p:spPr>
            <a:xfrm>
              <a:off x="4616450" y="5764213"/>
              <a:ext cx="61933" cy="52539"/>
            </a:xfrm>
            <a:custGeom>
              <a:avLst/>
              <a:gdLst>
                <a:gd name="connsiteX0" fmla="*/ 0 w 61933"/>
                <a:gd name="connsiteY0" fmla="*/ 0 h 52539"/>
                <a:gd name="connsiteX1" fmla="*/ 61913 w 61933"/>
                <a:gd name="connsiteY1" fmla="*/ 52387 h 52539"/>
                <a:gd name="connsiteX2" fmla="*/ 0 w 61933"/>
                <a:gd name="connsiteY2" fmla="*/ 0 h 5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33" h="52539">
                  <a:moveTo>
                    <a:pt x="0" y="0"/>
                  </a:moveTo>
                  <a:cubicBezTo>
                    <a:pt x="0" y="0"/>
                    <a:pt x="60590" y="48948"/>
                    <a:pt x="61913" y="52387"/>
                  </a:cubicBezTo>
                  <a:cubicBezTo>
                    <a:pt x="63236" y="5582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A590C00D-8178-4B9C-9365-E6B9462F1FB3}"/>
                </a:ext>
              </a:extLst>
            </p:cNvPr>
            <p:cNvSpPr/>
            <p:nvPr/>
          </p:nvSpPr>
          <p:spPr>
            <a:xfrm>
              <a:off x="5042455" y="2041475"/>
              <a:ext cx="709960" cy="1317163"/>
            </a:xfrm>
            <a:custGeom>
              <a:avLst/>
              <a:gdLst>
                <a:gd name="connsiteX0" fmla="*/ 22305 w 709960"/>
                <a:gd name="connsiteY0" fmla="*/ 5765 h 1317163"/>
                <a:gd name="connsiteX1" fmla="*/ 576025 w 709960"/>
                <a:gd name="connsiteY1" fmla="*/ 264845 h 1317163"/>
                <a:gd name="connsiteX2" fmla="*/ 662385 w 709960"/>
                <a:gd name="connsiteY2" fmla="*/ 676325 h 1317163"/>
                <a:gd name="connsiteX3" fmla="*/ 708105 w 709960"/>
                <a:gd name="connsiteY3" fmla="*/ 1052245 h 1317163"/>
                <a:gd name="connsiteX4" fmla="*/ 601425 w 709960"/>
                <a:gd name="connsiteY4" fmla="*/ 1316405 h 1317163"/>
                <a:gd name="connsiteX5" fmla="*/ 581105 w 709960"/>
                <a:gd name="connsiteY5" fmla="*/ 970965 h 1317163"/>
                <a:gd name="connsiteX6" fmla="*/ 550625 w 709960"/>
                <a:gd name="connsiteY6" fmla="*/ 310565 h 1317163"/>
                <a:gd name="connsiteX7" fmla="*/ 154385 w 709960"/>
                <a:gd name="connsiteY7" fmla="*/ 102285 h 1317163"/>
                <a:gd name="connsiteX8" fmla="*/ 22305 w 709960"/>
                <a:gd name="connsiteY8" fmla="*/ 5765 h 131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9960" h="1317163">
                  <a:moveTo>
                    <a:pt x="22305" y="5765"/>
                  </a:moveTo>
                  <a:cubicBezTo>
                    <a:pt x="92578" y="32858"/>
                    <a:pt x="469345" y="153085"/>
                    <a:pt x="576025" y="264845"/>
                  </a:cubicBezTo>
                  <a:cubicBezTo>
                    <a:pt x="682705" y="376605"/>
                    <a:pt x="640372" y="545092"/>
                    <a:pt x="662385" y="676325"/>
                  </a:cubicBezTo>
                  <a:cubicBezTo>
                    <a:pt x="684398" y="807558"/>
                    <a:pt x="718265" y="945565"/>
                    <a:pt x="708105" y="1052245"/>
                  </a:cubicBezTo>
                  <a:cubicBezTo>
                    <a:pt x="697945" y="1158925"/>
                    <a:pt x="622592" y="1329952"/>
                    <a:pt x="601425" y="1316405"/>
                  </a:cubicBezTo>
                  <a:cubicBezTo>
                    <a:pt x="580258" y="1302858"/>
                    <a:pt x="589572" y="1138605"/>
                    <a:pt x="581105" y="970965"/>
                  </a:cubicBezTo>
                  <a:cubicBezTo>
                    <a:pt x="572638" y="803325"/>
                    <a:pt x="621745" y="455345"/>
                    <a:pt x="550625" y="310565"/>
                  </a:cubicBezTo>
                  <a:cubicBezTo>
                    <a:pt x="479505" y="165785"/>
                    <a:pt x="246672" y="151392"/>
                    <a:pt x="154385" y="102285"/>
                  </a:cubicBezTo>
                  <a:cubicBezTo>
                    <a:pt x="62098" y="53178"/>
                    <a:pt x="-47968" y="-21328"/>
                    <a:pt x="22305" y="57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4DD0F9A8-F012-4C7B-AA24-B2C98181F79F}"/>
                </a:ext>
              </a:extLst>
            </p:cNvPr>
            <p:cNvSpPr/>
            <p:nvPr/>
          </p:nvSpPr>
          <p:spPr>
            <a:xfrm>
              <a:off x="5825840" y="3165431"/>
              <a:ext cx="387273" cy="509550"/>
            </a:xfrm>
            <a:custGeom>
              <a:avLst/>
              <a:gdLst>
                <a:gd name="connsiteX0" fmla="*/ 920 w 387273"/>
                <a:gd name="connsiteY0" fmla="*/ 461689 h 509550"/>
                <a:gd name="connsiteX1" fmla="*/ 260000 w 387273"/>
                <a:gd name="connsiteY1" fmla="*/ 476929 h 509550"/>
                <a:gd name="connsiteX2" fmla="*/ 387000 w 387273"/>
                <a:gd name="connsiteY2" fmla="*/ 4489 h 509550"/>
                <a:gd name="connsiteX3" fmla="*/ 290480 w 387273"/>
                <a:gd name="connsiteY3" fmla="*/ 248329 h 509550"/>
                <a:gd name="connsiteX4" fmla="*/ 178720 w 387273"/>
                <a:gd name="connsiteY4" fmla="*/ 405809 h 509550"/>
                <a:gd name="connsiteX5" fmla="*/ 920 w 387273"/>
                <a:gd name="connsiteY5" fmla="*/ 461689 h 5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273" h="509550">
                  <a:moveTo>
                    <a:pt x="920" y="461689"/>
                  </a:moveTo>
                  <a:cubicBezTo>
                    <a:pt x="14467" y="473542"/>
                    <a:pt x="195653" y="553129"/>
                    <a:pt x="260000" y="476929"/>
                  </a:cubicBezTo>
                  <a:cubicBezTo>
                    <a:pt x="324347" y="400729"/>
                    <a:pt x="381920" y="42589"/>
                    <a:pt x="387000" y="4489"/>
                  </a:cubicBezTo>
                  <a:cubicBezTo>
                    <a:pt x="392080" y="-33611"/>
                    <a:pt x="325193" y="181442"/>
                    <a:pt x="290480" y="248329"/>
                  </a:cubicBezTo>
                  <a:cubicBezTo>
                    <a:pt x="255767" y="315216"/>
                    <a:pt x="230367" y="374482"/>
                    <a:pt x="178720" y="405809"/>
                  </a:cubicBezTo>
                  <a:cubicBezTo>
                    <a:pt x="127073" y="437136"/>
                    <a:pt x="-12627" y="449836"/>
                    <a:pt x="920" y="46168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2E6E683E-667A-4ABC-8067-A3A749CA3569}"/>
                </a:ext>
              </a:extLst>
            </p:cNvPr>
            <p:cNvSpPr/>
            <p:nvPr/>
          </p:nvSpPr>
          <p:spPr>
            <a:xfrm>
              <a:off x="5819652" y="2863704"/>
              <a:ext cx="308131" cy="616416"/>
            </a:xfrm>
            <a:custGeom>
              <a:avLst/>
              <a:gdLst>
                <a:gd name="connsiteX0" fmla="*/ 123 w 308131"/>
                <a:gd name="connsiteY0" fmla="*/ 616096 h 616416"/>
                <a:gd name="connsiteX1" fmla="*/ 266823 w 308131"/>
                <a:gd name="connsiteY1" fmla="*/ 412896 h 616416"/>
                <a:gd name="connsiteX2" fmla="*/ 247773 w 308131"/>
                <a:gd name="connsiteY2" fmla="*/ 196996 h 616416"/>
                <a:gd name="connsiteX3" fmla="*/ 308098 w 308131"/>
                <a:gd name="connsiteY3" fmla="*/ 146 h 616416"/>
                <a:gd name="connsiteX4" fmla="*/ 238248 w 308131"/>
                <a:gd name="connsiteY4" fmla="*/ 168421 h 616416"/>
                <a:gd name="connsiteX5" fmla="*/ 231898 w 308131"/>
                <a:gd name="connsiteY5" fmla="*/ 365271 h 616416"/>
                <a:gd name="connsiteX6" fmla="*/ 123 w 308131"/>
                <a:gd name="connsiteY6" fmla="*/ 616096 h 61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1" h="616416">
                  <a:moveTo>
                    <a:pt x="123" y="616096"/>
                  </a:moveTo>
                  <a:cubicBezTo>
                    <a:pt x="5944" y="624033"/>
                    <a:pt x="225548" y="482746"/>
                    <a:pt x="266823" y="412896"/>
                  </a:cubicBezTo>
                  <a:cubicBezTo>
                    <a:pt x="308098" y="343046"/>
                    <a:pt x="240894" y="265788"/>
                    <a:pt x="247773" y="196996"/>
                  </a:cubicBezTo>
                  <a:cubicBezTo>
                    <a:pt x="254652" y="128204"/>
                    <a:pt x="309685" y="4908"/>
                    <a:pt x="308098" y="146"/>
                  </a:cubicBezTo>
                  <a:cubicBezTo>
                    <a:pt x="306511" y="-4616"/>
                    <a:pt x="250948" y="107567"/>
                    <a:pt x="238248" y="168421"/>
                  </a:cubicBezTo>
                  <a:cubicBezTo>
                    <a:pt x="225548" y="229275"/>
                    <a:pt x="268410" y="294363"/>
                    <a:pt x="231898" y="365271"/>
                  </a:cubicBezTo>
                  <a:cubicBezTo>
                    <a:pt x="195386" y="436179"/>
                    <a:pt x="-5698" y="608159"/>
                    <a:pt x="123" y="61609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081D36DB-CCEA-4272-AA97-290FCAD997BE}"/>
                </a:ext>
              </a:extLst>
            </p:cNvPr>
            <p:cNvSpPr/>
            <p:nvPr/>
          </p:nvSpPr>
          <p:spPr>
            <a:xfrm>
              <a:off x="5784494" y="2796583"/>
              <a:ext cx="375324" cy="605653"/>
            </a:xfrm>
            <a:custGeom>
              <a:avLst/>
              <a:gdLst>
                <a:gd name="connsiteX0" fmla="*/ 356 w 375324"/>
                <a:gd name="connsiteY0" fmla="*/ 603842 h 605653"/>
                <a:gd name="connsiteX1" fmla="*/ 146406 w 375324"/>
                <a:gd name="connsiteY1" fmla="*/ 397467 h 605653"/>
                <a:gd name="connsiteX2" fmla="*/ 162281 w 375324"/>
                <a:gd name="connsiteY2" fmla="*/ 203792 h 605653"/>
                <a:gd name="connsiteX3" fmla="*/ 375006 w 375324"/>
                <a:gd name="connsiteY3" fmla="*/ 592 h 605653"/>
                <a:gd name="connsiteX4" fmla="*/ 209906 w 375324"/>
                <a:gd name="connsiteY4" fmla="*/ 270467 h 605653"/>
                <a:gd name="connsiteX5" fmla="*/ 194031 w 375324"/>
                <a:gd name="connsiteY5" fmla="*/ 486367 h 605653"/>
                <a:gd name="connsiteX6" fmla="*/ 356 w 375324"/>
                <a:gd name="connsiteY6" fmla="*/ 603842 h 6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24" h="605653">
                  <a:moveTo>
                    <a:pt x="356" y="603842"/>
                  </a:moveTo>
                  <a:cubicBezTo>
                    <a:pt x="-7582" y="589025"/>
                    <a:pt x="119419" y="464142"/>
                    <a:pt x="146406" y="397467"/>
                  </a:cubicBezTo>
                  <a:cubicBezTo>
                    <a:pt x="173394" y="330792"/>
                    <a:pt x="124181" y="269938"/>
                    <a:pt x="162281" y="203792"/>
                  </a:cubicBezTo>
                  <a:cubicBezTo>
                    <a:pt x="200381" y="137646"/>
                    <a:pt x="367069" y="-10521"/>
                    <a:pt x="375006" y="592"/>
                  </a:cubicBezTo>
                  <a:cubicBezTo>
                    <a:pt x="382944" y="11704"/>
                    <a:pt x="240068" y="189505"/>
                    <a:pt x="209906" y="270467"/>
                  </a:cubicBezTo>
                  <a:cubicBezTo>
                    <a:pt x="179744" y="351429"/>
                    <a:pt x="223664" y="433450"/>
                    <a:pt x="194031" y="486367"/>
                  </a:cubicBezTo>
                  <a:cubicBezTo>
                    <a:pt x="164398" y="539284"/>
                    <a:pt x="8294" y="618659"/>
                    <a:pt x="356" y="60384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F987101A-A1A2-45F4-A2FE-3340516FDE24}"/>
                </a:ext>
              </a:extLst>
            </p:cNvPr>
            <p:cNvSpPr/>
            <p:nvPr/>
          </p:nvSpPr>
          <p:spPr>
            <a:xfrm>
              <a:off x="5794001" y="2781071"/>
              <a:ext cx="260744" cy="445421"/>
            </a:xfrm>
            <a:custGeom>
              <a:avLst/>
              <a:gdLst>
                <a:gd name="connsiteX0" fmla="*/ 374 w 260744"/>
                <a:gd name="connsiteY0" fmla="*/ 441554 h 445421"/>
                <a:gd name="connsiteX1" fmla="*/ 57524 w 260744"/>
                <a:gd name="connsiteY1" fmla="*/ 158979 h 445421"/>
                <a:gd name="connsiteX2" fmla="*/ 260724 w 260744"/>
                <a:gd name="connsiteY2" fmla="*/ 3404 h 445421"/>
                <a:gd name="connsiteX3" fmla="*/ 44824 w 260744"/>
                <a:gd name="connsiteY3" fmla="*/ 301854 h 445421"/>
                <a:gd name="connsiteX4" fmla="*/ 374 w 260744"/>
                <a:gd name="connsiteY4" fmla="*/ 441554 h 44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744" h="445421">
                  <a:moveTo>
                    <a:pt x="374" y="441554"/>
                  </a:moveTo>
                  <a:cubicBezTo>
                    <a:pt x="2491" y="417741"/>
                    <a:pt x="14132" y="232004"/>
                    <a:pt x="57524" y="158979"/>
                  </a:cubicBezTo>
                  <a:cubicBezTo>
                    <a:pt x="100916" y="85954"/>
                    <a:pt x="262841" y="-20409"/>
                    <a:pt x="260724" y="3404"/>
                  </a:cubicBezTo>
                  <a:cubicBezTo>
                    <a:pt x="258607" y="27217"/>
                    <a:pt x="85570" y="229358"/>
                    <a:pt x="44824" y="301854"/>
                  </a:cubicBezTo>
                  <a:cubicBezTo>
                    <a:pt x="4078" y="374350"/>
                    <a:pt x="-1743" y="465367"/>
                    <a:pt x="374" y="44155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128C4C2C-D6CF-402D-9876-4578067F4881}"/>
                </a:ext>
              </a:extLst>
            </p:cNvPr>
            <p:cNvSpPr/>
            <p:nvPr/>
          </p:nvSpPr>
          <p:spPr>
            <a:xfrm>
              <a:off x="5802715" y="2685860"/>
              <a:ext cx="331670" cy="175149"/>
            </a:xfrm>
            <a:custGeom>
              <a:avLst/>
              <a:gdLst>
                <a:gd name="connsiteX0" fmla="*/ 4360 w 331670"/>
                <a:gd name="connsiteY0" fmla="*/ 174815 h 175149"/>
                <a:gd name="connsiteX1" fmla="*/ 90085 w 331670"/>
                <a:gd name="connsiteY1" fmla="*/ 44640 h 175149"/>
                <a:gd name="connsiteX2" fmla="*/ 283760 w 331670"/>
                <a:gd name="connsiteY2" fmla="*/ 57340 h 175149"/>
                <a:gd name="connsiteX3" fmla="*/ 328210 w 331670"/>
                <a:gd name="connsiteY3" fmla="*/ 133540 h 175149"/>
                <a:gd name="connsiteX4" fmla="*/ 217085 w 331670"/>
                <a:gd name="connsiteY4" fmla="*/ 190 h 175149"/>
                <a:gd name="connsiteX5" fmla="*/ 4360 w 331670"/>
                <a:gd name="connsiteY5" fmla="*/ 174815 h 17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670" h="175149">
                  <a:moveTo>
                    <a:pt x="4360" y="174815"/>
                  </a:moveTo>
                  <a:cubicBezTo>
                    <a:pt x="-16807" y="182223"/>
                    <a:pt x="43518" y="64219"/>
                    <a:pt x="90085" y="44640"/>
                  </a:cubicBezTo>
                  <a:cubicBezTo>
                    <a:pt x="136652" y="25061"/>
                    <a:pt x="244073" y="42523"/>
                    <a:pt x="283760" y="57340"/>
                  </a:cubicBezTo>
                  <a:cubicBezTo>
                    <a:pt x="323447" y="72157"/>
                    <a:pt x="339323" y="143065"/>
                    <a:pt x="328210" y="133540"/>
                  </a:cubicBezTo>
                  <a:cubicBezTo>
                    <a:pt x="317098" y="124015"/>
                    <a:pt x="270531" y="-5631"/>
                    <a:pt x="217085" y="190"/>
                  </a:cubicBezTo>
                  <a:cubicBezTo>
                    <a:pt x="163639" y="6011"/>
                    <a:pt x="25527" y="167407"/>
                    <a:pt x="4360" y="17481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07C758B4-5A54-4AF0-85E7-2D362621283F}"/>
                </a:ext>
              </a:extLst>
            </p:cNvPr>
            <p:cNvSpPr/>
            <p:nvPr/>
          </p:nvSpPr>
          <p:spPr>
            <a:xfrm>
              <a:off x="5749567" y="2620391"/>
              <a:ext cx="206907" cy="227815"/>
            </a:xfrm>
            <a:custGeom>
              <a:avLst/>
              <a:gdLst>
                <a:gd name="connsiteX0" fmla="*/ 13058 w 206907"/>
                <a:gd name="connsiteY0" fmla="*/ 227584 h 227815"/>
                <a:gd name="connsiteX1" fmla="*/ 38458 w 206907"/>
                <a:gd name="connsiteY1" fmla="*/ 49784 h 227815"/>
                <a:gd name="connsiteX2" fmla="*/ 206733 w 206907"/>
                <a:gd name="connsiteY2" fmla="*/ 8509 h 227815"/>
                <a:gd name="connsiteX3" fmla="*/ 13058 w 206907"/>
                <a:gd name="connsiteY3" fmla="*/ 227584 h 22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907" h="227815">
                  <a:moveTo>
                    <a:pt x="13058" y="227584"/>
                  </a:moveTo>
                  <a:cubicBezTo>
                    <a:pt x="-14988" y="234463"/>
                    <a:pt x="6179" y="86296"/>
                    <a:pt x="38458" y="49784"/>
                  </a:cubicBezTo>
                  <a:cubicBezTo>
                    <a:pt x="70737" y="13272"/>
                    <a:pt x="212554" y="-14774"/>
                    <a:pt x="206733" y="8509"/>
                  </a:cubicBezTo>
                  <a:cubicBezTo>
                    <a:pt x="200912" y="31792"/>
                    <a:pt x="41104" y="220705"/>
                    <a:pt x="13058" y="22758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D54BA040-E71E-4BDF-BDE2-81730BAC4042}"/>
                </a:ext>
              </a:extLst>
            </p:cNvPr>
            <p:cNvSpPr/>
            <p:nvPr/>
          </p:nvSpPr>
          <p:spPr>
            <a:xfrm>
              <a:off x="4038308" y="2139950"/>
              <a:ext cx="1594592" cy="483970"/>
            </a:xfrm>
            <a:custGeom>
              <a:avLst/>
              <a:gdLst>
                <a:gd name="connsiteX0" fmla="*/ 1594142 w 1594592"/>
                <a:gd name="connsiteY0" fmla="*/ 482600 h 483970"/>
                <a:gd name="connsiteX1" fmla="*/ 1222667 w 1594592"/>
                <a:gd name="connsiteY1" fmla="*/ 130175 h 483970"/>
                <a:gd name="connsiteX2" fmla="*/ 530517 w 1594592"/>
                <a:gd name="connsiteY2" fmla="*/ 0 h 483970"/>
                <a:gd name="connsiteX3" fmla="*/ 292 w 1594592"/>
                <a:gd name="connsiteY3" fmla="*/ 130175 h 483970"/>
                <a:gd name="connsiteX4" fmla="*/ 600367 w 1594592"/>
                <a:gd name="connsiteY4" fmla="*/ 133350 h 483970"/>
                <a:gd name="connsiteX5" fmla="*/ 1282992 w 1594592"/>
                <a:gd name="connsiteY5" fmla="*/ 247650 h 483970"/>
                <a:gd name="connsiteX6" fmla="*/ 1594142 w 1594592"/>
                <a:gd name="connsiteY6" fmla="*/ 482600 h 48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4592" h="483970">
                  <a:moveTo>
                    <a:pt x="1594142" y="482600"/>
                  </a:moveTo>
                  <a:cubicBezTo>
                    <a:pt x="1584088" y="463021"/>
                    <a:pt x="1399938" y="210608"/>
                    <a:pt x="1222667" y="130175"/>
                  </a:cubicBezTo>
                  <a:cubicBezTo>
                    <a:pt x="1045396" y="49742"/>
                    <a:pt x="734246" y="0"/>
                    <a:pt x="530517" y="0"/>
                  </a:cubicBezTo>
                  <a:cubicBezTo>
                    <a:pt x="326788" y="0"/>
                    <a:pt x="-11350" y="107950"/>
                    <a:pt x="292" y="130175"/>
                  </a:cubicBezTo>
                  <a:cubicBezTo>
                    <a:pt x="11934" y="152400"/>
                    <a:pt x="386584" y="113771"/>
                    <a:pt x="600367" y="133350"/>
                  </a:cubicBezTo>
                  <a:cubicBezTo>
                    <a:pt x="814150" y="152929"/>
                    <a:pt x="1121596" y="188913"/>
                    <a:pt x="1282992" y="247650"/>
                  </a:cubicBezTo>
                  <a:cubicBezTo>
                    <a:pt x="1444388" y="306387"/>
                    <a:pt x="1604196" y="502179"/>
                    <a:pt x="1594142" y="48260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CB70BF1C-9683-43E1-BE33-FAABB254B202}"/>
                </a:ext>
              </a:extLst>
            </p:cNvPr>
            <p:cNvSpPr/>
            <p:nvPr/>
          </p:nvSpPr>
          <p:spPr>
            <a:xfrm>
              <a:off x="4713731" y="2292017"/>
              <a:ext cx="890427" cy="806829"/>
            </a:xfrm>
            <a:custGeom>
              <a:avLst/>
              <a:gdLst>
                <a:gd name="connsiteX0" fmla="*/ 890144 w 890427"/>
                <a:gd name="connsiteY0" fmla="*/ 806783 h 806829"/>
                <a:gd name="connsiteX1" fmla="*/ 693294 w 890427"/>
                <a:gd name="connsiteY1" fmla="*/ 489283 h 806829"/>
                <a:gd name="connsiteX2" fmla="*/ 385319 w 890427"/>
                <a:gd name="connsiteY2" fmla="*/ 200358 h 806829"/>
                <a:gd name="connsiteX3" fmla="*/ 4319 w 890427"/>
                <a:gd name="connsiteY3" fmla="*/ 9858 h 806829"/>
                <a:gd name="connsiteX4" fmla="*/ 652019 w 890427"/>
                <a:gd name="connsiteY4" fmla="*/ 508333 h 806829"/>
                <a:gd name="connsiteX5" fmla="*/ 890144 w 890427"/>
                <a:gd name="connsiteY5" fmla="*/ 806783 h 8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0427" h="806829">
                  <a:moveTo>
                    <a:pt x="890144" y="806783"/>
                  </a:moveTo>
                  <a:cubicBezTo>
                    <a:pt x="897023" y="803608"/>
                    <a:pt x="777431" y="590354"/>
                    <a:pt x="693294" y="489283"/>
                  </a:cubicBezTo>
                  <a:cubicBezTo>
                    <a:pt x="609157" y="388212"/>
                    <a:pt x="500148" y="280262"/>
                    <a:pt x="385319" y="200358"/>
                  </a:cubicBezTo>
                  <a:cubicBezTo>
                    <a:pt x="270490" y="120454"/>
                    <a:pt x="-40131" y="-41471"/>
                    <a:pt x="4319" y="9858"/>
                  </a:cubicBezTo>
                  <a:cubicBezTo>
                    <a:pt x="48769" y="61187"/>
                    <a:pt x="508086" y="368104"/>
                    <a:pt x="652019" y="508333"/>
                  </a:cubicBezTo>
                  <a:cubicBezTo>
                    <a:pt x="795952" y="648562"/>
                    <a:pt x="883265" y="809958"/>
                    <a:pt x="890144" y="80678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A9710148-B474-4BC2-8C01-D5B6DB051251}"/>
                </a:ext>
              </a:extLst>
            </p:cNvPr>
            <p:cNvSpPr/>
            <p:nvPr/>
          </p:nvSpPr>
          <p:spPr>
            <a:xfrm>
              <a:off x="4301962" y="2660898"/>
              <a:ext cx="1277105" cy="762509"/>
            </a:xfrm>
            <a:custGeom>
              <a:avLst/>
              <a:gdLst>
                <a:gd name="connsiteX0" fmla="*/ 1263813 w 1277105"/>
                <a:gd name="connsiteY0" fmla="*/ 761752 h 762509"/>
                <a:gd name="connsiteX1" fmla="*/ 1174913 w 1277105"/>
                <a:gd name="connsiteY1" fmla="*/ 368052 h 762509"/>
                <a:gd name="connsiteX2" fmla="*/ 854238 w 1277105"/>
                <a:gd name="connsiteY2" fmla="*/ 136277 h 762509"/>
                <a:gd name="connsiteX3" fmla="*/ 163 w 1277105"/>
                <a:gd name="connsiteY3" fmla="*/ 2927 h 762509"/>
                <a:gd name="connsiteX4" fmla="*/ 927263 w 1277105"/>
                <a:gd name="connsiteY4" fmla="*/ 260102 h 762509"/>
                <a:gd name="connsiteX5" fmla="*/ 1263813 w 1277105"/>
                <a:gd name="connsiteY5" fmla="*/ 761752 h 76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7105" h="762509">
                  <a:moveTo>
                    <a:pt x="1263813" y="761752"/>
                  </a:moveTo>
                  <a:cubicBezTo>
                    <a:pt x="1305088" y="779744"/>
                    <a:pt x="1243175" y="472298"/>
                    <a:pt x="1174913" y="368052"/>
                  </a:cubicBezTo>
                  <a:cubicBezTo>
                    <a:pt x="1106651" y="263806"/>
                    <a:pt x="1050030" y="197131"/>
                    <a:pt x="854238" y="136277"/>
                  </a:cubicBezTo>
                  <a:cubicBezTo>
                    <a:pt x="658446" y="75423"/>
                    <a:pt x="-12008" y="-17710"/>
                    <a:pt x="163" y="2927"/>
                  </a:cubicBezTo>
                  <a:cubicBezTo>
                    <a:pt x="12334" y="23564"/>
                    <a:pt x="719830" y="135748"/>
                    <a:pt x="927263" y="260102"/>
                  </a:cubicBezTo>
                  <a:cubicBezTo>
                    <a:pt x="1134696" y="384456"/>
                    <a:pt x="1222538" y="743760"/>
                    <a:pt x="1263813" y="76175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15C37D66-9349-4A83-B2B4-14E16E82758B}"/>
                </a:ext>
              </a:extLst>
            </p:cNvPr>
            <p:cNvSpPr/>
            <p:nvPr/>
          </p:nvSpPr>
          <p:spPr>
            <a:xfrm>
              <a:off x="3586015" y="2405015"/>
              <a:ext cx="1479915" cy="287750"/>
            </a:xfrm>
            <a:custGeom>
              <a:avLst/>
              <a:gdLst>
                <a:gd name="connsiteX0" fmla="*/ 1471760 w 1479915"/>
                <a:gd name="connsiteY0" fmla="*/ 249285 h 287750"/>
                <a:gd name="connsiteX1" fmla="*/ 481160 w 1479915"/>
                <a:gd name="connsiteY1" fmla="*/ 14335 h 287750"/>
                <a:gd name="connsiteX2" fmla="*/ 27135 w 1479915"/>
                <a:gd name="connsiteY2" fmla="*/ 287385 h 287750"/>
                <a:gd name="connsiteX3" fmla="*/ 144610 w 1479915"/>
                <a:gd name="connsiteY3" fmla="*/ 71485 h 287750"/>
                <a:gd name="connsiteX4" fmla="*/ 906610 w 1479915"/>
                <a:gd name="connsiteY4" fmla="*/ 11160 h 287750"/>
                <a:gd name="connsiteX5" fmla="*/ 1471760 w 1479915"/>
                <a:gd name="connsiteY5" fmla="*/ 249285 h 28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9915" h="287750">
                  <a:moveTo>
                    <a:pt x="1471760" y="249285"/>
                  </a:moveTo>
                  <a:cubicBezTo>
                    <a:pt x="1400852" y="249814"/>
                    <a:pt x="721931" y="7985"/>
                    <a:pt x="481160" y="14335"/>
                  </a:cubicBezTo>
                  <a:cubicBezTo>
                    <a:pt x="240389" y="20685"/>
                    <a:pt x="83227" y="277860"/>
                    <a:pt x="27135" y="287385"/>
                  </a:cubicBezTo>
                  <a:cubicBezTo>
                    <a:pt x="-28957" y="296910"/>
                    <a:pt x="-1969" y="117522"/>
                    <a:pt x="144610" y="71485"/>
                  </a:cubicBezTo>
                  <a:cubicBezTo>
                    <a:pt x="291189" y="25448"/>
                    <a:pt x="679068" y="-22177"/>
                    <a:pt x="906610" y="11160"/>
                  </a:cubicBezTo>
                  <a:cubicBezTo>
                    <a:pt x="1134152" y="44497"/>
                    <a:pt x="1542668" y="248756"/>
                    <a:pt x="1471760" y="24928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0B13F97D-BBD7-436D-AF11-162916F09D90}"/>
                </a:ext>
              </a:extLst>
            </p:cNvPr>
            <p:cNvSpPr/>
            <p:nvPr/>
          </p:nvSpPr>
          <p:spPr>
            <a:xfrm>
              <a:off x="3780003" y="2795052"/>
              <a:ext cx="1706536" cy="659655"/>
            </a:xfrm>
            <a:custGeom>
              <a:avLst/>
              <a:gdLst>
                <a:gd name="connsiteX0" fmla="*/ 1690522 w 1706536"/>
                <a:gd name="connsiteY0" fmla="*/ 659348 h 659655"/>
                <a:gd name="connsiteX1" fmla="*/ 1360322 w 1706536"/>
                <a:gd name="connsiteY1" fmla="*/ 179923 h 659655"/>
                <a:gd name="connsiteX2" fmla="*/ 687222 w 1706536"/>
                <a:gd name="connsiteY2" fmla="*/ 11648 h 659655"/>
                <a:gd name="connsiteX3" fmla="*/ 1422 w 1706536"/>
                <a:gd name="connsiteY3" fmla="*/ 24348 h 659655"/>
                <a:gd name="connsiteX4" fmla="*/ 874547 w 1706536"/>
                <a:gd name="connsiteY4" fmla="*/ 103723 h 659655"/>
                <a:gd name="connsiteX5" fmla="*/ 1690522 w 1706536"/>
                <a:gd name="connsiteY5" fmla="*/ 659348 h 65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6536" h="659655">
                  <a:moveTo>
                    <a:pt x="1690522" y="659348"/>
                  </a:moveTo>
                  <a:cubicBezTo>
                    <a:pt x="1771485" y="672048"/>
                    <a:pt x="1527539" y="287873"/>
                    <a:pt x="1360322" y="179923"/>
                  </a:cubicBezTo>
                  <a:cubicBezTo>
                    <a:pt x="1193105" y="71973"/>
                    <a:pt x="913705" y="37577"/>
                    <a:pt x="687222" y="11648"/>
                  </a:cubicBezTo>
                  <a:cubicBezTo>
                    <a:pt x="460739" y="-14281"/>
                    <a:pt x="-29799" y="9002"/>
                    <a:pt x="1422" y="24348"/>
                  </a:cubicBezTo>
                  <a:cubicBezTo>
                    <a:pt x="32643" y="39694"/>
                    <a:pt x="593560" y="1594"/>
                    <a:pt x="874547" y="103723"/>
                  </a:cubicBezTo>
                  <a:cubicBezTo>
                    <a:pt x="1155534" y="205852"/>
                    <a:pt x="1609559" y="646648"/>
                    <a:pt x="1690522" y="65934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2A030F22-FD1D-48D1-831C-EF89674226E5}"/>
                </a:ext>
              </a:extLst>
            </p:cNvPr>
            <p:cNvSpPr/>
            <p:nvPr/>
          </p:nvSpPr>
          <p:spPr>
            <a:xfrm>
              <a:off x="3635187" y="2953965"/>
              <a:ext cx="1868444" cy="604530"/>
            </a:xfrm>
            <a:custGeom>
              <a:avLst/>
              <a:gdLst>
                <a:gd name="connsiteX0" fmla="*/ 1781363 w 1868444"/>
                <a:gd name="connsiteY0" fmla="*/ 567110 h 604530"/>
                <a:gd name="connsiteX1" fmla="*/ 1746438 w 1868444"/>
                <a:gd name="connsiteY1" fmla="*/ 529010 h 604530"/>
                <a:gd name="connsiteX2" fmla="*/ 1346388 w 1868444"/>
                <a:gd name="connsiteY2" fmla="*/ 230560 h 604530"/>
                <a:gd name="connsiteX3" fmla="*/ 609788 w 1868444"/>
                <a:gd name="connsiteY3" fmla="*/ 11485 h 604530"/>
                <a:gd name="connsiteX4" fmla="*/ 188 w 1868444"/>
                <a:gd name="connsiteY4" fmla="*/ 33710 h 604530"/>
                <a:gd name="connsiteX5" fmla="*/ 670113 w 1868444"/>
                <a:gd name="connsiteY5" fmla="*/ 59110 h 604530"/>
                <a:gd name="connsiteX6" fmla="*/ 1781363 w 1868444"/>
                <a:gd name="connsiteY6" fmla="*/ 567110 h 60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8444" h="604530">
                  <a:moveTo>
                    <a:pt x="1781363" y="567110"/>
                  </a:moveTo>
                  <a:cubicBezTo>
                    <a:pt x="1960750" y="645427"/>
                    <a:pt x="1818934" y="585102"/>
                    <a:pt x="1746438" y="529010"/>
                  </a:cubicBezTo>
                  <a:cubicBezTo>
                    <a:pt x="1673942" y="472918"/>
                    <a:pt x="1535830" y="316814"/>
                    <a:pt x="1346388" y="230560"/>
                  </a:cubicBezTo>
                  <a:cubicBezTo>
                    <a:pt x="1156946" y="144306"/>
                    <a:pt x="834155" y="44293"/>
                    <a:pt x="609788" y="11485"/>
                  </a:cubicBezTo>
                  <a:cubicBezTo>
                    <a:pt x="385421" y="-21323"/>
                    <a:pt x="-9866" y="25773"/>
                    <a:pt x="188" y="33710"/>
                  </a:cubicBezTo>
                  <a:cubicBezTo>
                    <a:pt x="10242" y="41647"/>
                    <a:pt x="370605" y="-29261"/>
                    <a:pt x="670113" y="59110"/>
                  </a:cubicBezTo>
                  <a:cubicBezTo>
                    <a:pt x="969621" y="147481"/>
                    <a:pt x="1601976" y="488793"/>
                    <a:pt x="1781363" y="56711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23CB8F3C-1421-4273-B46B-459A36DCB6A8}"/>
                </a:ext>
              </a:extLst>
            </p:cNvPr>
            <p:cNvSpPr/>
            <p:nvPr/>
          </p:nvSpPr>
          <p:spPr>
            <a:xfrm>
              <a:off x="3533261" y="2978132"/>
              <a:ext cx="1675431" cy="658506"/>
            </a:xfrm>
            <a:custGeom>
              <a:avLst/>
              <a:gdLst>
                <a:gd name="connsiteX0" fmla="*/ 1654689 w 1675431"/>
                <a:gd name="connsiteY0" fmla="*/ 654068 h 658506"/>
                <a:gd name="connsiteX1" fmla="*/ 1575314 w 1675431"/>
                <a:gd name="connsiteY1" fmla="*/ 492143 h 658506"/>
                <a:gd name="connsiteX2" fmla="*/ 1133989 w 1675431"/>
                <a:gd name="connsiteY2" fmla="*/ 288943 h 658506"/>
                <a:gd name="connsiteX3" fmla="*/ 714889 w 1675431"/>
                <a:gd name="connsiteY3" fmla="*/ 241318 h 658506"/>
                <a:gd name="connsiteX4" fmla="*/ 514 w 1675431"/>
                <a:gd name="connsiteY4" fmla="*/ 18 h 658506"/>
                <a:gd name="connsiteX5" fmla="*/ 832364 w 1675431"/>
                <a:gd name="connsiteY5" fmla="*/ 228618 h 658506"/>
                <a:gd name="connsiteX6" fmla="*/ 1283214 w 1675431"/>
                <a:gd name="connsiteY6" fmla="*/ 311168 h 658506"/>
                <a:gd name="connsiteX7" fmla="*/ 1654689 w 1675431"/>
                <a:gd name="connsiteY7" fmla="*/ 654068 h 6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5431" h="658506">
                  <a:moveTo>
                    <a:pt x="1654689" y="654068"/>
                  </a:moveTo>
                  <a:cubicBezTo>
                    <a:pt x="1703372" y="684230"/>
                    <a:pt x="1662097" y="552997"/>
                    <a:pt x="1575314" y="492143"/>
                  </a:cubicBezTo>
                  <a:cubicBezTo>
                    <a:pt x="1488531" y="431289"/>
                    <a:pt x="1277393" y="330747"/>
                    <a:pt x="1133989" y="288943"/>
                  </a:cubicBezTo>
                  <a:cubicBezTo>
                    <a:pt x="990585" y="247139"/>
                    <a:pt x="903801" y="289472"/>
                    <a:pt x="714889" y="241318"/>
                  </a:cubicBezTo>
                  <a:cubicBezTo>
                    <a:pt x="525976" y="193164"/>
                    <a:pt x="-19065" y="2135"/>
                    <a:pt x="514" y="18"/>
                  </a:cubicBezTo>
                  <a:cubicBezTo>
                    <a:pt x="20093" y="-2099"/>
                    <a:pt x="618581" y="176760"/>
                    <a:pt x="832364" y="228618"/>
                  </a:cubicBezTo>
                  <a:cubicBezTo>
                    <a:pt x="1046147" y="280476"/>
                    <a:pt x="1143514" y="241847"/>
                    <a:pt x="1283214" y="311168"/>
                  </a:cubicBezTo>
                  <a:cubicBezTo>
                    <a:pt x="1422914" y="380489"/>
                    <a:pt x="1606006" y="623906"/>
                    <a:pt x="1654689" y="6540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CDE2996C-57EE-4C44-99FC-CBCC38B96044}"/>
                </a:ext>
              </a:extLst>
            </p:cNvPr>
            <p:cNvSpPr/>
            <p:nvPr/>
          </p:nvSpPr>
          <p:spPr>
            <a:xfrm>
              <a:off x="3346113" y="3313820"/>
              <a:ext cx="1754062" cy="389592"/>
            </a:xfrm>
            <a:custGeom>
              <a:avLst/>
              <a:gdLst>
                <a:gd name="connsiteX0" fmla="*/ 1743412 w 1754062"/>
                <a:gd name="connsiteY0" fmla="*/ 385055 h 389592"/>
                <a:gd name="connsiteX1" fmla="*/ 1498937 w 1754062"/>
                <a:gd name="connsiteY1" fmla="*/ 159630 h 389592"/>
                <a:gd name="connsiteX2" fmla="*/ 867112 w 1754062"/>
                <a:gd name="connsiteY2" fmla="*/ 4055 h 389592"/>
                <a:gd name="connsiteX3" fmla="*/ 349587 w 1754062"/>
                <a:gd name="connsiteY3" fmla="*/ 42155 h 389592"/>
                <a:gd name="connsiteX4" fmla="*/ 25737 w 1754062"/>
                <a:gd name="connsiteY4" fmla="*/ 64380 h 389592"/>
                <a:gd name="connsiteX5" fmla="*/ 1038562 w 1754062"/>
                <a:gd name="connsiteY5" fmla="*/ 115180 h 389592"/>
                <a:gd name="connsiteX6" fmla="*/ 1641812 w 1754062"/>
                <a:gd name="connsiteY6" fmla="*/ 292980 h 389592"/>
                <a:gd name="connsiteX7" fmla="*/ 1743412 w 1754062"/>
                <a:gd name="connsiteY7" fmla="*/ 385055 h 38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062" h="389592">
                  <a:moveTo>
                    <a:pt x="1743412" y="385055"/>
                  </a:moveTo>
                  <a:cubicBezTo>
                    <a:pt x="1719600" y="362830"/>
                    <a:pt x="1644987" y="223130"/>
                    <a:pt x="1498937" y="159630"/>
                  </a:cubicBezTo>
                  <a:cubicBezTo>
                    <a:pt x="1352887" y="96130"/>
                    <a:pt x="1058670" y="23634"/>
                    <a:pt x="867112" y="4055"/>
                  </a:cubicBezTo>
                  <a:cubicBezTo>
                    <a:pt x="675554" y="-15524"/>
                    <a:pt x="349587" y="42155"/>
                    <a:pt x="349587" y="42155"/>
                  </a:cubicBezTo>
                  <a:cubicBezTo>
                    <a:pt x="209358" y="52209"/>
                    <a:pt x="-89092" y="52209"/>
                    <a:pt x="25737" y="64380"/>
                  </a:cubicBezTo>
                  <a:cubicBezTo>
                    <a:pt x="140566" y="76551"/>
                    <a:pt x="769216" y="77080"/>
                    <a:pt x="1038562" y="115180"/>
                  </a:cubicBezTo>
                  <a:cubicBezTo>
                    <a:pt x="1307908" y="153280"/>
                    <a:pt x="1525395" y="242709"/>
                    <a:pt x="1641812" y="292980"/>
                  </a:cubicBezTo>
                  <a:cubicBezTo>
                    <a:pt x="1758229" y="343251"/>
                    <a:pt x="1767224" y="407280"/>
                    <a:pt x="1743412" y="38505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EFEC2F14-1036-44F4-93CE-56B9BF887FAD}"/>
                </a:ext>
              </a:extLst>
            </p:cNvPr>
            <p:cNvSpPr/>
            <p:nvPr/>
          </p:nvSpPr>
          <p:spPr>
            <a:xfrm>
              <a:off x="3771604" y="3484127"/>
              <a:ext cx="1165901" cy="320275"/>
            </a:xfrm>
            <a:custGeom>
              <a:avLst/>
              <a:gdLst>
                <a:gd name="connsiteX0" fmla="*/ 1165521 w 1165901"/>
                <a:gd name="connsiteY0" fmla="*/ 319523 h 320275"/>
                <a:gd name="connsiteX1" fmla="*/ 794046 w 1165901"/>
                <a:gd name="connsiteY1" fmla="*/ 52823 h 320275"/>
                <a:gd name="connsiteX2" fmla="*/ 320971 w 1165901"/>
                <a:gd name="connsiteY2" fmla="*/ 17898 h 320275"/>
                <a:gd name="connsiteX3" fmla="*/ 296 w 1165901"/>
                <a:gd name="connsiteY3" fmla="*/ 265548 h 320275"/>
                <a:gd name="connsiteX4" fmla="*/ 374946 w 1165901"/>
                <a:gd name="connsiteY4" fmla="*/ 81398 h 320275"/>
                <a:gd name="connsiteX5" fmla="*/ 854371 w 1165901"/>
                <a:gd name="connsiteY5" fmla="*/ 132198 h 320275"/>
                <a:gd name="connsiteX6" fmla="*/ 1165521 w 1165901"/>
                <a:gd name="connsiteY6" fmla="*/ 319523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901" h="320275">
                  <a:moveTo>
                    <a:pt x="1165521" y="319523"/>
                  </a:moveTo>
                  <a:cubicBezTo>
                    <a:pt x="1155467" y="306294"/>
                    <a:pt x="934804" y="103094"/>
                    <a:pt x="794046" y="52823"/>
                  </a:cubicBezTo>
                  <a:cubicBezTo>
                    <a:pt x="653288" y="2552"/>
                    <a:pt x="453263" y="-17556"/>
                    <a:pt x="320971" y="17898"/>
                  </a:cubicBezTo>
                  <a:cubicBezTo>
                    <a:pt x="188679" y="53352"/>
                    <a:pt x="-8700" y="254965"/>
                    <a:pt x="296" y="265548"/>
                  </a:cubicBezTo>
                  <a:cubicBezTo>
                    <a:pt x="9292" y="276131"/>
                    <a:pt x="232600" y="103623"/>
                    <a:pt x="374946" y="81398"/>
                  </a:cubicBezTo>
                  <a:cubicBezTo>
                    <a:pt x="517292" y="59173"/>
                    <a:pt x="724725" y="96744"/>
                    <a:pt x="854371" y="132198"/>
                  </a:cubicBezTo>
                  <a:cubicBezTo>
                    <a:pt x="984017" y="167652"/>
                    <a:pt x="1175575" y="332752"/>
                    <a:pt x="1165521" y="31952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D5587343-4DC5-4505-9074-1CD7346CB179}"/>
                </a:ext>
              </a:extLst>
            </p:cNvPr>
            <p:cNvSpPr/>
            <p:nvPr/>
          </p:nvSpPr>
          <p:spPr>
            <a:xfrm>
              <a:off x="3566742" y="3661392"/>
              <a:ext cx="1206936" cy="431377"/>
            </a:xfrm>
            <a:custGeom>
              <a:avLst/>
              <a:gdLst>
                <a:gd name="connsiteX0" fmla="*/ 1198933 w 1206936"/>
                <a:gd name="connsiteY0" fmla="*/ 221633 h 431377"/>
                <a:gd name="connsiteX1" fmla="*/ 621083 w 1206936"/>
                <a:gd name="connsiteY1" fmla="*/ 2558 h 431377"/>
                <a:gd name="connsiteX2" fmla="*/ 49583 w 1206936"/>
                <a:gd name="connsiteY2" fmla="*/ 393083 h 431377"/>
                <a:gd name="connsiteX3" fmla="*/ 71808 w 1206936"/>
                <a:gd name="connsiteY3" fmla="*/ 377208 h 431377"/>
                <a:gd name="connsiteX4" fmla="*/ 421058 w 1206936"/>
                <a:gd name="connsiteY4" fmla="*/ 43833 h 431377"/>
                <a:gd name="connsiteX5" fmla="*/ 922708 w 1206936"/>
                <a:gd name="connsiteY5" fmla="*/ 21608 h 431377"/>
                <a:gd name="connsiteX6" fmla="*/ 1198933 w 1206936"/>
                <a:gd name="connsiteY6" fmla="*/ 221633 h 43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6936" h="431377">
                  <a:moveTo>
                    <a:pt x="1198933" y="221633"/>
                  </a:moveTo>
                  <a:cubicBezTo>
                    <a:pt x="1148662" y="218458"/>
                    <a:pt x="812641" y="-26017"/>
                    <a:pt x="621083" y="2558"/>
                  </a:cubicBezTo>
                  <a:cubicBezTo>
                    <a:pt x="429525" y="31133"/>
                    <a:pt x="141129" y="330641"/>
                    <a:pt x="49583" y="393083"/>
                  </a:cubicBezTo>
                  <a:cubicBezTo>
                    <a:pt x="-41963" y="455525"/>
                    <a:pt x="9896" y="435416"/>
                    <a:pt x="71808" y="377208"/>
                  </a:cubicBezTo>
                  <a:cubicBezTo>
                    <a:pt x="133720" y="319000"/>
                    <a:pt x="279241" y="103100"/>
                    <a:pt x="421058" y="43833"/>
                  </a:cubicBezTo>
                  <a:cubicBezTo>
                    <a:pt x="562875" y="-15434"/>
                    <a:pt x="794121" y="-5909"/>
                    <a:pt x="922708" y="21608"/>
                  </a:cubicBezTo>
                  <a:cubicBezTo>
                    <a:pt x="1051295" y="49125"/>
                    <a:pt x="1249204" y="224808"/>
                    <a:pt x="1198933" y="22163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A1813F97-606F-45BB-B84A-7813001A4CF6}"/>
                </a:ext>
              </a:extLst>
            </p:cNvPr>
            <p:cNvSpPr/>
            <p:nvPr/>
          </p:nvSpPr>
          <p:spPr>
            <a:xfrm>
              <a:off x="3218726" y="3139525"/>
              <a:ext cx="1000570" cy="125433"/>
            </a:xfrm>
            <a:custGeom>
              <a:avLst/>
              <a:gdLst>
                <a:gd name="connsiteX0" fmla="*/ 978624 w 1000570"/>
                <a:gd name="connsiteY0" fmla="*/ 121200 h 125433"/>
                <a:gd name="connsiteX1" fmla="*/ 902424 w 1000570"/>
                <a:gd name="connsiteY1" fmla="*/ 121200 h 125433"/>
                <a:gd name="connsiteX2" fmla="*/ 197574 w 1000570"/>
                <a:gd name="connsiteY2" fmla="*/ 102150 h 125433"/>
                <a:gd name="connsiteX3" fmla="*/ 10249 w 1000570"/>
                <a:gd name="connsiteY3" fmla="*/ 550 h 125433"/>
                <a:gd name="connsiteX4" fmla="*/ 435699 w 1000570"/>
                <a:gd name="connsiteY4" fmla="*/ 64050 h 125433"/>
                <a:gd name="connsiteX5" fmla="*/ 978624 w 1000570"/>
                <a:gd name="connsiteY5" fmla="*/ 121200 h 12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570" h="125433">
                  <a:moveTo>
                    <a:pt x="978624" y="121200"/>
                  </a:moveTo>
                  <a:cubicBezTo>
                    <a:pt x="1056411" y="130725"/>
                    <a:pt x="902424" y="121200"/>
                    <a:pt x="902424" y="121200"/>
                  </a:cubicBezTo>
                  <a:cubicBezTo>
                    <a:pt x="772249" y="118025"/>
                    <a:pt x="346270" y="122258"/>
                    <a:pt x="197574" y="102150"/>
                  </a:cubicBezTo>
                  <a:cubicBezTo>
                    <a:pt x="48878" y="82042"/>
                    <a:pt x="-29438" y="6900"/>
                    <a:pt x="10249" y="550"/>
                  </a:cubicBezTo>
                  <a:cubicBezTo>
                    <a:pt x="49936" y="-5800"/>
                    <a:pt x="270070" y="44471"/>
                    <a:pt x="435699" y="64050"/>
                  </a:cubicBezTo>
                  <a:cubicBezTo>
                    <a:pt x="601328" y="83629"/>
                    <a:pt x="900837" y="111675"/>
                    <a:pt x="978624" y="12120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B86C3FC3-92EC-4AFB-81EB-4899D837A7CA}"/>
                </a:ext>
              </a:extLst>
            </p:cNvPr>
            <p:cNvSpPr/>
            <p:nvPr/>
          </p:nvSpPr>
          <p:spPr>
            <a:xfrm>
              <a:off x="3374681" y="3494925"/>
              <a:ext cx="655237" cy="1071557"/>
            </a:xfrm>
            <a:custGeom>
              <a:avLst/>
              <a:gdLst>
                <a:gd name="connsiteX0" fmla="*/ 651219 w 655237"/>
                <a:gd name="connsiteY0" fmla="*/ 7100 h 1071557"/>
                <a:gd name="connsiteX1" fmla="*/ 178144 w 655237"/>
                <a:gd name="connsiteY1" fmla="*/ 292850 h 1071557"/>
                <a:gd name="connsiteX2" fmla="*/ 140044 w 655237"/>
                <a:gd name="connsiteY2" fmla="*/ 1058025 h 1071557"/>
                <a:gd name="connsiteX3" fmla="*/ 111469 w 655237"/>
                <a:gd name="connsiteY3" fmla="*/ 765925 h 1071557"/>
                <a:gd name="connsiteX4" fmla="*/ 9869 w 655237"/>
                <a:gd name="connsiteY4" fmla="*/ 559550 h 1071557"/>
                <a:gd name="connsiteX5" fmla="*/ 384519 w 655237"/>
                <a:gd name="connsiteY5" fmla="*/ 127750 h 1071557"/>
                <a:gd name="connsiteX6" fmla="*/ 651219 w 655237"/>
                <a:gd name="connsiteY6" fmla="*/ 7100 h 107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237" h="1071557">
                  <a:moveTo>
                    <a:pt x="651219" y="7100"/>
                  </a:moveTo>
                  <a:cubicBezTo>
                    <a:pt x="616823" y="34617"/>
                    <a:pt x="263340" y="117696"/>
                    <a:pt x="178144" y="292850"/>
                  </a:cubicBezTo>
                  <a:cubicBezTo>
                    <a:pt x="92948" y="468004"/>
                    <a:pt x="151157" y="979179"/>
                    <a:pt x="140044" y="1058025"/>
                  </a:cubicBezTo>
                  <a:cubicBezTo>
                    <a:pt x="128931" y="1136871"/>
                    <a:pt x="133165" y="849004"/>
                    <a:pt x="111469" y="765925"/>
                  </a:cubicBezTo>
                  <a:cubicBezTo>
                    <a:pt x="89773" y="682846"/>
                    <a:pt x="-35639" y="665912"/>
                    <a:pt x="9869" y="559550"/>
                  </a:cubicBezTo>
                  <a:cubicBezTo>
                    <a:pt x="55377" y="453188"/>
                    <a:pt x="278157" y="220883"/>
                    <a:pt x="384519" y="127750"/>
                  </a:cubicBezTo>
                  <a:cubicBezTo>
                    <a:pt x="490881" y="34617"/>
                    <a:pt x="685615" y="-20417"/>
                    <a:pt x="651219" y="710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846FDB2A-862C-4048-A47C-E8AAEF0675F5}"/>
                </a:ext>
              </a:extLst>
            </p:cNvPr>
            <p:cNvSpPr/>
            <p:nvPr/>
          </p:nvSpPr>
          <p:spPr>
            <a:xfrm>
              <a:off x="2894257" y="3589073"/>
              <a:ext cx="802220" cy="186090"/>
            </a:xfrm>
            <a:custGeom>
              <a:avLst/>
              <a:gdLst>
                <a:gd name="connsiteX0" fmla="*/ 801443 w 802220"/>
                <a:gd name="connsiteY0" fmla="*/ 100277 h 186090"/>
                <a:gd name="connsiteX1" fmla="*/ 293443 w 802220"/>
                <a:gd name="connsiteY1" fmla="*/ 27252 h 186090"/>
                <a:gd name="connsiteX2" fmla="*/ 4518 w 802220"/>
                <a:gd name="connsiteY2" fmla="*/ 186002 h 186090"/>
                <a:gd name="connsiteX3" fmla="*/ 169618 w 802220"/>
                <a:gd name="connsiteY3" fmla="*/ 1852 h 186090"/>
                <a:gd name="connsiteX4" fmla="*/ 801443 w 802220"/>
                <a:gd name="connsiteY4" fmla="*/ 100277 h 18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220" h="186090">
                  <a:moveTo>
                    <a:pt x="801443" y="100277"/>
                  </a:moveTo>
                  <a:cubicBezTo>
                    <a:pt x="822080" y="104510"/>
                    <a:pt x="426264" y="12964"/>
                    <a:pt x="293443" y="27252"/>
                  </a:cubicBezTo>
                  <a:cubicBezTo>
                    <a:pt x="160622" y="41539"/>
                    <a:pt x="25155" y="190235"/>
                    <a:pt x="4518" y="186002"/>
                  </a:cubicBezTo>
                  <a:cubicBezTo>
                    <a:pt x="-16119" y="181769"/>
                    <a:pt x="33093" y="19314"/>
                    <a:pt x="169618" y="1852"/>
                  </a:cubicBezTo>
                  <a:cubicBezTo>
                    <a:pt x="306143" y="-15611"/>
                    <a:pt x="780806" y="96044"/>
                    <a:pt x="801443" y="10027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C8A18527-2033-4B5E-BD64-D784F22AE5DF}"/>
                </a:ext>
              </a:extLst>
            </p:cNvPr>
            <p:cNvSpPr/>
            <p:nvPr/>
          </p:nvSpPr>
          <p:spPr>
            <a:xfrm>
              <a:off x="2927341" y="3762649"/>
              <a:ext cx="582488" cy="706436"/>
            </a:xfrm>
            <a:custGeom>
              <a:avLst/>
              <a:gdLst>
                <a:gd name="connsiteX0" fmla="*/ 581034 w 582488"/>
                <a:gd name="connsiteY0" fmla="*/ 9251 h 706436"/>
                <a:gd name="connsiteX1" fmla="*/ 292109 w 582488"/>
                <a:gd name="connsiteY1" fmla="*/ 590276 h 706436"/>
                <a:gd name="connsiteX2" fmla="*/ 9 w 582488"/>
                <a:gd name="connsiteY2" fmla="*/ 701401 h 706436"/>
                <a:gd name="connsiteX3" fmla="*/ 301634 w 582488"/>
                <a:gd name="connsiteY3" fmla="*/ 504551 h 706436"/>
                <a:gd name="connsiteX4" fmla="*/ 400059 w 582488"/>
                <a:gd name="connsiteY4" fmla="*/ 250551 h 706436"/>
                <a:gd name="connsiteX5" fmla="*/ 581034 w 582488"/>
                <a:gd name="connsiteY5" fmla="*/ 9251 h 70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488" h="706436">
                  <a:moveTo>
                    <a:pt x="581034" y="9251"/>
                  </a:moveTo>
                  <a:cubicBezTo>
                    <a:pt x="563042" y="65872"/>
                    <a:pt x="388946" y="474918"/>
                    <a:pt x="292109" y="590276"/>
                  </a:cubicBezTo>
                  <a:cubicBezTo>
                    <a:pt x="195271" y="705634"/>
                    <a:pt x="-1578" y="715688"/>
                    <a:pt x="9" y="701401"/>
                  </a:cubicBezTo>
                  <a:cubicBezTo>
                    <a:pt x="1596" y="687114"/>
                    <a:pt x="234959" y="579693"/>
                    <a:pt x="301634" y="504551"/>
                  </a:cubicBezTo>
                  <a:cubicBezTo>
                    <a:pt x="368309" y="429409"/>
                    <a:pt x="355080" y="329926"/>
                    <a:pt x="400059" y="250551"/>
                  </a:cubicBezTo>
                  <a:cubicBezTo>
                    <a:pt x="445038" y="171176"/>
                    <a:pt x="599026" y="-47370"/>
                    <a:pt x="581034" y="925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F340ACC4-6398-4CDA-8EEB-990AC2DA5F09}"/>
                </a:ext>
              </a:extLst>
            </p:cNvPr>
            <p:cNvSpPr/>
            <p:nvPr/>
          </p:nvSpPr>
          <p:spPr>
            <a:xfrm>
              <a:off x="2956442" y="3702325"/>
              <a:ext cx="547873" cy="665304"/>
            </a:xfrm>
            <a:custGeom>
              <a:avLst/>
              <a:gdLst>
                <a:gd name="connsiteX0" fmla="*/ 545583 w 547873"/>
                <a:gd name="connsiteY0" fmla="*/ 28300 h 665304"/>
                <a:gd name="connsiteX1" fmla="*/ 494783 w 547873"/>
                <a:gd name="connsiteY1" fmla="*/ 28300 h 665304"/>
                <a:gd name="connsiteX2" fmla="*/ 177283 w 547873"/>
                <a:gd name="connsiteY2" fmla="*/ 387075 h 665304"/>
                <a:gd name="connsiteX3" fmla="*/ 2658 w 547873"/>
                <a:gd name="connsiteY3" fmla="*/ 663300 h 665304"/>
                <a:gd name="connsiteX4" fmla="*/ 101083 w 547873"/>
                <a:gd name="connsiteY4" fmla="*/ 488675 h 665304"/>
                <a:gd name="connsiteX5" fmla="*/ 472558 w 547873"/>
                <a:gd name="connsiteY5" fmla="*/ 72750 h 665304"/>
                <a:gd name="connsiteX6" fmla="*/ 545583 w 547873"/>
                <a:gd name="connsiteY6" fmla="*/ 28300 h 66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873" h="665304">
                  <a:moveTo>
                    <a:pt x="545583" y="28300"/>
                  </a:moveTo>
                  <a:cubicBezTo>
                    <a:pt x="549287" y="20892"/>
                    <a:pt x="556166" y="-31496"/>
                    <a:pt x="494783" y="28300"/>
                  </a:cubicBezTo>
                  <a:cubicBezTo>
                    <a:pt x="433400" y="88096"/>
                    <a:pt x="259304" y="281242"/>
                    <a:pt x="177283" y="387075"/>
                  </a:cubicBezTo>
                  <a:cubicBezTo>
                    <a:pt x="95262" y="492908"/>
                    <a:pt x="15358" y="646367"/>
                    <a:pt x="2658" y="663300"/>
                  </a:cubicBezTo>
                  <a:cubicBezTo>
                    <a:pt x="-10042" y="680233"/>
                    <a:pt x="22766" y="587100"/>
                    <a:pt x="101083" y="488675"/>
                  </a:cubicBezTo>
                  <a:cubicBezTo>
                    <a:pt x="179400" y="390250"/>
                    <a:pt x="397416" y="147892"/>
                    <a:pt x="472558" y="72750"/>
                  </a:cubicBezTo>
                  <a:cubicBezTo>
                    <a:pt x="547700" y="-2392"/>
                    <a:pt x="541879" y="35708"/>
                    <a:pt x="545583" y="2830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7523DE7C-ABBF-48B7-9D0D-29C45629A862}"/>
                </a:ext>
              </a:extLst>
            </p:cNvPr>
            <p:cNvSpPr/>
            <p:nvPr/>
          </p:nvSpPr>
          <p:spPr>
            <a:xfrm>
              <a:off x="2901724" y="3752435"/>
              <a:ext cx="555873" cy="89388"/>
            </a:xfrm>
            <a:custGeom>
              <a:avLst/>
              <a:gdLst>
                <a:gd name="connsiteX0" fmla="*/ 555851 w 555873"/>
                <a:gd name="connsiteY0" fmla="*/ 16290 h 89388"/>
                <a:gd name="connsiteX1" fmla="*/ 139926 w 555873"/>
                <a:gd name="connsiteY1" fmla="*/ 89315 h 89388"/>
                <a:gd name="connsiteX2" fmla="*/ 226 w 555873"/>
                <a:gd name="connsiteY2" fmla="*/ 415 h 89388"/>
                <a:gd name="connsiteX3" fmla="*/ 120876 w 555873"/>
                <a:gd name="connsiteY3" fmla="*/ 54390 h 89388"/>
                <a:gd name="connsiteX4" fmla="*/ 555851 w 555873"/>
                <a:gd name="connsiteY4" fmla="*/ 16290 h 8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873" h="89388">
                  <a:moveTo>
                    <a:pt x="555851" y="16290"/>
                  </a:moveTo>
                  <a:cubicBezTo>
                    <a:pt x="559026" y="22111"/>
                    <a:pt x="232530" y="91961"/>
                    <a:pt x="139926" y="89315"/>
                  </a:cubicBezTo>
                  <a:cubicBezTo>
                    <a:pt x="47322" y="86669"/>
                    <a:pt x="3401" y="6236"/>
                    <a:pt x="226" y="415"/>
                  </a:cubicBezTo>
                  <a:cubicBezTo>
                    <a:pt x="-2949" y="-5406"/>
                    <a:pt x="26684" y="51744"/>
                    <a:pt x="120876" y="54390"/>
                  </a:cubicBezTo>
                  <a:cubicBezTo>
                    <a:pt x="215068" y="57036"/>
                    <a:pt x="552676" y="10469"/>
                    <a:pt x="555851" y="162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1AF9724E-7091-42AE-8A6D-4A85A546D0A5}"/>
                </a:ext>
              </a:extLst>
            </p:cNvPr>
            <p:cNvSpPr/>
            <p:nvPr/>
          </p:nvSpPr>
          <p:spPr>
            <a:xfrm>
              <a:off x="2925100" y="3704647"/>
              <a:ext cx="567464" cy="776023"/>
            </a:xfrm>
            <a:custGeom>
              <a:avLst/>
              <a:gdLst>
                <a:gd name="connsiteX0" fmla="*/ 567400 w 567464"/>
                <a:gd name="connsiteY0" fmla="*/ 578 h 776023"/>
                <a:gd name="connsiteX1" fmla="*/ 94325 w 567464"/>
                <a:gd name="connsiteY1" fmla="*/ 457778 h 776023"/>
                <a:gd name="connsiteX2" fmla="*/ 49875 w 567464"/>
                <a:gd name="connsiteY2" fmla="*/ 775278 h 776023"/>
                <a:gd name="connsiteX3" fmla="*/ 8600 w 567464"/>
                <a:gd name="connsiteY3" fmla="*/ 540328 h 776023"/>
                <a:gd name="connsiteX4" fmla="*/ 59400 w 567464"/>
                <a:gd name="connsiteY4" fmla="*/ 365703 h 776023"/>
                <a:gd name="connsiteX5" fmla="*/ 567400 w 567464"/>
                <a:gd name="connsiteY5" fmla="*/ 578 h 77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464" h="776023">
                  <a:moveTo>
                    <a:pt x="567400" y="578"/>
                  </a:moveTo>
                  <a:cubicBezTo>
                    <a:pt x="573221" y="15924"/>
                    <a:pt x="180579" y="328661"/>
                    <a:pt x="94325" y="457778"/>
                  </a:cubicBezTo>
                  <a:cubicBezTo>
                    <a:pt x="8071" y="586895"/>
                    <a:pt x="64163" y="761520"/>
                    <a:pt x="49875" y="775278"/>
                  </a:cubicBezTo>
                  <a:cubicBezTo>
                    <a:pt x="35587" y="789036"/>
                    <a:pt x="7013" y="608590"/>
                    <a:pt x="8600" y="540328"/>
                  </a:cubicBezTo>
                  <a:cubicBezTo>
                    <a:pt x="10187" y="472066"/>
                    <a:pt x="-32675" y="451957"/>
                    <a:pt x="59400" y="365703"/>
                  </a:cubicBezTo>
                  <a:cubicBezTo>
                    <a:pt x="151475" y="279449"/>
                    <a:pt x="561579" y="-14768"/>
                    <a:pt x="567400" y="5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BABC1A6B-1715-4342-B8BA-9815B8868F5D}"/>
                </a:ext>
              </a:extLst>
            </p:cNvPr>
            <p:cNvSpPr/>
            <p:nvPr/>
          </p:nvSpPr>
          <p:spPr>
            <a:xfrm>
              <a:off x="3027479" y="4209870"/>
              <a:ext cx="498750" cy="896009"/>
            </a:xfrm>
            <a:custGeom>
              <a:avLst/>
              <a:gdLst>
                <a:gd name="connsiteX0" fmla="*/ 496771 w 498750"/>
                <a:gd name="connsiteY0" fmla="*/ 180 h 896009"/>
                <a:gd name="connsiteX1" fmla="*/ 217371 w 498750"/>
                <a:gd name="connsiteY1" fmla="*/ 606605 h 896009"/>
                <a:gd name="connsiteX2" fmla="*/ 1471 w 498750"/>
                <a:gd name="connsiteY2" fmla="*/ 895530 h 896009"/>
                <a:gd name="connsiteX3" fmla="*/ 325321 w 498750"/>
                <a:gd name="connsiteY3" fmla="*/ 546280 h 896009"/>
                <a:gd name="connsiteX4" fmla="*/ 496771 w 498750"/>
                <a:gd name="connsiteY4" fmla="*/ 180 h 89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750" h="896009">
                  <a:moveTo>
                    <a:pt x="496771" y="180"/>
                  </a:moveTo>
                  <a:cubicBezTo>
                    <a:pt x="478779" y="10234"/>
                    <a:pt x="299921" y="457380"/>
                    <a:pt x="217371" y="606605"/>
                  </a:cubicBezTo>
                  <a:cubicBezTo>
                    <a:pt x="134821" y="755830"/>
                    <a:pt x="-16521" y="905584"/>
                    <a:pt x="1471" y="895530"/>
                  </a:cubicBezTo>
                  <a:cubicBezTo>
                    <a:pt x="19463" y="885476"/>
                    <a:pt x="244358" y="690743"/>
                    <a:pt x="325321" y="546280"/>
                  </a:cubicBezTo>
                  <a:cubicBezTo>
                    <a:pt x="406283" y="401818"/>
                    <a:pt x="514763" y="-9874"/>
                    <a:pt x="496771" y="1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86C96913-D19B-4C1C-B320-FA017F4003B9}"/>
                </a:ext>
              </a:extLst>
            </p:cNvPr>
            <p:cNvSpPr/>
            <p:nvPr/>
          </p:nvSpPr>
          <p:spPr>
            <a:xfrm>
              <a:off x="2923053" y="4209178"/>
              <a:ext cx="555163" cy="554022"/>
            </a:xfrm>
            <a:custGeom>
              <a:avLst/>
              <a:gdLst>
                <a:gd name="connsiteX0" fmla="*/ 553572 w 555163"/>
                <a:gd name="connsiteY0" fmla="*/ 872 h 554022"/>
                <a:gd name="connsiteX1" fmla="*/ 255122 w 555163"/>
                <a:gd name="connsiteY1" fmla="*/ 499347 h 554022"/>
                <a:gd name="connsiteX2" fmla="*/ 1122 w 555163"/>
                <a:gd name="connsiteY2" fmla="*/ 527922 h 554022"/>
                <a:gd name="connsiteX3" fmla="*/ 356722 w 555163"/>
                <a:gd name="connsiteY3" fmla="*/ 381872 h 554022"/>
                <a:gd name="connsiteX4" fmla="*/ 553572 w 555163"/>
                <a:gd name="connsiteY4" fmla="*/ 872 h 55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163" h="554022">
                  <a:moveTo>
                    <a:pt x="553572" y="872"/>
                  </a:moveTo>
                  <a:cubicBezTo>
                    <a:pt x="536639" y="20451"/>
                    <a:pt x="347197" y="411505"/>
                    <a:pt x="255122" y="499347"/>
                  </a:cubicBezTo>
                  <a:cubicBezTo>
                    <a:pt x="163047" y="587189"/>
                    <a:pt x="-15811" y="547501"/>
                    <a:pt x="1122" y="527922"/>
                  </a:cubicBezTo>
                  <a:cubicBezTo>
                    <a:pt x="18055" y="508343"/>
                    <a:pt x="264647" y="467068"/>
                    <a:pt x="356722" y="381872"/>
                  </a:cubicBezTo>
                  <a:cubicBezTo>
                    <a:pt x="448797" y="296676"/>
                    <a:pt x="570505" y="-18707"/>
                    <a:pt x="553572" y="87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3BCF41C5-859B-497B-B65D-051CA91D022D}"/>
                </a:ext>
              </a:extLst>
            </p:cNvPr>
            <p:cNvSpPr/>
            <p:nvPr/>
          </p:nvSpPr>
          <p:spPr>
            <a:xfrm>
              <a:off x="3454080" y="5075785"/>
              <a:ext cx="402126" cy="957095"/>
            </a:xfrm>
            <a:custGeom>
              <a:avLst/>
              <a:gdLst>
                <a:gd name="connsiteX0" fmla="*/ 320 w 402126"/>
                <a:gd name="connsiteY0" fmla="*/ 1040 h 957095"/>
                <a:gd name="connsiteX1" fmla="*/ 149545 w 402126"/>
                <a:gd name="connsiteY1" fmla="*/ 648740 h 957095"/>
                <a:gd name="connsiteX2" fmla="*/ 397195 w 402126"/>
                <a:gd name="connsiteY2" fmla="*/ 950365 h 957095"/>
                <a:gd name="connsiteX3" fmla="*/ 305120 w 402126"/>
                <a:gd name="connsiteY3" fmla="*/ 829715 h 957095"/>
                <a:gd name="connsiteX4" fmla="*/ 187645 w 402126"/>
                <a:gd name="connsiteY4" fmla="*/ 505865 h 957095"/>
                <a:gd name="connsiteX5" fmla="*/ 320 w 402126"/>
                <a:gd name="connsiteY5" fmla="*/ 1040 h 95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126" h="957095">
                  <a:moveTo>
                    <a:pt x="320" y="1040"/>
                  </a:moveTo>
                  <a:cubicBezTo>
                    <a:pt x="-6030" y="24852"/>
                    <a:pt x="83399" y="490519"/>
                    <a:pt x="149545" y="648740"/>
                  </a:cubicBezTo>
                  <a:cubicBezTo>
                    <a:pt x="215691" y="806961"/>
                    <a:pt x="371266" y="920203"/>
                    <a:pt x="397195" y="950365"/>
                  </a:cubicBezTo>
                  <a:cubicBezTo>
                    <a:pt x="423124" y="980527"/>
                    <a:pt x="340045" y="903798"/>
                    <a:pt x="305120" y="829715"/>
                  </a:cubicBezTo>
                  <a:cubicBezTo>
                    <a:pt x="270195" y="755632"/>
                    <a:pt x="235799" y="642919"/>
                    <a:pt x="187645" y="505865"/>
                  </a:cubicBezTo>
                  <a:cubicBezTo>
                    <a:pt x="139491" y="368811"/>
                    <a:pt x="6670" y="-22772"/>
                    <a:pt x="320" y="10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3E4F2376-50A5-4218-8CE4-4F98B7AD2E78}"/>
                </a:ext>
              </a:extLst>
            </p:cNvPr>
            <p:cNvSpPr/>
            <p:nvPr/>
          </p:nvSpPr>
          <p:spPr>
            <a:xfrm>
              <a:off x="5930112" y="3688154"/>
              <a:ext cx="525791" cy="922758"/>
            </a:xfrm>
            <a:custGeom>
              <a:avLst/>
              <a:gdLst>
                <a:gd name="connsiteX0" fmla="*/ 9255 w 525791"/>
                <a:gd name="connsiteY0" fmla="*/ 3313 h 922758"/>
                <a:gd name="connsiteX1" fmla="*/ 72755 w 525791"/>
                <a:gd name="connsiteY1" fmla="*/ 104913 h 922758"/>
                <a:gd name="connsiteX2" fmla="*/ 508788 w 525791"/>
                <a:gd name="connsiteY2" fmla="*/ 413946 h 922758"/>
                <a:gd name="connsiteX3" fmla="*/ 441055 w 525791"/>
                <a:gd name="connsiteY3" fmla="*/ 921946 h 922758"/>
                <a:gd name="connsiteX4" fmla="*/ 479155 w 525791"/>
                <a:gd name="connsiteY4" fmla="*/ 524013 h 922758"/>
                <a:gd name="connsiteX5" fmla="*/ 170121 w 525791"/>
                <a:gd name="connsiteY5" fmla="*/ 206513 h 922758"/>
                <a:gd name="connsiteX6" fmla="*/ 9255 w 525791"/>
                <a:gd name="connsiteY6" fmla="*/ 3313 h 9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791" h="922758">
                  <a:moveTo>
                    <a:pt x="9255" y="3313"/>
                  </a:moveTo>
                  <a:cubicBezTo>
                    <a:pt x="-6973" y="-13620"/>
                    <a:pt x="-10501" y="36474"/>
                    <a:pt x="72755" y="104913"/>
                  </a:cubicBezTo>
                  <a:cubicBezTo>
                    <a:pt x="156011" y="173352"/>
                    <a:pt x="447405" y="277774"/>
                    <a:pt x="508788" y="413946"/>
                  </a:cubicBezTo>
                  <a:cubicBezTo>
                    <a:pt x="570171" y="550118"/>
                    <a:pt x="445994" y="903602"/>
                    <a:pt x="441055" y="921946"/>
                  </a:cubicBezTo>
                  <a:cubicBezTo>
                    <a:pt x="436116" y="940290"/>
                    <a:pt x="524311" y="643252"/>
                    <a:pt x="479155" y="524013"/>
                  </a:cubicBezTo>
                  <a:cubicBezTo>
                    <a:pt x="433999" y="404774"/>
                    <a:pt x="246321" y="292591"/>
                    <a:pt x="170121" y="206513"/>
                  </a:cubicBezTo>
                  <a:cubicBezTo>
                    <a:pt x="93921" y="120435"/>
                    <a:pt x="25483" y="20246"/>
                    <a:pt x="9255" y="33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9A9A4437-1707-45CF-8ED3-061FAD790B40}"/>
                </a:ext>
              </a:extLst>
            </p:cNvPr>
            <p:cNvSpPr/>
            <p:nvPr/>
          </p:nvSpPr>
          <p:spPr>
            <a:xfrm>
              <a:off x="5838003" y="3686293"/>
              <a:ext cx="491020" cy="1106678"/>
            </a:xfrm>
            <a:custGeom>
              <a:avLst/>
              <a:gdLst>
                <a:gd name="connsiteX0" fmla="*/ 42097 w 491020"/>
                <a:gd name="connsiteY0" fmla="*/ 51740 h 1106678"/>
                <a:gd name="connsiteX1" fmla="*/ 63264 w 491020"/>
                <a:gd name="connsiteY1" fmla="*/ 98307 h 1106678"/>
                <a:gd name="connsiteX2" fmla="*/ 482364 w 491020"/>
                <a:gd name="connsiteY2" fmla="*/ 623240 h 1106678"/>
                <a:gd name="connsiteX3" fmla="*/ 351130 w 491020"/>
                <a:gd name="connsiteY3" fmla="*/ 1105840 h 1106678"/>
                <a:gd name="connsiteX4" fmla="*/ 406164 w 491020"/>
                <a:gd name="connsiteY4" fmla="*/ 504707 h 1106678"/>
                <a:gd name="connsiteX5" fmla="*/ 147930 w 491020"/>
                <a:gd name="connsiteY5" fmla="*/ 284574 h 1106678"/>
                <a:gd name="connsiteX6" fmla="*/ 3997 w 491020"/>
                <a:gd name="connsiteY6" fmla="*/ 13640 h 1106678"/>
                <a:gd name="connsiteX7" fmla="*/ 42097 w 491020"/>
                <a:gd name="connsiteY7" fmla="*/ 51740 h 110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020" h="1106678">
                  <a:moveTo>
                    <a:pt x="42097" y="51740"/>
                  </a:moveTo>
                  <a:cubicBezTo>
                    <a:pt x="51975" y="65851"/>
                    <a:pt x="-10114" y="3057"/>
                    <a:pt x="63264" y="98307"/>
                  </a:cubicBezTo>
                  <a:cubicBezTo>
                    <a:pt x="136642" y="193557"/>
                    <a:pt x="434386" y="455318"/>
                    <a:pt x="482364" y="623240"/>
                  </a:cubicBezTo>
                  <a:cubicBezTo>
                    <a:pt x="530342" y="791162"/>
                    <a:pt x="363830" y="1125595"/>
                    <a:pt x="351130" y="1105840"/>
                  </a:cubicBezTo>
                  <a:cubicBezTo>
                    <a:pt x="338430" y="1086085"/>
                    <a:pt x="440031" y="641585"/>
                    <a:pt x="406164" y="504707"/>
                  </a:cubicBezTo>
                  <a:cubicBezTo>
                    <a:pt x="372297" y="367829"/>
                    <a:pt x="214958" y="366419"/>
                    <a:pt x="147930" y="284574"/>
                  </a:cubicBezTo>
                  <a:cubicBezTo>
                    <a:pt x="80902" y="202729"/>
                    <a:pt x="21636" y="55268"/>
                    <a:pt x="3997" y="13640"/>
                  </a:cubicBezTo>
                  <a:cubicBezTo>
                    <a:pt x="-13642" y="-27988"/>
                    <a:pt x="32219" y="37629"/>
                    <a:pt x="42097" y="517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87047297-BD8D-4CA1-B5AD-F779B1ED6874}"/>
                </a:ext>
              </a:extLst>
            </p:cNvPr>
            <p:cNvSpPr/>
            <p:nvPr/>
          </p:nvSpPr>
          <p:spPr>
            <a:xfrm>
              <a:off x="5902805" y="3898131"/>
              <a:ext cx="274381" cy="353259"/>
            </a:xfrm>
            <a:custGeom>
              <a:avLst/>
              <a:gdLst>
                <a:gd name="connsiteX0" fmla="*/ 2695 w 274381"/>
                <a:gd name="connsiteY0" fmla="*/ 5002 h 353259"/>
                <a:gd name="connsiteX1" fmla="*/ 45028 w 274381"/>
                <a:gd name="connsiteY1" fmla="*/ 81202 h 353259"/>
                <a:gd name="connsiteX2" fmla="*/ 167795 w 274381"/>
                <a:gd name="connsiteY2" fmla="*/ 267469 h 353259"/>
                <a:gd name="connsiteX3" fmla="*/ 273628 w 274381"/>
                <a:gd name="connsiteY3" fmla="*/ 352136 h 353259"/>
                <a:gd name="connsiteX4" fmla="*/ 112762 w 274381"/>
                <a:gd name="connsiteY4" fmla="*/ 212436 h 353259"/>
                <a:gd name="connsiteX5" fmla="*/ 2695 w 274381"/>
                <a:gd name="connsiteY5" fmla="*/ 5002 h 35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81" h="353259">
                  <a:moveTo>
                    <a:pt x="2695" y="5002"/>
                  </a:moveTo>
                  <a:cubicBezTo>
                    <a:pt x="-8594" y="-16870"/>
                    <a:pt x="17511" y="37458"/>
                    <a:pt x="45028" y="81202"/>
                  </a:cubicBezTo>
                  <a:cubicBezTo>
                    <a:pt x="72545" y="124947"/>
                    <a:pt x="129695" y="222313"/>
                    <a:pt x="167795" y="267469"/>
                  </a:cubicBezTo>
                  <a:cubicBezTo>
                    <a:pt x="205895" y="312625"/>
                    <a:pt x="282800" y="361308"/>
                    <a:pt x="273628" y="352136"/>
                  </a:cubicBezTo>
                  <a:cubicBezTo>
                    <a:pt x="264456" y="342964"/>
                    <a:pt x="160034" y="271703"/>
                    <a:pt x="112762" y="212436"/>
                  </a:cubicBezTo>
                  <a:cubicBezTo>
                    <a:pt x="65490" y="153169"/>
                    <a:pt x="13984" y="26874"/>
                    <a:pt x="2695" y="500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9D3D34DC-B0E7-4735-AD4A-1C58025D3233}"/>
                </a:ext>
              </a:extLst>
            </p:cNvPr>
            <p:cNvSpPr/>
            <p:nvPr/>
          </p:nvSpPr>
          <p:spPr>
            <a:xfrm>
              <a:off x="5900615" y="3986024"/>
              <a:ext cx="171773" cy="979449"/>
            </a:xfrm>
            <a:custGeom>
              <a:avLst/>
              <a:gdLst>
                <a:gd name="connsiteX0" fmla="*/ 4885 w 171773"/>
                <a:gd name="connsiteY0" fmla="*/ 6009 h 979449"/>
                <a:gd name="connsiteX1" fmla="*/ 169985 w 171773"/>
                <a:gd name="connsiteY1" fmla="*/ 471676 h 979449"/>
                <a:gd name="connsiteX2" fmla="*/ 89552 w 171773"/>
                <a:gd name="connsiteY2" fmla="*/ 772243 h 979449"/>
                <a:gd name="connsiteX3" fmla="*/ 42985 w 171773"/>
                <a:gd name="connsiteY3" fmla="*/ 971209 h 979449"/>
                <a:gd name="connsiteX4" fmla="*/ 148818 w 171773"/>
                <a:gd name="connsiteY4" fmla="*/ 492843 h 979449"/>
                <a:gd name="connsiteX5" fmla="*/ 51452 w 171773"/>
                <a:gd name="connsiteY5" fmla="*/ 226143 h 979449"/>
                <a:gd name="connsiteX6" fmla="*/ 4885 w 171773"/>
                <a:gd name="connsiteY6" fmla="*/ 6009 h 97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73" h="979449">
                  <a:moveTo>
                    <a:pt x="4885" y="6009"/>
                  </a:moveTo>
                  <a:cubicBezTo>
                    <a:pt x="24640" y="46931"/>
                    <a:pt x="155874" y="343970"/>
                    <a:pt x="169985" y="471676"/>
                  </a:cubicBezTo>
                  <a:cubicBezTo>
                    <a:pt x="184096" y="599382"/>
                    <a:pt x="110719" y="688988"/>
                    <a:pt x="89552" y="772243"/>
                  </a:cubicBezTo>
                  <a:cubicBezTo>
                    <a:pt x="68385" y="855498"/>
                    <a:pt x="33107" y="1017775"/>
                    <a:pt x="42985" y="971209"/>
                  </a:cubicBezTo>
                  <a:cubicBezTo>
                    <a:pt x="52863" y="924643"/>
                    <a:pt x="147407" y="617021"/>
                    <a:pt x="148818" y="492843"/>
                  </a:cubicBezTo>
                  <a:cubicBezTo>
                    <a:pt x="150229" y="368665"/>
                    <a:pt x="72619" y="308693"/>
                    <a:pt x="51452" y="226143"/>
                  </a:cubicBezTo>
                  <a:cubicBezTo>
                    <a:pt x="30285" y="143593"/>
                    <a:pt x="-14870" y="-34913"/>
                    <a:pt x="4885" y="600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6787CE8F-9418-4F0E-BD44-D601013869C4}"/>
                </a:ext>
              </a:extLst>
            </p:cNvPr>
            <p:cNvSpPr/>
            <p:nvPr/>
          </p:nvSpPr>
          <p:spPr>
            <a:xfrm>
              <a:off x="5996120" y="4332420"/>
              <a:ext cx="273736" cy="1074668"/>
            </a:xfrm>
            <a:custGeom>
              <a:avLst/>
              <a:gdLst>
                <a:gd name="connsiteX0" fmla="*/ 243813 w 273736"/>
                <a:gd name="connsiteY0" fmla="*/ 10980 h 1074668"/>
                <a:gd name="connsiteX1" fmla="*/ 32147 w 273736"/>
                <a:gd name="connsiteY1" fmla="*/ 574013 h 1074668"/>
                <a:gd name="connsiteX2" fmla="*/ 61780 w 273736"/>
                <a:gd name="connsiteY2" fmla="*/ 874580 h 1074668"/>
                <a:gd name="connsiteX3" fmla="*/ 273447 w 273736"/>
                <a:gd name="connsiteY3" fmla="*/ 1069313 h 1074668"/>
                <a:gd name="connsiteX4" fmla="*/ 10980 w 273736"/>
                <a:gd name="connsiteY4" fmla="*/ 662913 h 1074668"/>
                <a:gd name="connsiteX5" fmla="*/ 70247 w 273736"/>
                <a:gd name="connsiteY5" fmla="*/ 235347 h 1074668"/>
                <a:gd name="connsiteX6" fmla="*/ 243813 w 273736"/>
                <a:gd name="connsiteY6" fmla="*/ 10980 h 107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736" h="1074668">
                  <a:moveTo>
                    <a:pt x="243813" y="10980"/>
                  </a:moveTo>
                  <a:cubicBezTo>
                    <a:pt x="237463" y="67424"/>
                    <a:pt x="62486" y="430080"/>
                    <a:pt x="32147" y="574013"/>
                  </a:cubicBezTo>
                  <a:cubicBezTo>
                    <a:pt x="1808" y="717946"/>
                    <a:pt x="21563" y="792030"/>
                    <a:pt x="61780" y="874580"/>
                  </a:cubicBezTo>
                  <a:cubicBezTo>
                    <a:pt x="101997" y="957130"/>
                    <a:pt x="281914" y="1104591"/>
                    <a:pt x="273447" y="1069313"/>
                  </a:cubicBezTo>
                  <a:cubicBezTo>
                    <a:pt x="264980" y="1034035"/>
                    <a:pt x="44847" y="801907"/>
                    <a:pt x="10980" y="662913"/>
                  </a:cubicBezTo>
                  <a:cubicBezTo>
                    <a:pt x="-22887" y="523919"/>
                    <a:pt x="28619" y="341886"/>
                    <a:pt x="70247" y="235347"/>
                  </a:cubicBezTo>
                  <a:cubicBezTo>
                    <a:pt x="111875" y="128808"/>
                    <a:pt x="250163" y="-45464"/>
                    <a:pt x="243813" y="109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EC2CA749-E317-4A94-BC2A-DD578E1B93A5}"/>
                </a:ext>
              </a:extLst>
            </p:cNvPr>
            <p:cNvSpPr/>
            <p:nvPr/>
          </p:nvSpPr>
          <p:spPr>
            <a:xfrm>
              <a:off x="3873218" y="4983151"/>
              <a:ext cx="657839" cy="137895"/>
            </a:xfrm>
            <a:custGeom>
              <a:avLst/>
              <a:gdLst>
                <a:gd name="connsiteX0" fmla="*/ 282 w 657839"/>
                <a:gd name="connsiteY0" fmla="*/ 12 h 137895"/>
                <a:gd name="connsiteX1" fmla="*/ 232057 w 657839"/>
                <a:gd name="connsiteY1" fmla="*/ 125424 h 137895"/>
                <a:gd name="connsiteX2" fmla="*/ 498757 w 657839"/>
                <a:gd name="connsiteY2" fmla="*/ 131774 h 137895"/>
                <a:gd name="connsiteX3" fmla="*/ 646395 w 657839"/>
                <a:gd name="connsiteY3" fmla="*/ 111137 h 137895"/>
                <a:gd name="connsiteX4" fmla="*/ 195545 w 657839"/>
                <a:gd name="connsiteY4" fmla="*/ 117487 h 137895"/>
                <a:gd name="connsiteX5" fmla="*/ 282 w 657839"/>
                <a:gd name="connsiteY5" fmla="*/ 12 h 13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839" h="137895">
                  <a:moveTo>
                    <a:pt x="282" y="12"/>
                  </a:moveTo>
                  <a:cubicBezTo>
                    <a:pt x="6367" y="1335"/>
                    <a:pt x="148978" y="103464"/>
                    <a:pt x="232057" y="125424"/>
                  </a:cubicBezTo>
                  <a:cubicBezTo>
                    <a:pt x="315136" y="147384"/>
                    <a:pt x="429701" y="134155"/>
                    <a:pt x="498757" y="131774"/>
                  </a:cubicBezTo>
                  <a:cubicBezTo>
                    <a:pt x="567813" y="129393"/>
                    <a:pt x="696930" y="113518"/>
                    <a:pt x="646395" y="111137"/>
                  </a:cubicBezTo>
                  <a:cubicBezTo>
                    <a:pt x="595860" y="108756"/>
                    <a:pt x="303760" y="134685"/>
                    <a:pt x="195545" y="117487"/>
                  </a:cubicBezTo>
                  <a:cubicBezTo>
                    <a:pt x="87330" y="100289"/>
                    <a:pt x="-5803" y="-1311"/>
                    <a:pt x="282" y="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7C07D39A-0726-46CF-963B-1A81305CE1C4}"/>
                </a:ext>
              </a:extLst>
            </p:cNvPr>
            <p:cNvSpPr/>
            <p:nvPr/>
          </p:nvSpPr>
          <p:spPr>
            <a:xfrm>
              <a:off x="5134985" y="5030070"/>
              <a:ext cx="515864" cy="80174"/>
            </a:xfrm>
            <a:custGeom>
              <a:avLst/>
              <a:gdLst>
                <a:gd name="connsiteX0" fmla="*/ 6928 w 515864"/>
                <a:gd name="connsiteY0" fmla="*/ 16593 h 80174"/>
                <a:gd name="connsiteX1" fmla="*/ 299028 w 515864"/>
                <a:gd name="connsiteY1" fmla="*/ 80093 h 80174"/>
                <a:gd name="connsiteX2" fmla="*/ 513340 w 515864"/>
                <a:gd name="connsiteY2" fmla="*/ 718 h 80174"/>
                <a:gd name="connsiteX3" fmla="*/ 397453 w 515864"/>
                <a:gd name="connsiteY3" fmla="*/ 41993 h 80174"/>
                <a:gd name="connsiteX4" fmla="*/ 118053 w 515864"/>
                <a:gd name="connsiteY4" fmla="*/ 61043 h 80174"/>
                <a:gd name="connsiteX5" fmla="*/ 6928 w 515864"/>
                <a:gd name="connsiteY5" fmla="*/ 16593 h 8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864" h="80174">
                  <a:moveTo>
                    <a:pt x="6928" y="16593"/>
                  </a:moveTo>
                  <a:cubicBezTo>
                    <a:pt x="37091" y="19768"/>
                    <a:pt x="214626" y="82739"/>
                    <a:pt x="299028" y="80093"/>
                  </a:cubicBezTo>
                  <a:cubicBezTo>
                    <a:pt x="383430" y="77447"/>
                    <a:pt x="513340" y="718"/>
                    <a:pt x="513340" y="718"/>
                  </a:cubicBezTo>
                  <a:cubicBezTo>
                    <a:pt x="529744" y="-5632"/>
                    <a:pt x="463334" y="31939"/>
                    <a:pt x="397453" y="41993"/>
                  </a:cubicBezTo>
                  <a:cubicBezTo>
                    <a:pt x="331572" y="52047"/>
                    <a:pt x="185257" y="63424"/>
                    <a:pt x="118053" y="61043"/>
                  </a:cubicBezTo>
                  <a:cubicBezTo>
                    <a:pt x="50849" y="58662"/>
                    <a:pt x="-23235" y="13418"/>
                    <a:pt x="6928" y="1659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8A902833-8790-46EB-8BA1-FEE62F8D3FD0}"/>
                </a:ext>
              </a:extLst>
            </p:cNvPr>
            <p:cNvSpPr/>
            <p:nvPr/>
          </p:nvSpPr>
          <p:spPr>
            <a:xfrm>
              <a:off x="3832824" y="4798643"/>
              <a:ext cx="675789" cy="266540"/>
            </a:xfrm>
            <a:custGeom>
              <a:avLst/>
              <a:gdLst>
                <a:gd name="connsiteX0" fmla="*/ 459 w 675789"/>
                <a:gd name="connsiteY0" fmla="*/ 139540 h 266540"/>
                <a:gd name="connsiteX1" fmla="*/ 106293 w 675789"/>
                <a:gd name="connsiteY1" fmla="*/ 40057 h 266540"/>
                <a:gd name="connsiteX2" fmla="*/ 235409 w 675789"/>
                <a:gd name="connsiteY2" fmla="*/ 16774 h 266540"/>
                <a:gd name="connsiteX3" fmla="*/ 544443 w 675789"/>
                <a:gd name="connsiteY3" fmla="*/ 118374 h 266540"/>
                <a:gd name="connsiteX4" fmla="*/ 620643 w 675789"/>
                <a:gd name="connsiteY4" fmla="*/ 158590 h 266540"/>
                <a:gd name="connsiteX5" fmla="*/ 675676 w 675789"/>
                <a:gd name="connsiteY5" fmla="*/ 266540 h 266540"/>
                <a:gd name="connsiteX6" fmla="*/ 631226 w 675789"/>
                <a:gd name="connsiteY6" fmla="*/ 158590 h 266540"/>
                <a:gd name="connsiteX7" fmla="*/ 512693 w 675789"/>
                <a:gd name="connsiteY7" fmla="*/ 86624 h 266540"/>
                <a:gd name="connsiteX8" fmla="*/ 288326 w 675789"/>
                <a:gd name="connsiteY8" fmla="*/ 14657 h 266540"/>
                <a:gd name="connsiteX9" fmla="*/ 180376 w 675789"/>
                <a:gd name="connsiteY9" fmla="*/ 1957 h 266540"/>
                <a:gd name="connsiteX10" fmla="*/ 72426 w 675789"/>
                <a:gd name="connsiteY10" fmla="*/ 42174 h 266540"/>
                <a:gd name="connsiteX11" fmla="*/ 459 w 675789"/>
                <a:gd name="connsiteY11" fmla="*/ 139540 h 26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789" h="266540">
                  <a:moveTo>
                    <a:pt x="459" y="139540"/>
                  </a:moveTo>
                  <a:cubicBezTo>
                    <a:pt x="6103" y="139187"/>
                    <a:pt x="67135" y="60518"/>
                    <a:pt x="106293" y="40057"/>
                  </a:cubicBezTo>
                  <a:cubicBezTo>
                    <a:pt x="145451" y="19596"/>
                    <a:pt x="162384" y="3721"/>
                    <a:pt x="235409" y="16774"/>
                  </a:cubicBezTo>
                  <a:cubicBezTo>
                    <a:pt x="308434" y="29827"/>
                    <a:pt x="480237" y="94738"/>
                    <a:pt x="544443" y="118374"/>
                  </a:cubicBezTo>
                  <a:cubicBezTo>
                    <a:pt x="608649" y="142010"/>
                    <a:pt x="598771" y="133896"/>
                    <a:pt x="620643" y="158590"/>
                  </a:cubicBezTo>
                  <a:cubicBezTo>
                    <a:pt x="642515" y="183284"/>
                    <a:pt x="673912" y="266540"/>
                    <a:pt x="675676" y="266540"/>
                  </a:cubicBezTo>
                  <a:cubicBezTo>
                    <a:pt x="677440" y="266540"/>
                    <a:pt x="658390" y="188576"/>
                    <a:pt x="631226" y="158590"/>
                  </a:cubicBezTo>
                  <a:cubicBezTo>
                    <a:pt x="604062" y="128604"/>
                    <a:pt x="569843" y="110613"/>
                    <a:pt x="512693" y="86624"/>
                  </a:cubicBezTo>
                  <a:cubicBezTo>
                    <a:pt x="455543" y="62635"/>
                    <a:pt x="343712" y="28768"/>
                    <a:pt x="288326" y="14657"/>
                  </a:cubicBezTo>
                  <a:cubicBezTo>
                    <a:pt x="232940" y="546"/>
                    <a:pt x="216359" y="-2629"/>
                    <a:pt x="180376" y="1957"/>
                  </a:cubicBezTo>
                  <a:cubicBezTo>
                    <a:pt x="144393" y="6543"/>
                    <a:pt x="102412" y="15716"/>
                    <a:pt x="72426" y="42174"/>
                  </a:cubicBezTo>
                  <a:cubicBezTo>
                    <a:pt x="42440" y="68632"/>
                    <a:pt x="-5185" y="139893"/>
                    <a:pt x="459" y="1395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55E14898-1C73-426C-BAC1-BDBAF4A033F0}"/>
                </a:ext>
              </a:extLst>
            </p:cNvPr>
            <p:cNvSpPr/>
            <p:nvPr/>
          </p:nvSpPr>
          <p:spPr>
            <a:xfrm>
              <a:off x="3984911" y="4952222"/>
              <a:ext cx="387830" cy="125811"/>
            </a:xfrm>
            <a:custGeom>
              <a:avLst/>
              <a:gdLst>
                <a:gd name="connsiteX0" fmla="*/ 772 w 387830"/>
                <a:gd name="connsiteY0" fmla="*/ 778 h 125811"/>
                <a:gd name="connsiteX1" fmla="*/ 57922 w 387830"/>
                <a:gd name="connsiteY1" fmla="*/ 85445 h 125811"/>
                <a:gd name="connsiteX2" fmla="*/ 237839 w 387830"/>
                <a:gd name="connsiteY2" fmla="*/ 125661 h 125811"/>
                <a:gd name="connsiteX3" fmla="*/ 345789 w 387830"/>
                <a:gd name="connsiteY3" fmla="*/ 98145 h 125811"/>
                <a:gd name="connsiteX4" fmla="*/ 383889 w 387830"/>
                <a:gd name="connsiteY4" fmla="*/ 72745 h 125811"/>
                <a:gd name="connsiteX5" fmla="*/ 259006 w 387830"/>
                <a:gd name="connsiteY5" fmla="*/ 102378 h 125811"/>
                <a:gd name="connsiteX6" fmla="*/ 110839 w 387830"/>
                <a:gd name="connsiteY6" fmla="*/ 91795 h 125811"/>
                <a:gd name="connsiteX7" fmla="*/ 30406 w 387830"/>
                <a:gd name="connsiteY7" fmla="*/ 45228 h 125811"/>
                <a:gd name="connsiteX8" fmla="*/ 772 w 387830"/>
                <a:gd name="connsiteY8" fmla="*/ 778 h 12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30" h="125811">
                  <a:moveTo>
                    <a:pt x="772" y="778"/>
                  </a:moveTo>
                  <a:cubicBezTo>
                    <a:pt x="5358" y="7481"/>
                    <a:pt x="18411" y="64631"/>
                    <a:pt x="57922" y="85445"/>
                  </a:cubicBezTo>
                  <a:cubicBezTo>
                    <a:pt x="97433" y="106259"/>
                    <a:pt x="189861" y="123544"/>
                    <a:pt x="237839" y="125661"/>
                  </a:cubicBezTo>
                  <a:cubicBezTo>
                    <a:pt x="285817" y="127778"/>
                    <a:pt x="321447" y="106964"/>
                    <a:pt x="345789" y="98145"/>
                  </a:cubicBezTo>
                  <a:cubicBezTo>
                    <a:pt x="370131" y="89326"/>
                    <a:pt x="398353" y="72040"/>
                    <a:pt x="383889" y="72745"/>
                  </a:cubicBezTo>
                  <a:cubicBezTo>
                    <a:pt x="369425" y="73450"/>
                    <a:pt x="304514" y="99203"/>
                    <a:pt x="259006" y="102378"/>
                  </a:cubicBezTo>
                  <a:cubicBezTo>
                    <a:pt x="213498" y="105553"/>
                    <a:pt x="148939" y="101320"/>
                    <a:pt x="110839" y="91795"/>
                  </a:cubicBezTo>
                  <a:cubicBezTo>
                    <a:pt x="72739" y="82270"/>
                    <a:pt x="48045" y="57928"/>
                    <a:pt x="30406" y="45228"/>
                  </a:cubicBezTo>
                  <a:cubicBezTo>
                    <a:pt x="12767" y="32528"/>
                    <a:pt x="-3814" y="-5925"/>
                    <a:pt x="772" y="7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E621C4CB-2E8A-4AD9-A78B-3EDB45729C41}"/>
                </a:ext>
              </a:extLst>
            </p:cNvPr>
            <p:cNvSpPr/>
            <p:nvPr/>
          </p:nvSpPr>
          <p:spPr>
            <a:xfrm>
              <a:off x="3961901" y="4980335"/>
              <a:ext cx="559989" cy="128725"/>
            </a:xfrm>
            <a:custGeom>
              <a:avLst/>
              <a:gdLst>
                <a:gd name="connsiteX0" fmla="*/ 499 w 559989"/>
                <a:gd name="connsiteY0" fmla="*/ 182 h 128725"/>
                <a:gd name="connsiteX1" fmla="*/ 74582 w 559989"/>
                <a:gd name="connsiteY1" fmla="*/ 82732 h 128725"/>
                <a:gd name="connsiteX2" fmla="*/ 243916 w 559989"/>
                <a:gd name="connsiteY2" fmla="*/ 127182 h 128725"/>
                <a:gd name="connsiteX3" fmla="*/ 343399 w 559989"/>
                <a:gd name="connsiteY3" fmla="*/ 116598 h 128725"/>
                <a:gd name="connsiteX4" fmla="*/ 409016 w 559989"/>
                <a:gd name="connsiteY4" fmla="*/ 97548 h 128725"/>
                <a:gd name="connsiteX5" fmla="*/ 476749 w 559989"/>
                <a:gd name="connsiteY5" fmla="*/ 97548 h 128725"/>
                <a:gd name="connsiteX6" fmla="*/ 559299 w 559989"/>
                <a:gd name="connsiteY6" fmla="*/ 103898 h 128725"/>
                <a:gd name="connsiteX7" fmla="*/ 428066 w 559989"/>
                <a:gd name="connsiteY7" fmla="*/ 84848 h 128725"/>
                <a:gd name="connsiteX8" fmla="*/ 262966 w 559989"/>
                <a:gd name="connsiteY8" fmla="*/ 108132 h 128725"/>
                <a:gd name="connsiteX9" fmla="*/ 135966 w 559989"/>
                <a:gd name="connsiteY9" fmla="*/ 106015 h 128725"/>
                <a:gd name="connsiteX10" fmla="*/ 47066 w 559989"/>
                <a:gd name="connsiteY10" fmla="*/ 61565 h 128725"/>
                <a:gd name="connsiteX11" fmla="*/ 499 w 559989"/>
                <a:gd name="connsiteY11" fmla="*/ 182 h 1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989" h="128725">
                  <a:moveTo>
                    <a:pt x="499" y="182"/>
                  </a:moveTo>
                  <a:cubicBezTo>
                    <a:pt x="5085" y="3710"/>
                    <a:pt x="34013" y="61565"/>
                    <a:pt x="74582" y="82732"/>
                  </a:cubicBezTo>
                  <a:cubicBezTo>
                    <a:pt x="115152" y="103899"/>
                    <a:pt x="199113" y="121538"/>
                    <a:pt x="243916" y="127182"/>
                  </a:cubicBezTo>
                  <a:cubicBezTo>
                    <a:pt x="288719" y="132826"/>
                    <a:pt x="315882" y="121537"/>
                    <a:pt x="343399" y="116598"/>
                  </a:cubicBezTo>
                  <a:cubicBezTo>
                    <a:pt x="370916" y="111659"/>
                    <a:pt x="386791" y="100723"/>
                    <a:pt x="409016" y="97548"/>
                  </a:cubicBezTo>
                  <a:cubicBezTo>
                    <a:pt x="431241" y="94373"/>
                    <a:pt x="451702" y="96490"/>
                    <a:pt x="476749" y="97548"/>
                  </a:cubicBezTo>
                  <a:cubicBezTo>
                    <a:pt x="501796" y="98606"/>
                    <a:pt x="567413" y="106015"/>
                    <a:pt x="559299" y="103898"/>
                  </a:cubicBezTo>
                  <a:cubicBezTo>
                    <a:pt x="551185" y="101781"/>
                    <a:pt x="477455" y="84142"/>
                    <a:pt x="428066" y="84848"/>
                  </a:cubicBezTo>
                  <a:cubicBezTo>
                    <a:pt x="378677" y="85554"/>
                    <a:pt x="311649" y="104604"/>
                    <a:pt x="262966" y="108132"/>
                  </a:cubicBezTo>
                  <a:cubicBezTo>
                    <a:pt x="214283" y="111660"/>
                    <a:pt x="171949" y="113776"/>
                    <a:pt x="135966" y="106015"/>
                  </a:cubicBezTo>
                  <a:cubicBezTo>
                    <a:pt x="99983" y="98254"/>
                    <a:pt x="70349" y="77793"/>
                    <a:pt x="47066" y="61565"/>
                  </a:cubicBezTo>
                  <a:cubicBezTo>
                    <a:pt x="23783" y="45337"/>
                    <a:pt x="-4087" y="-3346"/>
                    <a:pt x="499" y="18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FFF974A4-5BDC-4CB3-B0C8-6367DB9008E5}"/>
                </a:ext>
              </a:extLst>
            </p:cNvPr>
            <p:cNvSpPr/>
            <p:nvPr/>
          </p:nvSpPr>
          <p:spPr>
            <a:xfrm>
              <a:off x="3859473" y="4806927"/>
              <a:ext cx="639105" cy="253561"/>
            </a:xfrm>
            <a:custGeom>
              <a:avLst/>
              <a:gdLst>
                <a:gd name="connsiteX0" fmla="*/ 409844 w 639105"/>
                <a:gd name="connsiteY0" fmla="*/ 116440 h 253561"/>
                <a:gd name="connsiteX1" fmla="*/ 488160 w 639105"/>
                <a:gd name="connsiteY1" fmla="*/ 184173 h 253561"/>
                <a:gd name="connsiteX2" fmla="*/ 517794 w 639105"/>
                <a:gd name="connsiteY2" fmla="*/ 241323 h 253561"/>
                <a:gd name="connsiteX3" fmla="*/ 509327 w 639105"/>
                <a:gd name="connsiteY3" fmla="*/ 251906 h 253561"/>
                <a:gd name="connsiteX4" fmla="*/ 566477 w 639105"/>
                <a:gd name="connsiteY4" fmla="*/ 251906 h 253561"/>
                <a:gd name="connsiteX5" fmla="*/ 634210 w 639105"/>
                <a:gd name="connsiteY5" fmla="*/ 247673 h 253561"/>
                <a:gd name="connsiteX6" fmla="*/ 615160 w 639105"/>
                <a:gd name="connsiteY6" fmla="*/ 188406 h 253561"/>
                <a:gd name="connsiteX7" fmla="*/ 466994 w 639105"/>
                <a:gd name="connsiteY7" fmla="*/ 91040 h 253561"/>
                <a:gd name="connsiteX8" fmla="*/ 174894 w 639105"/>
                <a:gd name="connsiteY8" fmla="*/ 23 h 253561"/>
                <a:gd name="connsiteX9" fmla="*/ 16144 w 639105"/>
                <a:gd name="connsiteY9" fmla="*/ 82573 h 253561"/>
                <a:gd name="connsiteX10" fmla="*/ 5560 w 639105"/>
                <a:gd name="connsiteY10" fmla="*/ 120673 h 253561"/>
                <a:gd name="connsiteX11" fmla="*/ 18260 w 639105"/>
                <a:gd name="connsiteY11" fmla="*/ 141840 h 253561"/>
                <a:gd name="connsiteX12" fmla="*/ 66944 w 639105"/>
                <a:gd name="connsiteY12" fmla="*/ 190523 h 253561"/>
                <a:gd name="connsiteX13" fmla="*/ 96577 w 639105"/>
                <a:gd name="connsiteY13" fmla="*/ 177823 h 253561"/>
                <a:gd name="connsiteX14" fmla="*/ 141027 w 639105"/>
                <a:gd name="connsiteY14" fmla="*/ 137606 h 253561"/>
                <a:gd name="connsiteX15" fmla="*/ 234160 w 639105"/>
                <a:gd name="connsiteY15" fmla="*/ 97390 h 253561"/>
                <a:gd name="connsiteX16" fmla="*/ 325177 w 639105"/>
                <a:gd name="connsiteY16" fmla="*/ 84690 h 253561"/>
                <a:gd name="connsiteX17" fmla="*/ 409844 w 639105"/>
                <a:gd name="connsiteY17" fmla="*/ 116440 h 2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9105" h="253561">
                  <a:moveTo>
                    <a:pt x="409844" y="116440"/>
                  </a:moveTo>
                  <a:cubicBezTo>
                    <a:pt x="437008" y="133021"/>
                    <a:pt x="470168" y="163359"/>
                    <a:pt x="488160" y="184173"/>
                  </a:cubicBezTo>
                  <a:cubicBezTo>
                    <a:pt x="506152" y="204987"/>
                    <a:pt x="514266" y="230034"/>
                    <a:pt x="517794" y="241323"/>
                  </a:cubicBezTo>
                  <a:cubicBezTo>
                    <a:pt x="521322" y="252612"/>
                    <a:pt x="501213" y="250142"/>
                    <a:pt x="509327" y="251906"/>
                  </a:cubicBezTo>
                  <a:cubicBezTo>
                    <a:pt x="517441" y="253670"/>
                    <a:pt x="545663" y="252611"/>
                    <a:pt x="566477" y="251906"/>
                  </a:cubicBezTo>
                  <a:cubicBezTo>
                    <a:pt x="587291" y="251201"/>
                    <a:pt x="626096" y="258256"/>
                    <a:pt x="634210" y="247673"/>
                  </a:cubicBezTo>
                  <a:cubicBezTo>
                    <a:pt x="642324" y="237090"/>
                    <a:pt x="643029" y="214512"/>
                    <a:pt x="615160" y="188406"/>
                  </a:cubicBezTo>
                  <a:cubicBezTo>
                    <a:pt x="587291" y="162301"/>
                    <a:pt x="540372" y="122437"/>
                    <a:pt x="466994" y="91040"/>
                  </a:cubicBezTo>
                  <a:cubicBezTo>
                    <a:pt x="393616" y="59643"/>
                    <a:pt x="250036" y="1434"/>
                    <a:pt x="174894" y="23"/>
                  </a:cubicBezTo>
                  <a:cubicBezTo>
                    <a:pt x="99752" y="-1388"/>
                    <a:pt x="44366" y="62465"/>
                    <a:pt x="16144" y="82573"/>
                  </a:cubicBezTo>
                  <a:cubicBezTo>
                    <a:pt x="-12078" y="102681"/>
                    <a:pt x="5207" y="110795"/>
                    <a:pt x="5560" y="120673"/>
                  </a:cubicBezTo>
                  <a:cubicBezTo>
                    <a:pt x="5913" y="130551"/>
                    <a:pt x="8029" y="130198"/>
                    <a:pt x="18260" y="141840"/>
                  </a:cubicBezTo>
                  <a:cubicBezTo>
                    <a:pt x="28491" y="153482"/>
                    <a:pt x="53891" y="184526"/>
                    <a:pt x="66944" y="190523"/>
                  </a:cubicBezTo>
                  <a:cubicBezTo>
                    <a:pt x="79997" y="196520"/>
                    <a:pt x="84230" y="186643"/>
                    <a:pt x="96577" y="177823"/>
                  </a:cubicBezTo>
                  <a:cubicBezTo>
                    <a:pt x="108924" y="169004"/>
                    <a:pt x="118096" y="151012"/>
                    <a:pt x="141027" y="137606"/>
                  </a:cubicBezTo>
                  <a:cubicBezTo>
                    <a:pt x="163957" y="124201"/>
                    <a:pt x="203468" y="106209"/>
                    <a:pt x="234160" y="97390"/>
                  </a:cubicBezTo>
                  <a:cubicBezTo>
                    <a:pt x="264852" y="88571"/>
                    <a:pt x="298719" y="82926"/>
                    <a:pt x="325177" y="84690"/>
                  </a:cubicBezTo>
                  <a:cubicBezTo>
                    <a:pt x="351635" y="86454"/>
                    <a:pt x="382680" y="99859"/>
                    <a:pt x="409844" y="1164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634A6336-C94A-44E6-80D2-BBDB1B4F9A77}"/>
                </a:ext>
              </a:extLst>
            </p:cNvPr>
            <p:cNvSpPr/>
            <p:nvPr/>
          </p:nvSpPr>
          <p:spPr>
            <a:xfrm>
              <a:off x="4038680" y="4864357"/>
              <a:ext cx="273593" cy="167306"/>
            </a:xfrm>
            <a:custGeom>
              <a:avLst/>
              <a:gdLst>
                <a:gd name="connsiteX0" fmla="*/ 10503 w 273593"/>
                <a:gd name="connsiteY0" fmla="*/ 18793 h 167306"/>
                <a:gd name="connsiteX1" fmla="*/ 27437 w 273593"/>
                <a:gd name="connsiteY1" fmla="*/ 92876 h 167306"/>
                <a:gd name="connsiteX2" fmla="*/ 99403 w 273593"/>
                <a:gd name="connsiteY2" fmla="*/ 158493 h 167306"/>
                <a:gd name="connsiteX3" fmla="*/ 152320 w 273593"/>
                <a:gd name="connsiteY3" fmla="*/ 164843 h 167306"/>
                <a:gd name="connsiteX4" fmla="*/ 209470 w 273593"/>
                <a:gd name="connsiteY4" fmla="*/ 141560 h 167306"/>
                <a:gd name="connsiteX5" fmla="*/ 268737 w 273593"/>
                <a:gd name="connsiteY5" fmla="*/ 71710 h 167306"/>
                <a:gd name="connsiteX6" fmla="*/ 260270 w 273593"/>
                <a:gd name="connsiteY6" fmla="*/ 54776 h 167306"/>
                <a:gd name="connsiteX7" fmla="*/ 181953 w 273593"/>
                <a:gd name="connsiteY7" fmla="*/ 3976 h 167306"/>
                <a:gd name="connsiteX8" fmla="*/ 10503 w 273593"/>
                <a:gd name="connsiteY8" fmla="*/ 18793 h 16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93" h="167306">
                  <a:moveTo>
                    <a:pt x="10503" y="18793"/>
                  </a:moveTo>
                  <a:cubicBezTo>
                    <a:pt x="-15250" y="33610"/>
                    <a:pt x="12620" y="69593"/>
                    <a:pt x="27437" y="92876"/>
                  </a:cubicBezTo>
                  <a:cubicBezTo>
                    <a:pt x="42254" y="116159"/>
                    <a:pt x="78589" y="146499"/>
                    <a:pt x="99403" y="158493"/>
                  </a:cubicBezTo>
                  <a:cubicBezTo>
                    <a:pt x="120217" y="170487"/>
                    <a:pt x="133976" y="167665"/>
                    <a:pt x="152320" y="164843"/>
                  </a:cubicBezTo>
                  <a:cubicBezTo>
                    <a:pt x="170665" y="162021"/>
                    <a:pt x="190067" y="157082"/>
                    <a:pt x="209470" y="141560"/>
                  </a:cubicBezTo>
                  <a:cubicBezTo>
                    <a:pt x="228873" y="126038"/>
                    <a:pt x="260270" y="86174"/>
                    <a:pt x="268737" y="71710"/>
                  </a:cubicBezTo>
                  <a:cubicBezTo>
                    <a:pt x="277204" y="57246"/>
                    <a:pt x="274734" y="66065"/>
                    <a:pt x="260270" y="54776"/>
                  </a:cubicBezTo>
                  <a:cubicBezTo>
                    <a:pt x="245806" y="43487"/>
                    <a:pt x="220759" y="13854"/>
                    <a:pt x="181953" y="3976"/>
                  </a:cubicBezTo>
                  <a:cubicBezTo>
                    <a:pt x="143148" y="-5902"/>
                    <a:pt x="36256" y="3976"/>
                    <a:pt x="10503" y="1879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楕円 189">
              <a:extLst>
                <a:ext uri="{FF2B5EF4-FFF2-40B4-BE49-F238E27FC236}">
                  <a16:creationId xmlns:a16="http://schemas.microsoft.com/office/drawing/2014/main" id="{252BC5F0-7207-48A0-9859-C7D1A1924111}"/>
                </a:ext>
              </a:extLst>
            </p:cNvPr>
            <p:cNvSpPr/>
            <p:nvPr/>
          </p:nvSpPr>
          <p:spPr>
            <a:xfrm>
              <a:off x="4095749" y="4895850"/>
              <a:ext cx="158750" cy="120650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0B5F32B1-339E-44BC-B719-D65F27F0B91C}"/>
                </a:ext>
              </a:extLst>
            </p:cNvPr>
            <p:cNvSpPr/>
            <p:nvPr/>
          </p:nvSpPr>
          <p:spPr>
            <a:xfrm>
              <a:off x="5073622" y="4805649"/>
              <a:ext cx="755679" cy="251813"/>
            </a:xfrm>
            <a:custGeom>
              <a:avLst/>
              <a:gdLst>
                <a:gd name="connsiteX0" fmla="*/ 28 w 755679"/>
                <a:gd name="connsiteY0" fmla="*/ 251068 h 251813"/>
                <a:gd name="connsiteX1" fmla="*/ 116445 w 755679"/>
                <a:gd name="connsiteY1" fmla="*/ 77501 h 251813"/>
                <a:gd name="connsiteX2" fmla="*/ 436061 w 755679"/>
                <a:gd name="connsiteY2" fmla="*/ 5534 h 251813"/>
                <a:gd name="connsiteX3" fmla="*/ 510145 w 755679"/>
                <a:gd name="connsiteY3" fmla="*/ 18234 h 251813"/>
                <a:gd name="connsiteX4" fmla="*/ 675245 w 755679"/>
                <a:gd name="connsiteY4" fmla="*/ 124068 h 251813"/>
                <a:gd name="connsiteX5" fmla="*/ 755678 w 755679"/>
                <a:gd name="connsiteY5" fmla="*/ 73268 h 251813"/>
                <a:gd name="connsiteX6" fmla="*/ 677361 w 755679"/>
                <a:gd name="connsiteY6" fmla="*/ 107134 h 251813"/>
                <a:gd name="connsiteX7" fmla="*/ 599045 w 755679"/>
                <a:gd name="connsiteY7" fmla="*/ 128301 h 251813"/>
                <a:gd name="connsiteX8" fmla="*/ 499561 w 755679"/>
                <a:gd name="connsiteY8" fmla="*/ 92318 h 251813"/>
                <a:gd name="connsiteX9" fmla="*/ 378911 w 755679"/>
                <a:gd name="connsiteY9" fmla="*/ 56334 h 251813"/>
                <a:gd name="connsiteX10" fmla="*/ 215928 w 755679"/>
                <a:gd name="connsiteY10" fmla="*/ 66918 h 251813"/>
                <a:gd name="connsiteX11" fmla="*/ 152428 w 755679"/>
                <a:gd name="connsiteY11" fmla="*/ 105018 h 251813"/>
                <a:gd name="connsiteX12" fmla="*/ 105861 w 755679"/>
                <a:gd name="connsiteY12" fmla="*/ 138884 h 251813"/>
                <a:gd name="connsiteX13" fmla="*/ 28 w 755679"/>
                <a:gd name="connsiteY13" fmla="*/ 251068 h 25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5679" h="251813">
                  <a:moveTo>
                    <a:pt x="28" y="251068"/>
                  </a:moveTo>
                  <a:cubicBezTo>
                    <a:pt x="1792" y="240838"/>
                    <a:pt x="43773" y="118423"/>
                    <a:pt x="116445" y="77501"/>
                  </a:cubicBezTo>
                  <a:cubicBezTo>
                    <a:pt x="189117" y="36579"/>
                    <a:pt x="370444" y="15412"/>
                    <a:pt x="436061" y="5534"/>
                  </a:cubicBezTo>
                  <a:cubicBezTo>
                    <a:pt x="501678" y="-4344"/>
                    <a:pt x="470281" y="-1522"/>
                    <a:pt x="510145" y="18234"/>
                  </a:cubicBezTo>
                  <a:cubicBezTo>
                    <a:pt x="550009" y="37990"/>
                    <a:pt x="634323" y="114896"/>
                    <a:pt x="675245" y="124068"/>
                  </a:cubicBezTo>
                  <a:cubicBezTo>
                    <a:pt x="716167" y="133240"/>
                    <a:pt x="755325" y="76090"/>
                    <a:pt x="755678" y="73268"/>
                  </a:cubicBezTo>
                  <a:cubicBezTo>
                    <a:pt x="756031" y="70446"/>
                    <a:pt x="703467" y="97962"/>
                    <a:pt x="677361" y="107134"/>
                  </a:cubicBezTo>
                  <a:cubicBezTo>
                    <a:pt x="651255" y="116306"/>
                    <a:pt x="628678" y="130770"/>
                    <a:pt x="599045" y="128301"/>
                  </a:cubicBezTo>
                  <a:cubicBezTo>
                    <a:pt x="569412" y="125832"/>
                    <a:pt x="536250" y="104312"/>
                    <a:pt x="499561" y="92318"/>
                  </a:cubicBezTo>
                  <a:cubicBezTo>
                    <a:pt x="462872" y="80323"/>
                    <a:pt x="426183" y="60567"/>
                    <a:pt x="378911" y="56334"/>
                  </a:cubicBezTo>
                  <a:cubicBezTo>
                    <a:pt x="331639" y="52101"/>
                    <a:pt x="253675" y="58804"/>
                    <a:pt x="215928" y="66918"/>
                  </a:cubicBezTo>
                  <a:cubicBezTo>
                    <a:pt x="178181" y="75032"/>
                    <a:pt x="170773" y="93024"/>
                    <a:pt x="152428" y="105018"/>
                  </a:cubicBezTo>
                  <a:cubicBezTo>
                    <a:pt x="134084" y="117012"/>
                    <a:pt x="131614" y="114542"/>
                    <a:pt x="105861" y="138884"/>
                  </a:cubicBezTo>
                  <a:cubicBezTo>
                    <a:pt x="80108" y="163226"/>
                    <a:pt x="-1736" y="261298"/>
                    <a:pt x="28" y="2510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EEAE9F9C-5E07-4CEA-A62C-929CD927B4EF}"/>
                </a:ext>
              </a:extLst>
            </p:cNvPr>
            <p:cNvSpPr/>
            <p:nvPr/>
          </p:nvSpPr>
          <p:spPr>
            <a:xfrm>
              <a:off x="5107248" y="4923175"/>
              <a:ext cx="563478" cy="205312"/>
            </a:xfrm>
            <a:custGeom>
              <a:avLst/>
              <a:gdLst>
                <a:gd name="connsiteX0" fmla="*/ 14027 w 563478"/>
                <a:gd name="connsiteY0" fmla="*/ 83800 h 205312"/>
                <a:gd name="connsiteX1" fmla="*/ 236277 w 563478"/>
                <a:gd name="connsiteY1" fmla="*/ 172700 h 205312"/>
                <a:gd name="connsiteX2" fmla="*/ 388677 w 563478"/>
                <a:gd name="connsiteY2" fmla="*/ 166350 h 205312"/>
                <a:gd name="connsiteX3" fmla="*/ 509327 w 563478"/>
                <a:gd name="connsiteY3" fmla="*/ 77450 h 205312"/>
                <a:gd name="connsiteX4" fmla="*/ 563302 w 563478"/>
                <a:gd name="connsiteY4" fmla="*/ 1250 h 205312"/>
                <a:gd name="connsiteX5" fmla="*/ 493452 w 563478"/>
                <a:gd name="connsiteY5" fmla="*/ 140950 h 205312"/>
                <a:gd name="connsiteX6" fmla="*/ 331527 w 563478"/>
                <a:gd name="connsiteY6" fmla="*/ 204450 h 205312"/>
                <a:gd name="connsiteX7" fmla="*/ 55302 w 563478"/>
                <a:gd name="connsiteY7" fmla="*/ 172700 h 205312"/>
                <a:gd name="connsiteX8" fmla="*/ 14027 w 563478"/>
                <a:gd name="connsiteY8" fmla="*/ 83800 h 20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478" h="205312">
                  <a:moveTo>
                    <a:pt x="14027" y="83800"/>
                  </a:moveTo>
                  <a:cubicBezTo>
                    <a:pt x="44189" y="83800"/>
                    <a:pt x="173835" y="158942"/>
                    <a:pt x="236277" y="172700"/>
                  </a:cubicBezTo>
                  <a:cubicBezTo>
                    <a:pt x="298719" y="186458"/>
                    <a:pt x="343169" y="182225"/>
                    <a:pt x="388677" y="166350"/>
                  </a:cubicBezTo>
                  <a:cubicBezTo>
                    <a:pt x="434185" y="150475"/>
                    <a:pt x="480223" y="104967"/>
                    <a:pt x="509327" y="77450"/>
                  </a:cubicBezTo>
                  <a:cubicBezTo>
                    <a:pt x="538431" y="49933"/>
                    <a:pt x="565948" y="-9333"/>
                    <a:pt x="563302" y="1250"/>
                  </a:cubicBezTo>
                  <a:cubicBezTo>
                    <a:pt x="560656" y="11833"/>
                    <a:pt x="532081" y="107083"/>
                    <a:pt x="493452" y="140950"/>
                  </a:cubicBezTo>
                  <a:cubicBezTo>
                    <a:pt x="454823" y="174817"/>
                    <a:pt x="404552" y="199158"/>
                    <a:pt x="331527" y="204450"/>
                  </a:cubicBezTo>
                  <a:cubicBezTo>
                    <a:pt x="258502" y="209742"/>
                    <a:pt x="106102" y="189633"/>
                    <a:pt x="55302" y="172700"/>
                  </a:cubicBezTo>
                  <a:cubicBezTo>
                    <a:pt x="4502" y="155767"/>
                    <a:pt x="-16135" y="83800"/>
                    <a:pt x="14027" y="8380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651A5311-2CDA-43C7-9851-8B0A6D16D341}"/>
                </a:ext>
              </a:extLst>
            </p:cNvPr>
            <p:cNvSpPr/>
            <p:nvPr/>
          </p:nvSpPr>
          <p:spPr>
            <a:xfrm>
              <a:off x="5260975" y="4838522"/>
              <a:ext cx="229074" cy="167698"/>
            </a:xfrm>
            <a:custGeom>
              <a:avLst/>
              <a:gdLst>
                <a:gd name="connsiteX0" fmla="*/ 0 w 229074"/>
                <a:gd name="connsiteY0" fmla="*/ 50978 h 167698"/>
                <a:gd name="connsiteX1" fmla="*/ 31750 w 229074"/>
                <a:gd name="connsiteY1" fmla="*/ 119241 h 167698"/>
                <a:gd name="connsiteX2" fmla="*/ 61913 w 229074"/>
                <a:gd name="connsiteY2" fmla="*/ 147816 h 167698"/>
                <a:gd name="connsiteX3" fmla="*/ 111125 w 229074"/>
                <a:gd name="connsiteY3" fmla="*/ 166866 h 167698"/>
                <a:gd name="connsiteX4" fmla="*/ 174625 w 229074"/>
                <a:gd name="connsiteY4" fmla="*/ 160516 h 167698"/>
                <a:gd name="connsiteX5" fmla="*/ 222250 w 229074"/>
                <a:gd name="connsiteY5" fmla="*/ 127178 h 167698"/>
                <a:gd name="connsiteX6" fmla="*/ 228600 w 229074"/>
                <a:gd name="connsiteY6" fmla="*/ 74791 h 167698"/>
                <a:gd name="connsiteX7" fmla="*/ 227013 w 229074"/>
                <a:gd name="connsiteY7" fmla="*/ 38278 h 167698"/>
                <a:gd name="connsiteX8" fmla="*/ 214313 w 229074"/>
                <a:gd name="connsiteY8" fmla="*/ 17641 h 167698"/>
                <a:gd name="connsiteX9" fmla="*/ 185738 w 229074"/>
                <a:gd name="connsiteY9" fmla="*/ 8116 h 167698"/>
                <a:gd name="connsiteX10" fmla="*/ 133350 w 229074"/>
                <a:gd name="connsiteY10" fmla="*/ 178 h 167698"/>
                <a:gd name="connsiteX11" fmla="*/ 77788 w 229074"/>
                <a:gd name="connsiteY11" fmla="*/ 16053 h 167698"/>
                <a:gd name="connsiteX12" fmla="*/ 0 w 229074"/>
                <a:gd name="connsiteY12" fmla="*/ 50978 h 1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074" h="167698">
                  <a:moveTo>
                    <a:pt x="0" y="50978"/>
                  </a:moveTo>
                  <a:cubicBezTo>
                    <a:pt x="10715" y="77039"/>
                    <a:pt x="21431" y="103101"/>
                    <a:pt x="31750" y="119241"/>
                  </a:cubicBezTo>
                  <a:cubicBezTo>
                    <a:pt x="42069" y="135381"/>
                    <a:pt x="48684" y="139879"/>
                    <a:pt x="61913" y="147816"/>
                  </a:cubicBezTo>
                  <a:cubicBezTo>
                    <a:pt x="75142" y="155753"/>
                    <a:pt x="92340" y="164749"/>
                    <a:pt x="111125" y="166866"/>
                  </a:cubicBezTo>
                  <a:cubicBezTo>
                    <a:pt x="129910" y="168983"/>
                    <a:pt x="156104" y="167131"/>
                    <a:pt x="174625" y="160516"/>
                  </a:cubicBezTo>
                  <a:cubicBezTo>
                    <a:pt x="193146" y="153901"/>
                    <a:pt x="213254" y="141465"/>
                    <a:pt x="222250" y="127178"/>
                  </a:cubicBezTo>
                  <a:cubicBezTo>
                    <a:pt x="231246" y="112891"/>
                    <a:pt x="227806" y="89608"/>
                    <a:pt x="228600" y="74791"/>
                  </a:cubicBezTo>
                  <a:cubicBezTo>
                    <a:pt x="229394" y="59974"/>
                    <a:pt x="229394" y="47803"/>
                    <a:pt x="227013" y="38278"/>
                  </a:cubicBezTo>
                  <a:cubicBezTo>
                    <a:pt x="224632" y="28753"/>
                    <a:pt x="221192" y="22668"/>
                    <a:pt x="214313" y="17641"/>
                  </a:cubicBezTo>
                  <a:cubicBezTo>
                    <a:pt x="207434" y="12614"/>
                    <a:pt x="199232" y="11026"/>
                    <a:pt x="185738" y="8116"/>
                  </a:cubicBezTo>
                  <a:cubicBezTo>
                    <a:pt x="172244" y="5206"/>
                    <a:pt x="151342" y="-1145"/>
                    <a:pt x="133350" y="178"/>
                  </a:cubicBezTo>
                  <a:cubicBezTo>
                    <a:pt x="115358" y="1501"/>
                    <a:pt x="77788" y="16053"/>
                    <a:pt x="77788" y="16053"/>
                  </a:cubicBezTo>
                  <a:lnTo>
                    <a:pt x="0" y="509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楕円 193">
              <a:extLst>
                <a:ext uri="{FF2B5EF4-FFF2-40B4-BE49-F238E27FC236}">
                  <a16:creationId xmlns:a16="http://schemas.microsoft.com/office/drawing/2014/main" id="{1A7E94E1-13F6-4FE8-8E7A-F0AFEF43FBA0}"/>
                </a:ext>
              </a:extLst>
            </p:cNvPr>
            <p:cNvSpPr/>
            <p:nvPr/>
          </p:nvSpPr>
          <p:spPr>
            <a:xfrm>
              <a:off x="5309869" y="4865370"/>
              <a:ext cx="158750" cy="120650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7963FB39-E8AF-4D20-8F07-F0D030267A09}"/>
                </a:ext>
              </a:extLst>
            </p:cNvPr>
            <p:cNvSpPr/>
            <p:nvPr/>
          </p:nvSpPr>
          <p:spPr>
            <a:xfrm>
              <a:off x="5164316" y="4895317"/>
              <a:ext cx="123343" cy="177628"/>
            </a:xfrm>
            <a:custGeom>
              <a:avLst/>
              <a:gdLst>
                <a:gd name="connsiteX0" fmla="*/ 123117 w 123343"/>
                <a:gd name="connsiteY0" fmla="*/ 533 h 177628"/>
                <a:gd name="connsiteX1" fmla="*/ 38451 w 123343"/>
                <a:gd name="connsiteY1" fmla="*/ 93666 h 177628"/>
                <a:gd name="connsiteX2" fmla="*/ 118884 w 123343"/>
                <a:gd name="connsiteY2" fmla="*/ 176216 h 177628"/>
                <a:gd name="connsiteX3" fmla="*/ 21517 w 123343"/>
                <a:gd name="connsiteY3" fmla="*/ 142350 h 177628"/>
                <a:gd name="connsiteX4" fmla="*/ 6701 w 123343"/>
                <a:gd name="connsiteY4" fmla="*/ 97900 h 177628"/>
                <a:gd name="connsiteX5" fmla="*/ 6701 w 123343"/>
                <a:gd name="connsiteY5" fmla="*/ 57683 h 177628"/>
                <a:gd name="connsiteX6" fmla="*/ 123117 w 123343"/>
                <a:gd name="connsiteY6" fmla="*/ 533 h 1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43" h="177628">
                  <a:moveTo>
                    <a:pt x="123117" y="533"/>
                  </a:moveTo>
                  <a:cubicBezTo>
                    <a:pt x="128409" y="6530"/>
                    <a:pt x="39156" y="64386"/>
                    <a:pt x="38451" y="93666"/>
                  </a:cubicBezTo>
                  <a:cubicBezTo>
                    <a:pt x="37746" y="122946"/>
                    <a:pt x="121706" y="168102"/>
                    <a:pt x="118884" y="176216"/>
                  </a:cubicBezTo>
                  <a:cubicBezTo>
                    <a:pt x="116062" y="184330"/>
                    <a:pt x="40214" y="155403"/>
                    <a:pt x="21517" y="142350"/>
                  </a:cubicBezTo>
                  <a:cubicBezTo>
                    <a:pt x="2820" y="129297"/>
                    <a:pt x="9170" y="112011"/>
                    <a:pt x="6701" y="97900"/>
                  </a:cubicBezTo>
                  <a:cubicBezTo>
                    <a:pt x="4232" y="83789"/>
                    <a:pt x="-7057" y="74616"/>
                    <a:pt x="6701" y="57683"/>
                  </a:cubicBezTo>
                  <a:cubicBezTo>
                    <a:pt x="20459" y="40750"/>
                    <a:pt x="117825" y="-5464"/>
                    <a:pt x="123117" y="53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BCB969CD-C6F2-4071-B66E-EF88B513E90F}"/>
                </a:ext>
              </a:extLst>
            </p:cNvPr>
            <p:cNvSpPr/>
            <p:nvPr/>
          </p:nvSpPr>
          <p:spPr>
            <a:xfrm>
              <a:off x="4931033" y="4723425"/>
              <a:ext cx="530087" cy="344080"/>
            </a:xfrm>
            <a:custGeom>
              <a:avLst/>
              <a:gdLst>
                <a:gd name="connsiteX0" fmla="*/ 529967 w 530087"/>
                <a:gd name="connsiteY0" fmla="*/ 975 h 344080"/>
                <a:gd name="connsiteX1" fmla="*/ 405084 w 530087"/>
                <a:gd name="connsiteY1" fmla="*/ 98342 h 344080"/>
                <a:gd name="connsiteX2" fmla="*/ 259034 w 530087"/>
                <a:gd name="connsiteY2" fmla="*/ 153375 h 344080"/>
                <a:gd name="connsiteX3" fmla="*/ 155317 w 530087"/>
                <a:gd name="connsiteY3" fmla="*/ 252858 h 344080"/>
                <a:gd name="connsiteX4" fmla="*/ 140500 w 530087"/>
                <a:gd name="connsiteY4" fmla="*/ 322708 h 344080"/>
                <a:gd name="connsiteX5" fmla="*/ 134150 w 530087"/>
                <a:gd name="connsiteY5" fmla="*/ 252858 h 344080"/>
                <a:gd name="connsiteX6" fmla="*/ 98167 w 530087"/>
                <a:gd name="connsiteY6" fmla="*/ 333292 h 344080"/>
                <a:gd name="connsiteX7" fmla="*/ 102400 w 530087"/>
                <a:gd name="connsiteY7" fmla="*/ 252858 h 344080"/>
                <a:gd name="connsiteX8" fmla="*/ 5034 w 530087"/>
                <a:gd name="connsiteY8" fmla="*/ 343875 h 344080"/>
                <a:gd name="connsiteX9" fmla="*/ 24084 w 530087"/>
                <a:gd name="connsiteY9" fmla="*/ 274025 h 344080"/>
                <a:gd name="connsiteX10" fmla="*/ 110867 w 530087"/>
                <a:gd name="connsiteY10" fmla="*/ 159725 h 344080"/>
                <a:gd name="connsiteX11" fmla="*/ 180717 w 530087"/>
                <a:gd name="connsiteY11" fmla="*/ 138558 h 344080"/>
                <a:gd name="connsiteX12" fmla="*/ 318300 w 530087"/>
                <a:gd name="connsiteY12" fmla="*/ 91992 h 344080"/>
                <a:gd name="connsiteX13" fmla="*/ 426250 w 530087"/>
                <a:gd name="connsiteY13" fmla="*/ 49658 h 344080"/>
                <a:gd name="connsiteX14" fmla="*/ 529967 w 530087"/>
                <a:gd name="connsiteY14" fmla="*/ 975 h 34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087" h="344080">
                  <a:moveTo>
                    <a:pt x="529967" y="975"/>
                  </a:moveTo>
                  <a:cubicBezTo>
                    <a:pt x="526439" y="9089"/>
                    <a:pt x="450240" y="72942"/>
                    <a:pt x="405084" y="98342"/>
                  </a:cubicBezTo>
                  <a:cubicBezTo>
                    <a:pt x="359928" y="123742"/>
                    <a:pt x="300662" y="127622"/>
                    <a:pt x="259034" y="153375"/>
                  </a:cubicBezTo>
                  <a:cubicBezTo>
                    <a:pt x="217406" y="179128"/>
                    <a:pt x="175073" y="224636"/>
                    <a:pt x="155317" y="252858"/>
                  </a:cubicBezTo>
                  <a:cubicBezTo>
                    <a:pt x="135561" y="281080"/>
                    <a:pt x="144028" y="322708"/>
                    <a:pt x="140500" y="322708"/>
                  </a:cubicBezTo>
                  <a:cubicBezTo>
                    <a:pt x="136972" y="322708"/>
                    <a:pt x="141205" y="251094"/>
                    <a:pt x="134150" y="252858"/>
                  </a:cubicBezTo>
                  <a:cubicBezTo>
                    <a:pt x="127095" y="254622"/>
                    <a:pt x="103459" y="333292"/>
                    <a:pt x="98167" y="333292"/>
                  </a:cubicBezTo>
                  <a:cubicBezTo>
                    <a:pt x="92875" y="333292"/>
                    <a:pt x="117922" y="251094"/>
                    <a:pt x="102400" y="252858"/>
                  </a:cubicBezTo>
                  <a:cubicBezTo>
                    <a:pt x="86878" y="254622"/>
                    <a:pt x="18087" y="340347"/>
                    <a:pt x="5034" y="343875"/>
                  </a:cubicBezTo>
                  <a:cubicBezTo>
                    <a:pt x="-8019" y="347403"/>
                    <a:pt x="6445" y="304717"/>
                    <a:pt x="24084" y="274025"/>
                  </a:cubicBezTo>
                  <a:cubicBezTo>
                    <a:pt x="41723" y="243333"/>
                    <a:pt x="84762" y="182303"/>
                    <a:pt x="110867" y="159725"/>
                  </a:cubicBezTo>
                  <a:cubicBezTo>
                    <a:pt x="136972" y="137147"/>
                    <a:pt x="146145" y="149847"/>
                    <a:pt x="180717" y="138558"/>
                  </a:cubicBezTo>
                  <a:cubicBezTo>
                    <a:pt x="215289" y="127269"/>
                    <a:pt x="277378" y="106809"/>
                    <a:pt x="318300" y="91992"/>
                  </a:cubicBezTo>
                  <a:cubicBezTo>
                    <a:pt x="359222" y="77175"/>
                    <a:pt x="394147" y="61653"/>
                    <a:pt x="426250" y="49658"/>
                  </a:cubicBezTo>
                  <a:cubicBezTo>
                    <a:pt x="458353" y="37664"/>
                    <a:pt x="533495" y="-7139"/>
                    <a:pt x="529967" y="97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6C7B5445-A98D-4BED-AA31-59519FBE0142}"/>
                </a:ext>
              </a:extLst>
            </p:cNvPr>
            <p:cNvSpPr/>
            <p:nvPr/>
          </p:nvSpPr>
          <p:spPr>
            <a:xfrm>
              <a:off x="5063939" y="4882009"/>
              <a:ext cx="168525" cy="108519"/>
            </a:xfrm>
            <a:custGeom>
              <a:avLst/>
              <a:gdLst>
                <a:gd name="connsiteX0" fmla="*/ 168461 w 168525"/>
                <a:gd name="connsiteY0" fmla="*/ 4316 h 108519"/>
                <a:gd name="connsiteX1" fmla="*/ 63686 w 168525"/>
                <a:gd name="connsiteY1" fmla="*/ 96391 h 108519"/>
                <a:gd name="connsiteX2" fmla="*/ 186 w 168525"/>
                <a:gd name="connsiteY2" fmla="*/ 99566 h 108519"/>
                <a:gd name="connsiteX3" fmla="*/ 47811 w 168525"/>
                <a:gd name="connsiteY3" fmla="*/ 23366 h 108519"/>
                <a:gd name="connsiteX4" fmla="*/ 168461 w 168525"/>
                <a:gd name="connsiteY4" fmla="*/ 4316 h 1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25" h="108519">
                  <a:moveTo>
                    <a:pt x="168461" y="4316"/>
                  </a:moveTo>
                  <a:cubicBezTo>
                    <a:pt x="171107" y="16487"/>
                    <a:pt x="91732" y="80516"/>
                    <a:pt x="63686" y="96391"/>
                  </a:cubicBezTo>
                  <a:cubicBezTo>
                    <a:pt x="35640" y="112266"/>
                    <a:pt x="2832" y="111737"/>
                    <a:pt x="186" y="99566"/>
                  </a:cubicBezTo>
                  <a:cubicBezTo>
                    <a:pt x="-2460" y="87395"/>
                    <a:pt x="23469" y="38712"/>
                    <a:pt x="47811" y="23366"/>
                  </a:cubicBezTo>
                  <a:cubicBezTo>
                    <a:pt x="72153" y="8020"/>
                    <a:pt x="165815" y="-7855"/>
                    <a:pt x="168461" y="431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D55EA3C3-E06E-42F9-ADFD-CBD021B5DD52}"/>
                </a:ext>
              </a:extLst>
            </p:cNvPr>
            <p:cNvSpPr/>
            <p:nvPr/>
          </p:nvSpPr>
          <p:spPr>
            <a:xfrm>
              <a:off x="4370371" y="6198401"/>
              <a:ext cx="703477" cy="64315"/>
            </a:xfrm>
            <a:custGeom>
              <a:avLst/>
              <a:gdLst>
                <a:gd name="connsiteX0" fmla="*/ 17 w 703477"/>
                <a:gd name="connsiteY0" fmla="*/ 787 h 64315"/>
                <a:gd name="connsiteX1" fmla="*/ 147654 w 703477"/>
                <a:gd name="connsiteY1" fmla="*/ 24599 h 64315"/>
                <a:gd name="connsiteX2" fmla="*/ 381017 w 703477"/>
                <a:gd name="connsiteY2" fmla="*/ 8724 h 64315"/>
                <a:gd name="connsiteX3" fmla="*/ 465154 w 703477"/>
                <a:gd name="connsiteY3" fmla="*/ 21424 h 64315"/>
                <a:gd name="connsiteX4" fmla="*/ 554054 w 703477"/>
                <a:gd name="connsiteY4" fmla="*/ 15074 h 64315"/>
                <a:gd name="connsiteX5" fmla="*/ 639779 w 703477"/>
                <a:gd name="connsiteY5" fmla="*/ 15074 h 64315"/>
                <a:gd name="connsiteX6" fmla="*/ 703279 w 703477"/>
                <a:gd name="connsiteY6" fmla="*/ 34124 h 64315"/>
                <a:gd name="connsiteX7" fmla="*/ 619142 w 703477"/>
                <a:gd name="connsiteY7" fmla="*/ 57937 h 64315"/>
                <a:gd name="connsiteX8" fmla="*/ 411179 w 703477"/>
                <a:gd name="connsiteY8" fmla="*/ 64287 h 64315"/>
                <a:gd name="connsiteX9" fmla="*/ 139717 w 703477"/>
                <a:gd name="connsiteY9" fmla="*/ 59524 h 64315"/>
                <a:gd name="connsiteX10" fmla="*/ 17 w 703477"/>
                <a:gd name="connsiteY10" fmla="*/ 787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477" h="64315">
                  <a:moveTo>
                    <a:pt x="17" y="787"/>
                  </a:moveTo>
                  <a:cubicBezTo>
                    <a:pt x="1340" y="-5034"/>
                    <a:pt x="84154" y="23276"/>
                    <a:pt x="147654" y="24599"/>
                  </a:cubicBezTo>
                  <a:cubicBezTo>
                    <a:pt x="211154" y="25922"/>
                    <a:pt x="328100" y="9253"/>
                    <a:pt x="381017" y="8724"/>
                  </a:cubicBezTo>
                  <a:cubicBezTo>
                    <a:pt x="433934" y="8195"/>
                    <a:pt x="436315" y="20366"/>
                    <a:pt x="465154" y="21424"/>
                  </a:cubicBezTo>
                  <a:cubicBezTo>
                    <a:pt x="493993" y="22482"/>
                    <a:pt x="524950" y="16132"/>
                    <a:pt x="554054" y="15074"/>
                  </a:cubicBezTo>
                  <a:cubicBezTo>
                    <a:pt x="583158" y="14016"/>
                    <a:pt x="614908" y="11899"/>
                    <a:pt x="639779" y="15074"/>
                  </a:cubicBezTo>
                  <a:cubicBezTo>
                    <a:pt x="664650" y="18249"/>
                    <a:pt x="706719" y="26980"/>
                    <a:pt x="703279" y="34124"/>
                  </a:cubicBezTo>
                  <a:cubicBezTo>
                    <a:pt x="699840" y="41268"/>
                    <a:pt x="667825" y="52910"/>
                    <a:pt x="619142" y="57937"/>
                  </a:cubicBezTo>
                  <a:cubicBezTo>
                    <a:pt x="570459" y="62964"/>
                    <a:pt x="491083" y="64023"/>
                    <a:pt x="411179" y="64287"/>
                  </a:cubicBezTo>
                  <a:cubicBezTo>
                    <a:pt x="331275" y="64551"/>
                    <a:pt x="205069" y="62964"/>
                    <a:pt x="139717" y="59524"/>
                  </a:cubicBezTo>
                  <a:cubicBezTo>
                    <a:pt x="74365" y="56084"/>
                    <a:pt x="-1306" y="6608"/>
                    <a:pt x="17" y="78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917F3468-223F-4C71-BB1D-82D981999A08}"/>
                </a:ext>
              </a:extLst>
            </p:cNvPr>
            <p:cNvSpPr/>
            <p:nvPr/>
          </p:nvSpPr>
          <p:spPr>
            <a:xfrm>
              <a:off x="5224295" y="6128659"/>
              <a:ext cx="104955" cy="135738"/>
            </a:xfrm>
            <a:custGeom>
              <a:avLst/>
              <a:gdLst>
                <a:gd name="connsiteX0" fmla="*/ 1755 w 104955"/>
                <a:gd name="connsiteY0" fmla="*/ 679 h 135738"/>
                <a:gd name="connsiteX1" fmla="*/ 101768 w 104955"/>
                <a:gd name="connsiteY1" fmla="*/ 95929 h 135738"/>
                <a:gd name="connsiteX2" fmla="*/ 74780 w 104955"/>
                <a:gd name="connsiteY2" fmla="*/ 135616 h 135738"/>
                <a:gd name="connsiteX3" fmla="*/ 20805 w 104955"/>
                <a:gd name="connsiteY3" fmla="*/ 107041 h 135738"/>
                <a:gd name="connsiteX4" fmla="*/ 36680 w 104955"/>
                <a:gd name="connsiteY4" fmla="*/ 70529 h 135738"/>
                <a:gd name="connsiteX5" fmla="*/ 36680 w 104955"/>
                <a:gd name="connsiteY5" fmla="*/ 53066 h 135738"/>
                <a:gd name="connsiteX6" fmla="*/ 1755 w 104955"/>
                <a:gd name="connsiteY6" fmla="*/ 679 h 13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955" h="135738">
                  <a:moveTo>
                    <a:pt x="1755" y="679"/>
                  </a:moveTo>
                  <a:cubicBezTo>
                    <a:pt x="12603" y="7823"/>
                    <a:pt x="89597" y="73439"/>
                    <a:pt x="101768" y="95929"/>
                  </a:cubicBezTo>
                  <a:cubicBezTo>
                    <a:pt x="113939" y="118419"/>
                    <a:pt x="88274" y="133764"/>
                    <a:pt x="74780" y="135616"/>
                  </a:cubicBezTo>
                  <a:cubicBezTo>
                    <a:pt x="61286" y="137468"/>
                    <a:pt x="27155" y="117889"/>
                    <a:pt x="20805" y="107041"/>
                  </a:cubicBezTo>
                  <a:cubicBezTo>
                    <a:pt x="14455" y="96193"/>
                    <a:pt x="34034" y="79525"/>
                    <a:pt x="36680" y="70529"/>
                  </a:cubicBezTo>
                  <a:cubicBezTo>
                    <a:pt x="39326" y="61533"/>
                    <a:pt x="39590" y="61268"/>
                    <a:pt x="36680" y="53066"/>
                  </a:cubicBezTo>
                  <a:cubicBezTo>
                    <a:pt x="33770" y="44864"/>
                    <a:pt x="-9093" y="-6465"/>
                    <a:pt x="1755" y="67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5791CB99-AAA9-4B4B-916D-90371F038CA0}"/>
                </a:ext>
              </a:extLst>
            </p:cNvPr>
            <p:cNvSpPr/>
            <p:nvPr/>
          </p:nvSpPr>
          <p:spPr>
            <a:xfrm>
              <a:off x="4443493" y="4924122"/>
              <a:ext cx="277726" cy="202062"/>
            </a:xfrm>
            <a:custGeom>
              <a:avLst/>
              <a:gdLst>
                <a:gd name="connsiteX0" fmla="*/ 5740 w 277726"/>
                <a:gd name="connsiteY0" fmla="*/ 1361 h 202062"/>
                <a:gd name="connsiteX1" fmla="*/ 270324 w 277726"/>
                <a:gd name="connsiteY1" fmla="*/ 96611 h 202062"/>
                <a:gd name="connsiteX2" fmla="*/ 196240 w 277726"/>
                <a:gd name="connsiteY2" fmla="*/ 132595 h 202062"/>
                <a:gd name="connsiteX3" fmla="*/ 109457 w 277726"/>
                <a:gd name="connsiteY3" fmla="*/ 172811 h 202062"/>
                <a:gd name="connsiteX4" fmla="*/ 86174 w 277726"/>
                <a:gd name="connsiteY4" fmla="*/ 200328 h 202062"/>
                <a:gd name="connsiteX5" fmla="*/ 113690 w 277726"/>
                <a:gd name="connsiteY5" fmla="*/ 122011 h 202062"/>
                <a:gd name="connsiteX6" fmla="*/ 115807 w 277726"/>
                <a:gd name="connsiteY6" fmla="*/ 94495 h 202062"/>
                <a:gd name="connsiteX7" fmla="*/ 88290 w 277726"/>
                <a:gd name="connsiteY7" fmla="*/ 43695 h 202062"/>
                <a:gd name="connsiteX8" fmla="*/ 5740 w 277726"/>
                <a:gd name="connsiteY8" fmla="*/ 1361 h 2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26" h="202062">
                  <a:moveTo>
                    <a:pt x="5740" y="1361"/>
                  </a:moveTo>
                  <a:cubicBezTo>
                    <a:pt x="36079" y="10180"/>
                    <a:pt x="238574" y="74739"/>
                    <a:pt x="270324" y="96611"/>
                  </a:cubicBezTo>
                  <a:cubicBezTo>
                    <a:pt x="302074" y="118483"/>
                    <a:pt x="223051" y="119895"/>
                    <a:pt x="196240" y="132595"/>
                  </a:cubicBezTo>
                  <a:cubicBezTo>
                    <a:pt x="169429" y="145295"/>
                    <a:pt x="127801" y="161522"/>
                    <a:pt x="109457" y="172811"/>
                  </a:cubicBezTo>
                  <a:cubicBezTo>
                    <a:pt x="91113" y="184100"/>
                    <a:pt x="85468" y="208795"/>
                    <a:pt x="86174" y="200328"/>
                  </a:cubicBezTo>
                  <a:cubicBezTo>
                    <a:pt x="86880" y="191861"/>
                    <a:pt x="108751" y="139650"/>
                    <a:pt x="113690" y="122011"/>
                  </a:cubicBezTo>
                  <a:cubicBezTo>
                    <a:pt x="118629" y="104372"/>
                    <a:pt x="120040" y="107548"/>
                    <a:pt x="115807" y="94495"/>
                  </a:cubicBezTo>
                  <a:cubicBezTo>
                    <a:pt x="111574" y="81442"/>
                    <a:pt x="102048" y="58512"/>
                    <a:pt x="88290" y="43695"/>
                  </a:cubicBezTo>
                  <a:cubicBezTo>
                    <a:pt x="74532" y="28878"/>
                    <a:pt x="-24599" y="-7458"/>
                    <a:pt x="5740" y="1361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892038FB-A0A5-4271-BFF3-9AFB5111A15B}"/>
                </a:ext>
              </a:extLst>
            </p:cNvPr>
            <p:cNvSpPr/>
            <p:nvPr/>
          </p:nvSpPr>
          <p:spPr>
            <a:xfrm>
              <a:off x="5364043" y="4949561"/>
              <a:ext cx="287027" cy="153134"/>
            </a:xfrm>
            <a:custGeom>
              <a:avLst/>
              <a:gdLst>
                <a:gd name="connsiteX0" fmla="*/ 120 w 287027"/>
                <a:gd name="connsiteY0" fmla="*/ 146314 h 153134"/>
                <a:gd name="connsiteX1" fmla="*/ 142995 w 287027"/>
                <a:gd name="connsiteY1" fmla="*/ 124089 h 153134"/>
                <a:gd name="connsiteX2" fmla="*/ 269995 w 287027"/>
                <a:gd name="connsiteY2" fmla="*/ 11377 h 153134"/>
                <a:gd name="connsiteX3" fmla="*/ 282695 w 287027"/>
                <a:gd name="connsiteY3" fmla="*/ 9789 h 153134"/>
                <a:gd name="connsiteX4" fmla="*/ 241420 w 287027"/>
                <a:gd name="connsiteY4" fmla="*/ 63764 h 153134"/>
                <a:gd name="connsiteX5" fmla="*/ 192207 w 287027"/>
                <a:gd name="connsiteY5" fmla="*/ 111389 h 153134"/>
                <a:gd name="connsiteX6" fmla="*/ 119182 w 287027"/>
                <a:gd name="connsiteY6" fmla="*/ 149489 h 153134"/>
                <a:gd name="connsiteX7" fmla="*/ 120 w 287027"/>
                <a:gd name="connsiteY7" fmla="*/ 146314 h 15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027" h="153134">
                  <a:moveTo>
                    <a:pt x="120" y="146314"/>
                  </a:moveTo>
                  <a:cubicBezTo>
                    <a:pt x="4089" y="142081"/>
                    <a:pt x="98016" y="146579"/>
                    <a:pt x="142995" y="124089"/>
                  </a:cubicBezTo>
                  <a:cubicBezTo>
                    <a:pt x="187974" y="101599"/>
                    <a:pt x="246712" y="30427"/>
                    <a:pt x="269995" y="11377"/>
                  </a:cubicBezTo>
                  <a:cubicBezTo>
                    <a:pt x="293278" y="-7673"/>
                    <a:pt x="287457" y="1058"/>
                    <a:pt x="282695" y="9789"/>
                  </a:cubicBezTo>
                  <a:cubicBezTo>
                    <a:pt x="277933" y="18520"/>
                    <a:pt x="256501" y="46831"/>
                    <a:pt x="241420" y="63764"/>
                  </a:cubicBezTo>
                  <a:cubicBezTo>
                    <a:pt x="226339" y="80697"/>
                    <a:pt x="212580" y="97102"/>
                    <a:pt x="192207" y="111389"/>
                  </a:cubicBezTo>
                  <a:cubicBezTo>
                    <a:pt x="171834" y="125676"/>
                    <a:pt x="147228" y="141551"/>
                    <a:pt x="119182" y="149489"/>
                  </a:cubicBezTo>
                  <a:cubicBezTo>
                    <a:pt x="91136" y="157427"/>
                    <a:pt x="-3849" y="150547"/>
                    <a:pt x="120" y="1463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1AEF3068-8A2B-4280-9C5A-63E1BD0AB3AC}"/>
                </a:ext>
              </a:extLst>
            </p:cNvPr>
            <p:cNvSpPr/>
            <p:nvPr/>
          </p:nvSpPr>
          <p:spPr>
            <a:xfrm>
              <a:off x="5479272" y="4851297"/>
              <a:ext cx="244196" cy="93589"/>
            </a:xfrm>
            <a:custGeom>
              <a:avLst/>
              <a:gdLst>
                <a:gd name="connsiteX0" fmla="*/ 778 w 244196"/>
                <a:gd name="connsiteY0" fmla="*/ 103 h 93589"/>
                <a:gd name="connsiteX1" fmla="*/ 89678 w 244196"/>
                <a:gd name="connsiteY1" fmla="*/ 80536 h 93589"/>
                <a:gd name="connsiteX2" fmla="*/ 142595 w 244196"/>
                <a:gd name="connsiteY2" fmla="*/ 93236 h 93589"/>
                <a:gd name="connsiteX3" fmla="*/ 244195 w 244196"/>
                <a:gd name="connsiteY3" fmla="*/ 78420 h 93589"/>
                <a:gd name="connsiteX4" fmla="*/ 144711 w 244196"/>
                <a:gd name="connsiteY4" fmla="*/ 63603 h 93589"/>
                <a:gd name="connsiteX5" fmla="*/ 778 w 244196"/>
                <a:gd name="connsiteY5" fmla="*/ 103 h 9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196" h="93589">
                  <a:moveTo>
                    <a:pt x="778" y="103"/>
                  </a:moveTo>
                  <a:cubicBezTo>
                    <a:pt x="-8394" y="2925"/>
                    <a:pt x="66042" y="65014"/>
                    <a:pt x="89678" y="80536"/>
                  </a:cubicBezTo>
                  <a:cubicBezTo>
                    <a:pt x="113314" y="96058"/>
                    <a:pt x="116842" y="93589"/>
                    <a:pt x="142595" y="93236"/>
                  </a:cubicBezTo>
                  <a:cubicBezTo>
                    <a:pt x="168348" y="92883"/>
                    <a:pt x="243842" y="83359"/>
                    <a:pt x="244195" y="78420"/>
                  </a:cubicBezTo>
                  <a:cubicBezTo>
                    <a:pt x="244548" y="73481"/>
                    <a:pt x="178578" y="74186"/>
                    <a:pt x="144711" y="63603"/>
                  </a:cubicBezTo>
                  <a:cubicBezTo>
                    <a:pt x="110844" y="53020"/>
                    <a:pt x="9950" y="-2719"/>
                    <a:pt x="778" y="10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36AC05DF-90B4-40E5-936A-7234C879D35E}"/>
                </a:ext>
              </a:extLst>
            </p:cNvPr>
            <p:cNvSpPr/>
            <p:nvPr/>
          </p:nvSpPr>
          <p:spPr>
            <a:xfrm>
              <a:off x="5888092" y="5638260"/>
              <a:ext cx="120597" cy="564421"/>
            </a:xfrm>
            <a:custGeom>
              <a:avLst/>
              <a:gdLst>
                <a:gd name="connsiteX0" fmla="*/ 2591 w 120597"/>
                <a:gd name="connsiteY0" fmla="*/ 9007 h 564421"/>
                <a:gd name="connsiteX1" fmla="*/ 108425 w 120597"/>
                <a:gd name="connsiteY1" fmla="*/ 311690 h 564421"/>
                <a:gd name="connsiteX2" fmla="*/ 114775 w 120597"/>
                <a:gd name="connsiteY2" fmla="*/ 563573 h 564421"/>
                <a:gd name="connsiteX3" fmla="*/ 76675 w 120597"/>
                <a:gd name="connsiteY3" fmla="*/ 224907 h 564421"/>
                <a:gd name="connsiteX4" fmla="*/ 36458 w 120597"/>
                <a:gd name="connsiteY4" fmla="*/ 91557 h 564421"/>
                <a:gd name="connsiteX5" fmla="*/ 2591 w 120597"/>
                <a:gd name="connsiteY5" fmla="*/ 9007 h 5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597" h="564421">
                  <a:moveTo>
                    <a:pt x="2591" y="9007"/>
                  </a:moveTo>
                  <a:cubicBezTo>
                    <a:pt x="14585" y="45696"/>
                    <a:pt x="89728" y="219262"/>
                    <a:pt x="108425" y="311690"/>
                  </a:cubicBezTo>
                  <a:cubicBezTo>
                    <a:pt x="127122" y="404118"/>
                    <a:pt x="120067" y="578037"/>
                    <a:pt x="114775" y="563573"/>
                  </a:cubicBezTo>
                  <a:cubicBezTo>
                    <a:pt x="109483" y="549109"/>
                    <a:pt x="89728" y="303576"/>
                    <a:pt x="76675" y="224907"/>
                  </a:cubicBezTo>
                  <a:cubicBezTo>
                    <a:pt x="63622" y="146238"/>
                    <a:pt x="49511" y="125777"/>
                    <a:pt x="36458" y="91557"/>
                  </a:cubicBezTo>
                  <a:cubicBezTo>
                    <a:pt x="23405" y="57337"/>
                    <a:pt x="-9403" y="-27682"/>
                    <a:pt x="2591" y="900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9CCDEC08-D685-4E2B-BB38-2ADC1BC2E962}"/>
                </a:ext>
              </a:extLst>
            </p:cNvPr>
            <p:cNvSpPr/>
            <p:nvPr/>
          </p:nvSpPr>
          <p:spPr>
            <a:xfrm>
              <a:off x="5856803" y="5773926"/>
              <a:ext cx="119693" cy="510457"/>
            </a:xfrm>
            <a:custGeom>
              <a:avLst/>
              <a:gdLst>
                <a:gd name="connsiteX0" fmla="*/ 4247 w 119693"/>
                <a:gd name="connsiteY0" fmla="*/ 341 h 510457"/>
                <a:gd name="connsiteX1" fmla="*/ 99497 w 119693"/>
                <a:gd name="connsiteY1" fmla="*/ 182374 h 510457"/>
                <a:gd name="connsiteX2" fmla="*/ 14 w 119693"/>
                <a:gd name="connsiteY2" fmla="*/ 510457 h 510457"/>
                <a:gd name="connsiteX3" fmla="*/ 107964 w 119693"/>
                <a:gd name="connsiteY3" fmla="*/ 182374 h 510457"/>
                <a:gd name="connsiteX4" fmla="*/ 105847 w 119693"/>
                <a:gd name="connsiteY4" fmla="*/ 137924 h 510457"/>
                <a:gd name="connsiteX5" fmla="*/ 4247 w 119693"/>
                <a:gd name="connsiteY5" fmla="*/ 341 h 51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693" h="510457">
                  <a:moveTo>
                    <a:pt x="4247" y="341"/>
                  </a:moveTo>
                  <a:cubicBezTo>
                    <a:pt x="3189" y="7749"/>
                    <a:pt x="100202" y="97355"/>
                    <a:pt x="99497" y="182374"/>
                  </a:cubicBezTo>
                  <a:cubicBezTo>
                    <a:pt x="98792" y="267393"/>
                    <a:pt x="-1397" y="510457"/>
                    <a:pt x="14" y="510457"/>
                  </a:cubicBezTo>
                  <a:cubicBezTo>
                    <a:pt x="1425" y="510457"/>
                    <a:pt x="90325" y="244463"/>
                    <a:pt x="107964" y="182374"/>
                  </a:cubicBezTo>
                  <a:cubicBezTo>
                    <a:pt x="125603" y="120285"/>
                    <a:pt x="122075" y="167557"/>
                    <a:pt x="105847" y="137924"/>
                  </a:cubicBezTo>
                  <a:cubicBezTo>
                    <a:pt x="89619" y="108291"/>
                    <a:pt x="5305" y="-7067"/>
                    <a:pt x="4247" y="3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6F4E89E-BE27-4230-A66E-1D07A0CFE0C3}"/>
                </a:ext>
              </a:extLst>
            </p:cNvPr>
            <p:cNvSpPr/>
            <p:nvPr/>
          </p:nvSpPr>
          <p:spPr>
            <a:xfrm>
              <a:off x="5837827" y="5859889"/>
              <a:ext cx="114369" cy="332250"/>
            </a:xfrm>
            <a:custGeom>
              <a:avLst/>
              <a:gdLst>
                <a:gd name="connsiteX0" fmla="*/ 8406 w 114369"/>
                <a:gd name="connsiteY0" fmla="*/ 7511 h 332250"/>
                <a:gd name="connsiteX1" fmla="*/ 65556 w 114369"/>
                <a:gd name="connsiteY1" fmla="*/ 291144 h 332250"/>
                <a:gd name="connsiteX2" fmla="*/ 114240 w 114369"/>
                <a:gd name="connsiteY2" fmla="*/ 320778 h 332250"/>
                <a:gd name="connsiteX3" fmla="*/ 50740 w 114369"/>
                <a:gd name="connsiteY3" fmla="*/ 195894 h 332250"/>
                <a:gd name="connsiteX4" fmla="*/ 6290 w 114369"/>
                <a:gd name="connsiteY4" fmla="*/ 90061 h 332250"/>
                <a:gd name="connsiteX5" fmla="*/ 8406 w 114369"/>
                <a:gd name="connsiteY5" fmla="*/ 7511 h 33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69" h="332250">
                  <a:moveTo>
                    <a:pt x="8406" y="7511"/>
                  </a:moveTo>
                  <a:cubicBezTo>
                    <a:pt x="18284" y="41025"/>
                    <a:pt x="47917" y="238933"/>
                    <a:pt x="65556" y="291144"/>
                  </a:cubicBezTo>
                  <a:cubicBezTo>
                    <a:pt x="83195" y="343355"/>
                    <a:pt x="116709" y="336653"/>
                    <a:pt x="114240" y="320778"/>
                  </a:cubicBezTo>
                  <a:cubicBezTo>
                    <a:pt x="111771" y="304903"/>
                    <a:pt x="68732" y="234347"/>
                    <a:pt x="50740" y="195894"/>
                  </a:cubicBezTo>
                  <a:cubicBezTo>
                    <a:pt x="32748" y="157441"/>
                    <a:pt x="15815" y="118283"/>
                    <a:pt x="6290" y="90061"/>
                  </a:cubicBezTo>
                  <a:cubicBezTo>
                    <a:pt x="-3235" y="61839"/>
                    <a:pt x="-1472" y="-26003"/>
                    <a:pt x="8406" y="751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02554383-EFA7-4BCE-8C7C-5DBCF28A954F}"/>
                </a:ext>
              </a:extLst>
            </p:cNvPr>
            <p:cNvSpPr/>
            <p:nvPr/>
          </p:nvSpPr>
          <p:spPr>
            <a:xfrm>
              <a:off x="5747676" y="5921210"/>
              <a:ext cx="102060" cy="359445"/>
            </a:xfrm>
            <a:custGeom>
              <a:avLst/>
              <a:gdLst>
                <a:gd name="connsiteX0" fmla="*/ 64691 w 102060"/>
                <a:gd name="connsiteY0" fmla="*/ 3340 h 359445"/>
                <a:gd name="connsiteX1" fmla="*/ 45641 w 102060"/>
                <a:gd name="connsiteY1" fmla="*/ 299673 h 359445"/>
                <a:gd name="connsiteX2" fmla="*/ 1191 w 102060"/>
                <a:gd name="connsiteY2" fmla="*/ 348357 h 359445"/>
                <a:gd name="connsiteX3" fmla="*/ 98557 w 102060"/>
                <a:gd name="connsiteY3" fmla="*/ 153623 h 359445"/>
                <a:gd name="connsiteX4" fmla="*/ 64691 w 102060"/>
                <a:gd name="connsiteY4" fmla="*/ 3340 h 35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60" h="359445">
                  <a:moveTo>
                    <a:pt x="64691" y="3340"/>
                  </a:moveTo>
                  <a:cubicBezTo>
                    <a:pt x="55872" y="27682"/>
                    <a:pt x="56224" y="242170"/>
                    <a:pt x="45641" y="299673"/>
                  </a:cubicBezTo>
                  <a:cubicBezTo>
                    <a:pt x="35058" y="357176"/>
                    <a:pt x="-7628" y="372699"/>
                    <a:pt x="1191" y="348357"/>
                  </a:cubicBezTo>
                  <a:cubicBezTo>
                    <a:pt x="10010" y="324015"/>
                    <a:pt x="83035" y="213595"/>
                    <a:pt x="98557" y="153623"/>
                  </a:cubicBezTo>
                  <a:cubicBezTo>
                    <a:pt x="114079" y="93651"/>
                    <a:pt x="73510" y="-21002"/>
                    <a:pt x="64691" y="33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815E380D-7AC2-4FB4-8647-DAFC0F8FA279}"/>
                </a:ext>
              </a:extLst>
            </p:cNvPr>
            <p:cNvSpPr/>
            <p:nvPr/>
          </p:nvSpPr>
          <p:spPr>
            <a:xfrm>
              <a:off x="5721298" y="6099585"/>
              <a:ext cx="89020" cy="275040"/>
            </a:xfrm>
            <a:custGeom>
              <a:avLst/>
              <a:gdLst>
                <a:gd name="connsiteX0" fmla="*/ 31802 w 89020"/>
                <a:gd name="connsiteY0" fmla="*/ 2765 h 275040"/>
                <a:gd name="connsiteX1" fmla="*/ 33919 w 89020"/>
                <a:gd name="connsiteY1" fmla="*/ 212315 h 275040"/>
                <a:gd name="connsiteX2" fmla="*/ 88952 w 89020"/>
                <a:gd name="connsiteY2" fmla="*/ 273698 h 275040"/>
                <a:gd name="connsiteX3" fmla="*/ 21219 w 89020"/>
                <a:gd name="connsiteY3" fmla="*/ 167865 h 275040"/>
                <a:gd name="connsiteX4" fmla="*/ 52 w 89020"/>
                <a:gd name="connsiteY4" fmla="*/ 95898 h 275040"/>
                <a:gd name="connsiteX5" fmla="*/ 31802 w 89020"/>
                <a:gd name="connsiteY5" fmla="*/ 2765 h 27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020" h="275040">
                  <a:moveTo>
                    <a:pt x="31802" y="2765"/>
                  </a:moveTo>
                  <a:cubicBezTo>
                    <a:pt x="37447" y="22168"/>
                    <a:pt x="24394" y="167160"/>
                    <a:pt x="33919" y="212315"/>
                  </a:cubicBezTo>
                  <a:cubicBezTo>
                    <a:pt x="43444" y="257471"/>
                    <a:pt x="91069" y="281106"/>
                    <a:pt x="88952" y="273698"/>
                  </a:cubicBezTo>
                  <a:cubicBezTo>
                    <a:pt x="86835" y="266290"/>
                    <a:pt x="36036" y="197498"/>
                    <a:pt x="21219" y="167865"/>
                  </a:cubicBezTo>
                  <a:cubicBezTo>
                    <a:pt x="6402" y="138232"/>
                    <a:pt x="1463" y="120240"/>
                    <a:pt x="52" y="95898"/>
                  </a:cubicBezTo>
                  <a:cubicBezTo>
                    <a:pt x="-1359" y="71556"/>
                    <a:pt x="26157" y="-16638"/>
                    <a:pt x="31802" y="27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7910AB3D-324A-4D11-920C-1C583AB8A421}"/>
                </a:ext>
              </a:extLst>
            </p:cNvPr>
            <p:cNvSpPr/>
            <p:nvPr/>
          </p:nvSpPr>
          <p:spPr>
            <a:xfrm>
              <a:off x="3834849" y="6209683"/>
              <a:ext cx="85519" cy="278720"/>
            </a:xfrm>
            <a:custGeom>
              <a:avLst/>
              <a:gdLst>
                <a:gd name="connsiteX0" fmla="*/ 80984 w 85519"/>
                <a:gd name="connsiteY0" fmla="*/ 617 h 278720"/>
                <a:gd name="connsiteX1" fmla="*/ 42884 w 85519"/>
                <a:gd name="connsiteY1" fmla="*/ 176300 h 278720"/>
                <a:gd name="connsiteX2" fmla="*/ 551 w 85519"/>
                <a:gd name="connsiteY2" fmla="*/ 277900 h 278720"/>
                <a:gd name="connsiteX3" fmla="*/ 74634 w 85519"/>
                <a:gd name="connsiteY3" fmla="*/ 123384 h 278720"/>
                <a:gd name="connsiteX4" fmla="*/ 80984 w 85519"/>
                <a:gd name="connsiteY4" fmla="*/ 617 h 27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19" h="278720">
                  <a:moveTo>
                    <a:pt x="80984" y="617"/>
                  </a:moveTo>
                  <a:cubicBezTo>
                    <a:pt x="75692" y="9436"/>
                    <a:pt x="56290" y="130086"/>
                    <a:pt x="42884" y="176300"/>
                  </a:cubicBezTo>
                  <a:cubicBezTo>
                    <a:pt x="29478" y="222514"/>
                    <a:pt x="-4741" y="286719"/>
                    <a:pt x="551" y="277900"/>
                  </a:cubicBezTo>
                  <a:cubicBezTo>
                    <a:pt x="5843" y="269081"/>
                    <a:pt x="59465" y="167128"/>
                    <a:pt x="74634" y="123384"/>
                  </a:cubicBezTo>
                  <a:cubicBezTo>
                    <a:pt x="89803" y="79640"/>
                    <a:pt x="86276" y="-8202"/>
                    <a:pt x="80984" y="61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CE098832-9BA5-48F9-B128-E3464C7F337A}"/>
                </a:ext>
              </a:extLst>
            </p:cNvPr>
            <p:cNvSpPr/>
            <p:nvPr/>
          </p:nvSpPr>
          <p:spPr>
            <a:xfrm>
              <a:off x="3757790" y="5361489"/>
              <a:ext cx="321195" cy="141923"/>
            </a:xfrm>
            <a:custGeom>
              <a:avLst/>
              <a:gdLst>
                <a:gd name="connsiteX0" fmla="*/ 1410 w 321195"/>
                <a:gd name="connsiteY0" fmla="*/ 114328 h 141923"/>
                <a:gd name="connsiteX1" fmla="*/ 113593 w 321195"/>
                <a:gd name="connsiteY1" fmla="*/ 141844 h 141923"/>
                <a:gd name="connsiteX2" fmla="*/ 200377 w 321195"/>
                <a:gd name="connsiteY2" fmla="*/ 105861 h 141923"/>
                <a:gd name="connsiteX3" fmla="*/ 244827 w 321195"/>
                <a:gd name="connsiteY3" fmla="*/ 74111 h 141923"/>
                <a:gd name="connsiteX4" fmla="*/ 297743 w 321195"/>
                <a:gd name="connsiteY4" fmla="*/ 36011 h 141923"/>
                <a:gd name="connsiteX5" fmla="*/ 321027 w 321195"/>
                <a:gd name="connsiteY5" fmla="*/ 40244 h 141923"/>
                <a:gd name="connsiteX6" fmla="*/ 287160 w 321195"/>
                <a:gd name="connsiteY6" fmla="*/ 25428 h 141923"/>
                <a:gd name="connsiteX7" fmla="*/ 261760 w 321195"/>
                <a:gd name="connsiteY7" fmla="*/ 28 h 141923"/>
                <a:gd name="connsiteX8" fmla="*/ 251177 w 321195"/>
                <a:gd name="connsiteY8" fmla="*/ 21194 h 141923"/>
                <a:gd name="connsiteX9" fmla="*/ 187677 w 321195"/>
                <a:gd name="connsiteY9" fmla="*/ 57178 h 141923"/>
                <a:gd name="connsiteX10" fmla="*/ 60677 w 321195"/>
                <a:gd name="connsiteY10" fmla="*/ 74111 h 141923"/>
                <a:gd name="connsiteX11" fmla="*/ 50093 w 321195"/>
                <a:gd name="connsiteY11" fmla="*/ 74111 h 141923"/>
                <a:gd name="connsiteX12" fmla="*/ 1410 w 321195"/>
                <a:gd name="connsiteY12" fmla="*/ 114328 h 14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195" h="141923">
                  <a:moveTo>
                    <a:pt x="1410" y="114328"/>
                  </a:moveTo>
                  <a:cubicBezTo>
                    <a:pt x="11993" y="125617"/>
                    <a:pt x="80432" y="143255"/>
                    <a:pt x="113593" y="141844"/>
                  </a:cubicBezTo>
                  <a:cubicBezTo>
                    <a:pt x="146754" y="140433"/>
                    <a:pt x="178505" y="117150"/>
                    <a:pt x="200377" y="105861"/>
                  </a:cubicBezTo>
                  <a:cubicBezTo>
                    <a:pt x="222249" y="94572"/>
                    <a:pt x="244827" y="74111"/>
                    <a:pt x="244827" y="74111"/>
                  </a:cubicBezTo>
                  <a:cubicBezTo>
                    <a:pt x="261055" y="62469"/>
                    <a:pt x="285043" y="41655"/>
                    <a:pt x="297743" y="36011"/>
                  </a:cubicBezTo>
                  <a:cubicBezTo>
                    <a:pt x="310443" y="30367"/>
                    <a:pt x="322791" y="42008"/>
                    <a:pt x="321027" y="40244"/>
                  </a:cubicBezTo>
                  <a:cubicBezTo>
                    <a:pt x="319263" y="38480"/>
                    <a:pt x="297038" y="32131"/>
                    <a:pt x="287160" y="25428"/>
                  </a:cubicBezTo>
                  <a:cubicBezTo>
                    <a:pt x="277282" y="18725"/>
                    <a:pt x="267757" y="734"/>
                    <a:pt x="261760" y="28"/>
                  </a:cubicBezTo>
                  <a:cubicBezTo>
                    <a:pt x="255763" y="-678"/>
                    <a:pt x="263524" y="11669"/>
                    <a:pt x="251177" y="21194"/>
                  </a:cubicBezTo>
                  <a:cubicBezTo>
                    <a:pt x="238830" y="30719"/>
                    <a:pt x="219427" y="48359"/>
                    <a:pt x="187677" y="57178"/>
                  </a:cubicBezTo>
                  <a:cubicBezTo>
                    <a:pt x="155927" y="65997"/>
                    <a:pt x="83608" y="71289"/>
                    <a:pt x="60677" y="74111"/>
                  </a:cubicBezTo>
                  <a:cubicBezTo>
                    <a:pt x="37746" y="76933"/>
                    <a:pt x="57149" y="68819"/>
                    <a:pt x="50093" y="74111"/>
                  </a:cubicBezTo>
                  <a:cubicBezTo>
                    <a:pt x="43037" y="79403"/>
                    <a:pt x="-9173" y="103039"/>
                    <a:pt x="1410" y="114328"/>
                  </a:cubicBezTo>
                  <a:close/>
                </a:path>
              </a:pathLst>
            </a:custGeom>
            <a:solidFill>
              <a:srgbClr val="A5002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F7BAD809-48BE-4897-A22E-A2AD84BD140C}"/>
                </a:ext>
              </a:extLst>
            </p:cNvPr>
            <p:cNvSpPr/>
            <p:nvPr/>
          </p:nvSpPr>
          <p:spPr>
            <a:xfrm>
              <a:off x="3776418" y="5489494"/>
              <a:ext cx="122591" cy="222992"/>
            </a:xfrm>
            <a:custGeom>
              <a:avLst/>
              <a:gdLst>
                <a:gd name="connsiteX0" fmla="*/ 245 w 122591"/>
                <a:gd name="connsiteY0" fmla="*/ 81 h 222992"/>
                <a:gd name="connsiteX1" fmla="*/ 79620 w 122591"/>
                <a:gd name="connsiteY1" fmla="*/ 85806 h 222992"/>
                <a:gd name="connsiteX2" fmla="*/ 109782 w 122591"/>
                <a:gd name="connsiteY2" fmla="*/ 219156 h 222992"/>
                <a:gd name="connsiteX3" fmla="*/ 114545 w 122591"/>
                <a:gd name="connsiteY3" fmla="*/ 182644 h 222992"/>
                <a:gd name="connsiteX4" fmla="*/ 122482 w 122591"/>
                <a:gd name="connsiteY4" fmla="*/ 138194 h 222992"/>
                <a:gd name="connsiteX5" fmla="*/ 108195 w 122591"/>
                <a:gd name="connsiteY5" fmla="*/ 71519 h 222992"/>
                <a:gd name="connsiteX6" fmla="*/ 245 w 122591"/>
                <a:gd name="connsiteY6" fmla="*/ 81 h 22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91" h="222992">
                  <a:moveTo>
                    <a:pt x="245" y="81"/>
                  </a:moveTo>
                  <a:cubicBezTo>
                    <a:pt x="-4517" y="2462"/>
                    <a:pt x="61364" y="49294"/>
                    <a:pt x="79620" y="85806"/>
                  </a:cubicBezTo>
                  <a:cubicBezTo>
                    <a:pt x="97876" y="122318"/>
                    <a:pt x="103961" y="203016"/>
                    <a:pt x="109782" y="219156"/>
                  </a:cubicBezTo>
                  <a:cubicBezTo>
                    <a:pt x="115603" y="235296"/>
                    <a:pt x="112428" y="196138"/>
                    <a:pt x="114545" y="182644"/>
                  </a:cubicBezTo>
                  <a:cubicBezTo>
                    <a:pt x="116662" y="169150"/>
                    <a:pt x="123540" y="156715"/>
                    <a:pt x="122482" y="138194"/>
                  </a:cubicBezTo>
                  <a:cubicBezTo>
                    <a:pt x="121424" y="119673"/>
                    <a:pt x="124334" y="95067"/>
                    <a:pt x="108195" y="71519"/>
                  </a:cubicBezTo>
                  <a:cubicBezTo>
                    <a:pt x="92056" y="47971"/>
                    <a:pt x="5007" y="-2300"/>
                    <a:pt x="245" y="81"/>
                  </a:cubicBezTo>
                  <a:close/>
                </a:path>
              </a:pathLst>
            </a:custGeom>
            <a:solidFill>
              <a:srgbClr val="A5002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EDD339A7-63AC-4F9E-9FE5-0905B85E49E5}"/>
                </a:ext>
              </a:extLst>
            </p:cNvPr>
            <p:cNvSpPr/>
            <p:nvPr/>
          </p:nvSpPr>
          <p:spPr>
            <a:xfrm>
              <a:off x="3784380" y="5397367"/>
              <a:ext cx="229035" cy="80155"/>
            </a:xfrm>
            <a:custGeom>
              <a:avLst/>
              <a:gdLst>
                <a:gd name="connsiteX0" fmla="*/ 220 w 229035"/>
                <a:gd name="connsiteY0" fmla="*/ 76333 h 80155"/>
                <a:gd name="connsiteX1" fmla="*/ 114520 w 229035"/>
                <a:gd name="connsiteY1" fmla="*/ 77921 h 80155"/>
                <a:gd name="connsiteX2" fmla="*/ 168495 w 229035"/>
                <a:gd name="connsiteY2" fmla="*/ 47758 h 80155"/>
                <a:gd name="connsiteX3" fmla="*/ 228820 w 229035"/>
                <a:gd name="connsiteY3" fmla="*/ 133 h 80155"/>
                <a:gd name="connsiteX4" fmla="*/ 146270 w 229035"/>
                <a:gd name="connsiteY4" fmla="*/ 63633 h 80155"/>
                <a:gd name="connsiteX5" fmla="*/ 220 w 229035"/>
                <a:gd name="connsiteY5" fmla="*/ 76333 h 8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035" h="80155">
                  <a:moveTo>
                    <a:pt x="220" y="76333"/>
                  </a:moveTo>
                  <a:cubicBezTo>
                    <a:pt x="-5072" y="78714"/>
                    <a:pt x="86474" y="82683"/>
                    <a:pt x="114520" y="77921"/>
                  </a:cubicBezTo>
                  <a:cubicBezTo>
                    <a:pt x="142566" y="73159"/>
                    <a:pt x="149445" y="60723"/>
                    <a:pt x="168495" y="47758"/>
                  </a:cubicBezTo>
                  <a:cubicBezTo>
                    <a:pt x="187545" y="34793"/>
                    <a:pt x="232524" y="-2513"/>
                    <a:pt x="228820" y="133"/>
                  </a:cubicBezTo>
                  <a:cubicBezTo>
                    <a:pt x="225116" y="2779"/>
                    <a:pt x="177491" y="50139"/>
                    <a:pt x="146270" y="63633"/>
                  </a:cubicBezTo>
                  <a:cubicBezTo>
                    <a:pt x="115049" y="77127"/>
                    <a:pt x="5512" y="73952"/>
                    <a:pt x="220" y="76333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90ADC4C4-52E5-4C07-969B-7D97EDB21A66}"/>
                </a:ext>
              </a:extLst>
            </p:cNvPr>
            <p:cNvSpPr/>
            <p:nvPr/>
          </p:nvSpPr>
          <p:spPr>
            <a:xfrm>
              <a:off x="3836178" y="4583316"/>
              <a:ext cx="596355" cy="253912"/>
            </a:xfrm>
            <a:custGeom>
              <a:avLst/>
              <a:gdLst>
                <a:gd name="connsiteX0" fmla="*/ 1339 w 596355"/>
                <a:gd name="connsiteY0" fmla="*/ 5617 h 253912"/>
                <a:gd name="connsiteX1" fmla="*/ 126222 w 596355"/>
                <a:gd name="connsiteY1" fmla="*/ 14084 h 253912"/>
                <a:gd name="connsiteX2" fmla="*/ 371755 w 596355"/>
                <a:gd name="connsiteY2" fmla="*/ 147434 h 253912"/>
                <a:gd name="connsiteX3" fmla="*/ 519922 w 596355"/>
                <a:gd name="connsiteY3" fmla="*/ 227867 h 253912"/>
                <a:gd name="connsiteX4" fmla="*/ 596122 w 596355"/>
                <a:gd name="connsiteY4" fmla="*/ 253267 h 253912"/>
                <a:gd name="connsiteX5" fmla="*/ 536855 w 596355"/>
                <a:gd name="connsiteY5" fmla="*/ 206701 h 253912"/>
                <a:gd name="connsiteX6" fmla="*/ 361172 w 596355"/>
                <a:gd name="connsiteY6" fmla="*/ 102984 h 253912"/>
                <a:gd name="connsiteX7" fmla="*/ 200305 w 596355"/>
                <a:gd name="connsiteY7" fmla="*/ 28901 h 253912"/>
                <a:gd name="connsiteX8" fmla="*/ 1339 w 596355"/>
                <a:gd name="connsiteY8" fmla="*/ 5617 h 25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355" h="253912">
                  <a:moveTo>
                    <a:pt x="1339" y="5617"/>
                  </a:moveTo>
                  <a:cubicBezTo>
                    <a:pt x="-11008" y="3148"/>
                    <a:pt x="64486" y="-9552"/>
                    <a:pt x="126222" y="14084"/>
                  </a:cubicBezTo>
                  <a:cubicBezTo>
                    <a:pt x="187958" y="37720"/>
                    <a:pt x="371755" y="147434"/>
                    <a:pt x="371755" y="147434"/>
                  </a:cubicBezTo>
                  <a:cubicBezTo>
                    <a:pt x="437372" y="183064"/>
                    <a:pt x="482527" y="210228"/>
                    <a:pt x="519922" y="227867"/>
                  </a:cubicBezTo>
                  <a:cubicBezTo>
                    <a:pt x="557317" y="245506"/>
                    <a:pt x="593300" y="256795"/>
                    <a:pt x="596122" y="253267"/>
                  </a:cubicBezTo>
                  <a:cubicBezTo>
                    <a:pt x="598944" y="249739"/>
                    <a:pt x="576013" y="231748"/>
                    <a:pt x="536855" y="206701"/>
                  </a:cubicBezTo>
                  <a:cubicBezTo>
                    <a:pt x="497697" y="181654"/>
                    <a:pt x="417264" y="132617"/>
                    <a:pt x="361172" y="102984"/>
                  </a:cubicBezTo>
                  <a:cubicBezTo>
                    <a:pt x="305080" y="73351"/>
                    <a:pt x="257808" y="48657"/>
                    <a:pt x="200305" y="28901"/>
                  </a:cubicBezTo>
                  <a:cubicBezTo>
                    <a:pt x="142802" y="9145"/>
                    <a:pt x="13686" y="8086"/>
                    <a:pt x="1339" y="561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40357C4A-74CC-49DB-B048-F6720E2F9100}"/>
                </a:ext>
              </a:extLst>
            </p:cNvPr>
            <p:cNvSpPr/>
            <p:nvPr/>
          </p:nvSpPr>
          <p:spPr>
            <a:xfrm>
              <a:off x="6242504" y="3586258"/>
              <a:ext cx="438831" cy="2146824"/>
            </a:xfrm>
            <a:custGeom>
              <a:avLst/>
              <a:gdLst>
                <a:gd name="connsiteX0" fmla="*/ 437696 w 438831"/>
                <a:gd name="connsiteY0" fmla="*/ 7842 h 2146824"/>
                <a:gd name="connsiteX1" fmla="*/ 416529 w 438831"/>
                <a:gd name="connsiteY1" fmla="*/ 401542 h 2146824"/>
                <a:gd name="connsiteX2" fmla="*/ 420763 w 438831"/>
                <a:gd name="connsiteY2" fmla="*/ 1112742 h 2146824"/>
                <a:gd name="connsiteX3" fmla="*/ 412296 w 438831"/>
                <a:gd name="connsiteY3" fmla="*/ 1142375 h 2146824"/>
                <a:gd name="connsiteX4" fmla="*/ 403829 w 438831"/>
                <a:gd name="connsiteY4" fmla="*/ 1688475 h 2146824"/>
                <a:gd name="connsiteX5" fmla="*/ 391129 w 438831"/>
                <a:gd name="connsiteY5" fmla="*/ 1929775 h 2146824"/>
                <a:gd name="connsiteX6" fmla="*/ 302229 w 438831"/>
                <a:gd name="connsiteY6" fmla="*/ 2035609 h 2146824"/>
                <a:gd name="connsiteX7" fmla="*/ 90563 w 438831"/>
                <a:gd name="connsiteY7" fmla="*/ 2116042 h 2146824"/>
                <a:gd name="connsiteX8" fmla="*/ 10129 w 438831"/>
                <a:gd name="connsiteY8" fmla="*/ 2141442 h 2146824"/>
                <a:gd name="connsiteX9" fmla="*/ 306463 w 438831"/>
                <a:gd name="connsiteY9" fmla="*/ 2018675 h 2146824"/>
                <a:gd name="connsiteX10" fmla="*/ 382663 w 438831"/>
                <a:gd name="connsiteY10" fmla="*/ 1878975 h 2146824"/>
                <a:gd name="connsiteX11" fmla="*/ 420763 w 438831"/>
                <a:gd name="connsiteY11" fmla="*/ 1116975 h 2146824"/>
                <a:gd name="connsiteX12" fmla="*/ 433463 w 438831"/>
                <a:gd name="connsiteY12" fmla="*/ 219509 h 2146824"/>
                <a:gd name="connsiteX13" fmla="*/ 437696 w 438831"/>
                <a:gd name="connsiteY13" fmla="*/ 7842 h 21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831" h="2146824">
                  <a:moveTo>
                    <a:pt x="437696" y="7842"/>
                  </a:moveTo>
                  <a:cubicBezTo>
                    <a:pt x="434874" y="38181"/>
                    <a:pt x="419351" y="217392"/>
                    <a:pt x="416529" y="401542"/>
                  </a:cubicBezTo>
                  <a:cubicBezTo>
                    <a:pt x="413707" y="585692"/>
                    <a:pt x="421468" y="989270"/>
                    <a:pt x="420763" y="1112742"/>
                  </a:cubicBezTo>
                  <a:cubicBezTo>
                    <a:pt x="420058" y="1236214"/>
                    <a:pt x="415118" y="1046420"/>
                    <a:pt x="412296" y="1142375"/>
                  </a:cubicBezTo>
                  <a:cubicBezTo>
                    <a:pt x="409474" y="1238330"/>
                    <a:pt x="407357" y="1557242"/>
                    <a:pt x="403829" y="1688475"/>
                  </a:cubicBezTo>
                  <a:cubicBezTo>
                    <a:pt x="400301" y="1819708"/>
                    <a:pt x="408062" y="1871919"/>
                    <a:pt x="391129" y="1929775"/>
                  </a:cubicBezTo>
                  <a:cubicBezTo>
                    <a:pt x="374196" y="1987631"/>
                    <a:pt x="352323" y="2004565"/>
                    <a:pt x="302229" y="2035609"/>
                  </a:cubicBezTo>
                  <a:cubicBezTo>
                    <a:pt x="252135" y="2066653"/>
                    <a:pt x="139246" y="2098403"/>
                    <a:pt x="90563" y="2116042"/>
                  </a:cubicBezTo>
                  <a:cubicBezTo>
                    <a:pt x="41880" y="2133681"/>
                    <a:pt x="-25854" y="2157670"/>
                    <a:pt x="10129" y="2141442"/>
                  </a:cubicBezTo>
                  <a:cubicBezTo>
                    <a:pt x="46112" y="2125214"/>
                    <a:pt x="244374" y="2062419"/>
                    <a:pt x="306463" y="2018675"/>
                  </a:cubicBezTo>
                  <a:cubicBezTo>
                    <a:pt x="368552" y="1974931"/>
                    <a:pt x="363613" y="2029258"/>
                    <a:pt x="382663" y="1878975"/>
                  </a:cubicBezTo>
                  <a:cubicBezTo>
                    <a:pt x="401713" y="1728692"/>
                    <a:pt x="412296" y="1393553"/>
                    <a:pt x="420763" y="1116975"/>
                  </a:cubicBezTo>
                  <a:cubicBezTo>
                    <a:pt x="429230" y="840397"/>
                    <a:pt x="429230" y="406481"/>
                    <a:pt x="433463" y="219509"/>
                  </a:cubicBezTo>
                  <a:cubicBezTo>
                    <a:pt x="437696" y="32537"/>
                    <a:pt x="440518" y="-22497"/>
                    <a:pt x="437696" y="784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80BD6A40-8D9D-4EB8-BD89-B3CAB6B0C507}"/>
                </a:ext>
              </a:extLst>
            </p:cNvPr>
            <p:cNvSpPr/>
            <p:nvPr/>
          </p:nvSpPr>
          <p:spPr>
            <a:xfrm>
              <a:off x="6112323" y="5736167"/>
              <a:ext cx="148797" cy="728351"/>
            </a:xfrm>
            <a:custGeom>
              <a:avLst/>
              <a:gdLst>
                <a:gd name="connsiteX0" fmla="*/ 148777 w 148797"/>
                <a:gd name="connsiteY0" fmla="*/ 0 h 728351"/>
                <a:gd name="connsiteX1" fmla="*/ 42944 w 148797"/>
                <a:gd name="connsiteY1" fmla="*/ 105833 h 728351"/>
                <a:gd name="connsiteX2" fmla="*/ 9077 w 148797"/>
                <a:gd name="connsiteY2" fmla="*/ 364066 h 728351"/>
                <a:gd name="connsiteX3" fmla="*/ 610 w 148797"/>
                <a:gd name="connsiteY3" fmla="*/ 723900 h 728351"/>
                <a:gd name="connsiteX4" fmla="*/ 21777 w 148797"/>
                <a:gd name="connsiteY4" fmla="*/ 546100 h 728351"/>
                <a:gd name="connsiteX5" fmla="*/ 21777 w 148797"/>
                <a:gd name="connsiteY5" fmla="*/ 266700 h 728351"/>
                <a:gd name="connsiteX6" fmla="*/ 51410 w 148797"/>
                <a:gd name="connsiteY6" fmla="*/ 105833 h 728351"/>
                <a:gd name="connsiteX7" fmla="*/ 148777 w 148797"/>
                <a:gd name="connsiteY7" fmla="*/ 0 h 72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97" h="728351">
                  <a:moveTo>
                    <a:pt x="148777" y="0"/>
                  </a:moveTo>
                  <a:cubicBezTo>
                    <a:pt x="147366" y="0"/>
                    <a:pt x="66227" y="45155"/>
                    <a:pt x="42944" y="105833"/>
                  </a:cubicBezTo>
                  <a:cubicBezTo>
                    <a:pt x="19661" y="166511"/>
                    <a:pt x="16133" y="261055"/>
                    <a:pt x="9077" y="364066"/>
                  </a:cubicBezTo>
                  <a:cubicBezTo>
                    <a:pt x="2021" y="467077"/>
                    <a:pt x="-1507" y="693561"/>
                    <a:pt x="610" y="723900"/>
                  </a:cubicBezTo>
                  <a:cubicBezTo>
                    <a:pt x="2727" y="754239"/>
                    <a:pt x="18249" y="622300"/>
                    <a:pt x="21777" y="546100"/>
                  </a:cubicBezTo>
                  <a:cubicBezTo>
                    <a:pt x="25305" y="469900"/>
                    <a:pt x="16838" y="340078"/>
                    <a:pt x="21777" y="266700"/>
                  </a:cubicBezTo>
                  <a:cubicBezTo>
                    <a:pt x="26716" y="193322"/>
                    <a:pt x="23188" y="150283"/>
                    <a:pt x="51410" y="105833"/>
                  </a:cubicBezTo>
                  <a:cubicBezTo>
                    <a:pt x="79632" y="61383"/>
                    <a:pt x="150188" y="0"/>
                    <a:pt x="148777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B6A5D11F-D910-4C31-BA5E-9B7D0E3331DC}"/>
                </a:ext>
              </a:extLst>
            </p:cNvPr>
            <p:cNvSpPr/>
            <p:nvPr/>
          </p:nvSpPr>
          <p:spPr>
            <a:xfrm>
              <a:off x="6678613" y="3571119"/>
              <a:ext cx="741511" cy="92835"/>
            </a:xfrm>
            <a:custGeom>
              <a:avLst/>
              <a:gdLst>
                <a:gd name="connsiteX0" fmla="*/ 0 w 741511"/>
                <a:gd name="connsiteY0" fmla="*/ 29331 h 92835"/>
                <a:gd name="connsiteX1" fmla="*/ 87312 w 741511"/>
                <a:gd name="connsiteY1" fmla="*/ 49969 h 92835"/>
                <a:gd name="connsiteX2" fmla="*/ 144462 w 741511"/>
                <a:gd name="connsiteY2" fmla="*/ 70606 h 92835"/>
                <a:gd name="connsiteX3" fmla="*/ 212725 w 741511"/>
                <a:gd name="connsiteY3" fmla="*/ 73781 h 92835"/>
                <a:gd name="connsiteX4" fmla="*/ 314325 w 741511"/>
                <a:gd name="connsiteY4" fmla="*/ 92831 h 92835"/>
                <a:gd name="connsiteX5" fmla="*/ 457200 w 741511"/>
                <a:gd name="connsiteY5" fmla="*/ 75369 h 92835"/>
                <a:gd name="connsiteX6" fmla="*/ 542925 w 741511"/>
                <a:gd name="connsiteY6" fmla="*/ 51556 h 92835"/>
                <a:gd name="connsiteX7" fmla="*/ 682625 w 741511"/>
                <a:gd name="connsiteY7" fmla="*/ 73781 h 92835"/>
                <a:gd name="connsiteX8" fmla="*/ 727075 w 741511"/>
                <a:gd name="connsiteY8" fmla="*/ 51556 h 92835"/>
                <a:gd name="connsiteX9" fmla="*/ 739775 w 741511"/>
                <a:gd name="connsiteY9" fmla="*/ 21394 h 92835"/>
                <a:gd name="connsiteX10" fmla="*/ 693737 w 741511"/>
                <a:gd name="connsiteY10" fmla="*/ 756 h 92835"/>
                <a:gd name="connsiteX11" fmla="*/ 701675 w 741511"/>
                <a:gd name="connsiteY11" fmla="*/ 48381 h 92835"/>
                <a:gd name="connsiteX12" fmla="*/ 365125 w 741511"/>
                <a:gd name="connsiteY12" fmla="*/ 72194 h 92835"/>
                <a:gd name="connsiteX13" fmla="*/ 142875 w 741511"/>
                <a:gd name="connsiteY13" fmla="*/ 61081 h 92835"/>
                <a:gd name="connsiteX14" fmla="*/ 76200 w 741511"/>
                <a:gd name="connsiteY14" fmla="*/ 37269 h 92835"/>
                <a:gd name="connsiteX15" fmla="*/ 0 w 741511"/>
                <a:gd name="connsiteY15" fmla="*/ 29331 h 9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1511" h="92835">
                  <a:moveTo>
                    <a:pt x="0" y="29331"/>
                  </a:moveTo>
                  <a:cubicBezTo>
                    <a:pt x="31617" y="36210"/>
                    <a:pt x="63235" y="43090"/>
                    <a:pt x="87312" y="49969"/>
                  </a:cubicBezTo>
                  <a:cubicBezTo>
                    <a:pt x="111389" y="56848"/>
                    <a:pt x="123560" y="66637"/>
                    <a:pt x="144462" y="70606"/>
                  </a:cubicBezTo>
                  <a:cubicBezTo>
                    <a:pt x="165364" y="74575"/>
                    <a:pt x="184415" y="70077"/>
                    <a:pt x="212725" y="73781"/>
                  </a:cubicBezTo>
                  <a:cubicBezTo>
                    <a:pt x="241035" y="77485"/>
                    <a:pt x="273579" y="92566"/>
                    <a:pt x="314325" y="92831"/>
                  </a:cubicBezTo>
                  <a:cubicBezTo>
                    <a:pt x="355071" y="93096"/>
                    <a:pt x="419100" y="82248"/>
                    <a:pt x="457200" y="75369"/>
                  </a:cubicBezTo>
                  <a:cubicBezTo>
                    <a:pt x="495300" y="68490"/>
                    <a:pt x="505354" y="51821"/>
                    <a:pt x="542925" y="51556"/>
                  </a:cubicBezTo>
                  <a:cubicBezTo>
                    <a:pt x="580496" y="51291"/>
                    <a:pt x="651933" y="73781"/>
                    <a:pt x="682625" y="73781"/>
                  </a:cubicBezTo>
                  <a:cubicBezTo>
                    <a:pt x="713317" y="73781"/>
                    <a:pt x="717550" y="60287"/>
                    <a:pt x="727075" y="51556"/>
                  </a:cubicBezTo>
                  <a:cubicBezTo>
                    <a:pt x="736600" y="42825"/>
                    <a:pt x="745331" y="29861"/>
                    <a:pt x="739775" y="21394"/>
                  </a:cubicBezTo>
                  <a:cubicBezTo>
                    <a:pt x="734219" y="12927"/>
                    <a:pt x="700087" y="-3742"/>
                    <a:pt x="693737" y="756"/>
                  </a:cubicBezTo>
                  <a:cubicBezTo>
                    <a:pt x="687387" y="5254"/>
                    <a:pt x="756444" y="36475"/>
                    <a:pt x="701675" y="48381"/>
                  </a:cubicBezTo>
                  <a:cubicBezTo>
                    <a:pt x="646906" y="60287"/>
                    <a:pt x="458258" y="70077"/>
                    <a:pt x="365125" y="72194"/>
                  </a:cubicBezTo>
                  <a:cubicBezTo>
                    <a:pt x="271992" y="74311"/>
                    <a:pt x="191029" y="66902"/>
                    <a:pt x="142875" y="61081"/>
                  </a:cubicBezTo>
                  <a:cubicBezTo>
                    <a:pt x="94721" y="55260"/>
                    <a:pt x="76200" y="37269"/>
                    <a:pt x="76200" y="37269"/>
                  </a:cubicBezTo>
                  <a:lnTo>
                    <a:pt x="0" y="29331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6322307F-34A3-41CC-8ABC-3A8929F23B81}"/>
                </a:ext>
              </a:extLst>
            </p:cNvPr>
            <p:cNvSpPr/>
            <p:nvPr/>
          </p:nvSpPr>
          <p:spPr>
            <a:xfrm>
              <a:off x="6664457" y="3487325"/>
              <a:ext cx="285618" cy="122651"/>
            </a:xfrm>
            <a:custGeom>
              <a:avLst/>
              <a:gdLst>
                <a:gd name="connsiteX0" fmla="*/ 285618 w 285618"/>
                <a:gd name="connsiteY0" fmla="*/ 3588 h 122651"/>
                <a:gd name="connsiteX1" fmla="*/ 158618 w 285618"/>
                <a:gd name="connsiteY1" fmla="*/ 2000 h 122651"/>
                <a:gd name="connsiteX2" fmla="*/ 164968 w 285618"/>
                <a:gd name="connsiteY2" fmla="*/ 35338 h 122651"/>
                <a:gd name="connsiteX3" fmla="*/ 169731 w 285618"/>
                <a:gd name="connsiteY3" fmla="*/ 36925 h 122651"/>
                <a:gd name="connsiteX4" fmla="*/ 69718 w 285618"/>
                <a:gd name="connsiteY4" fmla="*/ 30575 h 122651"/>
                <a:gd name="connsiteX5" fmla="*/ 37968 w 285618"/>
                <a:gd name="connsiteY5" fmla="*/ 68675 h 122651"/>
                <a:gd name="connsiteX6" fmla="*/ 71306 w 285618"/>
                <a:gd name="connsiteY6" fmla="*/ 94075 h 122651"/>
                <a:gd name="connsiteX7" fmla="*/ 9393 w 285618"/>
                <a:gd name="connsiteY7" fmla="*/ 71850 h 122651"/>
                <a:gd name="connsiteX8" fmla="*/ 14156 w 285618"/>
                <a:gd name="connsiteY8" fmla="*/ 122650 h 122651"/>
                <a:gd name="connsiteX9" fmla="*/ 1456 w 285618"/>
                <a:gd name="connsiteY9" fmla="*/ 70263 h 122651"/>
                <a:gd name="connsiteX10" fmla="*/ 53843 w 285618"/>
                <a:gd name="connsiteY10" fmla="*/ 71850 h 122651"/>
                <a:gd name="connsiteX11" fmla="*/ 47493 w 285618"/>
                <a:gd name="connsiteY11" fmla="*/ 38513 h 122651"/>
                <a:gd name="connsiteX12" fmla="*/ 161793 w 285618"/>
                <a:gd name="connsiteY12" fmla="*/ 27400 h 122651"/>
                <a:gd name="connsiteX13" fmla="*/ 157031 w 285618"/>
                <a:gd name="connsiteY13" fmla="*/ 2000 h 122651"/>
                <a:gd name="connsiteX14" fmla="*/ 285618 w 285618"/>
                <a:gd name="connsiteY14" fmla="*/ 3588 h 1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618" h="122651">
                  <a:moveTo>
                    <a:pt x="285618" y="3588"/>
                  </a:moveTo>
                  <a:cubicBezTo>
                    <a:pt x="285882" y="3588"/>
                    <a:pt x="178726" y="-3292"/>
                    <a:pt x="158618" y="2000"/>
                  </a:cubicBezTo>
                  <a:cubicBezTo>
                    <a:pt x="138510" y="7292"/>
                    <a:pt x="163116" y="29517"/>
                    <a:pt x="164968" y="35338"/>
                  </a:cubicBezTo>
                  <a:cubicBezTo>
                    <a:pt x="166820" y="41159"/>
                    <a:pt x="185606" y="37719"/>
                    <a:pt x="169731" y="36925"/>
                  </a:cubicBezTo>
                  <a:cubicBezTo>
                    <a:pt x="153856" y="36131"/>
                    <a:pt x="91678" y="25283"/>
                    <a:pt x="69718" y="30575"/>
                  </a:cubicBezTo>
                  <a:cubicBezTo>
                    <a:pt x="47758" y="35867"/>
                    <a:pt x="37703" y="58092"/>
                    <a:pt x="37968" y="68675"/>
                  </a:cubicBezTo>
                  <a:cubicBezTo>
                    <a:pt x="38233" y="79258"/>
                    <a:pt x="76068" y="93546"/>
                    <a:pt x="71306" y="94075"/>
                  </a:cubicBezTo>
                  <a:cubicBezTo>
                    <a:pt x="66543" y="94604"/>
                    <a:pt x="18918" y="67087"/>
                    <a:pt x="9393" y="71850"/>
                  </a:cubicBezTo>
                  <a:cubicBezTo>
                    <a:pt x="-132" y="76613"/>
                    <a:pt x="15479" y="122914"/>
                    <a:pt x="14156" y="122650"/>
                  </a:cubicBezTo>
                  <a:cubicBezTo>
                    <a:pt x="12833" y="122386"/>
                    <a:pt x="-5159" y="78730"/>
                    <a:pt x="1456" y="70263"/>
                  </a:cubicBezTo>
                  <a:cubicBezTo>
                    <a:pt x="8071" y="61796"/>
                    <a:pt x="46170" y="77142"/>
                    <a:pt x="53843" y="71850"/>
                  </a:cubicBezTo>
                  <a:cubicBezTo>
                    <a:pt x="61516" y="66558"/>
                    <a:pt x="29501" y="45921"/>
                    <a:pt x="47493" y="38513"/>
                  </a:cubicBezTo>
                  <a:cubicBezTo>
                    <a:pt x="65485" y="31105"/>
                    <a:pt x="143537" y="33485"/>
                    <a:pt x="161793" y="27400"/>
                  </a:cubicBezTo>
                  <a:cubicBezTo>
                    <a:pt x="180049" y="21315"/>
                    <a:pt x="137981" y="7292"/>
                    <a:pt x="157031" y="2000"/>
                  </a:cubicBezTo>
                  <a:cubicBezTo>
                    <a:pt x="176081" y="-3292"/>
                    <a:pt x="285354" y="3588"/>
                    <a:pt x="285618" y="358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40317C84-D6AB-4BF5-BB68-52C6208C9900}"/>
                </a:ext>
              </a:extLst>
            </p:cNvPr>
            <p:cNvSpPr/>
            <p:nvPr/>
          </p:nvSpPr>
          <p:spPr>
            <a:xfrm>
              <a:off x="6813427" y="3315855"/>
              <a:ext cx="161157" cy="182642"/>
            </a:xfrm>
            <a:custGeom>
              <a:avLst/>
              <a:gdLst>
                <a:gd name="connsiteX0" fmla="*/ 147761 w 161157"/>
                <a:gd name="connsiteY0" fmla="*/ 3608 h 182642"/>
                <a:gd name="connsiteX1" fmla="*/ 150936 w 161157"/>
                <a:gd name="connsiteY1" fmla="*/ 170295 h 182642"/>
                <a:gd name="connsiteX2" fmla="*/ 123 w 161157"/>
                <a:gd name="connsiteY2" fmla="*/ 170295 h 182642"/>
                <a:gd name="connsiteX3" fmla="*/ 125536 w 161157"/>
                <a:gd name="connsiteY3" fmla="*/ 170295 h 182642"/>
                <a:gd name="connsiteX4" fmla="*/ 144586 w 161157"/>
                <a:gd name="connsiteY4" fmla="*/ 154420 h 182642"/>
                <a:gd name="connsiteX5" fmla="*/ 149348 w 161157"/>
                <a:gd name="connsiteY5" fmla="*/ 62345 h 182642"/>
                <a:gd name="connsiteX6" fmla="*/ 147761 w 161157"/>
                <a:gd name="connsiteY6" fmla="*/ 3608 h 1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57" h="182642">
                  <a:moveTo>
                    <a:pt x="147761" y="3608"/>
                  </a:moveTo>
                  <a:cubicBezTo>
                    <a:pt x="148026" y="21600"/>
                    <a:pt x="175542" y="142514"/>
                    <a:pt x="150936" y="170295"/>
                  </a:cubicBezTo>
                  <a:cubicBezTo>
                    <a:pt x="126330" y="198076"/>
                    <a:pt x="123" y="170295"/>
                    <a:pt x="123" y="170295"/>
                  </a:cubicBezTo>
                  <a:cubicBezTo>
                    <a:pt x="-4110" y="170295"/>
                    <a:pt x="101459" y="172941"/>
                    <a:pt x="125536" y="170295"/>
                  </a:cubicBezTo>
                  <a:cubicBezTo>
                    <a:pt x="149613" y="167649"/>
                    <a:pt x="140617" y="172412"/>
                    <a:pt x="144586" y="154420"/>
                  </a:cubicBezTo>
                  <a:cubicBezTo>
                    <a:pt x="148555" y="136428"/>
                    <a:pt x="149084" y="85099"/>
                    <a:pt x="149348" y="62345"/>
                  </a:cubicBezTo>
                  <a:cubicBezTo>
                    <a:pt x="149612" y="39591"/>
                    <a:pt x="147496" y="-14384"/>
                    <a:pt x="147761" y="360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DAE5B11B-9DE9-442A-A756-FBC501E1E716}"/>
                </a:ext>
              </a:extLst>
            </p:cNvPr>
            <p:cNvSpPr/>
            <p:nvPr/>
          </p:nvSpPr>
          <p:spPr>
            <a:xfrm>
              <a:off x="6969103" y="3261284"/>
              <a:ext cx="361503" cy="136122"/>
            </a:xfrm>
            <a:custGeom>
              <a:avLst/>
              <a:gdLst>
                <a:gd name="connsiteX0" fmla="*/ 22 w 361503"/>
                <a:gd name="connsiteY0" fmla="*/ 59766 h 136122"/>
                <a:gd name="connsiteX1" fmla="*/ 66697 w 361503"/>
                <a:gd name="connsiteY1" fmla="*/ 55004 h 136122"/>
                <a:gd name="connsiteX2" fmla="*/ 57172 w 361503"/>
                <a:gd name="connsiteY2" fmla="*/ 29604 h 136122"/>
                <a:gd name="connsiteX3" fmla="*/ 115910 w 361503"/>
                <a:gd name="connsiteY3" fmla="*/ 18491 h 136122"/>
                <a:gd name="connsiteX4" fmla="*/ 222272 w 361503"/>
                <a:gd name="connsiteY4" fmla="*/ 26429 h 136122"/>
                <a:gd name="connsiteX5" fmla="*/ 339747 w 361503"/>
                <a:gd name="connsiteY5" fmla="*/ 31191 h 136122"/>
                <a:gd name="connsiteX6" fmla="*/ 292122 w 361503"/>
                <a:gd name="connsiteY6" fmla="*/ 56591 h 136122"/>
                <a:gd name="connsiteX7" fmla="*/ 357210 w 361503"/>
                <a:gd name="connsiteY7" fmla="*/ 86754 h 136122"/>
                <a:gd name="connsiteX8" fmla="*/ 339747 w 361503"/>
                <a:gd name="connsiteY8" fmla="*/ 118504 h 136122"/>
                <a:gd name="connsiteX9" fmla="*/ 214335 w 361503"/>
                <a:gd name="connsiteY9" fmla="*/ 135966 h 136122"/>
                <a:gd name="connsiteX10" fmla="*/ 107972 w 361503"/>
                <a:gd name="connsiteY10" fmla="*/ 108979 h 136122"/>
                <a:gd name="connsiteX11" fmla="*/ 73047 w 361503"/>
                <a:gd name="connsiteY11" fmla="*/ 88341 h 136122"/>
                <a:gd name="connsiteX12" fmla="*/ 271485 w 361503"/>
                <a:gd name="connsiteY12" fmla="*/ 134379 h 136122"/>
                <a:gd name="connsiteX13" fmla="*/ 352447 w 361503"/>
                <a:gd name="connsiteY13" fmla="*/ 99454 h 136122"/>
                <a:gd name="connsiteX14" fmla="*/ 312760 w 361503"/>
                <a:gd name="connsiteY14" fmla="*/ 77229 h 136122"/>
                <a:gd name="connsiteX15" fmla="*/ 323872 w 361503"/>
                <a:gd name="connsiteY15" fmla="*/ 28016 h 136122"/>
                <a:gd name="connsiteX16" fmla="*/ 150835 w 361503"/>
                <a:gd name="connsiteY16" fmla="*/ 8966 h 136122"/>
                <a:gd name="connsiteX17" fmla="*/ 74635 w 361503"/>
                <a:gd name="connsiteY17" fmla="*/ 1029 h 136122"/>
                <a:gd name="connsiteX18" fmla="*/ 22 w 361503"/>
                <a:gd name="connsiteY18" fmla="*/ 59766 h 13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1503" h="136122">
                  <a:moveTo>
                    <a:pt x="22" y="59766"/>
                  </a:moveTo>
                  <a:cubicBezTo>
                    <a:pt x="-1301" y="68762"/>
                    <a:pt x="57172" y="60031"/>
                    <a:pt x="66697" y="55004"/>
                  </a:cubicBezTo>
                  <a:cubicBezTo>
                    <a:pt x="76222" y="49977"/>
                    <a:pt x="48970" y="35689"/>
                    <a:pt x="57172" y="29604"/>
                  </a:cubicBezTo>
                  <a:cubicBezTo>
                    <a:pt x="65374" y="23518"/>
                    <a:pt x="88393" y="19020"/>
                    <a:pt x="115910" y="18491"/>
                  </a:cubicBezTo>
                  <a:cubicBezTo>
                    <a:pt x="143427" y="17962"/>
                    <a:pt x="184966" y="24312"/>
                    <a:pt x="222272" y="26429"/>
                  </a:cubicBezTo>
                  <a:cubicBezTo>
                    <a:pt x="259578" y="28546"/>
                    <a:pt x="328105" y="26164"/>
                    <a:pt x="339747" y="31191"/>
                  </a:cubicBezTo>
                  <a:cubicBezTo>
                    <a:pt x="351389" y="36218"/>
                    <a:pt x="289212" y="47331"/>
                    <a:pt x="292122" y="56591"/>
                  </a:cubicBezTo>
                  <a:cubicBezTo>
                    <a:pt x="295032" y="65851"/>
                    <a:pt x="349273" y="76435"/>
                    <a:pt x="357210" y="86754"/>
                  </a:cubicBezTo>
                  <a:cubicBezTo>
                    <a:pt x="365147" y="97073"/>
                    <a:pt x="363559" y="110302"/>
                    <a:pt x="339747" y="118504"/>
                  </a:cubicBezTo>
                  <a:cubicBezTo>
                    <a:pt x="315935" y="126706"/>
                    <a:pt x="252964" y="137553"/>
                    <a:pt x="214335" y="135966"/>
                  </a:cubicBezTo>
                  <a:cubicBezTo>
                    <a:pt x="175706" y="134379"/>
                    <a:pt x="131520" y="116916"/>
                    <a:pt x="107972" y="108979"/>
                  </a:cubicBezTo>
                  <a:cubicBezTo>
                    <a:pt x="84424" y="101042"/>
                    <a:pt x="45795" y="84108"/>
                    <a:pt x="73047" y="88341"/>
                  </a:cubicBezTo>
                  <a:cubicBezTo>
                    <a:pt x="100299" y="92574"/>
                    <a:pt x="224918" y="132527"/>
                    <a:pt x="271485" y="134379"/>
                  </a:cubicBezTo>
                  <a:cubicBezTo>
                    <a:pt x="318052" y="136231"/>
                    <a:pt x="345568" y="108979"/>
                    <a:pt x="352447" y="99454"/>
                  </a:cubicBezTo>
                  <a:cubicBezTo>
                    <a:pt x="359326" y="89929"/>
                    <a:pt x="317522" y="89135"/>
                    <a:pt x="312760" y="77229"/>
                  </a:cubicBezTo>
                  <a:cubicBezTo>
                    <a:pt x="307998" y="65323"/>
                    <a:pt x="350859" y="39393"/>
                    <a:pt x="323872" y="28016"/>
                  </a:cubicBezTo>
                  <a:cubicBezTo>
                    <a:pt x="296885" y="16639"/>
                    <a:pt x="150835" y="8966"/>
                    <a:pt x="150835" y="8966"/>
                  </a:cubicBezTo>
                  <a:cubicBezTo>
                    <a:pt x="109296" y="4468"/>
                    <a:pt x="93420" y="-2675"/>
                    <a:pt x="74635" y="1029"/>
                  </a:cubicBezTo>
                  <a:cubicBezTo>
                    <a:pt x="55850" y="4733"/>
                    <a:pt x="1345" y="50770"/>
                    <a:pt x="22" y="5976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0D7EE80A-451A-4C4B-BAAA-AD84845BC7D6}"/>
                </a:ext>
              </a:extLst>
            </p:cNvPr>
            <p:cNvSpPr/>
            <p:nvPr/>
          </p:nvSpPr>
          <p:spPr>
            <a:xfrm>
              <a:off x="7326935" y="3361174"/>
              <a:ext cx="151789" cy="206020"/>
            </a:xfrm>
            <a:custGeom>
              <a:avLst/>
              <a:gdLst>
                <a:gd name="connsiteX0" fmla="*/ 965 w 151789"/>
                <a:gd name="connsiteY0" fmla="*/ 1151 h 206020"/>
                <a:gd name="connsiteX1" fmla="*/ 7315 w 151789"/>
                <a:gd name="connsiteY1" fmla="*/ 83701 h 206020"/>
                <a:gd name="connsiteX2" fmla="*/ 20015 w 151789"/>
                <a:gd name="connsiteY2" fmla="*/ 169426 h 206020"/>
                <a:gd name="connsiteX3" fmla="*/ 129553 w 151789"/>
                <a:gd name="connsiteY3" fmla="*/ 188476 h 206020"/>
                <a:gd name="connsiteX4" fmla="*/ 108915 w 151789"/>
                <a:gd name="connsiteY4" fmla="*/ 191651 h 206020"/>
                <a:gd name="connsiteX5" fmla="*/ 35890 w 151789"/>
                <a:gd name="connsiteY5" fmla="*/ 205939 h 206020"/>
                <a:gd name="connsiteX6" fmla="*/ 151778 w 151789"/>
                <a:gd name="connsiteY6" fmla="*/ 194826 h 206020"/>
                <a:gd name="connsiteX7" fmla="*/ 27953 w 151789"/>
                <a:gd name="connsiteY7" fmla="*/ 147201 h 206020"/>
                <a:gd name="connsiteX8" fmla="*/ 965 w 151789"/>
                <a:gd name="connsiteY8" fmla="*/ 1151 h 20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89" h="206020">
                  <a:moveTo>
                    <a:pt x="965" y="1151"/>
                  </a:moveTo>
                  <a:cubicBezTo>
                    <a:pt x="-2475" y="-9432"/>
                    <a:pt x="4140" y="55655"/>
                    <a:pt x="7315" y="83701"/>
                  </a:cubicBezTo>
                  <a:cubicBezTo>
                    <a:pt x="10490" y="111747"/>
                    <a:pt x="-358" y="151964"/>
                    <a:pt x="20015" y="169426"/>
                  </a:cubicBezTo>
                  <a:cubicBezTo>
                    <a:pt x="40388" y="186889"/>
                    <a:pt x="114736" y="184772"/>
                    <a:pt x="129553" y="188476"/>
                  </a:cubicBezTo>
                  <a:cubicBezTo>
                    <a:pt x="144370" y="192180"/>
                    <a:pt x="108915" y="191651"/>
                    <a:pt x="108915" y="191651"/>
                  </a:cubicBezTo>
                  <a:cubicBezTo>
                    <a:pt x="93305" y="194562"/>
                    <a:pt x="28746" y="205410"/>
                    <a:pt x="35890" y="205939"/>
                  </a:cubicBezTo>
                  <a:cubicBezTo>
                    <a:pt x="43034" y="206468"/>
                    <a:pt x="153101" y="204616"/>
                    <a:pt x="151778" y="194826"/>
                  </a:cubicBezTo>
                  <a:cubicBezTo>
                    <a:pt x="150455" y="185036"/>
                    <a:pt x="53882" y="177099"/>
                    <a:pt x="27953" y="147201"/>
                  </a:cubicBezTo>
                  <a:cubicBezTo>
                    <a:pt x="2024" y="117303"/>
                    <a:pt x="4405" y="11734"/>
                    <a:pt x="965" y="115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B902A658-478E-430D-A6E3-327DEBD4517F}"/>
                </a:ext>
              </a:extLst>
            </p:cNvPr>
            <p:cNvSpPr/>
            <p:nvPr/>
          </p:nvSpPr>
          <p:spPr>
            <a:xfrm>
              <a:off x="7435587" y="3561012"/>
              <a:ext cx="30666" cy="498377"/>
            </a:xfrm>
            <a:custGeom>
              <a:avLst/>
              <a:gdLst>
                <a:gd name="connsiteX0" fmla="*/ 30426 w 30666"/>
                <a:gd name="connsiteY0" fmla="*/ 2926 h 498377"/>
                <a:gd name="connsiteX1" fmla="*/ 28838 w 30666"/>
                <a:gd name="connsiteY1" fmla="*/ 150563 h 498377"/>
                <a:gd name="connsiteX2" fmla="*/ 19313 w 30666"/>
                <a:gd name="connsiteY2" fmla="*/ 161676 h 498377"/>
                <a:gd name="connsiteX3" fmla="*/ 263 w 30666"/>
                <a:gd name="connsiteY3" fmla="*/ 183901 h 498377"/>
                <a:gd name="connsiteX4" fmla="*/ 8201 w 30666"/>
                <a:gd name="connsiteY4" fmla="*/ 498226 h 498377"/>
                <a:gd name="connsiteX5" fmla="*/ 8201 w 30666"/>
                <a:gd name="connsiteY5" fmla="*/ 139451 h 498377"/>
                <a:gd name="connsiteX6" fmla="*/ 25663 w 30666"/>
                <a:gd name="connsiteY6" fmla="*/ 58488 h 498377"/>
                <a:gd name="connsiteX7" fmla="*/ 30426 w 30666"/>
                <a:gd name="connsiteY7" fmla="*/ 2926 h 49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66" h="498377">
                  <a:moveTo>
                    <a:pt x="30426" y="2926"/>
                  </a:moveTo>
                  <a:cubicBezTo>
                    <a:pt x="30955" y="18272"/>
                    <a:pt x="30690" y="124105"/>
                    <a:pt x="28838" y="150563"/>
                  </a:cubicBezTo>
                  <a:cubicBezTo>
                    <a:pt x="26986" y="177021"/>
                    <a:pt x="19313" y="161676"/>
                    <a:pt x="19313" y="161676"/>
                  </a:cubicBezTo>
                  <a:cubicBezTo>
                    <a:pt x="14550" y="167232"/>
                    <a:pt x="2115" y="127809"/>
                    <a:pt x="263" y="183901"/>
                  </a:cubicBezTo>
                  <a:cubicBezTo>
                    <a:pt x="-1589" y="239993"/>
                    <a:pt x="6878" y="505634"/>
                    <a:pt x="8201" y="498226"/>
                  </a:cubicBezTo>
                  <a:cubicBezTo>
                    <a:pt x="9524" y="490818"/>
                    <a:pt x="5291" y="212741"/>
                    <a:pt x="8201" y="139451"/>
                  </a:cubicBezTo>
                  <a:cubicBezTo>
                    <a:pt x="11111" y="66161"/>
                    <a:pt x="22753" y="80448"/>
                    <a:pt x="25663" y="58488"/>
                  </a:cubicBezTo>
                  <a:cubicBezTo>
                    <a:pt x="28573" y="36528"/>
                    <a:pt x="29897" y="-12420"/>
                    <a:pt x="30426" y="29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BDBCD1F7-216C-4E5E-A25C-7E3DA0ED60F0}"/>
                </a:ext>
              </a:extLst>
            </p:cNvPr>
            <p:cNvSpPr/>
            <p:nvPr/>
          </p:nvSpPr>
          <p:spPr>
            <a:xfrm>
              <a:off x="7414672" y="4039177"/>
              <a:ext cx="31822" cy="1231378"/>
            </a:xfrm>
            <a:custGeom>
              <a:avLst/>
              <a:gdLst>
                <a:gd name="connsiteX0" fmla="*/ 31761 w 31822"/>
                <a:gd name="connsiteY0" fmla="*/ 1540 h 1231378"/>
                <a:gd name="connsiteX1" fmla="*/ 8478 w 31822"/>
                <a:gd name="connsiteY1" fmla="*/ 854556 h 1231378"/>
                <a:gd name="connsiteX2" fmla="*/ 23295 w 31822"/>
                <a:gd name="connsiteY2" fmla="*/ 1195340 h 1231378"/>
                <a:gd name="connsiteX3" fmla="*/ 11 w 31822"/>
                <a:gd name="connsiteY3" fmla="*/ 1085273 h 1231378"/>
                <a:gd name="connsiteX4" fmla="*/ 31761 w 31822"/>
                <a:gd name="connsiteY4" fmla="*/ 1540 h 123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22" h="1231378">
                  <a:moveTo>
                    <a:pt x="31761" y="1540"/>
                  </a:moveTo>
                  <a:cubicBezTo>
                    <a:pt x="33172" y="-36913"/>
                    <a:pt x="9889" y="655589"/>
                    <a:pt x="8478" y="854556"/>
                  </a:cubicBezTo>
                  <a:cubicBezTo>
                    <a:pt x="7067" y="1053523"/>
                    <a:pt x="24706" y="1156887"/>
                    <a:pt x="23295" y="1195340"/>
                  </a:cubicBezTo>
                  <a:cubicBezTo>
                    <a:pt x="21884" y="1233793"/>
                    <a:pt x="717" y="1286004"/>
                    <a:pt x="11" y="1085273"/>
                  </a:cubicBezTo>
                  <a:cubicBezTo>
                    <a:pt x="-695" y="884542"/>
                    <a:pt x="30350" y="39993"/>
                    <a:pt x="31761" y="15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FF36EC7E-E81D-4FAD-A252-15793F77E881}"/>
                </a:ext>
              </a:extLst>
            </p:cNvPr>
            <p:cNvSpPr/>
            <p:nvPr/>
          </p:nvSpPr>
          <p:spPr>
            <a:xfrm>
              <a:off x="7379037" y="5248707"/>
              <a:ext cx="48485" cy="1044116"/>
            </a:xfrm>
            <a:custGeom>
              <a:avLst/>
              <a:gdLst>
                <a:gd name="connsiteX0" fmla="*/ 48346 w 48485"/>
                <a:gd name="connsiteY0" fmla="*/ 626 h 1044116"/>
                <a:gd name="connsiteX1" fmla="*/ 1780 w 48485"/>
                <a:gd name="connsiteY1" fmla="*/ 788026 h 1044116"/>
                <a:gd name="connsiteX2" fmla="*/ 12363 w 48485"/>
                <a:gd name="connsiteY2" fmla="*/ 953126 h 1044116"/>
                <a:gd name="connsiteX3" fmla="*/ 37763 w 48485"/>
                <a:gd name="connsiteY3" fmla="*/ 1033560 h 1044116"/>
                <a:gd name="connsiteX4" fmla="*/ 16596 w 48485"/>
                <a:gd name="connsiteY4" fmla="*/ 929843 h 1044116"/>
                <a:gd name="connsiteX5" fmla="*/ 48346 w 48485"/>
                <a:gd name="connsiteY5" fmla="*/ 626 h 104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85" h="1044116">
                  <a:moveTo>
                    <a:pt x="48346" y="626"/>
                  </a:moveTo>
                  <a:cubicBezTo>
                    <a:pt x="45877" y="-23010"/>
                    <a:pt x="7777" y="629276"/>
                    <a:pt x="1780" y="788026"/>
                  </a:cubicBezTo>
                  <a:cubicBezTo>
                    <a:pt x="-4217" y="946776"/>
                    <a:pt x="6366" y="912204"/>
                    <a:pt x="12363" y="953126"/>
                  </a:cubicBezTo>
                  <a:cubicBezTo>
                    <a:pt x="18360" y="994048"/>
                    <a:pt x="37058" y="1037440"/>
                    <a:pt x="37763" y="1033560"/>
                  </a:cubicBezTo>
                  <a:cubicBezTo>
                    <a:pt x="38468" y="1029680"/>
                    <a:pt x="13421" y="1098118"/>
                    <a:pt x="16596" y="929843"/>
                  </a:cubicBezTo>
                  <a:cubicBezTo>
                    <a:pt x="19771" y="761568"/>
                    <a:pt x="50815" y="24262"/>
                    <a:pt x="48346" y="6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73B5344B-D0BA-40CD-AB51-D37E0728F85E}"/>
                </a:ext>
              </a:extLst>
            </p:cNvPr>
            <p:cNvSpPr/>
            <p:nvPr/>
          </p:nvSpPr>
          <p:spPr>
            <a:xfrm>
              <a:off x="7306708" y="6279939"/>
              <a:ext cx="157108" cy="1039497"/>
            </a:xfrm>
            <a:custGeom>
              <a:avLst/>
              <a:gdLst>
                <a:gd name="connsiteX0" fmla="*/ 101625 w 157108"/>
                <a:gd name="connsiteY0" fmla="*/ 8678 h 1039497"/>
                <a:gd name="connsiteX1" fmla="*/ 116442 w 157108"/>
                <a:gd name="connsiteY1" fmla="*/ 294428 h 1039497"/>
                <a:gd name="connsiteX2" fmla="*/ 112209 w 157108"/>
                <a:gd name="connsiteY2" fmla="*/ 533611 h 1039497"/>
                <a:gd name="connsiteX3" fmla="*/ 156659 w 157108"/>
                <a:gd name="connsiteY3" fmla="*/ 626744 h 1039497"/>
                <a:gd name="connsiteX4" fmla="*/ 80459 w 157108"/>
                <a:gd name="connsiteY4" fmla="*/ 709294 h 1039497"/>
                <a:gd name="connsiteX5" fmla="*/ 91042 w 157108"/>
                <a:gd name="connsiteY5" fmla="*/ 848994 h 1039497"/>
                <a:gd name="connsiteX6" fmla="*/ 103742 w 157108"/>
                <a:gd name="connsiteY6" fmla="*/ 942128 h 1039497"/>
                <a:gd name="connsiteX7" fmla="*/ 25 w 157108"/>
                <a:gd name="connsiteY7" fmla="*/ 1039494 h 1039497"/>
                <a:gd name="connsiteX8" fmla="*/ 114325 w 157108"/>
                <a:gd name="connsiteY8" fmla="*/ 944244 h 1039497"/>
                <a:gd name="connsiteX9" fmla="*/ 103742 w 157108"/>
                <a:gd name="connsiteY9" fmla="*/ 647911 h 1039497"/>
                <a:gd name="connsiteX10" fmla="*/ 101625 w 157108"/>
                <a:gd name="connsiteY10" fmla="*/ 8678 h 103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108" h="1039497">
                  <a:moveTo>
                    <a:pt x="101625" y="8678"/>
                  </a:moveTo>
                  <a:cubicBezTo>
                    <a:pt x="103742" y="-50236"/>
                    <a:pt x="114678" y="206939"/>
                    <a:pt x="116442" y="294428"/>
                  </a:cubicBezTo>
                  <a:cubicBezTo>
                    <a:pt x="118206" y="381917"/>
                    <a:pt x="105506" y="478225"/>
                    <a:pt x="112209" y="533611"/>
                  </a:cubicBezTo>
                  <a:cubicBezTo>
                    <a:pt x="118912" y="588997"/>
                    <a:pt x="161951" y="597464"/>
                    <a:pt x="156659" y="626744"/>
                  </a:cubicBezTo>
                  <a:cubicBezTo>
                    <a:pt x="151367" y="656024"/>
                    <a:pt x="91395" y="672252"/>
                    <a:pt x="80459" y="709294"/>
                  </a:cubicBezTo>
                  <a:cubicBezTo>
                    <a:pt x="69523" y="746336"/>
                    <a:pt x="87161" y="810188"/>
                    <a:pt x="91042" y="848994"/>
                  </a:cubicBezTo>
                  <a:cubicBezTo>
                    <a:pt x="94922" y="887800"/>
                    <a:pt x="118911" y="910378"/>
                    <a:pt x="103742" y="942128"/>
                  </a:cubicBezTo>
                  <a:cubicBezTo>
                    <a:pt x="88573" y="973878"/>
                    <a:pt x="-1739" y="1039141"/>
                    <a:pt x="25" y="1039494"/>
                  </a:cubicBezTo>
                  <a:cubicBezTo>
                    <a:pt x="1789" y="1039847"/>
                    <a:pt x="97039" y="1009508"/>
                    <a:pt x="114325" y="944244"/>
                  </a:cubicBezTo>
                  <a:cubicBezTo>
                    <a:pt x="131611" y="878980"/>
                    <a:pt x="105859" y="807014"/>
                    <a:pt x="103742" y="647911"/>
                  </a:cubicBezTo>
                  <a:cubicBezTo>
                    <a:pt x="101625" y="488808"/>
                    <a:pt x="99508" y="67592"/>
                    <a:pt x="101625" y="86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71626D09-CAF4-4CD0-B22D-7F5E9998CDE5}"/>
                </a:ext>
              </a:extLst>
            </p:cNvPr>
            <p:cNvSpPr/>
            <p:nvPr/>
          </p:nvSpPr>
          <p:spPr>
            <a:xfrm>
              <a:off x="6893654" y="7304599"/>
              <a:ext cx="469060" cy="173756"/>
            </a:xfrm>
            <a:custGeom>
              <a:avLst/>
              <a:gdLst>
                <a:gd name="connsiteX0" fmla="*/ 6679 w 469060"/>
                <a:gd name="connsiteY0" fmla="*/ 173584 h 173756"/>
                <a:gd name="connsiteX1" fmla="*/ 154846 w 469060"/>
                <a:gd name="connsiteY1" fmla="*/ 80451 h 173756"/>
                <a:gd name="connsiteX2" fmla="*/ 264913 w 469060"/>
                <a:gd name="connsiteY2" fmla="*/ 76218 h 173756"/>
                <a:gd name="connsiteX3" fmla="*/ 328413 w 469060"/>
                <a:gd name="connsiteY3" fmla="*/ 31768 h 173756"/>
                <a:gd name="connsiteX4" fmla="*/ 468113 w 469060"/>
                <a:gd name="connsiteY4" fmla="*/ 18 h 173756"/>
                <a:gd name="connsiteX5" fmla="*/ 252213 w 469060"/>
                <a:gd name="connsiteY5" fmla="*/ 36001 h 173756"/>
                <a:gd name="connsiteX6" fmla="*/ 53246 w 469060"/>
                <a:gd name="connsiteY6" fmla="*/ 101618 h 173756"/>
                <a:gd name="connsiteX7" fmla="*/ 6679 w 469060"/>
                <a:gd name="connsiteY7" fmla="*/ 173584 h 17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060" h="173756">
                  <a:moveTo>
                    <a:pt x="6679" y="173584"/>
                  </a:moveTo>
                  <a:cubicBezTo>
                    <a:pt x="23612" y="170056"/>
                    <a:pt x="111807" y="96679"/>
                    <a:pt x="154846" y="80451"/>
                  </a:cubicBezTo>
                  <a:cubicBezTo>
                    <a:pt x="197885" y="64223"/>
                    <a:pt x="235985" y="84332"/>
                    <a:pt x="264913" y="76218"/>
                  </a:cubicBezTo>
                  <a:cubicBezTo>
                    <a:pt x="293841" y="68104"/>
                    <a:pt x="294546" y="44468"/>
                    <a:pt x="328413" y="31768"/>
                  </a:cubicBezTo>
                  <a:cubicBezTo>
                    <a:pt x="362280" y="19068"/>
                    <a:pt x="480813" y="-687"/>
                    <a:pt x="468113" y="18"/>
                  </a:cubicBezTo>
                  <a:cubicBezTo>
                    <a:pt x="455413" y="723"/>
                    <a:pt x="321357" y="19068"/>
                    <a:pt x="252213" y="36001"/>
                  </a:cubicBezTo>
                  <a:cubicBezTo>
                    <a:pt x="183069" y="52934"/>
                    <a:pt x="101577" y="77629"/>
                    <a:pt x="53246" y="101618"/>
                  </a:cubicBezTo>
                  <a:cubicBezTo>
                    <a:pt x="4915" y="125607"/>
                    <a:pt x="-10254" y="177112"/>
                    <a:pt x="6679" y="17358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F5B16DFC-19F7-4FB3-9E2F-D19E15B68622}"/>
                </a:ext>
              </a:extLst>
            </p:cNvPr>
            <p:cNvSpPr/>
            <p:nvPr/>
          </p:nvSpPr>
          <p:spPr>
            <a:xfrm>
              <a:off x="7269857" y="7317276"/>
              <a:ext cx="47821" cy="205864"/>
            </a:xfrm>
            <a:custGeom>
              <a:avLst/>
              <a:gdLst>
                <a:gd name="connsiteX0" fmla="*/ 47460 w 47821"/>
                <a:gd name="connsiteY0" fmla="*/ 41 h 205864"/>
                <a:gd name="connsiteX1" fmla="*/ 893 w 47821"/>
                <a:gd name="connsiteY1" fmla="*/ 76241 h 205864"/>
                <a:gd name="connsiteX2" fmla="*/ 17826 w 47821"/>
                <a:gd name="connsiteY2" fmla="*/ 175724 h 205864"/>
                <a:gd name="connsiteX3" fmla="*/ 30526 w 47821"/>
                <a:gd name="connsiteY3" fmla="*/ 199007 h 205864"/>
                <a:gd name="connsiteX4" fmla="*/ 22060 w 47821"/>
                <a:gd name="connsiteY4" fmla="*/ 67774 h 205864"/>
                <a:gd name="connsiteX5" fmla="*/ 47460 w 47821"/>
                <a:gd name="connsiteY5" fmla="*/ 41 h 20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21" h="205864">
                  <a:moveTo>
                    <a:pt x="47460" y="41"/>
                  </a:moveTo>
                  <a:cubicBezTo>
                    <a:pt x="43932" y="1452"/>
                    <a:pt x="5832" y="46961"/>
                    <a:pt x="893" y="76241"/>
                  </a:cubicBezTo>
                  <a:cubicBezTo>
                    <a:pt x="-4046" y="105521"/>
                    <a:pt x="12887" y="155263"/>
                    <a:pt x="17826" y="175724"/>
                  </a:cubicBezTo>
                  <a:cubicBezTo>
                    <a:pt x="22765" y="196185"/>
                    <a:pt x="29820" y="216999"/>
                    <a:pt x="30526" y="199007"/>
                  </a:cubicBezTo>
                  <a:cubicBezTo>
                    <a:pt x="31232" y="181015"/>
                    <a:pt x="16415" y="102346"/>
                    <a:pt x="22060" y="67774"/>
                  </a:cubicBezTo>
                  <a:cubicBezTo>
                    <a:pt x="27704" y="33202"/>
                    <a:pt x="50988" y="-1370"/>
                    <a:pt x="47460" y="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7AC530D4-812F-4C78-964B-9FCCFC4C3597}"/>
                </a:ext>
              </a:extLst>
            </p:cNvPr>
            <p:cNvSpPr/>
            <p:nvPr/>
          </p:nvSpPr>
          <p:spPr>
            <a:xfrm>
              <a:off x="7037883" y="7384880"/>
              <a:ext cx="251021" cy="184747"/>
            </a:xfrm>
            <a:custGeom>
              <a:avLst/>
              <a:gdLst>
                <a:gd name="connsiteX0" fmla="*/ 34 w 251021"/>
                <a:gd name="connsiteY0" fmla="*/ 170 h 184747"/>
                <a:gd name="connsiteX1" fmla="*/ 23317 w 251021"/>
                <a:gd name="connsiteY1" fmla="*/ 72137 h 184747"/>
                <a:gd name="connsiteX2" fmla="*/ 82584 w 251021"/>
                <a:gd name="connsiteY2" fmla="*/ 99653 h 184747"/>
                <a:gd name="connsiteX3" fmla="*/ 131267 w 251021"/>
                <a:gd name="connsiteY3" fmla="*/ 154687 h 184747"/>
                <a:gd name="connsiteX4" fmla="*/ 220167 w 251021"/>
                <a:gd name="connsiteY4" fmla="*/ 184320 h 184747"/>
                <a:gd name="connsiteX5" fmla="*/ 247684 w 251021"/>
                <a:gd name="connsiteY5" fmla="*/ 133520 h 184747"/>
                <a:gd name="connsiteX6" fmla="*/ 152434 w 251021"/>
                <a:gd name="connsiteY6" fmla="*/ 171620 h 184747"/>
                <a:gd name="connsiteX7" fmla="*/ 78350 w 251021"/>
                <a:gd name="connsiteY7" fmla="*/ 86953 h 184747"/>
                <a:gd name="connsiteX8" fmla="*/ 27550 w 251021"/>
                <a:gd name="connsiteY8" fmla="*/ 53087 h 184747"/>
                <a:gd name="connsiteX9" fmla="*/ 34 w 251021"/>
                <a:gd name="connsiteY9" fmla="*/ 170 h 18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021" h="184747">
                  <a:moveTo>
                    <a:pt x="34" y="170"/>
                  </a:moveTo>
                  <a:cubicBezTo>
                    <a:pt x="-671" y="3345"/>
                    <a:pt x="9559" y="55557"/>
                    <a:pt x="23317" y="72137"/>
                  </a:cubicBezTo>
                  <a:cubicBezTo>
                    <a:pt x="37075" y="88717"/>
                    <a:pt x="64592" y="85895"/>
                    <a:pt x="82584" y="99653"/>
                  </a:cubicBezTo>
                  <a:cubicBezTo>
                    <a:pt x="100576" y="113411"/>
                    <a:pt x="108337" y="140576"/>
                    <a:pt x="131267" y="154687"/>
                  </a:cubicBezTo>
                  <a:cubicBezTo>
                    <a:pt x="154197" y="168798"/>
                    <a:pt x="200764" y="187848"/>
                    <a:pt x="220167" y="184320"/>
                  </a:cubicBezTo>
                  <a:cubicBezTo>
                    <a:pt x="239570" y="180792"/>
                    <a:pt x="258973" y="135637"/>
                    <a:pt x="247684" y="133520"/>
                  </a:cubicBezTo>
                  <a:cubicBezTo>
                    <a:pt x="236395" y="131403"/>
                    <a:pt x="180656" y="179381"/>
                    <a:pt x="152434" y="171620"/>
                  </a:cubicBezTo>
                  <a:cubicBezTo>
                    <a:pt x="124212" y="163859"/>
                    <a:pt x="99164" y="106708"/>
                    <a:pt x="78350" y="86953"/>
                  </a:cubicBezTo>
                  <a:cubicBezTo>
                    <a:pt x="57536" y="67198"/>
                    <a:pt x="38839" y="67198"/>
                    <a:pt x="27550" y="53087"/>
                  </a:cubicBezTo>
                  <a:cubicBezTo>
                    <a:pt x="16261" y="38976"/>
                    <a:pt x="739" y="-3005"/>
                    <a:pt x="34" y="17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B5C3B2AA-A065-4D05-A049-DE371C9E3E75}"/>
                </a:ext>
              </a:extLst>
            </p:cNvPr>
            <p:cNvSpPr/>
            <p:nvPr/>
          </p:nvSpPr>
          <p:spPr>
            <a:xfrm>
              <a:off x="7167033" y="7382735"/>
              <a:ext cx="112235" cy="25598"/>
            </a:xfrm>
            <a:custGeom>
              <a:avLst/>
              <a:gdLst>
                <a:gd name="connsiteX0" fmla="*/ 0 w 112235"/>
                <a:gd name="connsiteY0" fmla="*/ 25598 h 25598"/>
                <a:gd name="connsiteX1" fmla="*/ 112184 w 112235"/>
                <a:gd name="connsiteY1" fmla="*/ 198 h 25598"/>
                <a:gd name="connsiteX2" fmla="*/ 0 w 112235"/>
                <a:gd name="connsiteY2" fmla="*/ 25598 h 2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35" h="25598">
                  <a:moveTo>
                    <a:pt x="0" y="25598"/>
                  </a:moveTo>
                  <a:cubicBezTo>
                    <a:pt x="0" y="25598"/>
                    <a:pt x="109362" y="3020"/>
                    <a:pt x="112184" y="198"/>
                  </a:cubicBezTo>
                  <a:cubicBezTo>
                    <a:pt x="115006" y="-2624"/>
                    <a:pt x="0" y="25598"/>
                    <a:pt x="0" y="2559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E913BD46-C099-4F7F-A34A-8ABB4C6DF265}"/>
                </a:ext>
              </a:extLst>
            </p:cNvPr>
            <p:cNvSpPr/>
            <p:nvPr/>
          </p:nvSpPr>
          <p:spPr>
            <a:xfrm>
              <a:off x="7162723" y="7382872"/>
              <a:ext cx="118711" cy="151839"/>
            </a:xfrm>
            <a:custGeom>
              <a:avLst/>
              <a:gdLst>
                <a:gd name="connsiteX0" fmla="*/ 77 w 118711"/>
                <a:gd name="connsiteY0" fmla="*/ 2178 h 151839"/>
                <a:gd name="connsiteX1" fmla="*/ 31827 w 118711"/>
                <a:gd name="connsiteY1" fmla="*/ 124945 h 151839"/>
                <a:gd name="connsiteX2" fmla="*/ 118610 w 118711"/>
                <a:gd name="connsiteY2" fmla="*/ 150345 h 151839"/>
                <a:gd name="connsiteX3" fmla="*/ 48760 w 118711"/>
                <a:gd name="connsiteY3" fmla="*/ 97428 h 151839"/>
                <a:gd name="connsiteX4" fmla="*/ 23360 w 118711"/>
                <a:gd name="connsiteY4" fmla="*/ 50861 h 151839"/>
                <a:gd name="connsiteX5" fmla="*/ 77 w 118711"/>
                <a:gd name="connsiteY5" fmla="*/ 2178 h 15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711" h="151839">
                  <a:moveTo>
                    <a:pt x="77" y="2178"/>
                  </a:moveTo>
                  <a:cubicBezTo>
                    <a:pt x="1488" y="14525"/>
                    <a:pt x="12072" y="100251"/>
                    <a:pt x="31827" y="124945"/>
                  </a:cubicBezTo>
                  <a:cubicBezTo>
                    <a:pt x="51582" y="149639"/>
                    <a:pt x="115788" y="154931"/>
                    <a:pt x="118610" y="150345"/>
                  </a:cubicBezTo>
                  <a:cubicBezTo>
                    <a:pt x="121432" y="145759"/>
                    <a:pt x="64635" y="114009"/>
                    <a:pt x="48760" y="97428"/>
                  </a:cubicBezTo>
                  <a:cubicBezTo>
                    <a:pt x="32885" y="80847"/>
                    <a:pt x="29710" y="68500"/>
                    <a:pt x="23360" y="50861"/>
                  </a:cubicBezTo>
                  <a:cubicBezTo>
                    <a:pt x="17010" y="33222"/>
                    <a:pt x="-1334" y="-10169"/>
                    <a:pt x="77" y="21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5D174AAE-9EA8-4421-BB00-244E35A72FD2}"/>
                </a:ext>
              </a:extLst>
            </p:cNvPr>
            <p:cNvSpPr/>
            <p:nvPr/>
          </p:nvSpPr>
          <p:spPr>
            <a:xfrm>
              <a:off x="6328833" y="3633871"/>
              <a:ext cx="492929" cy="2239659"/>
            </a:xfrm>
            <a:custGeom>
              <a:avLst/>
              <a:gdLst>
                <a:gd name="connsiteX0" fmla="*/ 461434 w 492929"/>
                <a:gd name="connsiteY0" fmla="*/ 2562 h 2239659"/>
                <a:gd name="connsiteX1" fmla="*/ 486834 w 492929"/>
                <a:gd name="connsiteY1" fmla="*/ 1611229 h 2239659"/>
                <a:gd name="connsiteX2" fmla="*/ 486834 w 492929"/>
                <a:gd name="connsiteY2" fmla="*/ 1966829 h 2239659"/>
                <a:gd name="connsiteX3" fmla="*/ 419100 w 492929"/>
                <a:gd name="connsiteY3" fmla="*/ 2055729 h 2239659"/>
                <a:gd name="connsiteX4" fmla="*/ 249767 w 492929"/>
                <a:gd name="connsiteY4" fmla="*/ 2114996 h 2239659"/>
                <a:gd name="connsiteX5" fmla="*/ 0 w 492929"/>
                <a:gd name="connsiteY5" fmla="*/ 2191196 h 2239659"/>
                <a:gd name="connsiteX6" fmla="*/ 440267 w 492929"/>
                <a:gd name="connsiteY6" fmla="*/ 2026096 h 2239659"/>
                <a:gd name="connsiteX7" fmla="*/ 461434 w 492929"/>
                <a:gd name="connsiteY7" fmla="*/ 2562 h 22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929" h="2239659">
                  <a:moveTo>
                    <a:pt x="461434" y="2562"/>
                  </a:moveTo>
                  <a:cubicBezTo>
                    <a:pt x="469195" y="-66582"/>
                    <a:pt x="482601" y="1283851"/>
                    <a:pt x="486834" y="1611229"/>
                  </a:cubicBezTo>
                  <a:cubicBezTo>
                    <a:pt x="491067" y="1938607"/>
                    <a:pt x="498123" y="1892746"/>
                    <a:pt x="486834" y="1966829"/>
                  </a:cubicBezTo>
                  <a:cubicBezTo>
                    <a:pt x="475545" y="2040912"/>
                    <a:pt x="458611" y="2031035"/>
                    <a:pt x="419100" y="2055729"/>
                  </a:cubicBezTo>
                  <a:cubicBezTo>
                    <a:pt x="379589" y="2080423"/>
                    <a:pt x="319617" y="2092418"/>
                    <a:pt x="249767" y="2114996"/>
                  </a:cubicBezTo>
                  <a:cubicBezTo>
                    <a:pt x="179917" y="2137574"/>
                    <a:pt x="0" y="2191196"/>
                    <a:pt x="0" y="2191196"/>
                  </a:cubicBezTo>
                  <a:cubicBezTo>
                    <a:pt x="31750" y="2176379"/>
                    <a:pt x="360539" y="2388752"/>
                    <a:pt x="440267" y="2026096"/>
                  </a:cubicBezTo>
                  <a:cubicBezTo>
                    <a:pt x="519995" y="1663440"/>
                    <a:pt x="453673" y="71706"/>
                    <a:pt x="461434" y="256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AAFCF9D4-57C5-45FE-8F5D-ACB4EEC598C2}"/>
                </a:ext>
              </a:extLst>
            </p:cNvPr>
            <p:cNvSpPr/>
            <p:nvPr/>
          </p:nvSpPr>
          <p:spPr>
            <a:xfrm>
              <a:off x="6300175" y="5832493"/>
              <a:ext cx="126270" cy="559876"/>
            </a:xfrm>
            <a:custGeom>
              <a:avLst/>
              <a:gdLst>
                <a:gd name="connsiteX0" fmla="*/ 126025 w 126270"/>
                <a:gd name="connsiteY0" fmla="*/ 6332 h 559876"/>
                <a:gd name="connsiteX1" fmla="*/ 33950 w 126270"/>
                <a:gd name="connsiteY1" fmla="*/ 104757 h 559876"/>
                <a:gd name="connsiteX2" fmla="*/ 33950 w 126270"/>
                <a:gd name="connsiteY2" fmla="*/ 558782 h 559876"/>
                <a:gd name="connsiteX3" fmla="*/ 2200 w 126270"/>
                <a:gd name="connsiteY3" fmla="*/ 225407 h 559876"/>
                <a:gd name="connsiteX4" fmla="*/ 126025 w 126270"/>
                <a:gd name="connsiteY4" fmla="*/ 6332 h 55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0" h="559876">
                  <a:moveTo>
                    <a:pt x="126025" y="6332"/>
                  </a:moveTo>
                  <a:cubicBezTo>
                    <a:pt x="131317" y="-13776"/>
                    <a:pt x="49296" y="12682"/>
                    <a:pt x="33950" y="104757"/>
                  </a:cubicBezTo>
                  <a:cubicBezTo>
                    <a:pt x="18604" y="196832"/>
                    <a:pt x="39242" y="538674"/>
                    <a:pt x="33950" y="558782"/>
                  </a:cubicBezTo>
                  <a:cubicBezTo>
                    <a:pt x="28658" y="578890"/>
                    <a:pt x="-9442" y="316424"/>
                    <a:pt x="2200" y="225407"/>
                  </a:cubicBezTo>
                  <a:cubicBezTo>
                    <a:pt x="13842" y="134390"/>
                    <a:pt x="120733" y="26440"/>
                    <a:pt x="126025" y="63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A781F7DE-C840-4D69-8DCF-000B58D0A864}"/>
                </a:ext>
              </a:extLst>
            </p:cNvPr>
            <p:cNvSpPr/>
            <p:nvPr/>
          </p:nvSpPr>
          <p:spPr>
            <a:xfrm>
              <a:off x="6259128" y="5808028"/>
              <a:ext cx="186161" cy="599135"/>
            </a:xfrm>
            <a:custGeom>
              <a:avLst/>
              <a:gdLst>
                <a:gd name="connsiteX0" fmla="*/ 186122 w 186161"/>
                <a:gd name="connsiteY0" fmla="*/ 2222 h 599135"/>
                <a:gd name="connsiteX1" fmla="*/ 11497 w 186161"/>
                <a:gd name="connsiteY1" fmla="*/ 84772 h 599135"/>
                <a:gd name="connsiteX2" fmla="*/ 17847 w 186161"/>
                <a:gd name="connsiteY2" fmla="*/ 599122 h 599135"/>
                <a:gd name="connsiteX3" fmla="*/ 27372 w 186161"/>
                <a:gd name="connsiteY3" fmla="*/ 100647 h 599135"/>
                <a:gd name="connsiteX4" fmla="*/ 186122 w 186161"/>
                <a:gd name="connsiteY4" fmla="*/ 2222 h 59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61" h="599135">
                  <a:moveTo>
                    <a:pt x="186122" y="2222"/>
                  </a:moveTo>
                  <a:cubicBezTo>
                    <a:pt x="183476" y="-424"/>
                    <a:pt x="39543" y="-14711"/>
                    <a:pt x="11497" y="84772"/>
                  </a:cubicBezTo>
                  <a:cubicBezTo>
                    <a:pt x="-16549" y="184255"/>
                    <a:pt x="15201" y="596476"/>
                    <a:pt x="17847" y="599122"/>
                  </a:cubicBezTo>
                  <a:cubicBezTo>
                    <a:pt x="20493" y="601768"/>
                    <a:pt x="-3849" y="202247"/>
                    <a:pt x="27372" y="100647"/>
                  </a:cubicBezTo>
                  <a:cubicBezTo>
                    <a:pt x="58593" y="-953"/>
                    <a:pt x="188768" y="4868"/>
                    <a:pt x="186122" y="222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B8999F30-0EC1-420B-8ADC-46CBEEEDCCED}"/>
                </a:ext>
              </a:extLst>
            </p:cNvPr>
            <p:cNvSpPr/>
            <p:nvPr/>
          </p:nvSpPr>
          <p:spPr>
            <a:xfrm>
              <a:off x="7088179" y="3628815"/>
              <a:ext cx="90838" cy="1025025"/>
            </a:xfrm>
            <a:custGeom>
              <a:avLst/>
              <a:gdLst>
                <a:gd name="connsiteX0" fmla="*/ 90496 w 90838"/>
                <a:gd name="connsiteY0" fmla="*/ 19260 h 1025025"/>
                <a:gd name="connsiteX1" fmla="*/ 1596 w 90838"/>
                <a:gd name="connsiteY1" fmla="*/ 117685 h 1025025"/>
                <a:gd name="connsiteX2" fmla="*/ 33346 w 90838"/>
                <a:gd name="connsiteY2" fmla="*/ 841585 h 1025025"/>
                <a:gd name="connsiteX3" fmla="*/ 33346 w 90838"/>
                <a:gd name="connsiteY3" fmla="*/ 940010 h 1025025"/>
                <a:gd name="connsiteX4" fmla="*/ 20646 w 90838"/>
                <a:gd name="connsiteY4" fmla="*/ 1009860 h 1025025"/>
                <a:gd name="connsiteX5" fmla="*/ 52396 w 90838"/>
                <a:gd name="connsiteY5" fmla="*/ 632035 h 1025025"/>
                <a:gd name="connsiteX6" fmla="*/ 33346 w 90838"/>
                <a:gd name="connsiteY6" fmla="*/ 63710 h 1025025"/>
                <a:gd name="connsiteX7" fmla="*/ 90496 w 90838"/>
                <a:gd name="connsiteY7" fmla="*/ 19260 h 102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38" h="1025025">
                  <a:moveTo>
                    <a:pt x="90496" y="19260"/>
                  </a:moveTo>
                  <a:cubicBezTo>
                    <a:pt x="85204" y="28256"/>
                    <a:pt x="11121" y="-19369"/>
                    <a:pt x="1596" y="117685"/>
                  </a:cubicBezTo>
                  <a:cubicBezTo>
                    <a:pt x="-7929" y="254739"/>
                    <a:pt x="28054" y="704531"/>
                    <a:pt x="33346" y="841585"/>
                  </a:cubicBezTo>
                  <a:cubicBezTo>
                    <a:pt x="38638" y="978639"/>
                    <a:pt x="35463" y="911964"/>
                    <a:pt x="33346" y="940010"/>
                  </a:cubicBezTo>
                  <a:cubicBezTo>
                    <a:pt x="31229" y="968056"/>
                    <a:pt x="17471" y="1061189"/>
                    <a:pt x="20646" y="1009860"/>
                  </a:cubicBezTo>
                  <a:cubicBezTo>
                    <a:pt x="23821" y="958531"/>
                    <a:pt x="50279" y="789727"/>
                    <a:pt x="52396" y="632035"/>
                  </a:cubicBezTo>
                  <a:cubicBezTo>
                    <a:pt x="54513" y="474343"/>
                    <a:pt x="28583" y="165310"/>
                    <a:pt x="33346" y="63710"/>
                  </a:cubicBezTo>
                  <a:cubicBezTo>
                    <a:pt x="38108" y="-37890"/>
                    <a:pt x="95788" y="10264"/>
                    <a:pt x="90496" y="1926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D2B41514-128C-46CF-9C7F-5A16D96051B7}"/>
                </a:ext>
              </a:extLst>
            </p:cNvPr>
            <p:cNvSpPr/>
            <p:nvPr/>
          </p:nvSpPr>
          <p:spPr>
            <a:xfrm>
              <a:off x="7000520" y="4575104"/>
              <a:ext cx="395076" cy="1130759"/>
            </a:xfrm>
            <a:custGeom>
              <a:avLst/>
              <a:gdLst>
                <a:gd name="connsiteX0" fmla="*/ 355 w 395076"/>
                <a:gd name="connsiteY0" fmla="*/ 71 h 1130759"/>
                <a:gd name="connsiteX1" fmla="*/ 35280 w 395076"/>
                <a:gd name="connsiteY1" fmla="*/ 914471 h 1130759"/>
                <a:gd name="connsiteX2" fmla="*/ 152755 w 395076"/>
                <a:gd name="connsiteY2" fmla="*/ 1082746 h 1130759"/>
                <a:gd name="connsiteX3" fmla="*/ 394055 w 395076"/>
                <a:gd name="connsiteY3" fmla="*/ 1124021 h 1130759"/>
                <a:gd name="connsiteX4" fmla="*/ 51155 w 395076"/>
                <a:gd name="connsiteY4" fmla="*/ 965271 h 1130759"/>
                <a:gd name="connsiteX5" fmla="*/ 355 w 395076"/>
                <a:gd name="connsiteY5" fmla="*/ 71 h 113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076" h="1130759">
                  <a:moveTo>
                    <a:pt x="355" y="71"/>
                  </a:moveTo>
                  <a:cubicBezTo>
                    <a:pt x="-2291" y="-8396"/>
                    <a:pt x="9880" y="734025"/>
                    <a:pt x="35280" y="914471"/>
                  </a:cubicBezTo>
                  <a:cubicBezTo>
                    <a:pt x="60680" y="1094917"/>
                    <a:pt x="92959" y="1047821"/>
                    <a:pt x="152755" y="1082746"/>
                  </a:cubicBezTo>
                  <a:cubicBezTo>
                    <a:pt x="212551" y="1117671"/>
                    <a:pt x="410988" y="1143600"/>
                    <a:pt x="394055" y="1124021"/>
                  </a:cubicBezTo>
                  <a:cubicBezTo>
                    <a:pt x="377122" y="1104442"/>
                    <a:pt x="113597" y="1156829"/>
                    <a:pt x="51155" y="965271"/>
                  </a:cubicBezTo>
                  <a:cubicBezTo>
                    <a:pt x="-11287" y="773713"/>
                    <a:pt x="3001" y="8538"/>
                    <a:pt x="355" y="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6F919390-25E3-4522-8281-B663448D834F}"/>
                </a:ext>
              </a:extLst>
            </p:cNvPr>
            <p:cNvSpPr/>
            <p:nvPr/>
          </p:nvSpPr>
          <p:spPr>
            <a:xfrm>
              <a:off x="7007021" y="5546725"/>
              <a:ext cx="31954" cy="942975"/>
            </a:xfrm>
            <a:custGeom>
              <a:avLst/>
              <a:gdLst>
                <a:gd name="connsiteX0" fmla="*/ 31954 w 31954"/>
                <a:gd name="connsiteY0" fmla="*/ 0 h 942975"/>
                <a:gd name="connsiteX1" fmla="*/ 204 w 31954"/>
                <a:gd name="connsiteY1" fmla="*/ 942975 h 942975"/>
                <a:gd name="connsiteX2" fmla="*/ 31954 w 31954"/>
                <a:gd name="connsiteY2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54" h="942975">
                  <a:moveTo>
                    <a:pt x="31954" y="0"/>
                  </a:moveTo>
                  <a:cubicBezTo>
                    <a:pt x="31954" y="0"/>
                    <a:pt x="3379" y="944033"/>
                    <a:pt x="204" y="942975"/>
                  </a:cubicBezTo>
                  <a:cubicBezTo>
                    <a:pt x="-2971" y="941917"/>
                    <a:pt x="31954" y="0"/>
                    <a:pt x="31954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A8436996-E2C2-4119-9415-8C64B4D50E13}"/>
                </a:ext>
              </a:extLst>
            </p:cNvPr>
            <p:cNvSpPr/>
            <p:nvPr/>
          </p:nvSpPr>
          <p:spPr>
            <a:xfrm>
              <a:off x="7115172" y="4479133"/>
              <a:ext cx="285353" cy="96884"/>
            </a:xfrm>
            <a:custGeom>
              <a:avLst/>
              <a:gdLst>
                <a:gd name="connsiteX0" fmla="*/ 3 w 285353"/>
                <a:gd name="connsiteY0" fmla="*/ 3967 h 96884"/>
                <a:gd name="connsiteX1" fmla="*/ 260353 w 285353"/>
                <a:gd name="connsiteY1" fmla="*/ 7142 h 96884"/>
                <a:gd name="connsiteX2" fmla="*/ 247653 w 285353"/>
                <a:gd name="connsiteY2" fmla="*/ 83342 h 96884"/>
                <a:gd name="connsiteX3" fmla="*/ 19053 w 285353"/>
                <a:gd name="connsiteY3" fmla="*/ 92867 h 96884"/>
                <a:gd name="connsiteX4" fmla="*/ 250828 w 285353"/>
                <a:gd name="connsiteY4" fmla="*/ 38892 h 96884"/>
                <a:gd name="connsiteX5" fmla="*/ 254003 w 285353"/>
                <a:gd name="connsiteY5" fmla="*/ 13492 h 96884"/>
                <a:gd name="connsiteX6" fmla="*/ 3 w 285353"/>
                <a:gd name="connsiteY6" fmla="*/ 3967 h 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353" h="96884">
                  <a:moveTo>
                    <a:pt x="3" y="3967"/>
                  </a:moveTo>
                  <a:cubicBezTo>
                    <a:pt x="1061" y="2909"/>
                    <a:pt x="219078" y="-6087"/>
                    <a:pt x="260353" y="7142"/>
                  </a:cubicBezTo>
                  <a:cubicBezTo>
                    <a:pt x="301628" y="20371"/>
                    <a:pt x="287870" y="69055"/>
                    <a:pt x="247653" y="83342"/>
                  </a:cubicBezTo>
                  <a:cubicBezTo>
                    <a:pt x="207436" y="97629"/>
                    <a:pt x="18524" y="100275"/>
                    <a:pt x="19053" y="92867"/>
                  </a:cubicBezTo>
                  <a:cubicBezTo>
                    <a:pt x="19582" y="85459"/>
                    <a:pt x="211670" y="52121"/>
                    <a:pt x="250828" y="38892"/>
                  </a:cubicBezTo>
                  <a:cubicBezTo>
                    <a:pt x="289986" y="25663"/>
                    <a:pt x="295278" y="18784"/>
                    <a:pt x="254003" y="13492"/>
                  </a:cubicBezTo>
                  <a:cubicBezTo>
                    <a:pt x="212728" y="8200"/>
                    <a:pt x="-1055" y="5025"/>
                    <a:pt x="3" y="396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2E8A1003-7D69-4261-ADBA-84B595C5EB73}"/>
                </a:ext>
              </a:extLst>
            </p:cNvPr>
            <p:cNvSpPr/>
            <p:nvPr/>
          </p:nvSpPr>
          <p:spPr>
            <a:xfrm>
              <a:off x="7039685" y="3362046"/>
              <a:ext cx="253291" cy="174913"/>
            </a:xfrm>
            <a:custGeom>
              <a:avLst/>
              <a:gdLst>
                <a:gd name="connsiteX0" fmla="*/ 21515 w 253291"/>
                <a:gd name="connsiteY0" fmla="*/ 279 h 174913"/>
                <a:gd name="connsiteX1" fmla="*/ 21515 w 253291"/>
                <a:gd name="connsiteY1" fmla="*/ 105054 h 174913"/>
                <a:gd name="connsiteX2" fmla="*/ 18340 w 253291"/>
                <a:gd name="connsiteY2" fmla="*/ 143154 h 174913"/>
                <a:gd name="connsiteX3" fmla="*/ 253290 w 253291"/>
                <a:gd name="connsiteY3" fmla="*/ 174904 h 174913"/>
                <a:gd name="connsiteX4" fmla="*/ 15165 w 253291"/>
                <a:gd name="connsiteY4" fmla="*/ 139979 h 174913"/>
                <a:gd name="connsiteX5" fmla="*/ 21515 w 253291"/>
                <a:gd name="connsiteY5" fmla="*/ 279 h 1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291" h="174913">
                  <a:moveTo>
                    <a:pt x="21515" y="279"/>
                  </a:moveTo>
                  <a:cubicBezTo>
                    <a:pt x="22573" y="-5542"/>
                    <a:pt x="22044" y="81242"/>
                    <a:pt x="21515" y="105054"/>
                  </a:cubicBezTo>
                  <a:cubicBezTo>
                    <a:pt x="20986" y="128866"/>
                    <a:pt x="-20289" y="131512"/>
                    <a:pt x="18340" y="143154"/>
                  </a:cubicBezTo>
                  <a:cubicBezTo>
                    <a:pt x="56969" y="154796"/>
                    <a:pt x="253819" y="175433"/>
                    <a:pt x="253290" y="174904"/>
                  </a:cubicBezTo>
                  <a:cubicBezTo>
                    <a:pt x="252761" y="174375"/>
                    <a:pt x="52207" y="168554"/>
                    <a:pt x="15165" y="139979"/>
                  </a:cubicBezTo>
                  <a:cubicBezTo>
                    <a:pt x="-21877" y="111404"/>
                    <a:pt x="20457" y="6100"/>
                    <a:pt x="21515" y="27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DC5FB4C9-8395-458F-9ED3-7324473BD599}"/>
                </a:ext>
              </a:extLst>
            </p:cNvPr>
            <p:cNvSpPr/>
            <p:nvPr/>
          </p:nvSpPr>
          <p:spPr>
            <a:xfrm>
              <a:off x="6870633" y="6411848"/>
              <a:ext cx="160345" cy="1058950"/>
            </a:xfrm>
            <a:custGeom>
              <a:avLst/>
              <a:gdLst>
                <a:gd name="connsiteX0" fmla="*/ 149292 w 160345"/>
                <a:gd name="connsiteY0" fmla="*/ 30227 h 1058950"/>
                <a:gd name="connsiteX1" fmla="*/ 149292 w 160345"/>
                <a:gd name="connsiteY1" fmla="*/ 96902 h 1058950"/>
                <a:gd name="connsiteX2" fmla="*/ 149292 w 160345"/>
                <a:gd name="connsiteY2" fmla="*/ 655702 h 1058950"/>
                <a:gd name="connsiteX3" fmla="*/ 67 w 160345"/>
                <a:gd name="connsiteY3" fmla="*/ 1058927 h 1058950"/>
                <a:gd name="connsiteX4" fmla="*/ 130242 w 160345"/>
                <a:gd name="connsiteY4" fmla="*/ 671577 h 1058950"/>
                <a:gd name="connsiteX5" fmla="*/ 149292 w 160345"/>
                <a:gd name="connsiteY5" fmla="*/ 30227 h 10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345" h="1058950">
                  <a:moveTo>
                    <a:pt x="149292" y="30227"/>
                  </a:moveTo>
                  <a:cubicBezTo>
                    <a:pt x="152467" y="-65552"/>
                    <a:pt x="149292" y="96902"/>
                    <a:pt x="149292" y="96902"/>
                  </a:cubicBezTo>
                  <a:cubicBezTo>
                    <a:pt x="149292" y="201148"/>
                    <a:pt x="174163" y="495365"/>
                    <a:pt x="149292" y="655702"/>
                  </a:cubicBezTo>
                  <a:cubicBezTo>
                    <a:pt x="124421" y="816039"/>
                    <a:pt x="3242" y="1056281"/>
                    <a:pt x="67" y="1058927"/>
                  </a:cubicBezTo>
                  <a:cubicBezTo>
                    <a:pt x="-3108" y="1061573"/>
                    <a:pt x="107488" y="842498"/>
                    <a:pt x="130242" y="671577"/>
                  </a:cubicBezTo>
                  <a:cubicBezTo>
                    <a:pt x="152996" y="500656"/>
                    <a:pt x="146117" y="126006"/>
                    <a:pt x="149292" y="302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11DCD445-6375-408B-8D7E-75E8DDFFBC7F}"/>
                </a:ext>
              </a:extLst>
            </p:cNvPr>
            <p:cNvSpPr/>
            <p:nvPr/>
          </p:nvSpPr>
          <p:spPr>
            <a:xfrm>
              <a:off x="6654552" y="5832473"/>
              <a:ext cx="98980" cy="285753"/>
            </a:xfrm>
            <a:custGeom>
              <a:avLst/>
              <a:gdLst>
                <a:gd name="connsiteX0" fmla="*/ 248 w 98980"/>
                <a:gd name="connsiteY0" fmla="*/ 2 h 285753"/>
                <a:gd name="connsiteX1" fmla="*/ 70098 w 98980"/>
                <a:gd name="connsiteY1" fmla="*/ 123827 h 285753"/>
                <a:gd name="connsiteX2" fmla="*/ 57398 w 98980"/>
                <a:gd name="connsiteY2" fmla="*/ 285752 h 285753"/>
                <a:gd name="connsiteX3" fmla="*/ 98673 w 98980"/>
                <a:gd name="connsiteY3" fmla="*/ 120652 h 285753"/>
                <a:gd name="connsiteX4" fmla="*/ 248 w 98980"/>
                <a:gd name="connsiteY4" fmla="*/ 2 h 28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80" h="285753">
                  <a:moveTo>
                    <a:pt x="248" y="2"/>
                  </a:moveTo>
                  <a:cubicBezTo>
                    <a:pt x="-4515" y="531"/>
                    <a:pt x="60573" y="76202"/>
                    <a:pt x="70098" y="123827"/>
                  </a:cubicBezTo>
                  <a:cubicBezTo>
                    <a:pt x="79623" y="171452"/>
                    <a:pt x="52636" y="286281"/>
                    <a:pt x="57398" y="285752"/>
                  </a:cubicBezTo>
                  <a:cubicBezTo>
                    <a:pt x="62161" y="285223"/>
                    <a:pt x="102906" y="167748"/>
                    <a:pt x="98673" y="120652"/>
                  </a:cubicBezTo>
                  <a:cubicBezTo>
                    <a:pt x="94440" y="73556"/>
                    <a:pt x="5011" y="-527"/>
                    <a:pt x="248" y="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B207FC5A-5893-4C4F-8DB2-CD6B727F20A0}"/>
                </a:ext>
              </a:extLst>
            </p:cNvPr>
            <p:cNvSpPr/>
            <p:nvPr/>
          </p:nvSpPr>
          <p:spPr>
            <a:xfrm>
              <a:off x="6751623" y="5678319"/>
              <a:ext cx="65799" cy="292598"/>
            </a:xfrm>
            <a:custGeom>
              <a:avLst/>
              <a:gdLst>
                <a:gd name="connsiteX0" fmla="*/ 15 w 65799"/>
                <a:gd name="connsiteY0" fmla="*/ 169 h 292598"/>
                <a:gd name="connsiteX1" fmla="*/ 63515 w 65799"/>
                <a:gd name="connsiteY1" fmla="*/ 36681 h 292598"/>
                <a:gd name="connsiteX2" fmla="*/ 52402 w 65799"/>
                <a:gd name="connsiteY2" fmla="*/ 123994 h 292598"/>
                <a:gd name="connsiteX3" fmla="*/ 58752 w 65799"/>
                <a:gd name="connsiteY3" fmla="*/ 292269 h 292598"/>
                <a:gd name="connsiteX4" fmla="*/ 52402 w 65799"/>
                <a:gd name="connsiteY4" fmla="*/ 163681 h 292598"/>
                <a:gd name="connsiteX5" fmla="*/ 57165 w 65799"/>
                <a:gd name="connsiteY5" fmla="*/ 49381 h 292598"/>
                <a:gd name="connsiteX6" fmla="*/ 15 w 65799"/>
                <a:gd name="connsiteY6" fmla="*/ 169 h 29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99" h="292598">
                  <a:moveTo>
                    <a:pt x="15" y="169"/>
                  </a:moveTo>
                  <a:cubicBezTo>
                    <a:pt x="1073" y="-1948"/>
                    <a:pt x="54784" y="16044"/>
                    <a:pt x="63515" y="36681"/>
                  </a:cubicBezTo>
                  <a:cubicBezTo>
                    <a:pt x="72246" y="57318"/>
                    <a:pt x="53196" y="81396"/>
                    <a:pt x="52402" y="123994"/>
                  </a:cubicBezTo>
                  <a:cubicBezTo>
                    <a:pt x="51608" y="166592"/>
                    <a:pt x="58752" y="285655"/>
                    <a:pt x="58752" y="292269"/>
                  </a:cubicBezTo>
                  <a:cubicBezTo>
                    <a:pt x="58752" y="298883"/>
                    <a:pt x="52666" y="204162"/>
                    <a:pt x="52402" y="163681"/>
                  </a:cubicBezTo>
                  <a:cubicBezTo>
                    <a:pt x="52138" y="123200"/>
                    <a:pt x="63515" y="73987"/>
                    <a:pt x="57165" y="49381"/>
                  </a:cubicBezTo>
                  <a:cubicBezTo>
                    <a:pt x="50815" y="24775"/>
                    <a:pt x="-1043" y="2286"/>
                    <a:pt x="15" y="16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F9DD3D69-C56B-49E7-971B-D0AF5585DB88}"/>
                </a:ext>
              </a:extLst>
            </p:cNvPr>
            <p:cNvSpPr/>
            <p:nvPr/>
          </p:nvSpPr>
          <p:spPr>
            <a:xfrm>
              <a:off x="6733990" y="5704427"/>
              <a:ext cx="78452" cy="257191"/>
            </a:xfrm>
            <a:custGeom>
              <a:avLst/>
              <a:gdLst>
                <a:gd name="connsiteX0" fmla="*/ 20823 w 78452"/>
                <a:gd name="connsiteY0" fmla="*/ 2636 h 257191"/>
                <a:gd name="connsiteX1" fmla="*/ 3360 w 78452"/>
                <a:gd name="connsiteY1" fmla="*/ 202661 h 257191"/>
                <a:gd name="connsiteX2" fmla="*/ 3360 w 78452"/>
                <a:gd name="connsiteY2" fmla="*/ 231236 h 257191"/>
                <a:gd name="connsiteX3" fmla="*/ 38285 w 78452"/>
                <a:gd name="connsiteY3" fmla="*/ 242348 h 257191"/>
                <a:gd name="connsiteX4" fmla="*/ 77973 w 78452"/>
                <a:gd name="connsiteY4" fmla="*/ 256636 h 257191"/>
                <a:gd name="connsiteX5" fmla="*/ 9710 w 78452"/>
                <a:gd name="connsiteY5" fmla="*/ 221711 h 257191"/>
                <a:gd name="connsiteX6" fmla="*/ 14473 w 78452"/>
                <a:gd name="connsiteY6" fmla="*/ 94711 h 257191"/>
                <a:gd name="connsiteX7" fmla="*/ 20823 w 78452"/>
                <a:gd name="connsiteY7" fmla="*/ 2636 h 25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52" h="257191">
                  <a:moveTo>
                    <a:pt x="20823" y="2636"/>
                  </a:moveTo>
                  <a:cubicBezTo>
                    <a:pt x="18971" y="20628"/>
                    <a:pt x="6270" y="164561"/>
                    <a:pt x="3360" y="202661"/>
                  </a:cubicBezTo>
                  <a:cubicBezTo>
                    <a:pt x="450" y="240761"/>
                    <a:pt x="-2461" y="224622"/>
                    <a:pt x="3360" y="231236"/>
                  </a:cubicBezTo>
                  <a:cubicBezTo>
                    <a:pt x="9181" y="237851"/>
                    <a:pt x="38285" y="242348"/>
                    <a:pt x="38285" y="242348"/>
                  </a:cubicBezTo>
                  <a:cubicBezTo>
                    <a:pt x="50720" y="246581"/>
                    <a:pt x="82736" y="260076"/>
                    <a:pt x="77973" y="256636"/>
                  </a:cubicBezTo>
                  <a:cubicBezTo>
                    <a:pt x="73211" y="253197"/>
                    <a:pt x="20293" y="248698"/>
                    <a:pt x="9710" y="221711"/>
                  </a:cubicBezTo>
                  <a:cubicBezTo>
                    <a:pt x="-873" y="194724"/>
                    <a:pt x="17912" y="125932"/>
                    <a:pt x="14473" y="94711"/>
                  </a:cubicBezTo>
                  <a:cubicBezTo>
                    <a:pt x="11033" y="63490"/>
                    <a:pt x="22675" y="-15356"/>
                    <a:pt x="20823" y="26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7E79B91C-5372-4E6A-80FE-CBCCA33B1F68}"/>
                </a:ext>
              </a:extLst>
            </p:cNvPr>
            <p:cNvSpPr/>
            <p:nvPr/>
          </p:nvSpPr>
          <p:spPr>
            <a:xfrm>
              <a:off x="6371180" y="5909516"/>
              <a:ext cx="482532" cy="601311"/>
            </a:xfrm>
            <a:custGeom>
              <a:avLst/>
              <a:gdLst>
                <a:gd name="connsiteX0" fmla="*/ 4220 w 482532"/>
                <a:gd name="connsiteY0" fmla="*/ 2334 h 601311"/>
                <a:gd name="connsiteX1" fmla="*/ 199483 w 482532"/>
                <a:gd name="connsiteY1" fmla="*/ 53134 h 601311"/>
                <a:gd name="connsiteX2" fmla="*/ 343945 w 482532"/>
                <a:gd name="connsiteY2" fmla="*/ 213472 h 601311"/>
                <a:gd name="connsiteX3" fmla="*/ 461420 w 482532"/>
                <a:gd name="connsiteY3" fmla="*/ 515097 h 601311"/>
                <a:gd name="connsiteX4" fmla="*/ 478883 w 482532"/>
                <a:gd name="connsiteY4" fmla="*/ 597647 h 601311"/>
                <a:gd name="connsiteX5" fmla="*/ 418558 w 482532"/>
                <a:gd name="connsiteY5" fmla="*/ 423022 h 601311"/>
                <a:gd name="connsiteX6" fmla="*/ 288383 w 482532"/>
                <a:gd name="connsiteY6" fmla="*/ 130922 h 601311"/>
                <a:gd name="connsiteX7" fmla="*/ 83595 w 482532"/>
                <a:gd name="connsiteY7" fmla="*/ 21384 h 601311"/>
                <a:gd name="connsiteX8" fmla="*/ 4220 w 482532"/>
                <a:gd name="connsiteY8" fmla="*/ 2334 h 60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532" h="601311">
                  <a:moveTo>
                    <a:pt x="4220" y="2334"/>
                  </a:moveTo>
                  <a:cubicBezTo>
                    <a:pt x="23535" y="7626"/>
                    <a:pt x="142862" y="17944"/>
                    <a:pt x="199483" y="53134"/>
                  </a:cubicBezTo>
                  <a:cubicBezTo>
                    <a:pt x="256104" y="88324"/>
                    <a:pt x="300289" y="136478"/>
                    <a:pt x="343945" y="213472"/>
                  </a:cubicBezTo>
                  <a:cubicBezTo>
                    <a:pt x="387601" y="290466"/>
                    <a:pt x="438930" y="451068"/>
                    <a:pt x="461420" y="515097"/>
                  </a:cubicBezTo>
                  <a:cubicBezTo>
                    <a:pt x="483910" y="579126"/>
                    <a:pt x="486027" y="612993"/>
                    <a:pt x="478883" y="597647"/>
                  </a:cubicBezTo>
                  <a:cubicBezTo>
                    <a:pt x="471739" y="582301"/>
                    <a:pt x="450308" y="500809"/>
                    <a:pt x="418558" y="423022"/>
                  </a:cubicBezTo>
                  <a:cubicBezTo>
                    <a:pt x="386808" y="345235"/>
                    <a:pt x="344210" y="197862"/>
                    <a:pt x="288383" y="130922"/>
                  </a:cubicBezTo>
                  <a:cubicBezTo>
                    <a:pt x="232556" y="63982"/>
                    <a:pt x="131749" y="43080"/>
                    <a:pt x="83595" y="21384"/>
                  </a:cubicBezTo>
                  <a:cubicBezTo>
                    <a:pt x="35441" y="-312"/>
                    <a:pt x="-15095" y="-2958"/>
                    <a:pt x="4220" y="233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757162BB-B76C-4936-B9F9-D0C133777875}"/>
                </a:ext>
              </a:extLst>
            </p:cNvPr>
            <p:cNvSpPr/>
            <p:nvPr/>
          </p:nvSpPr>
          <p:spPr>
            <a:xfrm>
              <a:off x="6324469" y="6098912"/>
              <a:ext cx="180143" cy="450684"/>
            </a:xfrm>
            <a:custGeom>
              <a:avLst/>
              <a:gdLst>
                <a:gd name="connsiteX0" fmla="*/ 131 w 180143"/>
                <a:gd name="connsiteY0" fmla="*/ 263 h 450684"/>
                <a:gd name="connsiteX1" fmla="*/ 60456 w 180143"/>
                <a:gd name="connsiteY1" fmla="*/ 57413 h 450684"/>
                <a:gd name="connsiteX2" fmla="*/ 101731 w 180143"/>
                <a:gd name="connsiteY2" fmla="*/ 206638 h 450684"/>
                <a:gd name="connsiteX3" fmla="*/ 143006 w 180143"/>
                <a:gd name="connsiteY3" fmla="*/ 336813 h 450684"/>
                <a:gd name="connsiteX4" fmla="*/ 98556 w 180143"/>
                <a:gd name="connsiteY4" fmla="*/ 449526 h 450684"/>
                <a:gd name="connsiteX5" fmla="*/ 165231 w 180143"/>
                <a:gd name="connsiteY5" fmla="*/ 387613 h 450684"/>
                <a:gd name="connsiteX6" fmla="*/ 179519 w 180143"/>
                <a:gd name="connsiteY6" fmla="*/ 265376 h 450684"/>
                <a:gd name="connsiteX7" fmla="*/ 152531 w 180143"/>
                <a:gd name="connsiteY7" fmla="*/ 211401 h 450684"/>
                <a:gd name="connsiteX8" fmla="*/ 168406 w 180143"/>
                <a:gd name="connsiteY8" fmla="*/ 325701 h 450684"/>
                <a:gd name="connsiteX9" fmla="*/ 139831 w 180143"/>
                <a:gd name="connsiteY9" fmla="*/ 355863 h 450684"/>
                <a:gd name="connsiteX10" fmla="*/ 77919 w 180143"/>
                <a:gd name="connsiteY10" fmla="*/ 76463 h 450684"/>
                <a:gd name="connsiteX11" fmla="*/ 131 w 180143"/>
                <a:gd name="connsiteY11" fmla="*/ 263 h 45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43" h="450684">
                  <a:moveTo>
                    <a:pt x="131" y="263"/>
                  </a:moveTo>
                  <a:cubicBezTo>
                    <a:pt x="-2780" y="-2912"/>
                    <a:pt x="43523" y="23017"/>
                    <a:pt x="60456" y="57413"/>
                  </a:cubicBezTo>
                  <a:cubicBezTo>
                    <a:pt x="77389" y="91809"/>
                    <a:pt x="87973" y="160071"/>
                    <a:pt x="101731" y="206638"/>
                  </a:cubicBezTo>
                  <a:cubicBezTo>
                    <a:pt x="115489" y="253205"/>
                    <a:pt x="143535" y="296332"/>
                    <a:pt x="143006" y="336813"/>
                  </a:cubicBezTo>
                  <a:cubicBezTo>
                    <a:pt x="142477" y="377294"/>
                    <a:pt x="94852" y="441059"/>
                    <a:pt x="98556" y="449526"/>
                  </a:cubicBezTo>
                  <a:cubicBezTo>
                    <a:pt x="102260" y="457993"/>
                    <a:pt x="151737" y="418305"/>
                    <a:pt x="165231" y="387613"/>
                  </a:cubicBezTo>
                  <a:cubicBezTo>
                    <a:pt x="178725" y="356921"/>
                    <a:pt x="181636" y="294745"/>
                    <a:pt x="179519" y="265376"/>
                  </a:cubicBezTo>
                  <a:cubicBezTo>
                    <a:pt x="177402" y="236007"/>
                    <a:pt x="154383" y="201347"/>
                    <a:pt x="152531" y="211401"/>
                  </a:cubicBezTo>
                  <a:cubicBezTo>
                    <a:pt x="150679" y="221455"/>
                    <a:pt x="170523" y="301624"/>
                    <a:pt x="168406" y="325701"/>
                  </a:cubicBezTo>
                  <a:cubicBezTo>
                    <a:pt x="166289" y="349778"/>
                    <a:pt x="154912" y="397403"/>
                    <a:pt x="139831" y="355863"/>
                  </a:cubicBezTo>
                  <a:cubicBezTo>
                    <a:pt x="124750" y="314323"/>
                    <a:pt x="99086" y="137582"/>
                    <a:pt x="77919" y="76463"/>
                  </a:cubicBezTo>
                  <a:cubicBezTo>
                    <a:pt x="56752" y="15344"/>
                    <a:pt x="3042" y="3438"/>
                    <a:pt x="131" y="26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1543B7E9-DC71-4D71-8E35-4FACE6C086D7}"/>
                </a:ext>
              </a:extLst>
            </p:cNvPr>
            <p:cNvSpPr/>
            <p:nvPr/>
          </p:nvSpPr>
          <p:spPr>
            <a:xfrm>
              <a:off x="6377926" y="6460060"/>
              <a:ext cx="560403" cy="112195"/>
            </a:xfrm>
            <a:custGeom>
              <a:avLst/>
              <a:gdLst>
                <a:gd name="connsiteX0" fmla="*/ 1707 w 560403"/>
                <a:gd name="connsiteY0" fmla="*/ 112190 h 112195"/>
                <a:gd name="connsiteX1" fmla="*/ 168924 w 560403"/>
                <a:gd name="connsiteY1" fmla="*/ 25407 h 112195"/>
                <a:gd name="connsiteX2" fmla="*/ 346724 w 560403"/>
                <a:gd name="connsiteY2" fmla="*/ 29640 h 112195"/>
                <a:gd name="connsiteX3" fmla="*/ 558391 w 560403"/>
                <a:gd name="connsiteY3" fmla="*/ 97373 h 112195"/>
                <a:gd name="connsiteX4" fmla="*/ 439857 w 560403"/>
                <a:gd name="connsiteY4" fmla="*/ 27523 h 112195"/>
                <a:gd name="connsiteX5" fmla="*/ 219724 w 560403"/>
                <a:gd name="connsiteY5" fmla="*/ 7 h 112195"/>
                <a:gd name="connsiteX6" fmla="*/ 90607 w 560403"/>
                <a:gd name="connsiteY6" fmla="*/ 29640 h 112195"/>
                <a:gd name="connsiteX7" fmla="*/ 1707 w 560403"/>
                <a:gd name="connsiteY7" fmla="*/ 112190 h 11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403" h="112195">
                  <a:moveTo>
                    <a:pt x="1707" y="112190"/>
                  </a:moveTo>
                  <a:cubicBezTo>
                    <a:pt x="14760" y="111485"/>
                    <a:pt x="111421" y="39165"/>
                    <a:pt x="168924" y="25407"/>
                  </a:cubicBezTo>
                  <a:cubicBezTo>
                    <a:pt x="226427" y="11649"/>
                    <a:pt x="281813" y="17646"/>
                    <a:pt x="346724" y="29640"/>
                  </a:cubicBezTo>
                  <a:cubicBezTo>
                    <a:pt x="411635" y="41634"/>
                    <a:pt x="542869" y="97726"/>
                    <a:pt x="558391" y="97373"/>
                  </a:cubicBezTo>
                  <a:cubicBezTo>
                    <a:pt x="573913" y="97020"/>
                    <a:pt x="496302" y="43751"/>
                    <a:pt x="439857" y="27523"/>
                  </a:cubicBezTo>
                  <a:cubicBezTo>
                    <a:pt x="383413" y="11295"/>
                    <a:pt x="277932" y="-346"/>
                    <a:pt x="219724" y="7"/>
                  </a:cubicBezTo>
                  <a:cubicBezTo>
                    <a:pt x="161516" y="360"/>
                    <a:pt x="127649" y="15176"/>
                    <a:pt x="90607" y="29640"/>
                  </a:cubicBezTo>
                  <a:cubicBezTo>
                    <a:pt x="53565" y="44104"/>
                    <a:pt x="-11346" y="112895"/>
                    <a:pt x="1707" y="1121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F0B4B54B-14C9-4336-87CC-CC1F55C6E406}"/>
                </a:ext>
              </a:extLst>
            </p:cNvPr>
            <p:cNvSpPr/>
            <p:nvPr/>
          </p:nvSpPr>
          <p:spPr>
            <a:xfrm>
              <a:off x="6344210" y="6533085"/>
              <a:ext cx="78095" cy="140560"/>
            </a:xfrm>
            <a:custGeom>
              <a:avLst/>
              <a:gdLst>
                <a:gd name="connsiteX0" fmla="*/ 77757 w 78095"/>
                <a:gd name="connsiteY0" fmla="*/ 1065 h 140560"/>
                <a:gd name="connsiteX1" fmla="*/ 1557 w 78095"/>
                <a:gd name="connsiteY1" fmla="*/ 138648 h 140560"/>
                <a:gd name="connsiteX2" fmla="*/ 29073 w 78095"/>
                <a:gd name="connsiteY2" fmla="*/ 77265 h 140560"/>
                <a:gd name="connsiteX3" fmla="*/ 77757 w 78095"/>
                <a:gd name="connsiteY3" fmla="*/ 1065 h 14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95" h="140560">
                  <a:moveTo>
                    <a:pt x="77757" y="1065"/>
                  </a:moveTo>
                  <a:cubicBezTo>
                    <a:pt x="73171" y="11295"/>
                    <a:pt x="9671" y="125948"/>
                    <a:pt x="1557" y="138648"/>
                  </a:cubicBezTo>
                  <a:cubicBezTo>
                    <a:pt x="-6557" y="151348"/>
                    <a:pt x="19195" y="97373"/>
                    <a:pt x="29073" y="77265"/>
                  </a:cubicBezTo>
                  <a:cubicBezTo>
                    <a:pt x="38951" y="57157"/>
                    <a:pt x="82343" y="-9165"/>
                    <a:pt x="77757" y="10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F27A75DF-8B8D-4DD8-BBEF-B823AEB97AB4}"/>
                </a:ext>
              </a:extLst>
            </p:cNvPr>
            <p:cNvSpPr/>
            <p:nvPr/>
          </p:nvSpPr>
          <p:spPr>
            <a:xfrm>
              <a:off x="6415611" y="6485876"/>
              <a:ext cx="142233" cy="550608"/>
            </a:xfrm>
            <a:custGeom>
              <a:avLst/>
              <a:gdLst>
                <a:gd name="connsiteX0" fmla="*/ 141822 w 142233"/>
                <a:gd name="connsiteY0" fmla="*/ 8057 h 550608"/>
                <a:gd name="connsiteX1" fmla="*/ 82556 w 142233"/>
                <a:gd name="connsiteY1" fmla="*/ 448324 h 550608"/>
                <a:gd name="connsiteX2" fmla="*/ 6 w 142233"/>
                <a:gd name="connsiteY2" fmla="*/ 547807 h 550608"/>
                <a:gd name="connsiteX3" fmla="*/ 78322 w 142233"/>
                <a:gd name="connsiteY3" fmla="*/ 380591 h 550608"/>
                <a:gd name="connsiteX4" fmla="*/ 107956 w 142233"/>
                <a:gd name="connsiteY4" fmla="*/ 179507 h 550608"/>
                <a:gd name="connsiteX5" fmla="*/ 141822 w 142233"/>
                <a:gd name="connsiteY5" fmla="*/ 8057 h 55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33" h="550608">
                  <a:moveTo>
                    <a:pt x="141822" y="8057"/>
                  </a:moveTo>
                  <a:cubicBezTo>
                    <a:pt x="137589" y="52860"/>
                    <a:pt x="106192" y="358366"/>
                    <a:pt x="82556" y="448324"/>
                  </a:cubicBezTo>
                  <a:cubicBezTo>
                    <a:pt x="58920" y="538282"/>
                    <a:pt x="712" y="559096"/>
                    <a:pt x="6" y="547807"/>
                  </a:cubicBezTo>
                  <a:cubicBezTo>
                    <a:pt x="-700" y="536518"/>
                    <a:pt x="60330" y="441974"/>
                    <a:pt x="78322" y="380591"/>
                  </a:cubicBezTo>
                  <a:cubicBezTo>
                    <a:pt x="96314" y="319208"/>
                    <a:pt x="99489" y="241949"/>
                    <a:pt x="107956" y="179507"/>
                  </a:cubicBezTo>
                  <a:cubicBezTo>
                    <a:pt x="116423" y="117065"/>
                    <a:pt x="146055" y="-36746"/>
                    <a:pt x="141822" y="805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61D9040F-30C2-43B3-9D70-38FC78DCB2DE}"/>
                </a:ext>
              </a:extLst>
            </p:cNvPr>
            <p:cNvSpPr/>
            <p:nvPr/>
          </p:nvSpPr>
          <p:spPr>
            <a:xfrm>
              <a:off x="6749914" y="6546254"/>
              <a:ext cx="188784" cy="594478"/>
            </a:xfrm>
            <a:custGeom>
              <a:avLst/>
              <a:gdLst>
                <a:gd name="connsiteX0" fmla="*/ 186403 w 188784"/>
                <a:gd name="connsiteY0" fmla="*/ 17529 h 594478"/>
                <a:gd name="connsiteX1" fmla="*/ 84803 w 188784"/>
                <a:gd name="connsiteY1" fmla="*/ 432396 h 594478"/>
                <a:gd name="connsiteX2" fmla="*/ 53053 w 188784"/>
                <a:gd name="connsiteY2" fmla="*/ 533996 h 594478"/>
                <a:gd name="connsiteX3" fmla="*/ 136 w 188784"/>
                <a:gd name="connsiteY3" fmla="*/ 591146 h 594478"/>
                <a:gd name="connsiteX4" fmla="*/ 69986 w 188784"/>
                <a:gd name="connsiteY4" fmla="*/ 436629 h 594478"/>
                <a:gd name="connsiteX5" fmla="*/ 150419 w 188784"/>
                <a:gd name="connsiteY5" fmla="*/ 112779 h 594478"/>
                <a:gd name="connsiteX6" fmla="*/ 186403 w 188784"/>
                <a:gd name="connsiteY6" fmla="*/ 17529 h 59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84" h="594478">
                  <a:moveTo>
                    <a:pt x="186403" y="17529"/>
                  </a:moveTo>
                  <a:cubicBezTo>
                    <a:pt x="175467" y="70798"/>
                    <a:pt x="107028" y="346318"/>
                    <a:pt x="84803" y="432396"/>
                  </a:cubicBezTo>
                  <a:cubicBezTo>
                    <a:pt x="62578" y="518474"/>
                    <a:pt x="67164" y="507538"/>
                    <a:pt x="53053" y="533996"/>
                  </a:cubicBezTo>
                  <a:cubicBezTo>
                    <a:pt x="38942" y="560454"/>
                    <a:pt x="-2686" y="607374"/>
                    <a:pt x="136" y="591146"/>
                  </a:cubicBezTo>
                  <a:cubicBezTo>
                    <a:pt x="2958" y="574918"/>
                    <a:pt x="44939" y="516357"/>
                    <a:pt x="69986" y="436629"/>
                  </a:cubicBezTo>
                  <a:cubicBezTo>
                    <a:pt x="95033" y="356901"/>
                    <a:pt x="132780" y="182629"/>
                    <a:pt x="150419" y="112779"/>
                  </a:cubicBezTo>
                  <a:cubicBezTo>
                    <a:pt x="168058" y="42929"/>
                    <a:pt x="197339" y="-35740"/>
                    <a:pt x="186403" y="1752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D3F2A6DA-B3E4-4EFD-AC91-EABD4309EDD0}"/>
                </a:ext>
              </a:extLst>
            </p:cNvPr>
            <p:cNvSpPr/>
            <p:nvPr/>
          </p:nvSpPr>
          <p:spPr>
            <a:xfrm>
              <a:off x="6737957" y="7126805"/>
              <a:ext cx="94749" cy="226498"/>
            </a:xfrm>
            <a:custGeom>
              <a:avLst/>
              <a:gdLst>
                <a:gd name="connsiteX0" fmla="*/ 24793 w 94749"/>
                <a:gd name="connsiteY0" fmla="*/ 12 h 226498"/>
                <a:gd name="connsiteX1" fmla="*/ 71360 w 94749"/>
                <a:gd name="connsiteY1" fmla="*/ 57162 h 226498"/>
                <a:gd name="connsiteX2" fmla="*/ 5743 w 94749"/>
                <a:gd name="connsiteY2" fmla="*/ 167228 h 226498"/>
                <a:gd name="connsiteX3" fmla="*/ 5743 w 94749"/>
                <a:gd name="connsiteY3" fmla="*/ 226495 h 226498"/>
                <a:gd name="connsiteX4" fmla="*/ 26910 w 94749"/>
                <a:gd name="connsiteY4" fmla="*/ 169345 h 226498"/>
                <a:gd name="connsiteX5" fmla="*/ 94643 w 94749"/>
                <a:gd name="connsiteY5" fmla="*/ 61395 h 226498"/>
                <a:gd name="connsiteX6" fmla="*/ 24793 w 94749"/>
                <a:gd name="connsiteY6" fmla="*/ 12 h 22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749" h="226498">
                  <a:moveTo>
                    <a:pt x="24793" y="12"/>
                  </a:moveTo>
                  <a:cubicBezTo>
                    <a:pt x="20913" y="-693"/>
                    <a:pt x="74535" y="29293"/>
                    <a:pt x="71360" y="57162"/>
                  </a:cubicBezTo>
                  <a:cubicBezTo>
                    <a:pt x="68185" y="85031"/>
                    <a:pt x="16679" y="139006"/>
                    <a:pt x="5743" y="167228"/>
                  </a:cubicBezTo>
                  <a:cubicBezTo>
                    <a:pt x="-5193" y="195450"/>
                    <a:pt x="2215" y="226142"/>
                    <a:pt x="5743" y="226495"/>
                  </a:cubicBezTo>
                  <a:cubicBezTo>
                    <a:pt x="9271" y="226848"/>
                    <a:pt x="12093" y="196862"/>
                    <a:pt x="26910" y="169345"/>
                  </a:cubicBezTo>
                  <a:cubicBezTo>
                    <a:pt x="41727" y="141828"/>
                    <a:pt x="91468" y="91734"/>
                    <a:pt x="94643" y="61395"/>
                  </a:cubicBezTo>
                  <a:cubicBezTo>
                    <a:pt x="97818" y="31056"/>
                    <a:pt x="28673" y="717"/>
                    <a:pt x="24793" y="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DB3800EA-8C77-4BC8-9A40-D35E5C9ABCFA}"/>
                </a:ext>
              </a:extLst>
            </p:cNvPr>
            <p:cNvSpPr/>
            <p:nvPr/>
          </p:nvSpPr>
          <p:spPr>
            <a:xfrm>
              <a:off x="6288610" y="6436771"/>
              <a:ext cx="139718" cy="585898"/>
            </a:xfrm>
            <a:custGeom>
              <a:avLst/>
              <a:gdLst>
                <a:gd name="connsiteX0" fmla="*/ 50807 w 139718"/>
                <a:gd name="connsiteY0" fmla="*/ 12 h 585898"/>
                <a:gd name="connsiteX1" fmla="*/ 7 w 139718"/>
                <a:gd name="connsiteY1" fmla="*/ 52929 h 585898"/>
                <a:gd name="connsiteX2" fmla="*/ 55040 w 139718"/>
                <a:gd name="connsiteY2" fmla="*/ 148179 h 585898"/>
                <a:gd name="connsiteX3" fmla="*/ 69857 w 139718"/>
                <a:gd name="connsiteY3" fmla="*/ 268829 h 585898"/>
                <a:gd name="connsiteX4" fmla="*/ 86790 w 139718"/>
                <a:gd name="connsiteY4" fmla="*/ 472029 h 585898"/>
                <a:gd name="connsiteX5" fmla="*/ 139707 w 139718"/>
                <a:gd name="connsiteY5" fmla="*/ 584212 h 585898"/>
                <a:gd name="connsiteX6" fmla="*/ 91023 w 139718"/>
                <a:gd name="connsiteY6" fmla="*/ 389479 h 585898"/>
                <a:gd name="connsiteX7" fmla="*/ 40223 w 139718"/>
                <a:gd name="connsiteY7" fmla="*/ 95262 h 585898"/>
                <a:gd name="connsiteX8" fmla="*/ 14823 w 139718"/>
                <a:gd name="connsiteY8" fmla="*/ 57162 h 585898"/>
                <a:gd name="connsiteX9" fmla="*/ 50807 w 139718"/>
                <a:gd name="connsiteY9" fmla="*/ 12 h 58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18" h="585898">
                  <a:moveTo>
                    <a:pt x="50807" y="12"/>
                  </a:moveTo>
                  <a:cubicBezTo>
                    <a:pt x="48338" y="-694"/>
                    <a:pt x="-698" y="28235"/>
                    <a:pt x="7" y="52929"/>
                  </a:cubicBezTo>
                  <a:cubicBezTo>
                    <a:pt x="712" y="77623"/>
                    <a:pt x="43398" y="112196"/>
                    <a:pt x="55040" y="148179"/>
                  </a:cubicBezTo>
                  <a:cubicBezTo>
                    <a:pt x="66682" y="184162"/>
                    <a:pt x="64565" y="214854"/>
                    <a:pt x="69857" y="268829"/>
                  </a:cubicBezTo>
                  <a:cubicBezTo>
                    <a:pt x="75149" y="322804"/>
                    <a:pt x="75148" y="419465"/>
                    <a:pt x="86790" y="472029"/>
                  </a:cubicBezTo>
                  <a:cubicBezTo>
                    <a:pt x="98432" y="524593"/>
                    <a:pt x="139002" y="597970"/>
                    <a:pt x="139707" y="584212"/>
                  </a:cubicBezTo>
                  <a:cubicBezTo>
                    <a:pt x="140413" y="570454"/>
                    <a:pt x="107604" y="470971"/>
                    <a:pt x="91023" y="389479"/>
                  </a:cubicBezTo>
                  <a:cubicBezTo>
                    <a:pt x="74442" y="307987"/>
                    <a:pt x="52923" y="150648"/>
                    <a:pt x="40223" y="95262"/>
                  </a:cubicBezTo>
                  <a:cubicBezTo>
                    <a:pt x="27523" y="39876"/>
                    <a:pt x="12354" y="74448"/>
                    <a:pt x="14823" y="57162"/>
                  </a:cubicBezTo>
                  <a:cubicBezTo>
                    <a:pt x="17292" y="39876"/>
                    <a:pt x="53276" y="718"/>
                    <a:pt x="50807" y="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440F8037-5B49-4657-9B46-B56DF0A77E42}"/>
                </a:ext>
              </a:extLst>
            </p:cNvPr>
            <p:cNvSpPr/>
            <p:nvPr/>
          </p:nvSpPr>
          <p:spPr>
            <a:xfrm>
              <a:off x="6023782" y="6397280"/>
              <a:ext cx="321501" cy="82372"/>
            </a:xfrm>
            <a:custGeom>
              <a:avLst/>
              <a:gdLst>
                <a:gd name="connsiteX0" fmla="*/ 251 w 321501"/>
                <a:gd name="connsiteY0" fmla="*/ 81837 h 82372"/>
                <a:gd name="connsiteX1" fmla="*/ 199218 w 321501"/>
                <a:gd name="connsiteY1" fmla="*/ 35270 h 82372"/>
                <a:gd name="connsiteX2" fmla="*/ 288118 w 321501"/>
                <a:gd name="connsiteY2" fmla="*/ 11987 h 82372"/>
                <a:gd name="connsiteX3" fmla="*/ 319868 w 321501"/>
                <a:gd name="connsiteY3" fmla="*/ 24687 h 82372"/>
                <a:gd name="connsiteX4" fmla="*/ 243668 w 321501"/>
                <a:gd name="connsiteY4" fmla="*/ 1403 h 82372"/>
                <a:gd name="connsiteX5" fmla="*/ 251 w 321501"/>
                <a:gd name="connsiteY5" fmla="*/ 81837 h 8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01" h="82372">
                  <a:moveTo>
                    <a:pt x="251" y="81837"/>
                  </a:moveTo>
                  <a:cubicBezTo>
                    <a:pt x="-7157" y="87481"/>
                    <a:pt x="151240" y="46912"/>
                    <a:pt x="199218" y="35270"/>
                  </a:cubicBezTo>
                  <a:cubicBezTo>
                    <a:pt x="247196" y="23628"/>
                    <a:pt x="268010" y="13751"/>
                    <a:pt x="288118" y="11987"/>
                  </a:cubicBezTo>
                  <a:cubicBezTo>
                    <a:pt x="308226" y="10223"/>
                    <a:pt x="327276" y="26451"/>
                    <a:pt x="319868" y="24687"/>
                  </a:cubicBezTo>
                  <a:cubicBezTo>
                    <a:pt x="312460" y="22923"/>
                    <a:pt x="295526" y="-6711"/>
                    <a:pt x="243668" y="1403"/>
                  </a:cubicBezTo>
                  <a:cubicBezTo>
                    <a:pt x="191810" y="9517"/>
                    <a:pt x="7659" y="76193"/>
                    <a:pt x="251" y="818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B18F5497-F002-4B9A-B5F8-6BA1402D1A2D}"/>
                </a:ext>
              </a:extLst>
            </p:cNvPr>
            <p:cNvSpPr/>
            <p:nvPr/>
          </p:nvSpPr>
          <p:spPr>
            <a:xfrm>
              <a:off x="5934954" y="6479099"/>
              <a:ext cx="89232" cy="88984"/>
            </a:xfrm>
            <a:custGeom>
              <a:avLst/>
              <a:gdLst>
                <a:gd name="connsiteX0" fmla="*/ 89079 w 89232"/>
                <a:gd name="connsiteY0" fmla="*/ 18 h 88984"/>
                <a:gd name="connsiteX1" fmla="*/ 48863 w 89232"/>
                <a:gd name="connsiteY1" fmla="*/ 63518 h 88984"/>
                <a:gd name="connsiteX2" fmla="*/ 179 w 89232"/>
                <a:gd name="connsiteY2" fmla="*/ 88918 h 88984"/>
                <a:gd name="connsiteX3" fmla="*/ 34046 w 89232"/>
                <a:gd name="connsiteY3" fmla="*/ 57168 h 88984"/>
                <a:gd name="connsiteX4" fmla="*/ 89079 w 89232"/>
                <a:gd name="connsiteY4" fmla="*/ 18 h 8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32" h="88984">
                  <a:moveTo>
                    <a:pt x="89079" y="18"/>
                  </a:moveTo>
                  <a:cubicBezTo>
                    <a:pt x="91549" y="1076"/>
                    <a:pt x="63680" y="48701"/>
                    <a:pt x="48863" y="63518"/>
                  </a:cubicBezTo>
                  <a:cubicBezTo>
                    <a:pt x="34046" y="78335"/>
                    <a:pt x="2648" y="89976"/>
                    <a:pt x="179" y="88918"/>
                  </a:cubicBezTo>
                  <a:cubicBezTo>
                    <a:pt x="-2291" y="87860"/>
                    <a:pt x="21346" y="71632"/>
                    <a:pt x="34046" y="57168"/>
                  </a:cubicBezTo>
                  <a:cubicBezTo>
                    <a:pt x="46746" y="42704"/>
                    <a:pt x="86609" y="-1040"/>
                    <a:pt x="89079" y="1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8FB16978-ED89-4FCD-92D5-EBDADA952A1A}"/>
                </a:ext>
              </a:extLst>
            </p:cNvPr>
            <p:cNvSpPr/>
            <p:nvPr/>
          </p:nvSpPr>
          <p:spPr>
            <a:xfrm>
              <a:off x="5992135" y="6551037"/>
              <a:ext cx="135757" cy="409045"/>
            </a:xfrm>
            <a:custGeom>
              <a:avLst/>
              <a:gdLst>
                <a:gd name="connsiteX0" fmla="*/ 148 w 135757"/>
                <a:gd name="connsiteY0" fmla="*/ 46 h 409045"/>
                <a:gd name="connsiteX1" fmla="*/ 61532 w 135757"/>
                <a:gd name="connsiteY1" fmla="*/ 86830 h 409045"/>
                <a:gd name="connsiteX2" fmla="*/ 95398 w 135757"/>
                <a:gd name="connsiteY2" fmla="*/ 237113 h 409045"/>
                <a:gd name="connsiteX3" fmla="*/ 135615 w 135757"/>
                <a:gd name="connsiteY3" fmla="*/ 406446 h 409045"/>
                <a:gd name="connsiteX4" fmla="*/ 80582 w 135757"/>
                <a:gd name="connsiteY4" fmla="*/ 97413 h 409045"/>
                <a:gd name="connsiteX5" fmla="*/ 148 w 135757"/>
                <a:gd name="connsiteY5" fmla="*/ 46 h 40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757" h="409045">
                  <a:moveTo>
                    <a:pt x="148" y="46"/>
                  </a:moveTo>
                  <a:cubicBezTo>
                    <a:pt x="-3027" y="-1718"/>
                    <a:pt x="45657" y="47319"/>
                    <a:pt x="61532" y="86830"/>
                  </a:cubicBezTo>
                  <a:cubicBezTo>
                    <a:pt x="77407" y="126341"/>
                    <a:pt x="83051" y="183844"/>
                    <a:pt x="95398" y="237113"/>
                  </a:cubicBezTo>
                  <a:cubicBezTo>
                    <a:pt x="107745" y="290382"/>
                    <a:pt x="138084" y="429729"/>
                    <a:pt x="135615" y="406446"/>
                  </a:cubicBezTo>
                  <a:cubicBezTo>
                    <a:pt x="133146" y="383163"/>
                    <a:pt x="100690" y="165852"/>
                    <a:pt x="80582" y="97413"/>
                  </a:cubicBezTo>
                  <a:cubicBezTo>
                    <a:pt x="60474" y="28974"/>
                    <a:pt x="3323" y="1810"/>
                    <a:pt x="148" y="4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E83BCB7D-E786-4B87-9505-D02B67305E77}"/>
                </a:ext>
              </a:extLst>
            </p:cNvPr>
            <p:cNvSpPr/>
            <p:nvPr/>
          </p:nvSpPr>
          <p:spPr>
            <a:xfrm>
              <a:off x="5951224" y="6568551"/>
              <a:ext cx="113272" cy="384899"/>
            </a:xfrm>
            <a:custGeom>
              <a:avLst/>
              <a:gdLst>
                <a:gd name="connsiteX0" fmla="*/ 843 w 113272"/>
                <a:gd name="connsiteY0" fmla="*/ 7932 h 384899"/>
                <a:gd name="connsiteX1" fmla="*/ 51643 w 113272"/>
                <a:gd name="connsiteY1" fmla="*/ 84132 h 384899"/>
                <a:gd name="connsiteX2" fmla="*/ 89743 w 113272"/>
                <a:gd name="connsiteY2" fmla="*/ 285216 h 384899"/>
                <a:gd name="connsiteX3" fmla="*/ 113026 w 113272"/>
                <a:gd name="connsiteY3" fmla="*/ 384699 h 384899"/>
                <a:gd name="connsiteX4" fmla="*/ 96093 w 113272"/>
                <a:gd name="connsiteY4" fmla="*/ 261932 h 384899"/>
                <a:gd name="connsiteX5" fmla="*/ 843 w 113272"/>
                <a:gd name="connsiteY5" fmla="*/ 7932 h 38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72" h="384899">
                  <a:moveTo>
                    <a:pt x="843" y="7932"/>
                  </a:moveTo>
                  <a:cubicBezTo>
                    <a:pt x="-6565" y="-21701"/>
                    <a:pt x="36826" y="37918"/>
                    <a:pt x="51643" y="84132"/>
                  </a:cubicBezTo>
                  <a:cubicBezTo>
                    <a:pt x="66460" y="130346"/>
                    <a:pt x="79513" y="235122"/>
                    <a:pt x="89743" y="285216"/>
                  </a:cubicBezTo>
                  <a:cubicBezTo>
                    <a:pt x="99974" y="335311"/>
                    <a:pt x="111968" y="388580"/>
                    <a:pt x="113026" y="384699"/>
                  </a:cubicBezTo>
                  <a:cubicBezTo>
                    <a:pt x="114084" y="380818"/>
                    <a:pt x="112321" y="323668"/>
                    <a:pt x="96093" y="261932"/>
                  </a:cubicBezTo>
                  <a:cubicBezTo>
                    <a:pt x="79865" y="200196"/>
                    <a:pt x="8251" y="37565"/>
                    <a:pt x="843" y="79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A10322C2-F1BD-449F-BADE-608F04E166A6}"/>
                </a:ext>
              </a:extLst>
            </p:cNvPr>
            <p:cNvSpPr/>
            <p:nvPr/>
          </p:nvSpPr>
          <p:spPr>
            <a:xfrm>
              <a:off x="5521056" y="6517215"/>
              <a:ext cx="423428" cy="127008"/>
            </a:xfrm>
            <a:custGeom>
              <a:avLst/>
              <a:gdLst>
                <a:gd name="connsiteX0" fmla="*/ 1327 w 423428"/>
                <a:gd name="connsiteY0" fmla="*/ 127002 h 127008"/>
                <a:gd name="connsiteX1" fmla="*/ 132561 w 423428"/>
                <a:gd name="connsiteY1" fmla="*/ 46568 h 127008"/>
                <a:gd name="connsiteX2" fmla="*/ 367511 w 423428"/>
                <a:gd name="connsiteY2" fmla="*/ 10585 h 127008"/>
                <a:gd name="connsiteX3" fmla="*/ 401377 w 423428"/>
                <a:gd name="connsiteY3" fmla="*/ 10585 h 127008"/>
                <a:gd name="connsiteX4" fmla="*/ 422544 w 423428"/>
                <a:gd name="connsiteY4" fmla="*/ 40218 h 127008"/>
                <a:gd name="connsiteX5" fmla="*/ 371744 w 423428"/>
                <a:gd name="connsiteY5" fmla="*/ 2 h 127008"/>
                <a:gd name="connsiteX6" fmla="*/ 83877 w 423428"/>
                <a:gd name="connsiteY6" fmla="*/ 42335 h 127008"/>
                <a:gd name="connsiteX7" fmla="*/ 1327 w 423428"/>
                <a:gd name="connsiteY7" fmla="*/ 127002 h 12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428" h="127008">
                  <a:moveTo>
                    <a:pt x="1327" y="127002"/>
                  </a:moveTo>
                  <a:cubicBezTo>
                    <a:pt x="9441" y="127708"/>
                    <a:pt x="71530" y="65971"/>
                    <a:pt x="132561" y="46568"/>
                  </a:cubicBezTo>
                  <a:cubicBezTo>
                    <a:pt x="193592" y="27165"/>
                    <a:pt x="322708" y="16582"/>
                    <a:pt x="367511" y="10585"/>
                  </a:cubicBezTo>
                  <a:cubicBezTo>
                    <a:pt x="412314" y="4588"/>
                    <a:pt x="392205" y="5646"/>
                    <a:pt x="401377" y="10585"/>
                  </a:cubicBezTo>
                  <a:cubicBezTo>
                    <a:pt x="410549" y="15524"/>
                    <a:pt x="427483" y="41982"/>
                    <a:pt x="422544" y="40218"/>
                  </a:cubicBezTo>
                  <a:cubicBezTo>
                    <a:pt x="417605" y="38454"/>
                    <a:pt x="428188" y="-351"/>
                    <a:pt x="371744" y="2"/>
                  </a:cubicBezTo>
                  <a:cubicBezTo>
                    <a:pt x="315300" y="355"/>
                    <a:pt x="145260" y="25755"/>
                    <a:pt x="83877" y="42335"/>
                  </a:cubicBezTo>
                  <a:cubicBezTo>
                    <a:pt x="22494" y="58915"/>
                    <a:pt x="-6787" y="126296"/>
                    <a:pt x="1327" y="12700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382863AE-6748-4B28-A2A5-2F12C22988DD}"/>
                </a:ext>
              </a:extLst>
            </p:cNvPr>
            <p:cNvSpPr/>
            <p:nvPr/>
          </p:nvSpPr>
          <p:spPr>
            <a:xfrm>
              <a:off x="5539059" y="6635627"/>
              <a:ext cx="134100" cy="392186"/>
            </a:xfrm>
            <a:custGeom>
              <a:avLst/>
              <a:gdLst>
                <a:gd name="connsiteX0" fmla="*/ 258 w 134100"/>
                <a:gd name="connsiteY0" fmla="*/ 123 h 392186"/>
                <a:gd name="connsiteX1" fmla="*/ 59524 w 134100"/>
                <a:gd name="connsiteY1" fmla="*/ 63623 h 392186"/>
                <a:gd name="connsiteX2" fmla="*/ 87041 w 134100"/>
                <a:gd name="connsiteY2" fmla="*/ 237190 h 392186"/>
                <a:gd name="connsiteX3" fmla="*/ 118791 w 134100"/>
                <a:gd name="connsiteY3" fmla="*/ 355723 h 392186"/>
                <a:gd name="connsiteX4" fmla="*/ 133608 w 134100"/>
                <a:gd name="connsiteY4" fmla="*/ 387473 h 392186"/>
                <a:gd name="connsiteX5" fmla="*/ 101858 w 134100"/>
                <a:gd name="connsiteY5" fmla="*/ 268940 h 392186"/>
                <a:gd name="connsiteX6" fmla="*/ 84924 w 134100"/>
                <a:gd name="connsiteY6" fmla="*/ 55156 h 392186"/>
                <a:gd name="connsiteX7" fmla="*/ 258 w 134100"/>
                <a:gd name="connsiteY7" fmla="*/ 123 h 39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100" h="392186">
                  <a:moveTo>
                    <a:pt x="258" y="123"/>
                  </a:moveTo>
                  <a:cubicBezTo>
                    <a:pt x="-3975" y="1534"/>
                    <a:pt x="45060" y="24112"/>
                    <a:pt x="59524" y="63623"/>
                  </a:cubicBezTo>
                  <a:cubicBezTo>
                    <a:pt x="73988" y="103134"/>
                    <a:pt x="77163" y="188507"/>
                    <a:pt x="87041" y="237190"/>
                  </a:cubicBezTo>
                  <a:cubicBezTo>
                    <a:pt x="96919" y="285873"/>
                    <a:pt x="111030" y="330676"/>
                    <a:pt x="118791" y="355723"/>
                  </a:cubicBezTo>
                  <a:cubicBezTo>
                    <a:pt x="126552" y="380770"/>
                    <a:pt x="136430" y="401937"/>
                    <a:pt x="133608" y="387473"/>
                  </a:cubicBezTo>
                  <a:cubicBezTo>
                    <a:pt x="130786" y="373009"/>
                    <a:pt x="109972" y="324326"/>
                    <a:pt x="101858" y="268940"/>
                  </a:cubicBezTo>
                  <a:cubicBezTo>
                    <a:pt x="93744" y="213554"/>
                    <a:pt x="100446" y="101370"/>
                    <a:pt x="84924" y="55156"/>
                  </a:cubicBezTo>
                  <a:cubicBezTo>
                    <a:pt x="69402" y="8942"/>
                    <a:pt x="4491" y="-1288"/>
                    <a:pt x="258" y="12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F5D64975-58C9-409A-852A-A2CAD5ECE8EE}"/>
                </a:ext>
              </a:extLst>
            </p:cNvPr>
            <p:cNvSpPr/>
            <p:nvPr/>
          </p:nvSpPr>
          <p:spPr>
            <a:xfrm>
              <a:off x="5526445" y="6642852"/>
              <a:ext cx="139885" cy="441633"/>
            </a:xfrm>
            <a:custGeom>
              <a:avLst/>
              <a:gdLst>
                <a:gd name="connsiteX0" fmla="*/ 172 w 139885"/>
                <a:gd name="connsiteY0" fmla="*/ 1365 h 441633"/>
                <a:gd name="connsiteX1" fmla="*/ 8638 w 139885"/>
                <a:gd name="connsiteY1" fmla="*/ 202448 h 441633"/>
                <a:gd name="connsiteX2" fmla="*/ 63672 w 139885"/>
                <a:gd name="connsiteY2" fmla="*/ 390831 h 441633"/>
                <a:gd name="connsiteX3" fmla="*/ 99655 w 139885"/>
                <a:gd name="connsiteY3" fmla="*/ 441631 h 441633"/>
                <a:gd name="connsiteX4" fmla="*/ 139872 w 139885"/>
                <a:gd name="connsiteY4" fmla="*/ 392948 h 441633"/>
                <a:gd name="connsiteX5" fmla="*/ 95422 w 139885"/>
                <a:gd name="connsiteY5" fmla="*/ 414115 h 441633"/>
                <a:gd name="connsiteX6" fmla="*/ 27688 w 139885"/>
                <a:gd name="connsiteY6" fmla="*/ 238431 h 441633"/>
                <a:gd name="connsiteX7" fmla="*/ 8638 w 139885"/>
                <a:gd name="connsiteY7" fmla="*/ 119898 h 441633"/>
                <a:gd name="connsiteX8" fmla="*/ 172 w 139885"/>
                <a:gd name="connsiteY8" fmla="*/ 1365 h 44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85" h="441633">
                  <a:moveTo>
                    <a:pt x="172" y="1365"/>
                  </a:moveTo>
                  <a:cubicBezTo>
                    <a:pt x="172" y="15123"/>
                    <a:pt x="-1945" y="137537"/>
                    <a:pt x="8638" y="202448"/>
                  </a:cubicBezTo>
                  <a:cubicBezTo>
                    <a:pt x="19221" y="267359"/>
                    <a:pt x="48503" y="350967"/>
                    <a:pt x="63672" y="390831"/>
                  </a:cubicBezTo>
                  <a:cubicBezTo>
                    <a:pt x="78842" y="430695"/>
                    <a:pt x="86955" y="441278"/>
                    <a:pt x="99655" y="441631"/>
                  </a:cubicBezTo>
                  <a:cubicBezTo>
                    <a:pt x="112355" y="441984"/>
                    <a:pt x="140578" y="397534"/>
                    <a:pt x="139872" y="392948"/>
                  </a:cubicBezTo>
                  <a:cubicBezTo>
                    <a:pt x="139167" y="388362"/>
                    <a:pt x="114119" y="439868"/>
                    <a:pt x="95422" y="414115"/>
                  </a:cubicBezTo>
                  <a:cubicBezTo>
                    <a:pt x="76725" y="388362"/>
                    <a:pt x="42152" y="287467"/>
                    <a:pt x="27688" y="238431"/>
                  </a:cubicBezTo>
                  <a:cubicBezTo>
                    <a:pt x="13224" y="189395"/>
                    <a:pt x="11460" y="158351"/>
                    <a:pt x="8638" y="119898"/>
                  </a:cubicBezTo>
                  <a:cubicBezTo>
                    <a:pt x="5816" y="81445"/>
                    <a:pt x="172" y="-12393"/>
                    <a:pt x="172" y="13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0F38A85F-4C47-45E0-AEF2-224026432F7B}"/>
                </a:ext>
              </a:extLst>
            </p:cNvPr>
            <p:cNvSpPr/>
            <p:nvPr/>
          </p:nvSpPr>
          <p:spPr>
            <a:xfrm>
              <a:off x="5202392" y="6689124"/>
              <a:ext cx="320306" cy="133265"/>
            </a:xfrm>
            <a:custGeom>
              <a:avLst/>
              <a:gdLst>
                <a:gd name="connsiteX0" fmla="*/ 375 w 320306"/>
                <a:gd name="connsiteY0" fmla="*/ 132893 h 133265"/>
                <a:gd name="connsiteX1" fmla="*/ 131608 w 320306"/>
                <a:gd name="connsiteY1" fmla="*/ 56693 h 133265"/>
                <a:gd name="connsiteX2" fmla="*/ 319991 w 320306"/>
                <a:gd name="connsiteY2" fmla="*/ 1659 h 133265"/>
                <a:gd name="connsiteX3" fmla="*/ 171825 w 320306"/>
                <a:gd name="connsiteY3" fmla="*/ 22826 h 133265"/>
                <a:gd name="connsiteX4" fmla="*/ 375 w 320306"/>
                <a:gd name="connsiteY4" fmla="*/ 132893 h 13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06" h="133265">
                  <a:moveTo>
                    <a:pt x="375" y="132893"/>
                  </a:moveTo>
                  <a:cubicBezTo>
                    <a:pt x="-6328" y="138538"/>
                    <a:pt x="78339" y="78565"/>
                    <a:pt x="131608" y="56693"/>
                  </a:cubicBezTo>
                  <a:cubicBezTo>
                    <a:pt x="184877" y="34821"/>
                    <a:pt x="313288" y="7303"/>
                    <a:pt x="319991" y="1659"/>
                  </a:cubicBezTo>
                  <a:cubicBezTo>
                    <a:pt x="326694" y="-3986"/>
                    <a:pt x="225094" y="5187"/>
                    <a:pt x="171825" y="22826"/>
                  </a:cubicBezTo>
                  <a:cubicBezTo>
                    <a:pt x="118556" y="40465"/>
                    <a:pt x="7078" y="127248"/>
                    <a:pt x="375" y="13289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193D8EC1-70A5-43F0-9AEA-643F59B3C10A}"/>
                </a:ext>
              </a:extLst>
            </p:cNvPr>
            <p:cNvSpPr/>
            <p:nvPr/>
          </p:nvSpPr>
          <p:spPr>
            <a:xfrm>
              <a:off x="5091434" y="6830053"/>
              <a:ext cx="101592" cy="165964"/>
            </a:xfrm>
            <a:custGeom>
              <a:avLst/>
              <a:gdLst>
                <a:gd name="connsiteX0" fmla="*/ 100749 w 101592"/>
                <a:gd name="connsiteY0" fmla="*/ 430 h 165964"/>
                <a:gd name="connsiteX1" fmla="*/ 71116 w 101592"/>
                <a:gd name="connsiteY1" fmla="*/ 82980 h 165964"/>
                <a:gd name="connsiteX2" fmla="*/ 35133 w 101592"/>
                <a:gd name="connsiteY2" fmla="*/ 140130 h 165964"/>
                <a:gd name="connsiteX3" fmla="*/ 1266 w 101592"/>
                <a:gd name="connsiteY3" fmla="*/ 165530 h 165964"/>
                <a:gd name="connsiteX4" fmla="*/ 81699 w 101592"/>
                <a:gd name="connsiteY4" fmla="*/ 121080 h 165964"/>
                <a:gd name="connsiteX5" fmla="*/ 100749 w 101592"/>
                <a:gd name="connsiteY5" fmla="*/ 430 h 16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92" h="165964">
                  <a:moveTo>
                    <a:pt x="100749" y="430"/>
                  </a:moveTo>
                  <a:cubicBezTo>
                    <a:pt x="98985" y="-5920"/>
                    <a:pt x="82052" y="59697"/>
                    <a:pt x="71116" y="82980"/>
                  </a:cubicBezTo>
                  <a:cubicBezTo>
                    <a:pt x="60180" y="106263"/>
                    <a:pt x="46775" y="126372"/>
                    <a:pt x="35133" y="140130"/>
                  </a:cubicBezTo>
                  <a:cubicBezTo>
                    <a:pt x="23491" y="153888"/>
                    <a:pt x="-6495" y="168705"/>
                    <a:pt x="1266" y="165530"/>
                  </a:cubicBezTo>
                  <a:cubicBezTo>
                    <a:pt x="9027" y="162355"/>
                    <a:pt x="59827" y="150361"/>
                    <a:pt x="81699" y="121080"/>
                  </a:cubicBezTo>
                  <a:cubicBezTo>
                    <a:pt x="103571" y="91800"/>
                    <a:pt x="102513" y="6780"/>
                    <a:pt x="100749" y="43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A96EC3C4-AA7A-4A58-98C0-C49B5AD35912}"/>
                </a:ext>
              </a:extLst>
            </p:cNvPr>
            <p:cNvSpPr/>
            <p:nvPr/>
          </p:nvSpPr>
          <p:spPr>
            <a:xfrm>
              <a:off x="5083921" y="6995229"/>
              <a:ext cx="105927" cy="248505"/>
            </a:xfrm>
            <a:custGeom>
              <a:avLst/>
              <a:gdLst>
                <a:gd name="connsiteX0" fmla="*/ 25712 w 105927"/>
                <a:gd name="connsiteY0" fmla="*/ 354 h 248505"/>
                <a:gd name="connsiteX1" fmla="*/ 82862 w 105927"/>
                <a:gd name="connsiteY1" fmla="*/ 42688 h 248505"/>
                <a:gd name="connsiteX2" fmla="*/ 93446 w 105927"/>
                <a:gd name="connsiteY2" fmla="*/ 140054 h 248505"/>
                <a:gd name="connsiteX3" fmla="*/ 93446 w 105927"/>
                <a:gd name="connsiteY3" fmla="*/ 150638 h 248505"/>
                <a:gd name="connsiteX4" fmla="*/ 65929 w 105927"/>
                <a:gd name="connsiteY4" fmla="*/ 182388 h 248505"/>
                <a:gd name="connsiteX5" fmla="*/ 312 w 105927"/>
                <a:gd name="connsiteY5" fmla="*/ 248004 h 248505"/>
                <a:gd name="connsiteX6" fmla="*/ 95562 w 105927"/>
                <a:gd name="connsiteY6" fmla="*/ 144288 h 248505"/>
                <a:gd name="connsiteX7" fmla="*/ 97679 w 105927"/>
                <a:gd name="connsiteY7" fmla="*/ 29988 h 248505"/>
                <a:gd name="connsiteX8" fmla="*/ 25712 w 105927"/>
                <a:gd name="connsiteY8" fmla="*/ 354 h 24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27" h="248505">
                  <a:moveTo>
                    <a:pt x="25712" y="354"/>
                  </a:moveTo>
                  <a:cubicBezTo>
                    <a:pt x="23242" y="2471"/>
                    <a:pt x="71573" y="19405"/>
                    <a:pt x="82862" y="42688"/>
                  </a:cubicBezTo>
                  <a:cubicBezTo>
                    <a:pt x="94151" y="65971"/>
                    <a:pt x="91682" y="122063"/>
                    <a:pt x="93446" y="140054"/>
                  </a:cubicBezTo>
                  <a:cubicBezTo>
                    <a:pt x="95210" y="158045"/>
                    <a:pt x="98032" y="143582"/>
                    <a:pt x="93446" y="150638"/>
                  </a:cubicBezTo>
                  <a:cubicBezTo>
                    <a:pt x="88860" y="157694"/>
                    <a:pt x="81451" y="166160"/>
                    <a:pt x="65929" y="182388"/>
                  </a:cubicBezTo>
                  <a:cubicBezTo>
                    <a:pt x="50407" y="198616"/>
                    <a:pt x="-4627" y="254354"/>
                    <a:pt x="312" y="248004"/>
                  </a:cubicBezTo>
                  <a:cubicBezTo>
                    <a:pt x="5251" y="241654"/>
                    <a:pt x="79334" y="180624"/>
                    <a:pt x="95562" y="144288"/>
                  </a:cubicBezTo>
                  <a:cubicBezTo>
                    <a:pt x="111790" y="107952"/>
                    <a:pt x="106146" y="54682"/>
                    <a:pt x="97679" y="29988"/>
                  </a:cubicBezTo>
                  <a:cubicBezTo>
                    <a:pt x="89212" y="5294"/>
                    <a:pt x="28182" y="-1763"/>
                    <a:pt x="25712" y="35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2AC2001A-D87B-4BFE-BD83-3C95AED32A87}"/>
                </a:ext>
              </a:extLst>
            </p:cNvPr>
            <p:cNvSpPr/>
            <p:nvPr/>
          </p:nvSpPr>
          <p:spPr>
            <a:xfrm>
              <a:off x="5147663" y="7141620"/>
              <a:ext cx="77495" cy="630782"/>
            </a:xfrm>
            <a:custGeom>
              <a:avLst/>
              <a:gdLst>
                <a:gd name="connsiteX0" fmla="*/ 29704 w 77495"/>
                <a:gd name="connsiteY0" fmla="*/ 13 h 630782"/>
                <a:gd name="connsiteX1" fmla="*/ 72037 w 77495"/>
                <a:gd name="connsiteY1" fmla="*/ 188397 h 630782"/>
                <a:gd name="connsiteX2" fmla="*/ 76270 w 77495"/>
                <a:gd name="connsiteY2" fmla="*/ 364080 h 630782"/>
                <a:gd name="connsiteX3" fmla="*/ 65687 w 77495"/>
                <a:gd name="connsiteY3" fmla="*/ 450863 h 630782"/>
                <a:gd name="connsiteX4" fmla="*/ 70 w 77495"/>
                <a:gd name="connsiteY4" fmla="*/ 630780 h 630782"/>
                <a:gd name="connsiteX5" fmla="*/ 52987 w 77495"/>
                <a:gd name="connsiteY5" fmla="*/ 446630 h 630782"/>
                <a:gd name="connsiteX6" fmla="*/ 55104 w 77495"/>
                <a:gd name="connsiteY6" fmla="*/ 179930 h 630782"/>
                <a:gd name="connsiteX7" fmla="*/ 29704 w 77495"/>
                <a:gd name="connsiteY7" fmla="*/ 13 h 63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95" h="630782">
                  <a:moveTo>
                    <a:pt x="29704" y="13"/>
                  </a:moveTo>
                  <a:cubicBezTo>
                    <a:pt x="32526" y="1424"/>
                    <a:pt x="64276" y="127719"/>
                    <a:pt x="72037" y="188397"/>
                  </a:cubicBezTo>
                  <a:cubicBezTo>
                    <a:pt x="79798" y="249075"/>
                    <a:pt x="77328" y="320336"/>
                    <a:pt x="76270" y="364080"/>
                  </a:cubicBezTo>
                  <a:cubicBezTo>
                    <a:pt x="75212" y="407824"/>
                    <a:pt x="78387" y="406413"/>
                    <a:pt x="65687" y="450863"/>
                  </a:cubicBezTo>
                  <a:cubicBezTo>
                    <a:pt x="52987" y="495313"/>
                    <a:pt x="2187" y="631486"/>
                    <a:pt x="70" y="630780"/>
                  </a:cubicBezTo>
                  <a:cubicBezTo>
                    <a:pt x="-2047" y="630075"/>
                    <a:pt x="43815" y="521772"/>
                    <a:pt x="52987" y="446630"/>
                  </a:cubicBezTo>
                  <a:cubicBezTo>
                    <a:pt x="62159" y="371488"/>
                    <a:pt x="57221" y="251544"/>
                    <a:pt x="55104" y="179930"/>
                  </a:cubicBezTo>
                  <a:cubicBezTo>
                    <a:pt x="52987" y="108316"/>
                    <a:pt x="26882" y="-1398"/>
                    <a:pt x="29704" y="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38B90293-EDCC-4AE0-8B1B-F96CC4BAA55F}"/>
                </a:ext>
              </a:extLst>
            </p:cNvPr>
            <p:cNvSpPr/>
            <p:nvPr/>
          </p:nvSpPr>
          <p:spPr>
            <a:xfrm>
              <a:off x="5204875" y="7219786"/>
              <a:ext cx="110078" cy="409067"/>
            </a:xfrm>
            <a:custGeom>
              <a:avLst/>
              <a:gdLst>
                <a:gd name="connsiteX0" fmla="*/ 61392 w 110078"/>
                <a:gd name="connsiteY0" fmla="*/ 164 h 409067"/>
                <a:gd name="connsiteX1" fmla="*/ 110075 w 110078"/>
                <a:gd name="connsiteY1" fmla="*/ 184314 h 409067"/>
                <a:gd name="connsiteX2" fmla="*/ 63508 w 110078"/>
                <a:gd name="connsiteY2" fmla="*/ 338831 h 409067"/>
                <a:gd name="connsiteX3" fmla="*/ 8 w 110078"/>
                <a:gd name="connsiteY3" fmla="*/ 408681 h 409067"/>
                <a:gd name="connsiteX4" fmla="*/ 59275 w 110078"/>
                <a:gd name="connsiteY4" fmla="*/ 311314 h 409067"/>
                <a:gd name="connsiteX5" fmla="*/ 93142 w 110078"/>
                <a:gd name="connsiteY5" fmla="*/ 154681 h 409067"/>
                <a:gd name="connsiteX6" fmla="*/ 61392 w 110078"/>
                <a:gd name="connsiteY6" fmla="*/ 164 h 40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78" h="409067">
                  <a:moveTo>
                    <a:pt x="61392" y="164"/>
                  </a:moveTo>
                  <a:cubicBezTo>
                    <a:pt x="64214" y="5103"/>
                    <a:pt x="109722" y="127870"/>
                    <a:pt x="110075" y="184314"/>
                  </a:cubicBezTo>
                  <a:cubicBezTo>
                    <a:pt x="110428" y="240758"/>
                    <a:pt x="81852" y="301437"/>
                    <a:pt x="63508" y="338831"/>
                  </a:cubicBezTo>
                  <a:cubicBezTo>
                    <a:pt x="45164" y="376225"/>
                    <a:pt x="713" y="413267"/>
                    <a:pt x="8" y="408681"/>
                  </a:cubicBezTo>
                  <a:cubicBezTo>
                    <a:pt x="-698" y="404095"/>
                    <a:pt x="43753" y="353647"/>
                    <a:pt x="59275" y="311314"/>
                  </a:cubicBezTo>
                  <a:cubicBezTo>
                    <a:pt x="74797" y="268981"/>
                    <a:pt x="92789" y="206539"/>
                    <a:pt x="93142" y="154681"/>
                  </a:cubicBezTo>
                  <a:cubicBezTo>
                    <a:pt x="93495" y="102823"/>
                    <a:pt x="58570" y="-4775"/>
                    <a:pt x="61392" y="16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3462A688-E472-4134-885A-94D42A7305A2}"/>
                </a:ext>
              </a:extLst>
            </p:cNvPr>
            <p:cNvSpPr/>
            <p:nvPr/>
          </p:nvSpPr>
          <p:spPr>
            <a:xfrm>
              <a:off x="6459660" y="7346760"/>
              <a:ext cx="344316" cy="760092"/>
            </a:xfrm>
            <a:custGeom>
              <a:avLst/>
              <a:gdLst>
                <a:gd name="connsiteX0" fmla="*/ 298857 w 344316"/>
                <a:gd name="connsiteY0" fmla="*/ 190 h 760092"/>
                <a:gd name="connsiteX1" fmla="*/ 343307 w 344316"/>
                <a:gd name="connsiteY1" fmla="*/ 142007 h 760092"/>
                <a:gd name="connsiteX2" fmla="*/ 245940 w 344316"/>
                <a:gd name="connsiteY2" fmla="*/ 463740 h 760092"/>
                <a:gd name="connsiteX3" fmla="*/ 171857 w 344316"/>
                <a:gd name="connsiteY3" fmla="*/ 525123 h 760092"/>
                <a:gd name="connsiteX4" fmla="*/ 108357 w 344316"/>
                <a:gd name="connsiteY4" fmla="*/ 620373 h 760092"/>
                <a:gd name="connsiteX5" fmla="*/ 49090 w 344316"/>
                <a:gd name="connsiteY5" fmla="*/ 662707 h 760092"/>
                <a:gd name="connsiteX6" fmla="*/ 407 w 344316"/>
                <a:gd name="connsiteY6" fmla="*/ 760073 h 760092"/>
                <a:gd name="connsiteX7" fmla="*/ 76607 w 344316"/>
                <a:gd name="connsiteY7" fmla="*/ 654240 h 760092"/>
                <a:gd name="connsiteX8" fmla="*/ 171857 w 344316"/>
                <a:gd name="connsiteY8" fmla="*/ 554757 h 760092"/>
                <a:gd name="connsiteX9" fmla="*/ 214190 w 344316"/>
                <a:gd name="connsiteY9" fmla="*/ 527240 h 760092"/>
                <a:gd name="connsiteX10" fmla="*/ 258640 w 344316"/>
                <a:gd name="connsiteY10" fmla="*/ 383307 h 760092"/>
                <a:gd name="connsiteX11" fmla="*/ 334840 w 344316"/>
                <a:gd name="connsiteY11" fmla="*/ 118723 h 760092"/>
                <a:gd name="connsiteX12" fmla="*/ 298857 w 344316"/>
                <a:gd name="connsiteY12" fmla="*/ 190 h 76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316" h="760092">
                  <a:moveTo>
                    <a:pt x="298857" y="190"/>
                  </a:moveTo>
                  <a:cubicBezTo>
                    <a:pt x="300268" y="4071"/>
                    <a:pt x="352127" y="64749"/>
                    <a:pt x="343307" y="142007"/>
                  </a:cubicBezTo>
                  <a:cubicBezTo>
                    <a:pt x="334487" y="219265"/>
                    <a:pt x="274515" y="399887"/>
                    <a:pt x="245940" y="463740"/>
                  </a:cubicBezTo>
                  <a:cubicBezTo>
                    <a:pt x="217365" y="527593"/>
                    <a:pt x="194787" y="499018"/>
                    <a:pt x="171857" y="525123"/>
                  </a:cubicBezTo>
                  <a:cubicBezTo>
                    <a:pt x="148926" y="551229"/>
                    <a:pt x="128818" y="597442"/>
                    <a:pt x="108357" y="620373"/>
                  </a:cubicBezTo>
                  <a:cubicBezTo>
                    <a:pt x="87896" y="643304"/>
                    <a:pt x="67082" y="639424"/>
                    <a:pt x="49090" y="662707"/>
                  </a:cubicBezTo>
                  <a:cubicBezTo>
                    <a:pt x="31098" y="685990"/>
                    <a:pt x="-4179" y="761484"/>
                    <a:pt x="407" y="760073"/>
                  </a:cubicBezTo>
                  <a:cubicBezTo>
                    <a:pt x="4993" y="758662"/>
                    <a:pt x="48032" y="688459"/>
                    <a:pt x="76607" y="654240"/>
                  </a:cubicBezTo>
                  <a:cubicBezTo>
                    <a:pt x="105182" y="620021"/>
                    <a:pt x="148926" y="575924"/>
                    <a:pt x="171857" y="554757"/>
                  </a:cubicBezTo>
                  <a:cubicBezTo>
                    <a:pt x="194787" y="533590"/>
                    <a:pt x="199726" y="555815"/>
                    <a:pt x="214190" y="527240"/>
                  </a:cubicBezTo>
                  <a:cubicBezTo>
                    <a:pt x="228654" y="498665"/>
                    <a:pt x="238532" y="451393"/>
                    <a:pt x="258640" y="383307"/>
                  </a:cubicBezTo>
                  <a:cubicBezTo>
                    <a:pt x="278748" y="315221"/>
                    <a:pt x="328137" y="185045"/>
                    <a:pt x="334840" y="118723"/>
                  </a:cubicBezTo>
                  <a:cubicBezTo>
                    <a:pt x="341543" y="52401"/>
                    <a:pt x="297446" y="-3691"/>
                    <a:pt x="298857" y="1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463E573E-63F0-428E-B335-07EE0C0AF654}"/>
                </a:ext>
              </a:extLst>
            </p:cNvPr>
            <p:cNvSpPr/>
            <p:nvPr/>
          </p:nvSpPr>
          <p:spPr>
            <a:xfrm>
              <a:off x="5095399" y="7758697"/>
              <a:ext cx="65226" cy="811738"/>
            </a:xfrm>
            <a:custGeom>
              <a:avLst/>
              <a:gdLst>
                <a:gd name="connsiteX0" fmla="*/ 56568 w 65226"/>
                <a:gd name="connsiteY0" fmla="*/ 11586 h 811738"/>
                <a:gd name="connsiteX1" fmla="*/ 22701 w 65226"/>
                <a:gd name="connsiteY1" fmla="*/ 259236 h 811738"/>
                <a:gd name="connsiteX2" fmla="*/ 1534 w 65226"/>
                <a:gd name="connsiteY2" fmla="*/ 625420 h 811738"/>
                <a:gd name="connsiteX3" fmla="*/ 65034 w 65226"/>
                <a:gd name="connsiteY3" fmla="*/ 811686 h 811738"/>
                <a:gd name="connsiteX4" fmla="*/ 22701 w 65226"/>
                <a:gd name="connsiteY4" fmla="*/ 636003 h 811738"/>
                <a:gd name="connsiteX5" fmla="*/ 56568 w 65226"/>
                <a:gd name="connsiteY5" fmla="*/ 11586 h 8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26" h="811738">
                  <a:moveTo>
                    <a:pt x="56568" y="11586"/>
                  </a:moveTo>
                  <a:cubicBezTo>
                    <a:pt x="56568" y="-51208"/>
                    <a:pt x="31873" y="156930"/>
                    <a:pt x="22701" y="259236"/>
                  </a:cubicBezTo>
                  <a:cubicBezTo>
                    <a:pt x="13529" y="361542"/>
                    <a:pt x="-5522" y="533345"/>
                    <a:pt x="1534" y="625420"/>
                  </a:cubicBezTo>
                  <a:cubicBezTo>
                    <a:pt x="8589" y="717495"/>
                    <a:pt x="61506" y="809922"/>
                    <a:pt x="65034" y="811686"/>
                  </a:cubicBezTo>
                  <a:cubicBezTo>
                    <a:pt x="68562" y="813450"/>
                    <a:pt x="22348" y="771470"/>
                    <a:pt x="22701" y="636003"/>
                  </a:cubicBezTo>
                  <a:cubicBezTo>
                    <a:pt x="23054" y="500536"/>
                    <a:pt x="56568" y="74380"/>
                    <a:pt x="56568" y="1158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34F73948-13A2-47D9-B135-48F2AF0FA5EF}"/>
                </a:ext>
              </a:extLst>
            </p:cNvPr>
            <p:cNvSpPr/>
            <p:nvPr/>
          </p:nvSpPr>
          <p:spPr>
            <a:xfrm>
              <a:off x="5592487" y="6319616"/>
              <a:ext cx="535445" cy="136781"/>
            </a:xfrm>
            <a:custGeom>
              <a:avLst/>
              <a:gdLst>
                <a:gd name="connsiteX0" fmla="*/ 276 w 535445"/>
                <a:gd name="connsiteY0" fmla="*/ 136747 h 136781"/>
                <a:gd name="connsiteX1" fmla="*/ 86001 w 535445"/>
                <a:gd name="connsiteY1" fmla="*/ 68484 h 136781"/>
                <a:gd name="connsiteX2" fmla="*/ 219351 w 535445"/>
                <a:gd name="connsiteY2" fmla="*/ 41497 h 136781"/>
                <a:gd name="connsiteX3" fmla="*/ 316188 w 535445"/>
                <a:gd name="connsiteY3" fmla="*/ 38322 h 136781"/>
                <a:gd name="connsiteX4" fmla="*/ 417788 w 535445"/>
                <a:gd name="connsiteY4" fmla="*/ 25622 h 136781"/>
                <a:gd name="connsiteX5" fmla="*/ 535263 w 535445"/>
                <a:gd name="connsiteY5" fmla="*/ 120872 h 136781"/>
                <a:gd name="connsiteX6" fmla="*/ 443188 w 535445"/>
                <a:gd name="connsiteY6" fmla="*/ 41497 h 136781"/>
                <a:gd name="connsiteX7" fmla="*/ 381276 w 535445"/>
                <a:gd name="connsiteY7" fmla="*/ 222 h 136781"/>
                <a:gd name="connsiteX8" fmla="*/ 224113 w 535445"/>
                <a:gd name="connsiteY8" fmla="*/ 25622 h 136781"/>
                <a:gd name="connsiteX9" fmla="*/ 122513 w 535445"/>
                <a:gd name="connsiteY9" fmla="*/ 38322 h 136781"/>
                <a:gd name="connsiteX10" fmla="*/ 60601 w 535445"/>
                <a:gd name="connsiteY10" fmla="*/ 58959 h 136781"/>
                <a:gd name="connsiteX11" fmla="*/ 276 w 535445"/>
                <a:gd name="connsiteY11" fmla="*/ 136747 h 13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445" h="136781">
                  <a:moveTo>
                    <a:pt x="276" y="136747"/>
                  </a:moveTo>
                  <a:cubicBezTo>
                    <a:pt x="4509" y="138334"/>
                    <a:pt x="49489" y="84359"/>
                    <a:pt x="86001" y="68484"/>
                  </a:cubicBezTo>
                  <a:cubicBezTo>
                    <a:pt x="122514" y="52609"/>
                    <a:pt x="180987" y="46524"/>
                    <a:pt x="219351" y="41497"/>
                  </a:cubicBezTo>
                  <a:cubicBezTo>
                    <a:pt x="257715" y="36470"/>
                    <a:pt x="283115" y="40968"/>
                    <a:pt x="316188" y="38322"/>
                  </a:cubicBezTo>
                  <a:cubicBezTo>
                    <a:pt x="349261" y="35676"/>
                    <a:pt x="381276" y="11864"/>
                    <a:pt x="417788" y="25622"/>
                  </a:cubicBezTo>
                  <a:cubicBezTo>
                    <a:pt x="454300" y="39380"/>
                    <a:pt x="531030" y="118226"/>
                    <a:pt x="535263" y="120872"/>
                  </a:cubicBezTo>
                  <a:cubicBezTo>
                    <a:pt x="539496" y="123518"/>
                    <a:pt x="468852" y="61605"/>
                    <a:pt x="443188" y="41497"/>
                  </a:cubicBezTo>
                  <a:cubicBezTo>
                    <a:pt x="417524" y="21389"/>
                    <a:pt x="417788" y="2868"/>
                    <a:pt x="381276" y="222"/>
                  </a:cubicBezTo>
                  <a:cubicBezTo>
                    <a:pt x="344764" y="-2424"/>
                    <a:pt x="267240" y="19272"/>
                    <a:pt x="224113" y="25622"/>
                  </a:cubicBezTo>
                  <a:cubicBezTo>
                    <a:pt x="180986" y="31972"/>
                    <a:pt x="149765" y="32766"/>
                    <a:pt x="122513" y="38322"/>
                  </a:cubicBezTo>
                  <a:cubicBezTo>
                    <a:pt x="95261" y="43878"/>
                    <a:pt x="79651" y="44671"/>
                    <a:pt x="60601" y="58959"/>
                  </a:cubicBezTo>
                  <a:cubicBezTo>
                    <a:pt x="41551" y="73246"/>
                    <a:pt x="-3957" y="135160"/>
                    <a:pt x="276" y="13674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3A1F3F68-E1E3-434D-8D59-8BEE98CDF97F}"/>
                </a:ext>
              </a:extLst>
            </p:cNvPr>
            <p:cNvSpPr/>
            <p:nvPr/>
          </p:nvSpPr>
          <p:spPr>
            <a:xfrm>
              <a:off x="6013941" y="6343302"/>
              <a:ext cx="116703" cy="104538"/>
            </a:xfrm>
            <a:custGeom>
              <a:avLst/>
              <a:gdLst>
                <a:gd name="connsiteX0" fmla="*/ 1097 w 116703"/>
                <a:gd name="connsiteY0" fmla="*/ 348 h 104538"/>
                <a:gd name="connsiteX1" fmla="*/ 105872 w 116703"/>
                <a:gd name="connsiteY1" fmla="*/ 79723 h 104538"/>
                <a:gd name="connsiteX2" fmla="*/ 107459 w 116703"/>
                <a:gd name="connsiteY2" fmla="*/ 103536 h 104538"/>
                <a:gd name="connsiteX3" fmla="*/ 53484 w 116703"/>
                <a:gd name="connsiteY3" fmla="*/ 52736 h 104538"/>
                <a:gd name="connsiteX4" fmla="*/ 1097 w 116703"/>
                <a:gd name="connsiteY4" fmla="*/ 348 h 10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03" h="104538">
                  <a:moveTo>
                    <a:pt x="1097" y="348"/>
                  </a:moveTo>
                  <a:cubicBezTo>
                    <a:pt x="9828" y="4846"/>
                    <a:pt x="88145" y="62525"/>
                    <a:pt x="105872" y="79723"/>
                  </a:cubicBezTo>
                  <a:cubicBezTo>
                    <a:pt x="123599" y="96921"/>
                    <a:pt x="116190" y="108034"/>
                    <a:pt x="107459" y="103536"/>
                  </a:cubicBezTo>
                  <a:cubicBezTo>
                    <a:pt x="98728" y="99038"/>
                    <a:pt x="68830" y="69405"/>
                    <a:pt x="53484" y="52736"/>
                  </a:cubicBezTo>
                  <a:cubicBezTo>
                    <a:pt x="38138" y="36067"/>
                    <a:pt x="-7634" y="-4150"/>
                    <a:pt x="1097" y="34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85746CD7-D547-44D8-8186-8BB2213C7309}"/>
                </a:ext>
              </a:extLst>
            </p:cNvPr>
            <p:cNvSpPr/>
            <p:nvPr/>
          </p:nvSpPr>
          <p:spPr>
            <a:xfrm>
              <a:off x="5589133" y="6453187"/>
              <a:ext cx="27662" cy="76234"/>
            </a:xfrm>
            <a:custGeom>
              <a:avLst/>
              <a:gdLst>
                <a:gd name="connsiteX0" fmla="*/ 11567 w 27662"/>
                <a:gd name="connsiteY0" fmla="*/ 1 h 76234"/>
                <a:gd name="connsiteX1" fmla="*/ 13155 w 27662"/>
                <a:gd name="connsiteY1" fmla="*/ 61913 h 76234"/>
                <a:gd name="connsiteX2" fmla="*/ 27442 w 27662"/>
                <a:gd name="connsiteY2" fmla="*/ 76201 h 76234"/>
                <a:gd name="connsiteX3" fmla="*/ 455 w 27662"/>
                <a:gd name="connsiteY3" fmla="*/ 63501 h 76234"/>
                <a:gd name="connsiteX4" fmla="*/ 11567 w 27662"/>
                <a:gd name="connsiteY4" fmla="*/ 1 h 7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62" h="76234">
                  <a:moveTo>
                    <a:pt x="11567" y="1"/>
                  </a:moveTo>
                  <a:cubicBezTo>
                    <a:pt x="13684" y="-264"/>
                    <a:pt x="10509" y="49213"/>
                    <a:pt x="13155" y="61913"/>
                  </a:cubicBezTo>
                  <a:cubicBezTo>
                    <a:pt x="15801" y="74613"/>
                    <a:pt x="29559" y="75936"/>
                    <a:pt x="27442" y="76201"/>
                  </a:cubicBezTo>
                  <a:cubicBezTo>
                    <a:pt x="25325" y="76466"/>
                    <a:pt x="3365" y="75407"/>
                    <a:pt x="455" y="63501"/>
                  </a:cubicBezTo>
                  <a:cubicBezTo>
                    <a:pt x="-2455" y="51595"/>
                    <a:pt x="9450" y="266"/>
                    <a:pt x="11567" y="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C3BBA8E3-5B56-441C-86D0-1B76DBC793A5}"/>
                </a:ext>
              </a:extLst>
            </p:cNvPr>
            <p:cNvSpPr/>
            <p:nvPr/>
          </p:nvSpPr>
          <p:spPr>
            <a:xfrm>
              <a:off x="5602288" y="6508056"/>
              <a:ext cx="353296" cy="50300"/>
            </a:xfrm>
            <a:custGeom>
              <a:avLst/>
              <a:gdLst>
                <a:gd name="connsiteX0" fmla="*/ 0 w 353296"/>
                <a:gd name="connsiteY0" fmla="*/ 16569 h 50300"/>
                <a:gd name="connsiteX1" fmla="*/ 127000 w 353296"/>
                <a:gd name="connsiteY1" fmla="*/ 18157 h 50300"/>
                <a:gd name="connsiteX2" fmla="*/ 209550 w 353296"/>
                <a:gd name="connsiteY2" fmla="*/ 16569 h 50300"/>
                <a:gd name="connsiteX3" fmla="*/ 330200 w 353296"/>
                <a:gd name="connsiteY3" fmla="*/ 24507 h 50300"/>
                <a:gd name="connsiteX4" fmla="*/ 350837 w 353296"/>
                <a:gd name="connsiteY4" fmla="*/ 49907 h 50300"/>
                <a:gd name="connsiteX5" fmla="*/ 296862 w 353296"/>
                <a:gd name="connsiteY5" fmla="*/ 2282 h 50300"/>
                <a:gd name="connsiteX6" fmla="*/ 112712 w 353296"/>
                <a:gd name="connsiteY6" fmla="*/ 7044 h 50300"/>
                <a:gd name="connsiteX7" fmla="*/ 0 w 353296"/>
                <a:gd name="connsiteY7" fmla="*/ 16569 h 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296" h="50300">
                  <a:moveTo>
                    <a:pt x="0" y="16569"/>
                  </a:moveTo>
                  <a:lnTo>
                    <a:pt x="127000" y="18157"/>
                  </a:lnTo>
                  <a:cubicBezTo>
                    <a:pt x="161925" y="18157"/>
                    <a:pt x="175683" y="15511"/>
                    <a:pt x="209550" y="16569"/>
                  </a:cubicBezTo>
                  <a:cubicBezTo>
                    <a:pt x="243417" y="17627"/>
                    <a:pt x="306652" y="18951"/>
                    <a:pt x="330200" y="24507"/>
                  </a:cubicBezTo>
                  <a:cubicBezTo>
                    <a:pt x="353748" y="30063"/>
                    <a:pt x="356393" y="53611"/>
                    <a:pt x="350837" y="49907"/>
                  </a:cubicBezTo>
                  <a:cubicBezTo>
                    <a:pt x="345281" y="46203"/>
                    <a:pt x="336549" y="9426"/>
                    <a:pt x="296862" y="2282"/>
                  </a:cubicBezTo>
                  <a:cubicBezTo>
                    <a:pt x="257175" y="-4862"/>
                    <a:pt x="112712" y="7044"/>
                    <a:pt x="112712" y="7044"/>
                  </a:cubicBezTo>
                  <a:lnTo>
                    <a:pt x="0" y="16569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D2B9CC73-6471-4C83-8D4E-7A7C76110B01}"/>
                </a:ext>
              </a:extLst>
            </p:cNvPr>
            <p:cNvSpPr/>
            <p:nvPr/>
          </p:nvSpPr>
          <p:spPr>
            <a:xfrm>
              <a:off x="5324427" y="6517945"/>
              <a:ext cx="454080" cy="176664"/>
            </a:xfrm>
            <a:custGeom>
              <a:avLst/>
              <a:gdLst>
                <a:gd name="connsiteX0" fmla="*/ 454073 w 454080"/>
                <a:gd name="connsiteY0" fmla="*/ 20968 h 176664"/>
                <a:gd name="connsiteX1" fmla="*/ 303261 w 454080"/>
                <a:gd name="connsiteY1" fmla="*/ 16205 h 176664"/>
                <a:gd name="connsiteX2" fmla="*/ 219123 w 454080"/>
                <a:gd name="connsiteY2" fmla="*/ 330 h 176664"/>
                <a:gd name="connsiteX3" fmla="*/ 146098 w 454080"/>
                <a:gd name="connsiteY3" fmla="*/ 9855 h 176664"/>
                <a:gd name="connsiteX4" fmla="*/ 58786 w 454080"/>
                <a:gd name="connsiteY4" fmla="*/ 57480 h 176664"/>
                <a:gd name="connsiteX5" fmla="*/ 25448 w 454080"/>
                <a:gd name="connsiteY5" fmla="*/ 92405 h 176664"/>
                <a:gd name="connsiteX6" fmla="*/ 48 w 454080"/>
                <a:gd name="connsiteY6" fmla="*/ 176543 h 176664"/>
                <a:gd name="connsiteX7" fmla="*/ 31798 w 454080"/>
                <a:gd name="connsiteY7" fmla="*/ 109868 h 176664"/>
                <a:gd name="connsiteX8" fmla="*/ 77836 w 454080"/>
                <a:gd name="connsiteY8" fmla="*/ 60655 h 176664"/>
                <a:gd name="connsiteX9" fmla="*/ 201661 w 454080"/>
                <a:gd name="connsiteY9" fmla="*/ 19380 h 176664"/>
                <a:gd name="connsiteX10" fmla="*/ 309611 w 454080"/>
                <a:gd name="connsiteY10" fmla="*/ 30493 h 176664"/>
                <a:gd name="connsiteX11" fmla="*/ 454073 w 454080"/>
                <a:gd name="connsiteY11" fmla="*/ 20968 h 17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4080" h="176664">
                  <a:moveTo>
                    <a:pt x="454073" y="20968"/>
                  </a:moveTo>
                  <a:cubicBezTo>
                    <a:pt x="453015" y="18587"/>
                    <a:pt x="342419" y="19645"/>
                    <a:pt x="303261" y="16205"/>
                  </a:cubicBezTo>
                  <a:cubicBezTo>
                    <a:pt x="264103" y="12765"/>
                    <a:pt x="245317" y="1388"/>
                    <a:pt x="219123" y="330"/>
                  </a:cubicBezTo>
                  <a:cubicBezTo>
                    <a:pt x="192929" y="-728"/>
                    <a:pt x="172821" y="330"/>
                    <a:pt x="146098" y="9855"/>
                  </a:cubicBezTo>
                  <a:cubicBezTo>
                    <a:pt x="119375" y="19380"/>
                    <a:pt x="78894" y="43722"/>
                    <a:pt x="58786" y="57480"/>
                  </a:cubicBezTo>
                  <a:cubicBezTo>
                    <a:pt x="38678" y="71238"/>
                    <a:pt x="35238" y="72561"/>
                    <a:pt x="25448" y="92405"/>
                  </a:cubicBezTo>
                  <a:cubicBezTo>
                    <a:pt x="15658" y="112249"/>
                    <a:pt x="-1010" y="173633"/>
                    <a:pt x="48" y="176543"/>
                  </a:cubicBezTo>
                  <a:cubicBezTo>
                    <a:pt x="1106" y="179453"/>
                    <a:pt x="18833" y="129183"/>
                    <a:pt x="31798" y="109868"/>
                  </a:cubicBezTo>
                  <a:cubicBezTo>
                    <a:pt x="44763" y="90553"/>
                    <a:pt x="49526" y="75736"/>
                    <a:pt x="77836" y="60655"/>
                  </a:cubicBezTo>
                  <a:cubicBezTo>
                    <a:pt x="106146" y="45574"/>
                    <a:pt x="163032" y="24407"/>
                    <a:pt x="201661" y="19380"/>
                  </a:cubicBezTo>
                  <a:cubicBezTo>
                    <a:pt x="240290" y="14353"/>
                    <a:pt x="270982" y="30757"/>
                    <a:pt x="309611" y="30493"/>
                  </a:cubicBezTo>
                  <a:cubicBezTo>
                    <a:pt x="348240" y="30229"/>
                    <a:pt x="455131" y="23349"/>
                    <a:pt x="454073" y="209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21C72117-7FBD-4739-8F18-4F990C857FD6}"/>
                </a:ext>
              </a:extLst>
            </p:cNvPr>
            <p:cNvSpPr/>
            <p:nvPr/>
          </p:nvSpPr>
          <p:spPr>
            <a:xfrm>
              <a:off x="5324347" y="6648444"/>
              <a:ext cx="201855" cy="70140"/>
            </a:xfrm>
            <a:custGeom>
              <a:avLst/>
              <a:gdLst>
                <a:gd name="connsiteX0" fmla="*/ 201741 w 201855"/>
                <a:gd name="connsiteY0" fmla="*/ 6 h 70140"/>
                <a:gd name="connsiteX1" fmla="*/ 165228 w 201855"/>
                <a:gd name="connsiteY1" fmla="*/ 44456 h 70140"/>
                <a:gd name="connsiteX2" fmla="*/ 35053 w 201855"/>
                <a:gd name="connsiteY2" fmla="*/ 69856 h 70140"/>
                <a:gd name="connsiteX3" fmla="*/ 128 w 201855"/>
                <a:gd name="connsiteY3" fmla="*/ 28581 h 70140"/>
                <a:gd name="connsiteX4" fmla="*/ 42991 w 201855"/>
                <a:gd name="connsiteY4" fmla="*/ 53981 h 70140"/>
                <a:gd name="connsiteX5" fmla="*/ 157291 w 201855"/>
                <a:gd name="connsiteY5" fmla="*/ 47631 h 70140"/>
                <a:gd name="connsiteX6" fmla="*/ 201741 w 201855"/>
                <a:gd name="connsiteY6" fmla="*/ 6 h 7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55" h="70140">
                  <a:moveTo>
                    <a:pt x="201741" y="6"/>
                  </a:moveTo>
                  <a:cubicBezTo>
                    <a:pt x="203064" y="-523"/>
                    <a:pt x="193009" y="32814"/>
                    <a:pt x="165228" y="44456"/>
                  </a:cubicBezTo>
                  <a:cubicBezTo>
                    <a:pt x="137447" y="56098"/>
                    <a:pt x="62570" y="72502"/>
                    <a:pt x="35053" y="69856"/>
                  </a:cubicBezTo>
                  <a:cubicBezTo>
                    <a:pt x="7536" y="67210"/>
                    <a:pt x="-1195" y="31227"/>
                    <a:pt x="128" y="28581"/>
                  </a:cubicBezTo>
                  <a:cubicBezTo>
                    <a:pt x="1451" y="25935"/>
                    <a:pt x="16797" y="50806"/>
                    <a:pt x="42991" y="53981"/>
                  </a:cubicBezTo>
                  <a:cubicBezTo>
                    <a:pt x="69185" y="57156"/>
                    <a:pt x="131626" y="50541"/>
                    <a:pt x="157291" y="47631"/>
                  </a:cubicBezTo>
                  <a:cubicBezTo>
                    <a:pt x="182956" y="44721"/>
                    <a:pt x="200418" y="535"/>
                    <a:pt x="201741" y="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3D22F50A-ECC4-4211-9C98-DA69200F71E4}"/>
                </a:ext>
              </a:extLst>
            </p:cNvPr>
            <p:cNvSpPr/>
            <p:nvPr/>
          </p:nvSpPr>
          <p:spPr>
            <a:xfrm>
              <a:off x="5110055" y="6667170"/>
              <a:ext cx="243002" cy="325863"/>
            </a:xfrm>
            <a:custGeom>
              <a:avLst/>
              <a:gdLst>
                <a:gd name="connsiteX0" fmla="*/ 108 w 243002"/>
                <a:gd name="connsiteY0" fmla="*/ 325768 h 325863"/>
                <a:gd name="connsiteX1" fmla="*/ 22333 w 243002"/>
                <a:gd name="connsiteY1" fmla="*/ 260680 h 325863"/>
                <a:gd name="connsiteX2" fmla="*/ 9633 w 243002"/>
                <a:gd name="connsiteY2" fmla="*/ 178130 h 325863"/>
                <a:gd name="connsiteX3" fmla="*/ 28683 w 243002"/>
                <a:gd name="connsiteY3" fmla="*/ 57480 h 325863"/>
                <a:gd name="connsiteX4" fmla="*/ 71545 w 243002"/>
                <a:gd name="connsiteY4" fmla="*/ 9855 h 325863"/>
                <a:gd name="connsiteX5" fmla="*/ 169970 w 243002"/>
                <a:gd name="connsiteY5" fmla="*/ 330 h 325863"/>
                <a:gd name="connsiteX6" fmla="*/ 204895 w 243002"/>
                <a:gd name="connsiteY6" fmla="*/ 16205 h 325863"/>
                <a:gd name="connsiteX7" fmla="*/ 242995 w 243002"/>
                <a:gd name="connsiteY7" fmla="*/ 68593 h 325863"/>
                <a:gd name="connsiteX8" fmla="*/ 201720 w 243002"/>
                <a:gd name="connsiteY8" fmla="*/ 17793 h 325863"/>
                <a:gd name="connsiteX9" fmla="*/ 95358 w 243002"/>
                <a:gd name="connsiteY9" fmla="*/ 6680 h 325863"/>
                <a:gd name="connsiteX10" fmla="*/ 31858 w 243002"/>
                <a:gd name="connsiteY10" fmla="*/ 60655 h 325863"/>
                <a:gd name="connsiteX11" fmla="*/ 17570 w 243002"/>
                <a:gd name="connsiteY11" fmla="*/ 163843 h 325863"/>
                <a:gd name="connsiteX12" fmla="*/ 33445 w 243002"/>
                <a:gd name="connsiteY12" fmla="*/ 246393 h 325863"/>
                <a:gd name="connsiteX13" fmla="*/ 108 w 243002"/>
                <a:gd name="connsiteY13" fmla="*/ 325768 h 3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002" h="325863">
                  <a:moveTo>
                    <a:pt x="108" y="325768"/>
                  </a:moveTo>
                  <a:cubicBezTo>
                    <a:pt x="-1744" y="328149"/>
                    <a:pt x="20746" y="285286"/>
                    <a:pt x="22333" y="260680"/>
                  </a:cubicBezTo>
                  <a:cubicBezTo>
                    <a:pt x="23920" y="236074"/>
                    <a:pt x="8575" y="211997"/>
                    <a:pt x="9633" y="178130"/>
                  </a:cubicBezTo>
                  <a:cubicBezTo>
                    <a:pt x="10691" y="144263"/>
                    <a:pt x="18364" y="85526"/>
                    <a:pt x="28683" y="57480"/>
                  </a:cubicBezTo>
                  <a:cubicBezTo>
                    <a:pt x="39002" y="29434"/>
                    <a:pt x="47997" y="19380"/>
                    <a:pt x="71545" y="9855"/>
                  </a:cubicBezTo>
                  <a:cubicBezTo>
                    <a:pt x="95093" y="330"/>
                    <a:pt x="147745" y="-728"/>
                    <a:pt x="169970" y="330"/>
                  </a:cubicBezTo>
                  <a:cubicBezTo>
                    <a:pt x="192195" y="1388"/>
                    <a:pt x="192724" y="4828"/>
                    <a:pt x="204895" y="16205"/>
                  </a:cubicBezTo>
                  <a:cubicBezTo>
                    <a:pt x="217066" y="27582"/>
                    <a:pt x="243524" y="68328"/>
                    <a:pt x="242995" y="68593"/>
                  </a:cubicBezTo>
                  <a:cubicBezTo>
                    <a:pt x="242466" y="68858"/>
                    <a:pt x="226326" y="28112"/>
                    <a:pt x="201720" y="17793"/>
                  </a:cubicBezTo>
                  <a:cubicBezTo>
                    <a:pt x="177114" y="7474"/>
                    <a:pt x="123668" y="-464"/>
                    <a:pt x="95358" y="6680"/>
                  </a:cubicBezTo>
                  <a:cubicBezTo>
                    <a:pt x="67048" y="13824"/>
                    <a:pt x="44823" y="34461"/>
                    <a:pt x="31858" y="60655"/>
                  </a:cubicBezTo>
                  <a:cubicBezTo>
                    <a:pt x="18893" y="86849"/>
                    <a:pt x="17306" y="132887"/>
                    <a:pt x="17570" y="163843"/>
                  </a:cubicBezTo>
                  <a:cubicBezTo>
                    <a:pt x="17835" y="194799"/>
                    <a:pt x="35033" y="221522"/>
                    <a:pt x="33445" y="246393"/>
                  </a:cubicBezTo>
                  <a:cubicBezTo>
                    <a:pt x="31858" y="271264"/>
                    <a:pt x="1960" y="323387"/>
                    <a:pt x="108" y="3257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E1DB359B-47C1-4085-B662-1FD6C536F791}"/>
                </a:ext>
              </a:extLst>
            </p:cNvPr>
            <p:cNvSpPr/>
            <p:nvPr/>
          </p:nvSpPr>
          <p:spPr>
            <a:xfrm>
              <a:off x="5196295" y="6836292"/>
              <a:ext cx="73934" cy="409870"/>
            </a:xfrm>
            <a:custGeom>
              <a:avLst/>
              <a:gdLst>
                <a:gd name="connsiteX0" fmla="*/ 122 w 73934"/>
                <a:gd name="connsiteY0" fmla="*/ 541 h 409870"/>
                <a:gd name="connsiteX1" fmla="*/ 69972 w 73934"/>
                <a:gd name="connsiteY1" fmla="*/ 83091 h 409870"/>
                <a:gd name="connsiteX2" fmla="*/ 65738 w 73934"/>
                <a:gd name="connsiteY2" fmla="*/ 229141 h 409870"/>
                <a:gd name="connsiteX3" fmla="*/ 69972 w 73934"/>
                <a:gd name="connsiteY3" fmla="*/ 409058 h 409870"/>
                <a:gd name="connsiteX4" fmla="*/ 55155 w 73934"/>
                <a:gd name="connsiteY4" fmla="*/ 288408 h 409870"/>
                <a:gd name="connsiteX5" fmla="*/ 53038 w 73934"/>
                <a:gd name="connsiteY5" fmla="*/ 121191 h 409870"/>
                <a:gd name="connsiteX6" fmla="*/ 122 w 73934"/>
                <a:gd name="connsiteY6" fmla="*/ 541 h 40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34" h="409870">
                  <a:moveTo>
                    <a:pt x="122" y="541"/>
                  </a:moveTo>
                  <a:cubicBezTo>
                    <a:pt x="2944" y="-5809"/>
                    <a:pt x="59036" y="44991"/>
                    <a:pt x="69972" y="83091"/>
                  </a:cubicBezTo>
                  <a:cubicBezTo>
                    <a:pt x="80908" y="121191"/>
                    <a:pt x="65738" y="174813"/>
                    <a:pt x="65738" y="229141"/>
                  </a:cubicBezTo>
                  <a:cubicBezTo>
                    <a:pt x="65738" y="283469"/>
                    <a:pt x="71736" y="399180"/>
                    <a:pt x="69972" y="409058"/>
                  </a:cubicBezTo>
                  <a:cubicBezTo>
                    <a:pt x="68208" y="418936"/>
                    <a:pt x="57977" y="336386"/>
                    <a:pt x="55155" y="288408"/>
                  </a:cubicBezTo>
                  <a:cubicBezTo>
                    <a:pt x="52333" y="240430"/>
                    <a:pt x="61857" y="165641"/>
                    <a:pt x="53038" y="121191"/>
                  </a:cubicBezTo>
                  <a:cubicBezTo>
                    <a:pt x="44219" y="76741"/>
                    <a:pt x="-2700" y="6891"/>
                    <a:pt x="122" y="5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162B238B-DF55-4551-B7F2-CB7F5BA9C064}"/>
                </a:ext>
              </a:extLst>
            </p:cNvPr>
            <p:cNvSpPr/>
            <p:nvPr/>
          </p:nvSpPr>
          <p:spPr>
            <a:xfrm>
              <a:off x="5261990" y="6803495"/>
              <a:ext cx="507422" cy="424505"/>
            </a:xfrm>
            <a:custGeom>
              <a:avLst/>
              <a:gdLst>
                <a:gd name="connsiteX0" fmla="*/ 43 w 507422"/>
                <a:gd name="connsiteY0" fmla="*/ 101072 h 424505"/>
                <a:gd name="connsiteX1" fmla="*/ 84710 w 507422"/>
                <a:gd name="connsiteY1" fmla="*/ 41805 h 424505"/>
                <a:gd name="connsiteX2" fmla="*/ 203243 w 507422"/>
                <a:gd name="connsiteY2" fmla="*/ 5822 h 424505"/>
                <a:gd name="connsiteX3" fmla="*/ 247693 w 507422"/>
                <a:gd name="connsiteY3" fmla="*/ 18522 h 424505"/>
                <a:gd name="connsiteX4" fmla="*/ 268860 w 507422"/>
                <a:gd name="connsiteY4" fmla="*/ 177272 h 424505"/>
                <a:gd name="connsiteX5" fmla="*/ 279443 w 507422"/>
                <a:gd name="connsiteY5" fmla="*/ 316972 h 424505"/>
                <a:gd name="connsiteX6" fmla="*/ 419143 w 507422"/>
                <a:gd name="connsiteY6" fmla="*/ 414338 h 424505"/>
                <a:gd name="connsiteX7" fmla="*/ 501693 w 507422"/>
                <a:gd name="connsiteY7" fmla="*/ 397405 h 424505"/>
                <a:gd name="connsiteX8" fmla="*/ 497460 w 507422"/>
                <a:gd name="connsiteY8" fmla="*/ 333905 h 424505"/>
                <a:gd name="connsiteX9" fmla="*/ 474177 w 507422"/>
                <a:gd name="connsiteY9" fmla="*/ 422805 h 424505"/>
                <a:gd name="connsiteX10" fmla="*/ 294260 w 507422"/>
                <a:gd name="connsiteY10" fmla="*/ 369888 h 424505"/>
                <a:gd name="connsiteX11" fmla="*/ 239227 w 507422"/>
                <a:gd name="connsiteY11" fmla="*/ 118005 h 424505"/>
                <a:gd name="connsiteX12" fmla="*/ 226527 w 507422"/>
                <a:gd name="connsiteY12" fmla="*/ 29105 h 424505"/>
                <a:gd name="connsiteX13" fmla="*/ 95293 w 507422"/>
                <a:gd name="connsiteY13" fmla="*/ 46038 h 424505"/>
                <a:gd name="connsiteX14" fmla="*/ 43 w 507422"/>
                <a:gd name="connsiteY14" fmla="*/ 101072 h 4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422" h="424505">
                  <a:moveTo>
                    <a:pt x="43" y="101072"/>
                  </a:moveTo>
                  <a:cubicBezTo>
                    <a:pt x="-1721" y="100366"/>
                    <a:pt x="50843" y="57680"/>
                    <a:pt x="84710" y="41805"/>
                  </a:cubicBezTo>
                  <a:cubicBezTo>
                    <a:pt x="118577" y="25930"/>
                    <a:pt x="176079" y="9702"/>
                    <a:pt x="203243" y="5822"/>
                  </a:cubicBezTo>
                  <a:cubicBezTo>
                    <a:pt x="230407" y="1942"/>
                    <a:pt x="236757" y="-10053"/>
                    <a:pt x="247693" y="18522"/>
                  </a:cubicBezTo>
                  <a:cubicBezTo>
                    <a:pt x="258629" y="47097"/>
                    <a:pt x="263568" y="127530"/>
                    <a:pt x="268860" y="177272"/>
                  </a:cubicBezTo>
                  <a:cubicBezTo>
                    <a:pt x="274152" y="227014"/>
                    <a:pt x="254396" y="277461"/>
                    <a:pt x="279443" y="316972"/>
                  </a:cubicBezTo>
                  <a:cubicBezTo>
                    <a:pt x="304490" y="356483"/>
                    <a:pt x="382101" y="400933"/>
                    <a:pt x="419143" y="414338"/>
                  </a:cubicBezTo>
                  <a:cubicBezTo>
                    <a:pt x="456185" y="427744"/>
                    <a:pt x="488640" y="410811"/>
                    <a:pt x="501693" y="397405"/>
                  </a:cubicBezTo>
                  <a:cubicBezTo>
                    <a:pt x="514746" y="384000"/>
                    <a:pt x="502046" y="329672"/>
                    <a:pt x="497460" y="333905"/>
                  </a:cubicBezTo>
                  <a:cubicBezTo>
                    <a:pt x="492874" y="338138"/>
                    <a:pt x="508044" y="416808"/>
                    <a:pt x="474177" y="422805"/>
                  </a:cubicBezTo>
                  <a:cubicBezTo>
                    <a:pt x="440310" y="428802"/>
                    <a:pt x="333418" y="420688"/>
                    <a:pt x="294260" y="369888"/>
                  </a:cubicBezTo>
                  <a:cubicBezTo>
                    <a:pt x="255102" y="319088"/>
                    <a:pt x="250516" y="174802"/>
                    <a:pt x="239227" y="118005"/>
                  </a:cubicBezTo>
                  <a:cubicBezTo>
                    <a:pt x="227938" y="61208"/>
                    <a:pt x="250516" y="41099"/>
                    <a:pt x="226527" y="29105"/>
                  </a:cubicBezTo>
                  <a:cubicBezTo>
                    <a:pt x="202538" y="17111"/>
                    <a:pt x="131629" y="35807"/>
                    <a:pt x="95293" y="46038"/>
                  </a:cubicBezTo>
                  <a:cubicBezTo>
                    <a:pt x="58957" y="56268"/>
                    <a:pt x="1807" y="101778"/>
                    <a:pt x="43" y="10107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F86F450E-659B-4825-B25D-B589EBECEAC0}"/>
                </a:ext>
              </a:extLst>
            </p:cNvPr>
            <p:cNvSpPr/>
            <p:nvPr/>
          </p:nvSpPr>
          <p:spPr>
            <a:xfrm>
              <a:off x="5666104" y="6706812"/>
              <a:ext cx="58648" cy="483264"/>
            </a:xfrm>
            <a:custGeom>
              <a:avLst/>
              <a:gdLst>
                <a:gd name="connsiteX0" fmla="*/ 25613 w 58648"/>
                <a:gd name="connsiteY0" fmla="*/ 905 h 483264"/>
                <a:gd name="connsiteX1" fmla="*/ 213 w 58648"/>
                <a:gd name="connsiteY1" fmla="*/ 98271 h 483264"/>
                <a:gd name="connsiteX2" fmla="*/ 42546 w 58648"/>
                <a:gd name="connsiteY2" fmla="*/ 328988 h 483264"/>
                <a:gd name="connsiteX3" fmla="*/ 57363 w 58648"/>
                <a:gd name="connsiteY3" fmla="*/ 439055 h 483264"/>
                <a:gd name="connsiteX4" fmla="*/ 12913 w 58648"/>
                <a:gd name="connsiteY4" fmla="*/ 481388 h 483264"/>
                <a:gd name="connsiteX5" fmla="*/ 57363 w 58648"/>
                <a:gd name="connsiteY5" fmla="*/ 384021 h 483264"/>
                <a:gd name="connsiteX6" fmla="*/ 12913 w 58648"/>
                <a:gd name="connsiteY6" fmla="*/ 70755 h 483264"/>
                <a:gd name="connsiteX7" fmla="*/ 25613 w 58648"/>
                <a:gd name="connsiteY7" fmla="*/ 905 h 48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48" h="483264">
                  <a:moveTo>
                    <a:pt x="25613" y="905"/>
                  </a:moveTo>
                  <a:cubicBezTo>
                    <a:pt x="23496" y="5491"/>
                    <a:pt x="-2609" y="43591"/>
                    <a:pt x="213" y="98271"/>
                  </a:cubicBezTo>
                  <a:cubicBezTo>
                    <a:pt x="3035" y="152951"/>
                    <a:pt x="33021" y="272191"/>
                    <a:pt x="42546" y="328988"/>
                  </a:cubicBezTo>
                  <a:cubicBezTo>
                    <a:pt x="52071" y="385785"/>
                    <a:pt x="62302" y="413655"/>
                    <a:pt x="57363" y="439055"/>
                  </a:cubicBezTo>
                  <a:cubicBezTo>
                    <a:pt x="52424" y="464455"/>
                    <a:pt x="12913" y="490560"/>
                    <a:pt x="12913" y="481388"/>
                  </a:cubicBezTo>
                  <a:cubicBezTo>
                    <a:pt x="12913" y="472216"/>
                    <a:pt x="57363" y="452460"/>
                    <a:pt x="57363" y="384021"/>
                  </a:cubicBezTo>
                  <a:cubicBezTo>
                    <a:pt x="57363" y="315582"/>
                    <a:pt x="15735" y="133902"/>
                    <a:pt x="12913" y="70755"/>
                  </a:cubicBezTo>
                  <a:cubicBezTo>
                    <a:pt x="10091" y="7608"/>
                    <a:pt x="27730" y="-3681"/>
                    <a:pt x="25613" y="90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135C0254-6C2E-4048-ABD5-289280CA762D}"/>
                </a:ext>
              </a:extLst>
            </p:cNvPr>
            <p:cNvSpPr/>
            <p:nvPr/>
          </p:nvSpPr>
          <p:spPr>
            <a:xfrm>
              <a:off x="5684211" y="6631323"/>
              <a:ext cx="478429" cy="469450"/>
            </a:xfrm>
            <a:custGeom>
              <a:avLst/>
              <a:gdLst>
                <a:gd name="connsiteX0" fmla="*/ 3272 w 478429"/>
                <a:gd name="connsiteY0" fmla="*/ 82744 h 469450"/>
                <a:gd name="connsiteX1" fmla="*/ 39256 w 478429"/>
                <a:gd name="connsiteY1" fmla="*/ 42527 h 469450"/>
                <a:gd name="connsiteX2" fmla="*/ 217056 w 478429"/>
                <a:gd name="connsiteY2" fmla="*/ 194 h 469450"/>
                <a:gd name="connsiteX3" fmla="*/ 240339 w 478429"/>
                <a:gd name="connsiteY3" fmla="*/ 31944 h 469450"/>
                <a:gd name="connsiteX4" fmla="*/ 269972 w 478429"/>
                <a:gd name="connsiteY4" fmla="*/ 139894 h 469450"/>
                <a:gd name="connsiteX5" fmla="*/ 286906 w 478429"/>
                <a:gd name="connsiteY5" fmla="*/ 298644 h 469450"/>
                <a:gd name="connsiteX6" fmla="*/ 299606 w 478429"/>
                <a:gd name="connsiteY6" fmla="*/ 398127 h 469450"/>
                <a:gd name="connsiteX7" fmla="*/ 335589 w 478429"/>
                <a:gd name="connsiteY7" fmla="*/ 453160 h 469450"/>
                <a:gd name="connsiteX8" fmla="*/ 432956 w 478429"/>
                <a:gd name="connsiteY8" fmla="*/ 467977 h 469450"/>
                <a:gd name="connsiteX9" fmla="*/ 477406 w 478429"/>
                <a:gd name="connsiteY9" fmla="*/ 423527 h 469450"/>
                <a:gd name="connsiteX10" fmla="*/ 392739 w 478429"/>
                <a:gd name="connsiteY10" fmla="*/ 459510 h 469450"/>
                <a:gd name="connsiteX11" fmla="*/ 308072 w 478429"/>
                <a:gd name="connsiteY11" fmla="*/ 355794 h 469450"/>
                <a:gd name="connsiteX12" fmla="*/ 248806 w 478429"/>
                <a:gd name="connsiteY12" fmla="*/ 112377 h 469450"/>
                <a:gd name="connsiteX13" fmla="*/ 208589 w 478429"/>
                <a:gd name="connsiteY13" fmla="*/ 17127 h 469450"/>
                <a:gd name="connsiteX14" fmla="*/ 94289 w 478429"/>
                <a:gd name="connsiteY14" fmla="*/ 36177 h 469450"/>
                <a:gd name="connsiteX15" fmla="*/ 3272 w 478429"/>
                <a:gd name="connsiteY15" fmla="*/ 82744 h 46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8429" h="469450">
                  <a:moveTo>
                    <a:pt x="3272" y="82744"/>
                  </a:moveTo>
                  <a:cubicBezTo>
                    <a:pt x="-5900" y="83802"/>
                    <a:pt x="3625" y="56285"/>
                    <a:pt x="39256" y="42527"/>
                  </a:cubicBezTo>
                  <a:cubicBezTo>
                    <a:pt x="74887" y="28769"/>
                    <a:pt x="183542" y="1958"/>
                    <a:pt x="217056" y="194"/>
                  </a:cubicBezTo>
                  <a:cubicBezTo>
                    <a:pt x="250570" y="-1570"/>
                    <a:pt x="231520" y="8661"/>
                    <a:pt x="240339" y="31944"/>
                  </a:cubicBezTo>
                  <a:cubicBezTo>
                    <a:pt x="249158" y="55227"/>
                    <a:pt x="262211" y="95444"/>
                    <a:pt x="269972" y="139894"/>
                  </a:cubicBezTo>
                  <a:cubicBezTo>
                    <a:pt x="277733" y="184344"/>
                    <a:pt x="281967" y="255605"/>
                    <a:pt x="286906" y="298644"/>
                  </a:cubicBezTo>
                  <a:cubicBezTo>
                    <a:pt x="291845" y="341683"/>
                    <a:pt x="291492" y="372374"/>
                    <a:pt x="299606" y="398127"/>
                  </a:cubicBezTo>
                  <a:cubicBezTo>
                    <a:pt x="307720" y="423880"/>
                    <a:pt x="313364" y="441518"/>
                    <a:pt x="335589" y="453160"/>
                  </a:cubicBezTo>
                  <a:cubicBezTo>
                    <a:pt x="357814" y="464802"/>
                    <a:pt x="409320" y="472916"/>
                    <a:pt x="432956" y="467977"/>
                  </a:cubicBezTo>
                  <a:cubicBezTo>
                    <a:pt x="456592" y="463038"/>
                    <a:pt x="484109" y="424938"/>
                    <a:pt x="477406" y="423527"/>
                  </a:cubicBezTo>
                  <a:cubicBezTo>
                    <a:pt x="470703" y="422116"/>
                    <a:pt x="420961" y="470799"/>
                    <a:pt x="392739" y="459510"/>
                  </a:cubicBezTo>
                  <a:cubicBezTo>
                    <a:pt x="364517" y="448221"/>
                    <a:pt x="332061" y="413650"/>
                    <a:pt x="308072" y="355794"/>
                  </a:cubicBezTo>
                  <a:cubicBezTo>
                    <a:pt x="284083" y="297939"/>
                    <a:pt x="265386" y="168821"/>
                    <a:pt x="248806" y="112377"/>
                  </a:cubicBezTo>
                  <a:cubicBezTo>
                    <a:pt x="232226" y="55933"/>
                    <a:pt x="234342" y="29827"/>
                    <a:pt x="208589" y="17127"/>
                  </a:cubicBezTo>
                  <a:cubicBezTo>
                    <a:pt x="182836" y="4427"/>
                    <a:pt x="127097" y="27357"/>
                    <a:pt x="94289" y="36177"/>
                  </a:cubicBezTo>
                  <a:cubicBezTo>
                    <a:pt x="61481" y="44996"/>
                    <a:pt x="12444" y="81686"/>
                    <a:pt x="3272" y="8274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83B8E176-8AD5-4CAF-82B5-C5949C3AC053}"/>
                </a:ext>
              </a:extLst>
            </p:cNvPr>
            <p:cNvSpPr/>
            <p:nvPr/>
          </p:nvSpPr>
          <p:spPr>
            <a:xfrm>
              <a:off x="6078215" y="6551081"/>
              <a:ext cx="102470" cy="526812"/>
            </a:xfrm>
            <a:custGeom>
              <a:avLst/>
              <a:gdLst>
                <a:gd name="connsiteX0" fmla="*/ 102452 w 102470"/>
                <a:gd name="connsiteY0" fmla="*/ 2 h 526812"/>
                <a:gd name="connsiteX1" fmla="*/ 15668 w 102470"/>
                <a:gd name="connsiteY1" fmla="*/ 57152 h 526812"/>
                <a:gd name="connsiteX2" fmla="*/ 60118 w 102470"/>
                <a:gd name="connsiteY2" fmla="*/ 313269 h 526812"/>
                <a:gd name="connsiteX3" fmla="*/ 83402 w 102470"/>
                <a:gd name="connsiteY3" fmla="*/ 484719 h 526812"/>
                <a:gd name="connsiteX4" fmla="*/ 83402 w 102470"/>
                <a:gd name="connsiteY4" fmla="*/ 518586 h 526812"/>
                <a:gd name="connsiteX5" fmla="*/ 64352 w 102470"/>
                <a:gd name="connsiteY5" fmla="*/ 361952 h 526812"/>
                <a:gd name="connsiteX6" fmla="*/ 9318 w 102470"/>
                <a:gd name="connsiteY6" fmla="*/ 112186 h 526812"/>
                <a:gd name="connsiteX7" fmla="*/ 7202 w 102470"/>
                <a:gd name="connsiteY7" fmla="*/ 55036 h 526812"/>
                <a:gd name="connsiteX8" fmla="*/ 102452 w 102470"/>
                <a:gd name="connsiteY8" fmla="*/ 2 h 52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70" h="526812">
                  <a:moveTo>
                    <a:pt x="102452" y="2"/>
                  </a:moveTo>
                  <a:cubicBezTo>
                    <a:pt x="103863" y="355"/>
                    <a:pt x="22724" y="4941"/>
                    <a:pt x="15668" y="57152"/>
                  </a:cubicBezTo>
                  <a:cubicBezTo>
                    <a:pt x="8612" y="109363"/>
                    <a:pt x="48829" y="242008"/>
                    <a:pt x="60118" y="313269"/>
                  </a:cubicBezTo>
                  <a:cubicBezTo>
                    <a:pt x="71407" y="384530"/>
                    <a:pt x="79521" y="450499"/>
                    <a:pt x="83402" y="484719"/>
                  </a:cubicBezTo>
                  <a:cubicBezTo>
                    <a:pt x="87283" y="518939"/>
                    <a:pt x="86577" y="539047"/>
                    <a:pt x="83402" y="518586"/>
                  </a:cubicBezTo>
                  <a:cubicBezTo>
                    <a:pt x="80227" y="498125"/>
                    <a:pt x="76699" y="429685"/>
                    <a:pt x="64352" y="361952"/>
                  </a:cubicBezTo>
                  <a:cubicBezTo>
                    <a:pt x="52005" y="294219"/>
                    <a:pt x="18843" y="163339"/>
                    <a:pt x="9318" y="112186"/>
                  </a:cubicBezTo>
                  <a:cubicBezTo>
                    <a:pt x="-207" y="61033"/>
                    <a:pt x="-4793" y="74086"/>
                    <a:pt x="7202" y="55036"/>
                  </a:cubicBezTo>
                  <a:cubicBezTo>
                    <a:pt x="19197" y="35986"/>
                    <a:pt x="101041" y="-351"/>
                    <a:pt x="102452" y="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1C00C894-E4B6-4114-BE7C-6E1980CFCA7B}"/>
                </a:ext>
              </a:extLst>
            </p:cNvPr>
            <p:cNvSpPr/>
            <p:nvPr/>
          </p:nvSpPr>
          <p:spPr>
            <a:xfrm>
              <a:off x="6151024" y="6519276"/>
              <a:ext cx="322027" cy="620570"/>
            </a:xfrm>
            <a:custGeom>
              <a:avLst/>
              <a:gdLst>
                <a:gd name="connsiteX0" fmla="*/ 9 w 322027"/>
                <a:gd name="connsiteY0" fmla="*/ 42391 h 620570"/>
                <a:gd name="connsiteX1" fmla="*/ 116426 w 322027"/>
                <a:gd name="connsiteY1" fmla="*/ 10641 h 620570"/>
                <a:gd name="connsiteX2" fmla="*/ 152409 w 322027"/>
                <a:gd name="connsiteY2" fmla="*/ 36041 h 620570"/>
                <a:gd name="connsiteX3" fmla="*/ 184159 w 322027"/>
                <a:gd name="connsiteY3" fmla="*/ 186324 h 620570"/>
                <a:gd name="connsiteX4" fmla="*/ 230726 w 322027"/>
                <a:gd name="connsiteY4" fmla="*/ 450907 h 620570"/>
                <a:gd name="connsiteX5" fmla="*/ 266709 w 322027"/>
                <a:gd name="connsiteY5" fmla="*/ 529224 h 620570"/>
                <a:gd name="connsiteX6" fmla="*/ 321743 w 322027"/>
                <a:gd name="connsiteY6" fmla="*/ 620241 h 620570"/>
                <a:gd name="connsiteX7" fmla="*/ 241309 w 322027"/>
                <a:gd name="connsiteY7" fmla="*/ 495357 h 620570"/>
                <a:gd name="connsiteX8" fmla="*/ 141826 w 322027"/>
                <a:gd name="connsiteY8" fmla="*/ 57207 h 620570"/>
                <a:gd name="connsiteX9" fmla="*/ 122776 w 322027"/>
                <a:gd name="connsiteY9" fmla="*/ 2174 h 620570"/>
                <a:gd name="connsiteX10" fmla="*/ 9 w 322027"/>
                <a:gd name="connsiteY10" fmla="*/ 42391 h 62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027" h="620570">
                  <a:moveTo>
                    <a:pt x="9" y="42391"/>
                  </a:moveTo>
                  <a:cubicBezTo>
                    <a:pt x="-1049" y="43802"/>
                    <a:pt x="91026" y="11699"/>
                    <a:pt x="116426" y="10641"/>
                  </a:cubicBezTo>
                  <a:cubicBezTo>
                    <a:pt x="141826" y="9583"/>
                    <a:pt x="141120" y="6761"/>
                    <a:pt x="152409" y="36041"/>
                  </a:cubicBezTo>
                  <a:cubicBezTo>
                    <a:pt x="163698" y="65321"/>
                    <a:pt x="171106" y="117180"/>
                    <a:pt x="184159" y="186324"/>
                  </a:cubicBezTo>
                  <a:cubicBezTo>
                    <a:pt x="197212" y="255468"/>
                    <a:pt x="216968" y="393757"/>
                    <a:pt x="230726" y="450907"/>
                  </a:cubicBezTo>
                  <a:cubicBezTo>
                    <a:pt x="244484" y="508057"/>
                    <a:pt x="251540" y="501002"/>
                    <a:pt x="266709" y="529224"/>
                  </a:cubicBezTo>
                  <a:cubicBezTo>
                    <a:pt x="281878" y="557446"/>
                    <a:pt x="325976" y="625885"/>
                    <a:pt x="321743" y="620241"/>
                  </a:cubicBezTo>
                  <a:cubicBezTo>
                    <a:pt x="317510" y="614597"/>
                    <a:pt x="271295" y="589196"/>
                    <a:pt x="241309" y="495357"/>
                  </a:cubicBezTo>
                  <a:cubicBezTo>
                    <a:pt x="211323" y="401518"/>
                    <a:pt x="161581" y="139404"/>
                    <a:pt x="141826" y="57207"/>
                  </a:cubicBezTo>
                  <a:cubicBezTo>
                    <a:pt x="122071" y="-24990"/>
                    <a:pt x="148176" y="7113"/>
                    <a:pt x="122776" y="2174"/>
                  </a:cubicBezTo>
                  <a:cubicBezTo>
                    <a:pt x="97376" y="-2765"/>
                    <a:pt x="1067" y="40980"/>
                    <a:pt x="9" y="423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B9BB71AE-7654-4EE4-94D6-5CA785AB3A13}"/>
                </a:ext>
              </a:extLst>
            </p:cNvPr>
            <p:cNvSpPr/>
            <p:nvPr/>
          </p:nvSpPr>
          <p:spPr>
            <a:xfrm>
              <a:off x="6467869" y="6506002"/>
              <a:ext cx="455929" cy="641198"/>
            </a:xfrm>
            <a:custGeom>
              <a:avLst/>
              <a:gdLst>
                <a:gd name="connsiteX0" fmla="*/ 664 w 455929"/>
                <a:gd name="connsiteY0" fmla="*/ 631398 h 641198"/>
                <a:gd name="connsiteX1" fmla="*/ 72631 w 455929"/>
                <a:gd name="connsiteY1" fmla="*/ 620815 h 641198"/>
                <a:gd name="connsiteX2" fmla="*/ 138248 w 455929"/>
                <a:gd name="connsiteY2" fmla="*/ 440898 h 641198"/>
                <a:gd name="connsiteX3" fmla="*/ 150948 w 455929"/>
                <a:gd name="connsiteY3" fmla="*/ 104348 h 641198"/>
                <a:gd name="connsiteX4" fmla="*/ 176348 w 455929"/>
                <a:gd name="connsiteY4" fmla="*/ 26031 h 641198"/>
                <a:gd name="connsiteX5" fmla="*/ 280064 w 455929"/>
                <a:gd name="connsiteY5" fmla="*/ 631 h 641198"/>
                <a:gd name="connsiteX6" fmla="*/ 421881 w 455929"/>
                <a:gd name="connsiteY6" fmla="*/ 47198 h 641198"/>
                <a:gd name="connsiteX7" fmla="*/ 447281 w 455929"/>
                <a:gd name="connsiteY7" fmla="*/ 85298 h 641198"/>
                <a:gd name="connsiteX8" fmla="*/ 301231 w 455929"/>
                <a:gd name="connsiteY8" fmla="*/ 21798 h 641198"/>
                <a:gd name="connsiteX9" fmla="*/ 197514 w 455929"/>
                <a:gd name="connsiteY9" fmla="*/ 66248 h 641198"/>
                <a:gd name="connsiteX10" fmla="*/ 153064 w 455929"/>
                <a:gd name="connsiteY10" fmla="*/ 269448 h 641198"/>
                <a:gd name="connsiteX11" fmla="*/ 155181 w 455929"/>
                <a:gd name="connsiteY11" fmla="*/ 457831 h 641198"/>
                <a:gd name="connsiteX12" fmla="*/ 117081 w 455929"/>
                <a:gd name="connsiteY12" fmla="*/ 570015 h 641198"/>
                <a:gd name="connsiteX13" fmla="*/ 664 w 455929"/>
                <a:gd name="connsiteY13" fmla="*/ 631398 h 64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29" h="641198">
                  <a:moveTo>
                    <a:pt x="664" y="631398"/>
                  </a:moveTo>
                  <a:cubicBezTo>
                    <a:pt x="-6744" y="639865"/>
                    <a:pt x="49700" y="652565"/>
                    <a:pt x="72631" y="620815"/>
                  </a:cubicBezTo>
                  <a:cubicBezTo>
                    <a:pt x="95562" y="589065"/>
                    <a:pt x="125195" y="526976"/>
                    <a:pt x="138248" y="440898"/>
                  </a:cubicBezTo>
                  <a:cubicBezTo>
                    <a:pt x="151301" y="354820"/>
                    <a:pt x="144598" y="173492"/>
                    <a:pt x="150948" y="104348"/>
                  </a:cubicBezTo>
                  <a:cubicBezTo>
                    <a:pt x="157298" y="35204"/>
                    <a:pt x="154829" y="43317"/>
                    <a:pt x="176348" y="26031"/>
                  </a:cubicBezTo>
                  <a:cubicBezTo>
                    <a:pt x="197867" y="8745"/>
                    <a:pt x="239142" y="-2897"/>
                    <a:pt x="280064" y="631"/>
                  </a:cubicBezTo>
                  <a:cubicBezTo>
                    <a:pt x="320986" y="4159"/>
                    <a:pt x="394012" y="33087"/>
                    <a:pt x="421881" y="47198"/>
                  </a:cubicBezTo>
                  <a:cubicBezTo>
                    <a:pt x="449750" y="61309"/>
                    <a:pt x="467389" y="89531"/>
                    <a:pt x="447281" y="85298"/>
                  </a:cubicBezTo>
                  <a:cubicBezTo>
                    <a:pt x="427173" y="81065"/>
                    <a:pt x="342859" y="24973"/>
                    <a:pt x="301231" y="21798"/>
                  </a:cubicBezTo>
                  <a:cubicBezTo>
                    <a:pt x="259603" y="18623"/>
                    <a:pt x="222208" y="24973"/>
                    <a:pt x="197514" y="66248"/>
                  </a:cubicBezTo>
                  <a:cubicBezTo>
                    <a:pt x="172820" y="107523"/>
                    <a:pt x="160119" y="204184"/>
                    <a:pt x="153064" y="269448"/>
                  </a:cubicBezTo>
                  <a:cubicBezTo>
                    <a:pt x="146009" y="334712"/>
                    <a:pt x="161178" y="407737"/>
                    <a:pt x="155181" y="457831"/>
                  </a:cubicBezTo>
                  <a:cubicBezTo>
                    <a:pt x="149184" y="507925"/>
                    <a:pt x="138248" y="537912"/>
                    <a:pt x="117081" y="570015"/>
                  </a:cubicBezTo>
                  <a:cubicBezTo>
                    <a:pt x="95914" y="602118"/>
                    <a:pt x="8072" y="622931"/>
                    <a:pt x="664" y="63139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0CD34E61-F81D-408A-BD3C-2F370D442900}"/>
                </a:ext>
              </a:extLst>
            </p:cNvPr>
            <p:cNvSpPr/>
            <p:nvPr/>
          </p:nvSpPr>
          <p:spPr>
            <a:xfrm>
              <a:off x="5399616" y="6720226"/>
              <a:ext cx="108069" cy="125372"/>
            </a:xfrm>
            <a:custGeom>
              <a:avLst/>
              <a:gdLst>
                <a:gd name="connsiteX0" fmla="*/ 1 w 108069"/>
                <a:gd name="connsiteY0" fmla="*/ 191 h 125372"/>
                <a:gd name="connsiteX1" fmla="*/ 91017 w 108069"/>
                <a:gd name="connsiteY1" fmla="*/ 63691 h 125372"/>
                <a:gd name="connsiteX2" fmla="*/ 107951 w 108069"/>
                <a:gd name="connsiteY2" fmla="*/ 125074 h 125372"/>
                <a:gd name="connsiteX3" fmla="*/ 88901 w 108069"/>
                <a:gd name="connsiteY3" fmla="*/ 84857 h 125372"/>
                <a:gd name="connsiteX4" fmla="*/ 1 w 108069"/>
                <a:gd name="connsiteY4" fmla="*/ 191 h 12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9" h="125372">
                  <a:moveTo>
                    <a:pt x="1" y="191"/>
                  </a:moveTo>
                  <a:cubicBezTo>
                    <a:pt x="354" y="-3337"/>
                    <a:pt x="73025" y="42877"/>
                    <a:pt x="91017" y="63691"/>
                  </a:cubicBezTo>
                  <a:cubicBezTo>
                    <a:pt x="109009" y="84505"/>
                    <a:pt x="108304" y="121546"/>
                    <a:pt x="107951" y="125074"/>
                  </a:cubicBezTo>
                  <a:cubicBezTo>
                    <a:pt x="107598" y="128602"/>
                    <a:pt x="101954" y="100026"/>
                    <a:pt x="88901" y="84857"/>
                  </a:cubicBezTo>
                  <a:cubicBezTo>
                    <a:pt x="75848" y="69688"/>
                    <a:pt x="-352" y="3719"/>
                    <a:pt x="1" y="1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AB82BE83-F140-4F65-88C1-1F2B31B2056B}"/>
                </a:ext>
              </a:extLst>
            </p:cNvPr>
            <p:cNvSpPr/>
            <p:nvPr/>
          </p:nvSpPr>
          <p:spPr>
            <a:xfrm>
              <a:off x="5324353" y="6928025"/>
              <a:ext cx="142108" cy="272698"/>
            </a:xfrm>
            <a:custGeom>
              <a:avLst/>
              <a:gdLst>
                <a:gd name="connsiteX0" fmla="*/ 68385 w 142108"/>
                <a:gd name="connsiteY0" fmla="*/ 14113 h 272698"/>
                <a:gd name="connsiteX1" fmla="*/ 4885 w 142108"/>
                <a:gd name="connsiteY1" fmla="*/ 20463 h 272698"/>
                <a:gd name="connsiteX2" fmla="*/ 4885 w 142108"/>
                <a:gd name="connsiteY2" fmla="*/ 58563 h 272698"/>
                <a:gd name="connsiteX3" fmla="*/ 9647 w 142108"/>
                <a:gd name="connsiteY3" fmla="*/ 204613 h 272698"/>
                <a:gd name="connsiteX4" fmla="*/ 12822 w 142108"/>
                <a:gd name="connsiteY4" fmla="*/ 253825 h 272698"/>
                <a:gd name="connsiteX5" fmla="*/ 117597 w 142108"/>
                <a:gd name="connsiteY5" fmla="*/ 271288 h 272698"/>
                <a:gd name="connsiteX6" fmla="*/ 133472 w 142108"/>
                <a:gd name="connsiteY6" fmla="*/ 220488 h 272698"/>
                <a:gd name="connsiteX7" fmla="*/ 141410 w 142108"/>
                <a:gd name="connsiteY7" fmla="*/ 139525 h 272698"/>
                <a:gd name="connsiteX8" fmla="*/ 116010 w 142108"/>
                <a:gd name="connsiteY8" fmla="*/ 39513 h 272698"/>
                <a:gd name="connsiteX9" fmla="*/ 123947 w 142108"/>
                <a:gd name="connsiteY9" fmla="*/ 161750 h 272698"/>
                <a:gd name="connsiteX10" fmla="*/ 123947 w 142108"/>
                <a:gd name="connsiteY10" fmla="*/ 236363 h 272698"/>
                <a:gd name="connsiteX11" fmla="*/ 62035 w 142108"/>
                <a:gd name="connsiteY11" fmla="*/ 242713 h 272698"/>
                <a:gd name="connsiteX12" fmla="*/ 31872 w 142108"/>
                <a:gd name="connsiteY12" fmla="*/ 210963 h 272698"/>
                <a:gd name="connsiteX13" fmla="*/ 68385 w 142108"/>
                <a:gd name="connsiteY13" fmla="*/ 14113 h 2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108" h="272698">
                  <a:moveTo>
                    <a:pt x="68385" y="14113"/>
                  </a:moveTo>
                  <a:cubicBezTo>
                    <a:pt x="63887" y="-17637"/>
                    <a:pt x="15468" y="13055"/>
                    <a:pt x="4885" y="20463"/>
                  </a:cubicBezTo>
                  <a:cubicBezTo>
                    <a:pt x="-5698" y="27871"/>
                    <a:pt x="4091" y="27871"/>
                    <a:pt x="4885" y="58563"/>
                  </a:cubicBezTo>
                  <a:cubicBezTo>
                    <a:pt x="5679" y="89255"/>
                    <a:pt x="8324" y="172069"/>
                    <a:pt x="9647" y="204613"/>
                  </a:cubicBezTo>
                  <a:cubicBezTo>
                    <a:pt x="10970" y="237157"/>
                    <a:pt x="-5169" y="242713"/>
                    <a:pt x="12822" y="253825"/>
                  </a:cubicBezTo>
                  <a:cubicBezTo>
                    <a:pt x="30813" y="264937"/>
                    <a:pt x="97489" y="276844"/>
                    <a:pt x="117597" y="271288"/>
                  </a:cubicBezTo>
                  <a:cubicBezTo>
                    <a:pt x="137705" y="265732"/>
                    <a:pt x="129503" y="242449"/>
                    <a:pt x="133472" y="220488"/>
                  </a:cubicBezTo>
                  <a:cubicBezTo>
                    <a:pt x="137441" y="198528"/>
                    <a:pt x="144320" y="169688"/>
                    <a:pt x="141410" y="139525"/>
                  </a:cubicBezTo>
                  <a:cubicBezTo>
                    <a:pt x="138500" y="109363"/>
                    <a:pt x="118921" y="35809"/>
                    <a:pt x="116010" y="39513"/>
                  </a:cubicBezTo>
                  <a:cubicBezTo>
                    <a:pt x="113100" y="43217"/>
                    <a:pt x="122624" y="128942"/>
                    <a:pt x="123947" y="161750"/>
                  </a:cubicBezTo>
                  <a:cubicBezTo>
                    <a:pt x="125270" y="194558"/>
                    <a:pt x="134266" y="222869"/>
                    <a:pt x="123947" y="236363"/>
                  </a:cubicBezTo>
                  <a:cubicBezTo>
                    <a:pt x="113628" y="249857"/>
                    <a:pt x="77381" y="246946"/>
                    <a:pt x="62035" y="242713"/>
                  </a:cubicBezTo>
                  <a:cubicBezTo>
                    <a:pt x="46689" y="238480"/>
                    <a:pt x="35841" y="244300"/>
                    <a:pt x="31872" y="210963"/>
                  </a:cubicBezTo>
                  <a:cubicBezTo>
                    <a:pt x="27903" y="177626"/>
                    <a:pt x="72883" y="45863"/>
                    <a:pt x="68385" y="141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96433F86-A6CE-4AF1-9E4A-4B1FC81D610B}"/>
                </a:ext>
              </a:extLst>
            </p:cNvPr>
            <p:cNvSpPr/>
            <p:nvPr/>
          </p:nvSpPr>
          <p:spPr>
            <a:xfrm>
              <a:off x="5762547" y="6780800"/>
              <a:ext cx="132089" cy="360117"/>
            </a:xfrm>
            <a:custGeom>
              <a:avLst/>
              <a:gdLst>
                <a:gd name="connsiteX0" fmla="*/ 44528 w 132089"/>
                <a:gd name="connsiteY0" fmla="*/ 7350 h 360117"/>
                <a:gd name="connsiteX1" fmla="*/ 33416 w 132089"/>
                <a:gd name="connsiteY1" fmla="*/ 124825 h 360117"/>
                <a:gd name="connsiteX2" fmla="*/ 90566 w 132089"/>
                <a:gd name="connsiteY2" fmla="*/ 296275 h 360117"/>
                <a:gd name="connsiteX3" fmla="*/ 131841 w 132089"/>
                <a:gd name="connsiteY3" fmla="*/ 302625 h 360117"/>
                <a:gd name="connsiteX4" fmla="*/ 71516 w 132089"/>
                <a:gd name="connsiteY4" fmla="*/ 345488 h 360117"/>
                <a:gd name="connsiteX5" fmla="*/ 14366 w 132089"/>
                <a:gd name="connsiteY5" fmla="*/ 242300 h 360117"/>
                <a:gd name="connsiteX6" fmla="*/ 1666 w 132089"/>
                <a:gd name="connsiteY6" fmla="*/ 53388 h 360117"/>
                <a:gd name="connsiteX7" fmla="*/ 42941 w 132089"/>
                <a:gd name="connsiteY7" fmla="*/ 299450 h 360117"/>
                <a:gd name="connsiteX8" fmla="*/ 87391 w 132089"/>
                <a:gd name="connsiteY8" fmla="*/ 350250 h 360117"/>
                <a:gd name="connsiteX9" fmla="*/ 125491 w 132089"/>
                <a:gd name="connsiteY9" fmla="*/ 304213 h 360117"/>
                <a:gd name="connsiteX10" fmla="*/ 92153 w 132089"/>
                <a:gd name="connsiteY10" fmla="*/ 321675 h 360117"/>
                <a:gd name="connsiteX11" fmla="*/ 82628 w 132089"/>
                <a:gd name="connsiteY11" fmla="*/ 340725 h 360117"/>
                <a:gd name="connsiteX12" fmla="*/ 44528 w 132089"/>
                <a:gd name="connsiteY12" fmla="*/ 7350 h 3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089" h="360117">
                  <a:moveTo>
                    <a:pt x="44528" y="7350"/>
                  </a:moveTo>
                  <a:cubicBezTo>
                    <a:pt x="36326" y="-28633"/>
                    <a:pt x="25743" y="76671"/>
                    <a:pt x="33416" y="124825"/>
                  </a:cubicBezTo>
                  <a:cubicBezTo>
                    <a:pt x="41089" y="172979"/>
                    <a:pt x="74162" y="266642"/>
                    <a:pt x="90566" y="296275"/>
                  </a:cubicBezTo>
                  <a:cubicBezTo>
                    <a:pt x="106970" y="325908"/>
                    <a:pt x="135016" y="294423"/>
                    <a:pt x="131841" y="302625"/>
                  </a:cubicBezTo>
                  <a:cubicBezTo>
                    <a:pt x="128666" y="310827"/>
                    <a:pt x="91095" y="355542"/>
                    <a:pt x="71516" y="345488"/>
                  </a:cubicBezTo>
                  <a:cubicBezTo>
                    <a:pt x="51937" y="335434"/>
                    <a:pt x="26008" y="290983"/>
                    <a:pt x="14366" y="242300"/>
                  </a:cubicBezTo>
                  <a:cubicBezTo>
                    <a:pt x="2724" y="193617"/>
                    <a:pt x="-3097" y="43863"/>
                    <a:pt x="1666" y="53388"/>
                  </a:cubicBezTo>
                  <a:cubicBezTo>
                    <a:pt x="6429" y="62913"/>
                    <a:pt x="28654" y="249973"/>
                    <a:pt x="42941" y="299450"/>
                  </a:cubicBezTo>
                  <a:cubicBezTo>
                    <a:pt x="57228" y="348927"/>
                    <a:pt x="73633" y="349456"/>
                    <a:pt x="87391" y="350250"/>
                  </a:cubicBezTo>
                  <a:cubicBezTo>
                    <a:pt x="101149" y="351044"/>
                    <a:pt x="124697" y="308975"/>
                    <a:pt x="125491" y="304213"/>
                  </a:cubicBezTo>
                  <a:cubicBezTo>
                    <a:pt x="126285" y="299451"/>
                    <a:pt x="99297" y="315590"/>
                    <a:pt x="92153" y="321675"/>
                  </a:cubicBezTo>
                  <a:cubicBezTo>
                    <a:pt x="85009" y="327760"/>
                    <a:pt x="90301" y="391260"/>
                    <a:pt x="82628" y="340725"/>
                  </a:cubicBezTo>
                  <a:cubicBezTo>
                    <a:pt x="74955" y="290190"/>
                    <a:pt x="52730" y="43333"/>
                    <a:pt x="44528" y="735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5078C4FF-97CF-47B0-9F3A-37C945FAC37D}"/>
                </a:ext>
              </a:extLst>
            </p:cNvPr>
            <p:cNvSpPr/>
            <p:nvPr/>
          </p:nvSpPr>
          <p:spPr>
            <a:xfrm>
              <a:off x="5811787" y="6781644"/>
              <a:ext cx="92344" cy="315443"/>
            </a:xfrm>
            <a:custGeom>
              <a:avLst/>
              <a:gdLst>
                <a:gd name="connsiteX0" fmla="*/ 51 w 92344"/>
                <a:gd name="connsiteY0" fmla="*/ 156 h 315443"/>
                <a:gd name="connsiteX1" fmla="*/ 60376 w 92344"/>
                <a:gd name="connsiteY1" fmla="*/ 79531 h 315443"/>
                <a:gd name="connsiteX2" fmla="*/ 81013 w 92344"/>
                <a:gd name="connsiteY2" fmla="*/ 314481 h 315443"/>
                <a:gd name="connsiteX3" fmla="*/ 92126 w 92344"/>
                <a:gd name="connsiteY3" fmla="*/ 158906 h 315443"/>
                <a:gd name="connsiteX4" fmla="*/ 71488 w 92344"/>
                <a:gd name="connsiteY4" fmla="*/ 62069 h 315443"/>
                <a:gd name="connsiteX5" fmla="*/ 51 w 92344"/>
                <a:gd name="connsiteY5" fmla="*/ 156 h 3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44" h="315443">
                  <a:moveTo>
                    <a:pt x="51" y="156"/>
                  </a:moveTo>
                  <a:cubicBezTo>
                    <a:pt x="-1801" y="3066"/>
                    <a:pt x="46882" y="27144"/>
                    <a:pt x="60376" y="79531"/>
                  </a:cubicBezTo>
                  <a:cubicBezTo>
                    <a:pt x="73870" y="131919"/>
                    <a:pt x="75721" y="301252"/>
                    <a:pt x="81013" y="314481"/>
                  </a:cubicBezTo>
                  <a:cubicBezTo>
                    <a:pt x="86305" y="327710"/>
                    <a:pt x="93713" y="200975"/>
                    <a:pt x="92126" y="158906"/>
                  </a:cubicBezTo>
                  <a:cubicBezTo>
                    <a:pt x="90539" y="116837"/>
                    <a:pt x="86040" y="88527"/>
                    <a:pt x="71488" y="62069"/>
                  </a:cubicBezTo>
                  <a:cubicBezTo>
                    <a:pt x="56936" y="35611"/>
                    <a:pt x="1903" y="-2754"/>
                    <a:pt x="51" y="15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E9816203-8856-41A2-A013-B94A57705693}"/>
                </a:ext>
              </a:extLst>
            </p:cNvPr>
            <p:cNvSpPr/>
            <p:nvPr/>
          </p:nvSpPr>
          <p:spPr>
            <a:xfrm>
              <a:off x="6205475" y="6654612"/>
              <a:ext cx="114960" cy="335151"/>
            </a:xfrm>
            <a:custGeom>
              <a:avLst/>
              <a:gdLst>
                <a:gd name="connsiteX0" fmla="*/ 63 w 114960"/>
                <a:gd name="connsiteY0" fmla="*/ 4951 h 335151"/>
                <a:gd name="connsiteX1" fmla="*/ 34988 w 114960"/>
                <a:gd name="connsiteY1" fmla="*/ 251013 h 335151"/>
                <a:gd name="connsiteX2" fmla="*/ 109600 w 114960"/>
                <a:gd name="connsiteY2" fmla="*/ 300226 h 335151"/>
                <a:gd name="connsiteX3" fmla="*/ 92138 w 114960"/>
                <a:gd name="connsiteY3" fmla="*/ 163701 h 335151"/>
                <a:gd name="connsiteX4" fmla="*/ 54038 w 114960"/>
                <a:gd name="connsiteY4" fmla="*/ 43051 h 335151"/>
                <a:gd name="connsiteX5" fmla="*/ 104838 w 114960"/>
                <a:gd name="connsiteY5" fmla="*/ 163701 h 335151"/>
                <a:gd name="connsiteX6" fmla="*/ 111188 w 114960"/>
                <a:gd name="connsiteY6" fmla="*/ 331976 h 335151"/>
                <a:gd name="connsiteX7" fmla="*/ 60388 w 114960"/>
                <a:gd name="connsiteY7" fmla="*/ 260538 h 335151"/>
                <a:gd name="connsiteX8" fmla="*/ 27050 w 114960"/>
                <a:gd name="connsiteY8" fmla="*/ 98613 h 335151"/>
                <a:gd name="connsiteX9" fmla="*/ 63 w 114960"/>
                <a:gd name="connsiteY9" fmla="*/ 4951 h 3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960" h="335151">
                  <a:moveTo>
                    <a:pt x="63" y="4951"/>
                  </a:moveTo>
                  <a:cubicBezTo>
                    <a:pt x="1386" y="30351"/>
                    <a:pt x="16732" y="201801"/>
                    <a:pt x="34988" y="251013"/>
                  </a:cubicBezTo>
                  <a:cubicBezTo>
                    <a:pt x="53244" y="300225"/>
                    <a:pt x="100075" y="314778"/>
                    <a:pt x="109600" y="300226"/>
                  </a:cubicBezTo>
                  <a:cubicBezTo>
                    <a:pt x="119125" y="285674"/>
                    <a:pt x="101398" y="206563"/>
                    <a:pt x="92138" y="163701"/>
                  </a:cubicBezTo>
                  <a:cubicBezTo>
                    <a:pt x="82878" y="120839"/>
                    <a:pt x="51921" y="43051"/>
                    <a:pt x="54038" y="43051"/>
                  </a:cubicBezTo>
                  <a:cubicBezTo>
                    <a:pt x="56155" y="43051"/>
                    <a:pt x="95313" y="115547"/>
                    <a:pt x="104838" y="163701"/>
                  </a:cubicBezTo>
                  <a:cubicBezTo>
                    <a:pt x="114363" y="211855"/>
                    <a:pt x="118596" y="315837"/>
                    <a:pt x="111188" y="331976"/>
                  </a:cubicBezTo>
                  <a:cubicBezTo>
                    <a:pt x="103780" y="348115"/>
                    <a:pt x="74411" y="299432"/>
                    <a:pt x="60388" y="260538"/>
                  </a:cubicBezTo>
                  <a:cubicBezTo>
                    <a:pt x="46365" y="221644"/>
                    <a:pt x="35517" y="139094"/>
                    <a:pt x="27050" y="98613"/>
                  </a:cubicBezTo>
                  <a:cubicBezTo>
                    <a:pt x="18583" y="58132"/>
                    <a:pt x="-1260" y="-20449"/>
                    <a:pt x="63" y="495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19E0D125-7B11-4CCA-9F91-0F08FE5DD432}"/>
                </a:ext>
              </a:extLst>
            </p:cNvPr>
            <p:cNvSpPr/>
            <p:nvPr/>
          </p:nvSpPr>
          <p:spPr>
            <a:xfrm>
              <a:off x="6710046" y="6630686"/>
              <a:ext cx="133686" cy="452014"/>
            </a:xfrm>
            <a:custGeom>
              <a:avLst/>
              <a:gdLst>
                <a:gd name="connsiteX0" fmla="*/ 133667 w 133686"/>
                <a:gd name="connsiteY0" fmla="*/ 214614 h 452014"/>
                <a:gd name="connsiteX1" fmla="*/ 105092 w 133686"/>
                <a:gd name="connsiteY1" fmla="*/ 24114 h 452014"/>
                <a:gd name="connsiteX2" fmla="*/ 19367 w 133686"/>
                <a:gd name="connsiteY2" fmla="*/ 32052 h 452014"/>
                <a:gd name="connsiteX3" fmla="*/ 317 w 133686"/>
                <a:gd name="connsiteY3" fmla="*/ 290814 h 452014"/>
                <a:gd name="connsiteX4" fmla="*/ 11429 w 133686"/>
                <a:gd name="connsiteY4" fmla="*/ 430514 h 452014"/>
                <a:gd name="connsiteX5" fmla="*/ 59054 w 133686"/>
                <a:gd name="connsiteY5" fmla="*/ 446389 h 452014"/>
                <a:gd name="connsiteX6" fmla="*/ 79692 w 133686"/>
                <a:gd name="connsiteY6" fmla="*/ 432102 h 452014"/>
                <a:gd name="connsiteX7" fmla="*/ 32067 w 133686"/>
                <a:gd name="connsiteY7" fmla="*/ 420989 h 452014"/>
                <a:gd name="connsiteX8" fmla="*/ 40004 w 133686"/>
                <a:gd name="connsiteY8" fmla="*/ 41577 h 452014"/>
                <a:gd name="connsiteX9" fmla="*/ 66992 w 133686"/>
                <a:gd name="connsiteY9" fmla="*/ 28877 h 452014"/>
                <a:gd name="connsiteX10" fmla="*/ 101917 w 133686"/>
                <a:gd name="connsiteY10" fmla="*/ 63802 h 452014"/>
                <a:gd name="connsiteX11" fmla="*/ 133667 w 133686"/>
                <a:gd name="connsiteY11" fmla="*/ 214614 h 45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686" h="452014">
                  <a:moveTo>
                    <a:pt x="133667" y="214614"/>
                  </a:moveTo>
                  <a:cubicBezTo>
                    <a:pt x="134196" y="208000"/>
                    <a:pt x="124142" y="54541"/>
                    <a:pt x="105092" y="24114"/>
                  </a:cubicBezTo>
                  <a:cubicBezTo>
                    <a:pt x="86042" y="-6313"/>
                    <a:pt x="36829" y="-12398"/>
                    <a:pt x="19367" y="32052"/>
                  </a:cubicBezTo>
                  <a:cubicBezTo>
                    <a:pt x="1905" y="76502"/>
                    <a:pt x="1640" y="224404"/>
                    <a:pt x="317" y="290814"/>
                  </a:cubicBezTo>
                  <a:cubicBezTo>
                    <a:pt x="-1006" y="357224"/>
                    <a:pt x="1639" y="404585"/>
                    <a:pt x="11429" y="430514"/>
                  </a:cubicBezTo>
                  <a:cubicBezTo>
                    <a:pt x="21219" y="456443"/>
                    <a:pt x="47677" y="446124"/>
                    <a:pt x="59054" y="446389"/>
                  </a:cubicBezTo>
                  <a:cubicBezTo>
                    <a:pt x="70431" y="446654"/>
                    <a:pt x="84190" y="436335"/>
                    <a:pt x="79692" y="432102"/>
                  </a:cubicBezTo>
                  <a:cubicBezTo>
                    <a:pt x="75194" y="427869"/>
                    <a:pt x="38682" y="486077"/>
                    <a:pt x="32067" y="420989"/>
                  </a:cubicBezTo>
                  <a:cubicBezTo>
                    <a:pt x="25452" y="355902"/>
                    <a:pt x="34183" y="106929"/>
                    <a:pt x="40004" y="41577"/>
                  </a:cubicBezTo>
                  <a:cubicBezTo>
                    <a:pt x="45825" y="-23775"/>
                    <a:pt x="56673" y="25173"/>
                    <a:pt x="66992" y="28877"/>
                  </a:cubicBezTo>
                  <a:cubicBezTo>
                    <a:pt x="77311" y="32581"/>
                    <a:pt x="90540" y="33640"/>
                    <a:pt x="101917" y="63802"/>
                  </a:cubicBezTo>
                  <a:cubicBezTo>
                    <a:pt x="113294" y="93964"/>
                    <a:pt x="133138" y="221228"/>
                    <a:pt x="133667" y="2146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09CD5E70-0F7B-4075-8693-1D8EFD0DE4E5}"/>
                </a:ext>
              </a:extLst>
            </p:cNvPr>
            <p:cNvSpPr/>
            <p:nvPr/>
          </p:nvSpPr>
          <p:spPr>
            <a:xfrm>
              <a:off x="5528829" y="7276114"/>
              <a:ext cx="1238362" cy="185626"/>
            </a:xfrm>
            <a:custGeom>
              <a:avLst/>
              <a:gdLst>
                <a:gd name="connsiteX0" fmla="*/ 1221221 w 1238362"/>
                <a:gd name="connsiteY0" fmla="*/ 35911 h 185626"/>
                <a:gd name="connsiteX1" fmla="*/ 849746 w 1238362"/>
                <a:gd name="connsiteY1" fmla="*/ 26386 h 185626"/>
                <a:gd name="connsiteX2" fmla="*/ 516371 w 1238362"/>
                <a:gd name="connsiteY2" fmla="*/ 26386 h 185626"/>
                <a:gd name="connsiteX3" fmla="*/ 100446 w 1238362"/>
                <a:gd name="connsiteY3" fmla="*/ 4161 h 185626"/>
                <a:gd name="connsiteX4" fmla="*/ 2021 w 1238362"/>
                <a:gd name="connsiteY4" fmla="*/ 121636 h 185626"/>
                <a:gd name="connsiteX5" fmla="*/ 33771 w 1238362"/>
                <a:gd name="connsiteY5" fmla="*/ 185136 h 185626"/>
                <a:gd name="connsiteX6" fmla="*/ 30596 w 1238362"/>
                <a:gd name="connsiteY6" fmla="*/ 89886 h 185626"/>
                <a:gd name="connsiteX7" fmla="*/ 259196 w 1238362"/>
                <a:gd name="connsiteY7" fmla="*/ 32736 h 185626"/>
                <a:gd name="connsiteX8" fmla="*/ 1221221 w 1238362"/>
                <a:gd name="connsiteY8" fmla="*/ 35911 h 18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362" h="185626">
                  <a:moveTo>
                    <a:pt x="1221221" y="35911"/>
                  </a:moveTo>
                  <a:cubicBezTo>
                    <a:pt x="1319646" y="34853"/>
                    <a:pt x="967221" y="27973"/>
                    <a:pt x="849746" y="26386"/>
                  </a:cubicBezTo>
                  <a:cubicBezTo>
                    <a:pt x="732271" y="24798"/>
                    <a:pt x="641254" y="30090"/>
                    <a:pt x="516371" y="26386"/>
                  </a:cubicBezTo>
                  <a:cubicBezTo>
                    <a:pt x="391488" y="22682"/>
                    <a:pt x="186171" y="-11714"/>
                    <a:pt x="100446" y="4161"/>
                  </a:cubicBezTo>
                  <a:cubicBezTo>
                    <a:pt x="14721" y="20036"/>
                    <a:pt x="13133" y="91474"/>
                    <a:pt x="2021" y="121636"/>
                  </a:cubicBezTo>
                  <a:cubicBezTo>
                    <a:pt x="-9091" y="151798"/>
                    <a:pt x="29008" y="190428"/>
                    <a:pt x="33771" y="185136"/>
                  </a:cubicBezTo>
                  <a:cubicBezTo>
                    <a:pt x="38533" y="179844"/>
                    <a:pt x="-6975" y="115286"/>
                    <a:pt x="30596" y="89886"/>
                  </a:cubicBezTo>
                  <a:cubicBezTo>
                    <a:pt x="68167" y="64486"/>
                    <a:pt x="60759" y="39086"/>
                    <a:pt x="259196" y="32736"/>
                  </a:cubicBezTo>
                  <a:cubicBezTo>
                    <a:pt x="457633" y="26386"/>
                    <a:pt x="1122796" y="36969"/>
                    <a:pt x="1221221" y="3591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1F087529-A149-43DE-97B9-9249BE394EAA}"/>
                </a:ext>
              </a:extLst>
            </p:cNvPr>
            <p:cNvSpPr/>
            <p:nvPr/>
          </p:nvSpPr>
          <p:spPr>
            <a:xfrm>
              <a:off x="5568895" y="7388152"/>
              <a:ext cx="1232492" cy="181058"/>
            </a:xfrm>
            <a:custGeom>
              <a:avLst/>
              <a:gdLst>
                <a:gd name="connsiteX0" fmla="*/ 1212905 w 1232492"/>
                <a:gd name="connsiteY0" fmla="*/ 73 h 181058"/>
                <a:gd name="connsiteX1" fmla="*/ 1200205 w 1232492"/>
                <a:gd name="connsiteY1" fmla="*/ 57223 h 181058"/>
                <a:gd name="connsiteX2" fmla="*/ 847780 w 1232492"/>
                <a:gd name="connsiteY2" fmla="*/ 41348 h 181058"/>
                <a:gd name="connsiteX3" fmla="*/ 406455 w 1232492"/>
                <a:gd name="connsiteY3" fmla="*/ 28648 h 181058"/>
                <a:gd name="connsiteX4" fmla="*/ 98480 w 1232492"/>
                <a:gd name="connsiteY4" fmla="*/ 19123 h 181058"/>
                <a:gd name="connsiteX5" fmla="*/ 55 w 1232492"/>
                <a:gd name="connsiteY5" fmla="*/ 73098 h 181058"/>
                <a:gd name="connsiteX6" fmla="*/ 108005 w 1232492"/>
                <a:gd name="connsiteY6" fmla="*/ 181048 h 181058"/>
                <a:gd name="connsiteX7" fmla="*/ 38155 w 1232492"/>
                <a:gd name="connsiteY7" fmla="*/ 66748 h 181058"/>
                <a:gd name="connsiteX8" fmla="*/ 273105 w 1232492"/>
                <a:gd name="connsiteY8" fmla="*/ 22298 h 181058"/>
                <a:gd name="connsiteX9" fmla="*/ 962080 w 1232492"/>
                <a:gd name="connsiteY9" fmla="*/ 25473 h 181058"/>
                <a:gd name="connsiteX10" fmla="*/ 1168455 w 1232492"/>
                <a:gd name="connsiteY10" fmla="*/ 44523 h 181058"/>
                <a:gd name="connsiteX11" fmla="*/ 1212905 w 1232492"/>
                <a:gd name="connsiteY11" fmla="*/ 73 h 18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2492" h="181058">
                  <a:moveTo>
                    <a:pt x="1212905" y="73"/>
                  </a:moveTo>
                  <a:cubicBezTo>
                    <a:pt x="1218197" y="2190"/>
                    <a:pt x="1261059" y="50344"/>
                    <a:pt x="1200205" y="57223"/>
                  </a:cubicBezTo>
                  <a:cubicBezTo>
                    <a:pt x="1139351" y="64102"/>
                    <a:pt x="847780" y="41348"/>
                    <a:pt x="847780" y="41348"/>
                  </a:cubicBezTo>
                  <a:lnTo>
                    <a:pt x="406455" y="28648"/>
                  </a:lnTo>
                  <a:cubicBezTo>
                    <a:pt x="281572" y="24944"/>
                    <a:pt x="166213" y="11715"/>
                    <a:pt x="98480" y="19123"/>
                  </a:cubicBezTo>
                  <a:cubicBezTo>
                    <a:pt x="30747" y="26531"/>
                    <a:pt x="-1532" y="46111"/>
                    <a:pt x="55" y="73098"/>
                  </a:cubicBezTo>
                  <a:cubicBezTo>
                    <a:pt x="1642" y="100085"/>
                    <a:pt x="101655" y="182106"/>
                    <a:pt x="108005" y="181048"/>
                  </a:cubicBezTo>
                  <a:cubicBezTo>
                    <a:pt x="114355" y="179990"/>
                    <a:pt x="10638" y="93206"/>
                    <a:pt x="38155" y="66748"/>
                  </a:cubicBezTo>
                  <a:cubicBezTo>
                    <a:pt x="65672" y="40290"/>
                    <a:pt x="119118" y="29177"/>
                    <a:pt x="273105" y="22298"/>
                  </a:cubicBezTo>
                  <a:cubicBezTo>
                    <a:pt x="427092" y="15419"/>
                    <a:pt x="812855" y="21769"/>
                    <a:pt x="962080" y="25473"/>
                  </a:cubicBezTo>
                  <a:cubicBezTo>
                    <a:pt x="1111305" y="29177"/>
                    <a:pt x="1123476" y="46640"/>
                    <a:pt x="1168455" y="44523"/>
                  </a:cubicBezTo>
                  <a:cubicBezTo>
                    <a:pt x="1213434" y="42406"/>
                    <a:pt x="1207613" y="-2044"/>
                    <a:pt x="1212905" y="7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99CDFFF0-FFD1-4A93-9AFE-C863130E18C1}"/>
                </a:ext>
              </a:extLst>
            </p:cNvPr>
            <p:cNvSpPr/>
            <p:nvPr/>
          </p:nvSpPr>
          <p:spPr>
            <a:xfrm>
              <a:off x="5673451" y="7528845"/>
              <a:ext cx="1013251" cy="316224"/>
            </a:xfrm>
            <a:custGeom>
              <a:avLst/>
              <a:gdLst>
                <a:gd name="connsiteX0" fmla="*/ 274 w 1013251"/>
                <a:gd name="connsiteY0" fmla="*/ 24480 h 316224"/>
                <a:gd name="connsiteX1" fmla="*/ 336824 w 1013251"/>
                <a:gd name="connsiteY1" fmla="*/ 46705 h 316224"/>
                <a:gd name="connsiteX2" fmla="*/ 451124 w 1013251"/>
                <a:gd name="connsiteY2" fmla="*/ 132430 h 316224"/>
                <a:gd name="connsiteX3" fmla="*/ 695599 w 1013251"/>
                <a:gd name="connsiteY3" fmla="*/ 262605 h 316224"/>
                <a:gd name="connsiteX4" fmla="*/ 803549 w 1013251"/>
                <a:gd name="connsiteY4" fmla="*/ 313405 h 316224"/>
                <a:gd name="connsiteX5" fmla="*/ 1013099 w 1013251"/>
                <a:gd name="connsiteY5" fmla="*/ 307055 h 316224"/>
                <a:gd name="connsiteX6" fmla="*/ 768624 w 1013251"/>
                <a:gd name="connsiteY6" fmla="*/ 284830 h 316224"/>
                <a:gd name="connsiteX7" fmla="*/ 441599 w 1013251"/>
                <a:gd name="connsiteY7" fmla="*/ 100680 h 316224"/>
                <a:gd name="connsiteX8" fmla="*/ 282849 w 1013251"/>
                <a:gd name="connsiteY8" fmla="*/ 5430 h 316224"/>
                <a:gd name="connsiteX9" fmla="*/ 274 w 1013251"/>
                <a:gd name="connsiteY9" fmla="*/ 24480 h 3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251" h="316224">
                  <a:moveTo>
                    <a:pt x="274" y="24480"/>
                  </a:moveTo>
                  <a:cubicBezTo>
                    <a:pt x="9270" y="31359"/>
                    <a:pt x="261682" y="28713"/>
                    <a:pt x="336824" y="46705"/>
                  </a:cubicBezTo>
                  <a:cubicBezTo>
                    <a:pt x="411966" y="64697"/>
                    <a:pt x="391328" y="96447"/>
                    <a:pt x="451124" y="132430"/>
                  </a:cubicBezTo>
                  <a:cubicBezTo>
                    <a:pt x="510920" y="168413"/>
                    <a:pt x="636861" y="232442"/>
                    <a:pt x="695599" y="262605"/>
                  </a:cubicBezTo>
                  <a:cubicBezTo>
                    <a:pt x="754337" y="292768"/>
                    <a:pt x="750632" y="305997"/>
                    <a:pt x="803549" y="313405"/>
                  </a:cubicBezTo>
                  <a:cubicBezTo>
                    <a:pt x="856466" y="320813"/>
                    <a:pt x="1018920" y="311817"/>
                    <a:pt x="1013099" y="307055"/>
                  </a:cubicBezTo>
                  <a:cubicBezTo>
                    <a:pt x="1007278" y="302293"/>
                    <a:pt x="863874" y="319226"/>
                    <a:pt x="768624" y="284830"/>
                  </a:cubicBezTo>
                  <a:cubicBezTo>
                    <a:pt x="673374" y="250434"/>
                    <a:pt x="522562" y="147247"/>
                    <a:pt x="441599" y="100680"/>
                  </a:cubicBezTo>
                  <a:cubicBezTo>
                    <a:pt x="360637" y="54113"/>
                    <a:pt x="360107" y="22892"/>
                    <a:pt x="282849" y="5430"/>
                  </a:cubicBezTo>
                  <a:cubicBezTo>
                    <a:pt x="205591" y="-12032"/>
                    <a:pt x="-8722" y="17601"/>
                    <a:pt x="274" y="24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14DBD4EE-EAAC-42BD-8ED4-9DBECB83A977}"/>
                </a:ext>
              </a:extLst>
            </p:cNvPr>
            <p:cNvSpPr/>
            <p:nvPr/>
          </p:nvSpPr>
          <p:spPr>
            <a:xfrm>
              <a:off x="5673458" y="7556468"/>
              <a:ext cx="987704" cy="285911"/>
            </a:xfrm>
            <a:custGeom>
              <a:avLst/>
              <a:gdLst>
                <a:gd name="connsiteX0" fmla="*/ 267 w 987704"/>
                <a:gd name="connsiteY0" fmla="*/ 32 h 285911"/>
                <a:gd name="connsiteX1" fmla="*/ 311417 w 987704"/>
                <a:gd name="connsiteY1" fmla="*/ 85757 h 285911"/>
                <a:gd name="connsiteX2" fmla="*/ 438417 w 987704"/>
                <a:gd name="connsiteY2" fmla="*/ 177832 h 285911"/>
                <a:gd name="connsiteX3" fmla="*/ 638442 w 987704"/>
                <a:gd name="connsiteY3" fmla="*/ 273082 h 285911"/>
                <a:gd name="connsiteX4" fmla="*/ 987692 w 987704"/>
                <a:gd name="connsiteY4" fmla="*/ 282607 h 285911"/>
                <a:gd name="connsiteX5" fmla="*/ 625742 w 987704"/>
                <a:gd name="connsiteY5" fmla="*/ 250857 h 285911"/>
                <a:gd name="connsiteX6" fmla="*/ 368567 w 987704"/>
                <a:gd name="connsiteY6" fmla="*/ 95282 h 285911"/>
                <a:gd name="connsiteX7" fmla="*/ 267 w 987704"/>
                <a:gd name="connsiteY7" fmla="*/ 32 h 28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7704" h="285911">
                  <a:moveTo>
                    <a:pt x="267" y="32"/>
                  </a:moveTo>
                  <a:cubicBezTo>
                    <a:pt x="-9258" y="-1556"/>
                    <a:pt x="238392" y="56124"/>
                    <a:pt x="311417" y="85757"/>
                  </a:cubicBezTo>
                  <a:cubicBezTo>
                    <a:pt x="384442" y="115390"/>
                    <a:pt x="383913" y="146611"/>
                    <a:pt x="438417" y="177832"/>
                  </a:cubicBezTo>
                  <a:cubicBezTo>
                    <a:pt x="492921" y="209053"/>
                    <a:pt x="546896" y="255620"/>
                    <a:pt x="638442" y="273082"/>
                  </a:cubicBezTo>
                  <a:cubicBezTo>
                    <a:pt x="729988" y="290544"/>
                    <a:pt x="989809" y="286311"/>
                    <a:pt x="987692" y="282607"/>
                  </a:cubicBezTo>
                  <a:cubicBezTo>
                    <a:pt x="985575" y="278903"/>
                    <a:pt x="728929" y="282078"/>
                    <a:pt x="625742" y="250857"/>
                  </a:cubicBezTo>
                  <a:cubicBezTo>
                    <a:pt x="522555" y="219636"/>
                    <a:pt x="467521" y="137086"/>
                    <a:pt x="368567" y="95282"/>
                  </a:cubicBezTo>
                  <a:cubicBezTo>
                    <a:pt x="269613" y="53478"/>
                    <a:pt x="9792" y="1620"/>
                    <a:pt x="267" y="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AE8D654D-900B-473C-9A85-47503F891781}"/>
                </a:ext>
              </a:extLst>
            </p:cNvPr>
            <p:cNvSpPr/>
            <p:nvPr/>
          </p:nvSpPr>
          <p:spPr>
            <a:xfrm>
              <a:off x="5297511" y="7211390"/>
              <a:ext cx="199601" cy="259849"/>
            </a:xfrm>
            <a:custGeom>
              <a:avLst/>
              <a:gdLst>
                <a:gd name="connsiteX0" fmla="*/ 506 w 199601"/>
                <a:gd name="connsiteY0" fmla="*/ 93 h 259849"/>
                <a:gd name="connsiteX1" fmla="*/ 159256 w 199601"/>
                <a:gd name="connsiteY1" fmla="*/ 101693 h 259849"/>
                <a:gd name="connsiteX2" fmla="*/ 199472 w 199601"/>
                <a:gd name="connsiteY2" fmla="*/ 258327 h 259849"/>
                <a:gd name="connsiteX3" fmla="*/ 169839 w 199601"/>
                <a:gd name="connsiteY3" fmla="*/ 175777 h 259849"/>
                <a:gd name="connsiteX4" fmla="*/ 110572 w 199601"/>
                <a:gd name="connsiteY4" fmla="*/ 84760 h 259849"/>
                <a:gd name="connsiteX5" fmla="*/ 506 w 199601"/>
                <a:gd name="connsiteY5" fmla="*/ 93 h 2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01" h="259849">
                  <a:moveTo>
                    <a:pt x="506" y="93"/>
                  </a:moveTo>
                  <a:cubicBezTo>
                    <a:pt x="8620" y="2915"/>
                    <a:pt x="126095" y="58654"/>
                    <a:pt x="159256" y="101693"/>
                  </a:cubicBezTo>
                  <a:cubicBezTo>
                    <a:pt x="192417" y="144732"/>
                    <a:pt x="197708" y="245980"/>
                    <a:pt x="199472" y="258327"/>
                  </a:cubicBezTo>
                  <a:cubicBezTo>
                    <a:pt x="201236" y="270674"/>
                    <a:pt x="184656" y="204705"/>
                    <a:pt x="169839" y="175777"/>
                  </a:cubicBezTo>
                  <a:cubicBezTo>
                    <a:pt x="155022" y="146849"/>
                    <a:pt x="137030" y="110160"/>
                    <a:pt x="110572" y="84760"/>
                  </a:cubicBezTo>
                  <a:cubicBezTo>
                    <a:pt x="84114" y="59360"/>
                    <a:pt x="-7608" y="-2729"/>
                    <a:pt x="506" y="9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E91C0B46-8CC6-4497-AAA0-77BCB60FC0B4}"/>
                </a:ext>
              </a:extLst>
            </p:cNvPr>
            <p:cNvSpPr/>
            <p:nvPr/>
          </p:nvSpPr>
          <p:spPr>
            <a:xfrm>
              <a:off x="5257522" y="7576458"/>
              <a:ext cx="654388" cy="240553"/>
            </a:xfrm>
            <a:custGeom>
              <a:avLst/>
              <a:gdLst>
                <a:gd name="connsiteX0" fmla="*/ 8745 w 654388"/>
                <a:gd name="connsiteY0" fmla="*/ 1209 h 240553"/>
                <a:gd name="connsiteX1" fmla="*/ 493461 w 654388"/>
                <a:gd name="connsiteY1" fmla="*/ 90109 h 240553"/>
                <a:gd name="connsiteX2" fmla="*/ 654328 w 654388"/>
                <a:gd name="connsiteY2" fmla="*/ 240392 h 240553"/>
                <a:gd name="connsiteX3" fmla="*/ 508278 w 654388"/>
                <a:gd name="connsiteY3" fmla="*/ 117625 h 240553"/>
                <a:gd name="connsiteX4" fmla="*/ 205595 w 654388"/>
                <a:gd name="connsiteY4" fmla="*/ 43542 h 240553"/>
                <a:gd name="connsiteX5" fmla="*/ 8745 w 654388"/>
                <a:gd name="connsiteY5" fmla="*/ 1209 h 24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388" h="240553">
                  <a:moveTo>
                    <a:pt x="8745" y="1209"/>
                  </a:moveTo>
                  <a:cubicBezTo>
                    <a:pt x="56723" y="8970"/>
                    <a:pt x="385864" y="50245"/>
                    <a:pt x="493461" y="90109"/>
                  </a:cubicBezTo>
                  <a:cubicBezTo>
                    <a:pt x="601058" y="129973"/>
                    <a:pt x="651859" y="235806"/>
                    <a:pt x="654328" y="240392"/>
                  </a:cubicBezTo>
                  <a:cubicBezTo>
                    <a:pt x="656798" y="244978"/>
                    <a:pt x="583067" y="150433"/>
                    <a:pt x="508278" y="117625"/>
                  </a:cubicBezTo>
                  <a:cubicBezTo>
                    <a:pt x="433489" y="84817"/>
                    <a:pt x="289203" y="62239"/>
                    <a:pt x="205595" y="43542"/>
                  </a:cubicBezTo>
                  <a:cubicBezTo>
                    <a:pt x="121987" y="24845"/>
                    <a:pt x="-39233" y="-6552"/>
                    <a:pt x="8745" y="120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29575287-534D-48AB-9D3B-A06711E8BCAD}"/>
                </a:ext>
              </a:extLst>
            </p:cNvPr>
            <p:cNvSpPr/>
            <p:nvPr/>
          </p:nvSpPr>
          <p:spPr>
            <a:xfrm>
              <a:off x="5134990" y="7727691"/>
              <a:ext cx="409250" cy="106150"/>
            </a:xfrm>
            <a:custGeom>
              <a:avLst/>
              <a:gdLst>
                <a:gd name="connsiteX0" fmla="*/ 43 w 409250"/>
                <a:gd name="connsiteY0" fmla="*/ 106092 h 106150"/>
                <a:gd name="connsiteX1" fmla="*/ 137627 w 409250"/>
                <a:gd name="connsiteY1" fmla="*/ 21426 h 106150"/>
                <a:gd name="connsiteX2" fmla="*/ 222293 w 409250"/>
                <a:gd name="connsiteY2" fmla="*/ 42592 h 106150"/>
                <a:gd name="connsiteX3" fmla="*/ 408560 w 409250"/>
                <a:gd name="connsiteY3" fmla="*/ 65876 h 106150"/>
                <a:gd name="connsiteX4" fmla="*/ 281560 w 409250"/>
                <a:gd name="connsiteY4" fmla="*/ 29892 h 106150"/>
                <a:gd name="connsiteX5" fmla="*/ 179960 w 409250"/>
                <a:gd name="connsiteY5" fmla="*/ 6609 h 106150"/>
                <a:gd name="connsiteX6" fmla="*/ 152443 w 409250"/>
                <a:gd name="connsiteY6" fmla="*/ 6609 h 106150"/>
                <a:gd name="connsiteX7" fmla="*/ 43 w 409250"/>
                <a:gd name="connsiteY7" fmla="*/ 106092 h 1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250" h="106150">
                  <a:moveTo>
                    <a:pt x="43" y="106092"/>
                  </a:moveTo>
                  <a:cubicBezTo>
                    <a:pt x="-2426" y="108561"/>
                    <a:pt x="100585" y="32009"/>
                    <a:pt x="137627" y="21426"/>
                  </a:cubicBezTo>
                  <a:cubicBezTo>
                    <a:pt x="174669" y="10843"/>
                    <a:pt x="177138" y="35184"/>
                    <a:pt x="222293" y="42592"/>
                  </a:cubicBezTo>
                  <a:cubicBezTo>
                    <a:pt x="267449" y="50000"/>
                    <a:pt x="398682" y="67993"/>
                    <a:pt x="408560" y="65876"/>
                  </a:cubicBezTo>
                  <a:cubicBezTo>
                    <a:pt x="418438" y="63759"/>
                    <a:pt x="319660" y="39770"/>
                    <a:pt x="281560" y="29892"/>
                  </a:cubicBezTo>
                  <a:cubicBezTo>
                    <a:pt x="243460" y="20014"/>
                    <a:pt x="201479" y="10489"/>
                    <a:pt x="179960" y="6609"/>
                  </a:cubicBezTo>
                  <a:cubicBezTo>
                    <a:pt x="158441" y="2729"/>
                    <a:pt x="181371" y="-6091"/>
                    <a:pt x="152443" y="6609"/>
                  </a:cubicBezTo>
                  <a:cubicBezTo>
                    <a:pt x="123515" y="19309"/>
                    <a:pt x="2512" y="103623"/>
                    <a:pt x="43" y="10609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C9C3760B-F0ED-4CCE-B13B-2EF6E3A74E31}"/>
                </a:ext>
              </a:extLst>
            </p:cNvPr>
            <p:cNvSpPr/>
            <p:nvPr/>
          </p:nvSpPr>
          <p:spPr>
            <a:xfrm>
              <a:off x="5289893" y="7756066"/>
              <a:ext cx="128807" cy="631027"/>
            </a:xfrm>
            <a:custGeom>
              <a:avLst/>
              <a:gdLst>
                <a:gd name="connsiteX0" fmla="*/ 31407 w 128807"/>
                <a:gd name="connsiteY0" fmla="*/ 12101 h 631027"/>
                <a:gd name="connsiteX1" fmla="*/ 3890 w 128807"/>
                <a:gd name="connsiteY1" fmla="*/ 471417 h 631027"/>
                <a:gd name="connsiteX2" fmla="*/ 128774 w 128807"/>
                <a:gd name="connsiteY2" fmla="*/ 630167 h 631027"/>
                <a:gd name="connsiteX3" fmla="*/ 16590 w 128807"/>
                <a:gd name="connsiteY3" fmla="*/ 416384 h 631027"/>
                <a:gd name="connsiteX4" fmla="*/ 29290 w 128807"/>
                <a:gd name="connsiteY4" fmla="*/ 158151 h 631027"/>
                <a:gd name="connsiteX5" fmla="*/ 31407 w 128807"/>
                <a:gd name="connsiteY5" fmla="*/ 12101 h 6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07" h="631027">
                  <a:moveTo>
                    <a:pt x="31407" y="12101"/>
                  </a:moveTo>
                  <a:cubicBezTo>
                    <a:pt x="27174" y="64312"/>
                    <a:pt x="-12338" y="368406"/>
                    <a:pt x="3890" y="471417"/>
                  </a:cubicBezTo>
                  <a:cubicBezTo>
                    <a:pt x="20118" y="574428"/>
                    <a:pt x="126657" y="639339"/>
                    <a:pt x="128774" y="630167"/>
                  </a:cubicBezTo>
                  <a:cubicBezTo>
                    <a:pt x="130891" y="620995"/>
                    <a:pt x="33171" y="495053"/>
                    <a:pt x="16590" y="416384"/>
                  </a:cubicBezTo>
                  <a:cubicBezTo>
                    <a:pt x="9" y="337715"/>
                    <a:pt x="24351" y="226943"/>
                    <a:pt x="29290" y="158151"/>
                  </a:cubicBezTo>
                  <a:cubicBezTo>
                    <a:pt x="34229" y="89359"/>
                    <a:pt x="35640" y="-40110"/>
                    <a:pt x="31407" y="1210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3B5E8621-B654-48C4-99CA-CA71DFA07E9F}"/>
                </a:ext>
              </a:extLst>
            </p:cNvPr>
            <p:cNvSpPr/>
            <p:nvPr/>
          </p:nvSpPr>
          <p:spPr>
            <a:xfrm>
              <a:off x="5127095" y="8394405"/>
              <a:ext cx="300106" cy="186175"/>
            </a:xfrm>
            <a:custGeom>
              <a:avLst/>
              <a:gdLst>
                <a:gd name="connsiteX0" fmla="*/ 300038 w 300106"/>
                <a:gd name="connsiteY0" fmla="*/ 295 h 186175"/>
                <a:gd name="connsiteX1" fmla="*/ 147638 w 300106"/>
                <a:gd name="connsiteY1" fmla="*/ 59562 h 186175"/>
                <a:gd name="connsiteX2" fmla="*/ 16405 w 300106"/>
                <a:gd name="connsiteY2" fmla="*/ 180212 h 186175"/>
                <a:gd name="connsiteX3" fmla="*/ 14288 w 300106"/>
                <a:gd name="connsiteY3" fmla="*/ 154812 h 186175"/>
                <a:gd name="connsiteX4" fmla="*/ 128588 w 300106"/>
                <a:gd name="connsiteY4" fmla="*/ 42628 h 186175"/>
                <a:gd name="connsiteX5" fmla="*/ 300038 w 300106"/>
                <a:gd name="connsiteY5" fmla="*/ 295 h 1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106" h="186175">
                  <a:moveTo>
                    <a:pt x="300038" y="295"/>
                  </a:moveTo>
                  <a:cubicBezTo>
                    <a:pt x="303213" y="3117"/>
                    <a:pt x="194910" y="29576"/>
                    <a:pt x="147638" y="59562"/>
                  </a:cubicBezTo>
                  <a:cubicBezTo>
                    <a:pt x="100366" y="89548"/>
                    <a:pt x="38630" y="164337"/>
                    <a:pt x="16405" y="180212"/>
                  </a:cubicBezTo>
                  <a:cubicBezTo>
                    <a:pt x="-5820" y="196087"/>
                    <a:pt x="-4409" y="177743"/>
                    <a:pt x="14288" y="154812"/>
                  </a:cubicBezTo>
                  <a:cubicBezTo>
                    <a:pt x="32985" y="131881"/>
                    <a:pt x="85196" y="70145"/>
                    <a:pt x="128588" y="42628"/>
                  </a:cubicBezTo>
                  <a:cubicBezTo>
                    <a:pt x="171980" y="15111"/>
                    <a:pt x="296863" y="-2527"/>
                    <a:pt x="300038" y="29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E3920CF8-16FE-451B-AE24-460687B0DE74}"/>
                </a:ext>
              </a:extLst>
            </p:cNvPr>
            <p:cNvSpPr/>
            <p:nvPr/>
          </p:nvSpPr>
          <p:spPr>
            <a:xfrm>
              <a:off x="5333887" y="7736260"/>
              <a:ext cx="1204515" cy="400296"/>
            </a:xfrm>
            <a:custGeom>
              <a:avLst/>
              <a:gdLst>
                <a:gd name="connsiteX0" fmla="*/ 113 w 1204515"/>
                <a:gd name="connsiteY0" fmla="*/ 10740 h 400296"/>
                <a:gd name="connsiteX1" fmla="*/ 122880 w 1204515"/>
                <a:gd name="connsiteY1" fmla="*/ 157 h 400296"/>
                <a:gd name="connsiteX2" fmla="*/ 180030 w 1204515"/>
                <a:gd name="connsiteY2" fmla="*/ 19207 h 400296"/>
                <a:gd name="connsiteX3" fmla="*/ 702846 w 1204515"/>
                <a:gd name="connsiteY3" fmla="*/ 203357 h 400296"/>
                <a:gd name="connsiteX4" fmla="*/ 1204496 w 1204515"/>
                <a:gd name="connsiteY4" fmla="*/ 400207 h 400296"/>
                <a:gd name="connsiteX5" fmla="*/ 724013 w 1204515"/>
                <a:gd name="connsiteY5" fmla="*/ 230873 h 400296"/>
                <a:gd name="connsiteX6" fmla="*/ 146163 w 1204515"/>
                <a:gd name="connsiteY6" fmla="*/ 21323 h 400296"/>
                <a:gd name="connsiteX7" fmla="*/ 113 w 1204515"/>
                <a:gd name="connsiteY7" fmla="*/ 10740 h 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515" h="400296">
                  <a:moveTo>
                    <a:pt x="113" y="10740"/>
                  </a:moveTo>
                  <a:cubicBezTo>
                    <a:pt x="-3768" y="7212"/>
                    <a:pt x="92894" y="-1254"/>
                    <a:pt x="122880" y="157"/>
                  </a:cubicBezTo>
                  <a:cubicBezTo>
                    <a:pt x="152866" y="1568"/>
                    <a:pt x="180030" y="19207"/>
                    <a:pt x="180030" y="19207"/>
                  </a:cubicBezTo>
                  <a:lnTo>
                    <a:pt x="702846" y="203357"/>
                  </a:lnTo>
                  <a:cubicBezTo>
                    <a:pt x="873590" y="266857"/>
                    <a:pt x="1200968" y="395621"/>
                    <a:pt x="1204496" y="400207"/>
                  </a:cubicBezTo>
                  <a:cubicBezTo>
                    <a:pt x="1208024" y="404793"/>
                    <a:pt x="724013" y="230873"/>
                    <a:pt x="724013" y="230873"/>
                  </a:cubicBezTo>
                  <a:lnTo>
                    <a:pt x="146163" y="21323"/>
                  </a:lnTo>
                  <a:cubicBezTo>
                    <a:pt x="28688" y="-17130"/>
                    <a:pt x="3994" y="14268"/>
                    <a:pt x="113" y="107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A325BDA0-1452-4027-A8A9-E48A80BCB8C5}"/>
                </a:ext>
              </a:extLst>
            </p:cNvPr>
            <p:cNvSpPr/>
            <p:nvPr/>
          </p:nvSpPr>
          <p:spPr>
            <a:xfrm>
              <a:off x="5393657" y="7825252"/>
              <a:ext cx="226661" cy="522095"/>
            </a:xfrm>
            <a:custGeom>
              <a:avLst/>
              <a:gdLst>
                <a:gd name="connsiteX0" fmla="*/ 20776 w 226661"/>
                <a:gd name="connsiteY0" fmla="*/ 518648 h 522095"/>
                <a:gd name="connsiteX1" fmla="*/ 35593 w 226661"/>
                <a:gd name="connsiteY1" fmla="*/ 321798 h 522095"/>
                <a:gd name="connsiteX2" fmla="*/ 101210 w 226661"/>
                <a:gd name="connsiteY2" fmla="*/ 55098 h 522095"/>
                <a:gd name="connsiteX3" fmla="*/ 145660 w 226661"/>
                <a:gd name="connsiteY3" fmla="*/ 16998 h 522095"/>
                <a:gd name="connsiteX4" fmla="*/ 226093 w 226661"/>
                <a:gd name="connsiteY4" fmla="*/ 23348 h 522095"/>
                <a:gd name="connsiteX5" fmla="*/ 101210 w 226661"/>
                <a:gd name="connsiteY5" fmla="*/ 2181 h 522095"/>
                <a:gd name="connsiteX6" fmla="*/ 50410 w 226661"/>
                <a:gd name="connsiteY6" fmla="*/ 84731 h 522095"/>
                <a:gd name="connsiteX7" fmla="*/ 8076 w 226661"/>
                <a:gd name="connsiteY7" fmla="*/ 353548 h 522095"/>
                <a:gd name="connsiteX8" fmla="*/ 1726 w 226661"/>
                <a:gd name="connsiteY8" fmla="*/ 438215 h 522095"/>
                <a:gd name="connsiteX9" fmla="*/ 20776 w 226661"/>
                <a:gd name="connsiteY9" fmla="*/ 518648 h 52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661" h="522095">
                  <a:moveTo>
                    <a:pt x="20776" y="518648"/>
                  </a:moveTo>
                  <a:cubicBezTo>
                    <a:pt x="26421" y="499245"/>
                    <a:pt x="22187" y="399056"/>
                    <a:pt x="35593" y="321798"/>
                  </a:cubicBezTo>
                  <a:cubicBezTo>
                    <a:pt x="48999" y="244540"/>
                    <a:pt x="82866" y="105898"/>
                    <a:pt x="101210" y="55098"/>
                  </a:cubicBezTo>
                  <a:cubicBezTo>
                    <a:pt x="119554" y="4298"/>
                    <a:pt x="124846" y="22290"/>
                    <a:pt x="145660" y="16998"/>
                  </a:cubicBezTo>
                  <a:cubicBezTo>
                    <a:pt x="166474" y="11706"/>
                    <a:pt x="233501" y="25817"/>
                    <a:pt x="226093" y="23348"/>
                  </a:cubicBezTo>
                  <a:cubicBezTo>
                    <a:pt x="218685" y="20879"/>
                    <a:pt x="130490" y="-8049"/>
                    <a:pt x="101210" y="2181"/>
                  </a:cubicBezTo>
                  <a:cubicBezTo>
                    <a:pt x="71930" y="12411"/>
                    <a:pt x="65932" y="26170"/>
                    <a:pt x="50410" y="84731"/>
                  </a:cubicBezTo>
                  <a:cubicBezTo>
                    <a:pt x="34888" y="143292"/>
                    <a:pt x="16190" y="294634"/>
                    <a:pt x="8076" y="353548"/>
                  </a:cubicBezTo>
                  <a:cubicBezTo>
                    <a:pt x="-38" y="412462"/>
                    <a:pt x="-1802" y="405760"/>
                    <a:pt x="1726" y="438215"/>
                  </a:cubicBezTo>
                  <a:cubicBezTo>
                    <a:pt x="5254" y="470670"/>
                    <a:pt x="15131" y="538051"/>
                    <a:pt x="20776" y="51864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59096F65-29E5-4FA5-8658-538E565072A4}"/>
                </a:ext>
              </a:extLst>
            </p:cNvPr>
            <p:cNvSpPr/>
            <p:nvPr/>
          </p:nvSpPr>
          <p:spPr>
            <a:xfrm>
              <a:off x="5577844" y="7839454"/>
              <a:ext cx="935139" cy="322413"/>
            </a:xfrm>
            <a:custGeom>
              <a:avLst/>
              <a:gdLst>
                <a:gd name="connsiteX0" fmla="*/ 1689 w 935139"/>
                <a:gd name="connsiteY0" fmla="*/ 679 h 322413"/>
                <a:gd name="connsiteX1" fmla="*/ 427139 w 935139"/>
                <a:gd name="connsiteY1" fmla="*/ 129796 h 322413"/>
                <a:gd name="connsiteX2" fmla="*/ 473706 w 935139"/>
                <a:gd name="connsiteY2" fmla="*/ 178479 h 322413"/>
                <a:gd name="connsiteX3" fmla="*/ 579539 w 935139"/>
                <a:gd name="connsiteY3" fmla="*/ 222929 h 322413"/>
                <a:gd name="connsiteX4" fmla="*/ 640923 w 935139"/>
                <a:gd name="connsiteY4" fmla="*/ 203879 h 322413"/>
                <a:gd name="connsiteX5" fmla="*/ 806023 w 935139"/>
                <a:gd name="connsiteY5" fmla="*/ 275846 h 322413"/>
                <a:gd name="connsiteX6" fmla="*/ 935139 w 935139"/>
                <a:gd name="connsiteY6" fmla="*/ 322413 h 322413"/>
                <a:gd name="connsiteX7" fmla="*/ 638806 w 935139"/>
                <a:gd name="connsiteY7" fmla="*/ 214463 h 322413"/>
                <a:gd name="connsiteX8" fmla="*/ 566839 w 935139"/>
                <a:gd name="connsiteY8" fmla="*/ 191179 h 322413"/>
                <a:gd name="connsiteX9" fmla="*/ 513923 w 935139"/>
                <a:gd name="connsiteY9" fmla="*/ 172129 h 322413"/>
                <a:gd name="connsiteX10" fmla="*/ 287439 w 935139"/>
                <a:gd name="connsiteY10" fmla="*/ 83229 h 322413"/>
                <a:gd name="connsiteX11" fmla="*/ 1689 w 935139"/>
                <a:gd name="connsiteY11" fmla="*/ 679 h 32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139" h="322413">
                  <a:moveTo>
                    <a:pt x="1689" y="679"/>
                  </a:moveTo>
                  <a:cubicBezTo>
                    <a:pt x="24972" y="8440"/>
                    <a:pt x="348470" y="100163"/>
                    <a:pt x="427139" y="129796"/>
                  </a:cubicBezTo>
                  <a:cubicBezTo>
                    <a:pt x="505808" y="159429"/>
                    <a:pt x="448306" y="162957"/>
                    <a:pt x="473706" y="178479"/>
                  </a:cubicBezTo>
                  <a:cubicBezTo>
                    <a:pt x="499106" y="194001"/>
                    <a:pt x="551670" y="218696"/>
                    <a:pt x="579539" y="222929"/>
                  </a:cubicBezTo>
                  <a:cubicBezTo>
                    <a:pt x="607408" y="227162"/>
                    <a:pt x="603176" y="195060"/>
                    <a:pt x="640923" y="203879"/>
                  </a:cubicBezTo>
                  <a:cubicBezTo>
                    <a:pt x="678670" y="212698"/>
                    <a:pt x="756987" y="256090"/>
                    <a:pt x="806023" y="275846"/>
                  </a:cubicBezTo>
                  <a:cubicBezTo>
                    <a:pt x="855059" y="295602"/>
                    <a:pt x="935139" y="322413"/>
                    <a:pt x="935139" y="322413"/>
                  </a:cubicBezTo>
                  <a:lnTo>
                    <a:pt x="638806" y="214463"/>
                  </a:lnTo>
                  <a:cubicBezTo>
                    <a:pt x="577423" y="192591"/>
                    <a:pt x="587653" y="198235"/>
                    <a:pt x="566839" y="191179"/>
                  </a:cubicBezTo>
                  <a:cubicBezTo>
                    <a:pt x="546025" y="184123"/>
                    <a:pt x="513923" y="172129"/>
                    <a:pt x="513923" y="172129"/>
                  </a:cubicBezTo>
                  <a:cubicBezTo>
                    <a:pt x="467356" y="154137"/>
                    <a:pt x="372811" y="112862"/>
                    <a:pt x="287439" y="83229"/>
                  </a:cubicBezTo>
                  <a:cubicBezTo>
                    <a:pt x="202067" y="53596"/>
                    <a:pt x="-21594" y="-7082"/>
                    <a:pt x="1689" y="67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6DEF4F27-E25F-4D4E-AA4F-B972A1228D8E}"/>
                </a:ext>
              </a:extLst>
            </p:cNvPr>
            <p:cNvSpPr/>
            <p:nvPr/>
          </p:nvSpPr>
          <p:spPr>
            <a:xfrm>
              <a:off x="6299112" y="8161867"/>
              <a:ext cx="227960" cy="398208"/>
            </a:xfrm>
            <a:custGeom>
              <a:avLst/>
              <a:gdLst>
                <a:gd name="connsiteX0" fmla="*/ 211755 w 227960"/>
                <a:gd name="connsiteY0" fmla="*/ 0 h 398208"/>
                <a:gd name="connsiteX1" fmla="*/ 196938 w 227960"/>
                <a:gd name="connsiteY1" fmla="*/ 196850 h 398208"/>
                <a:gd name="connsiteX2" fmla="*/ 226571 w 227960"/>
                <a:gd name="connsiteY2" fmla="*/ 247650 h 398208"/>
                <a:gd name="connsiteX3" fmla="*/ 215988 w 227960"/>
                <a:gd name="connsiteY3" fmla="*/ 251883 h 398208"/>
                <a:gd name="connsiteX4" fmla="*/ 154605 w 227960"/>
                <a:gd name="connsiteY4" fmla="*/ 298450 h 398208"/>
                <a:gd name="connsiteX5" fmla="*/ 124971 w 227960"/>
                <a:gd name="connsiteY5" fmla="*/ 381000 h 398208"/>
                <a:gd name="connsiteX6" fmla="*/ 88 w 227960"/>
                <a:gd name="connsiteY6" fmla="*/ 395816 h 398208"/>
                <a:gd name="connsiteX7" fmla="*/ 146138 w 227960"/>
                <a:gd name="connsiteY7" fmla="*/ 387350 h 398208"/>
                <a:gd name="connsiteX8" fmla="*/ 163071 w 227960"/>
                <a:gd name="connsiteY8" fmla="*/ 296333 h 398208"/>
                <a:gd name="connsiteX9" fmla="*/ 207521 w 227960"/>
                <a:gd name="connsiteY9" fmla="*/ 194733 h 398208"/>
                <a:gd name="connsiteX10" fmla="*/ 211755 w 227960"/>
                <a:gd name="connsiteY10" fmla="*/ 0 h 39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960" h="398208">
                  <a:moveTo>
                    <a:pt x="211755" y="0"/>
                  </a:moveTo>
                  <a:cubicBezTo>
                    <a:pt x="209991" y="353"/>
                    <a:pt x="194469" y="155575"/>
                    <a:pt x="196938" y="196850"/>
                  </a:cubicBezTo>
                  <a:cubicBezTo>
                    <a:pt x="199407" y="238125"/>
                    <a:pt x="223396" y="238478"/>
                    <a:pt x="226571" y="247650"/>
                  </a:cubicBezTo>
                  <a:cubicBezTo>
                    <a:pt x="229746" y="256822"/>
                    <a:pt x="227982" y="243416"/>
                    <a:pt x="215988" y="251883"/>
                  </a:cubicBezTo>
                  <a:cubicBezTo>
                    <a:pt x="203994" y="260350"/>
                    <a:pt x="169774" y="276931"/>
                    <a:pt x="154605" y="298450"/>
                  </a:cubicBezTo>
                  <a:cubicBezTo>
                    <a:pt x="139435" y="319970"/>
                    <a:pt x="150724" y="364772"/>
                    <a:pt x="124971" y="381000"/>
                  </a:cubicBezTo>
                  <a:cubicBezTo>
                    <a:pt x="99218" y="397228"/>
                    <a:pt x="-3440" y="394758"/>
                    <a:pt x="88" y="395816"/>
                  </a:cubicBezTo>
                  <a:cubicBezTo>
                    <a:pt x="3616" y="396874"/>
                    <a:pt x="118974" y="403931"/>
                    <a:pt x="146138" y="387350"/>
                  </a:cubicBezTo>
                  <a:cubicBezTo>
                    <a:pt x="173302" y="370770"/>
                    <a:pt x="152840" y="328436"/>
                    <a:pt x="163071" y="296333"/>
                  </a:cubicBezTo>
                  <a:cubicBezTo>
                    <a:pt x="173301" y="264230"/>
                    <a:pt x="197996" y="242005"/>
                    <a:pt x="207521" y="194733"/>
                  </a:cubicBezTo>
                  <a:cubicBezTo>
                    <a:pt x="217046" y="147461"/>
                    <a:pt x="213519" y="-353"/>
                    <a:pt x="211755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997797FD-E62E-447A-8A0A-F5D847CD0984}"/>
                </a:ext>
              </a:extLst>
            </p:cNvPr>
            <p:cNvSpPr/>
            <p:nvPr/>
          </p:nvSpPr>
          <p:spPr>
            <a:xfrm>
              <a:off x="5418609" y="8303203"/>
              <a:ext cx="967078" cy="262310"/>
            </a:xfrm>
            <a:custGeom>
              <a:avLst/>
              <a:gdLst>
                <a:gd name="connsiteX0" fmla="*/ 58 w 967078"/>
                <a:gd name="connsiteY0" fmla="*/ 480 h 262310"/>
                <a:gd name="connsiteX1" fmla="*/ 205374 w 967078"/>
                <a:gd name="connsiteY1" fmla="*/ 195214 h 262310"/>
                <a:gd name="connsiteX2" fmla="*/ 232891 w 967078"/>
                <a:gd name="connsiteY2" fmla="*/ 190980 h 262310"/>
                <a:gd name="connsiteX3" fmla="*/ 262524 w 967078"/>
                <a:gd name="connsiteY3" fmla="*/ 159230 h 262310"/>
                <a:gd name="connsiteX4" fmla="*/ 935624 w 967078"/>
                <a:gd name="connsiteY4" fmla="*/ 260830 h 262310"/>
                <a:gd name="connsiteX5" fmla="*/ 795924 w 967078"/>
                <a:gd name="connsiteY5" fmla="*/ 214264 h 262310"/>
                <a:gd name="connsiteX6" fmla="*/ 262524 w 967078"/>
                <a:gd name="connsiteY6" fmla="*/ 140180 h 262310"/>
                <a:gd name="connsiteX7" fmla="*/ 264641 w 967078"/>
                <a:gd name="connsiteY7" fmla="*/ 201564 h 262310"/>
                <a:gd name="connsiteX8" fmla="*/ 201141 w 967078"/>
                <a:gd name="connsiteY8" fmla="*/ 199447 h 262310"/>
                <a:gd name="connsiteX9" fmla="*/ 184208 w 967078"/>
                <a:gd name="connsiteY9" fmla="*/ 142297 h 262310"/>
                <a:gd name="connsiteX10" fmla="*/ 58 w 967078"/>
                <a:gd name="connsiteY10" fmla="*/ 480 h 2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078" h="262310">
                  <a:moveTo>
                    <a:pt x="58" y="480"/>
                  </a:moveTo>
                  <a:cubicBezTo>
                    <a:pt x="3586" y="9299"/>
                    <a:pt x="166569" y="163464"/>
                    <a:pt x="205374" y="195214"/>
                  </a:cubicBezTo>
                  <a:cubicBezTo>
                    <a:pt x="244180" y="226964"/>
                    <a:pt x="223366" y="196977"/>
                    <a:pt x="232891" y="190980"/>
                  </a:cubicBezTo>
                  <a:cubicBezTo>
                    <a:pt x="242416" y="184983"/>
                    <a:pt x="145402" y="147588"/>
                    <a:pt x="262524" y="159230"/>
                  </a:cubicBezTo>
                  <a:cubicBezTo>
                    <a:pt x="379646" y="170872"/>
                    <a:pt x="846724" y="251658"/>
                    <a:pt x="935624" y="260830"/>
                  </a:cubicBezTo>
                  <a:cubicBezTo>
                    <a:pt x="1024524" y="270002"/>
                    <a:pt x="908107" y="234372"/>
                    <a:pt x="795924" y="214264"/>
                  </a:cubicBezTo>
                  <a:cubicBezTo>
                    <a:pt x="683741" y="194156"/>
                    <a:pt x="351071" y="142297"/>
                    <a:pt x="262524" y="140180"/>
                  </a:cubicBezTo>
                  <a:cubicBezTo>
                    <a:pt x="173977" y="138063"/>
                    <a:pt x="274871" y="191686"/>
                    <a:pt x="264641" y="201564"/>
                  </a:cubicBezTo>
                  <a:cubicBezTo>
                    <a:pt x="254411" y="211442"/>
                    <a:pt x="214546" y="209325"/>
                    <a:pt x="201141" y="199447"/>
                  </a:cubicBezTo>
                  <a:cubicBezTo>
                    <a:pt x="187736" y="189569"/>
                    <a:pt x="215253" y="177928"/>
                    <a:pt x="184208" y="142297"/>
                  </a:cubicBezTo>
                  <a:cubicBezTo>
                    <a:pt x="153164" y="106667"/>
                    <a:pt x="-3470" y="-8339"/>
                    <a:pt x="58" y="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0E85684D-6E56-4077-B476-7594E8E046EC}"/>
                </a:ext>
              </a:extLst>
            </p:cNvPr>
            <p:cNvSpPr/>
            <p:nvPr/>
          </p:nvSpPr>
          <p:spPr>
            <a:xfrm>
              <a:off x="6857653" y="7467535"/>
              <a:ext cx="295643" cy="1352632"/>
            </a:xfrm>
            <a:custGeom>
              <a:avLst/>
              <a:gdLst>
                <a:gd name="connsiteX0" fmla="*/ 347 w 295643"/>
                <a:gd name="connsiteY0" fmla="*/ 65 h 1352632"/>
                <a:gd name="connsiteX1" fmla="*/ 54322 w 295643"/>
                <a:gd name="connsiteY1" fmla="*/ 822390 h 1352632"/>
                <a:gd name="connsiteX2" fmla="*/ 79722 w 295643"/>
                <a:gd name="connsiteY2" fmla="*/ 781115 h 1352632"/>
                <a:gd name="connsiteX3" fmla="*/ 222597 w 295643"/>
                <a:gd name="connsiteY3" fmla="*/ 946215 h 1352632"/>
                <a:gd name="connsiteX4" fmla="*/ 295622 w 295643"/>
                <a:gd name="connsiteY4" fmla="*/ 1352615 h 1352632"/>
                <a:gd name="connsiteX5" fmla="*/ 216247 w 295643"/>
                <a:gd name="connsiteY5" fmla="*/ 962090 h 1352632"/>
                <a:gd name="connsiteX6" fmla="*/ 82897 w 295643"/>
                <a:gd name="connsiteY6" fmla="*/ 777940 h 1352632"/>
                <a:gd name="connsiteX7" fmla="*/ 347 w 295643"/>
                <a:gd name="connsiteY7" fmla="*/ 65 h 13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643" h="1352632">
                  <a:moveTo>
                    <a:pt x="347" y="65"/>
                  </a:moveTo>
                  <a:cubicBezTo>
                    <a:pt x="-4416" y="7473"/>
                    <a:pt x="41093" y="692215"/>
                    <a:pt x="54322" y="822390"/>
                  </a:cubicBezTo>
                  <a:cubicBezTo>
                    <a:pt x="67551" y="952565"/>
                    <a:pt x="51676" y="760478"/>
                    <a:pt x="79722" y="781115"/>
                  </a:cubicBezTo>
                  <a:cubicBezTo>
                    <a:pt x="107768" y="801753"/>
                    <a:pt x="186614" y="850965"/>
                    <a:pt x="222597" y="946215"/>
                  </a:cubicBezTo>
                  <a:cubicBezTo>
                    <a:pt x="258580" y="1041465"/>
                    <a:pt x="296680" y="1349969"/>
                    <a:pt x="295622" y="1352615"/>
                  </a:cubicBezTo>
                  <a:cubicBezTo>
                    <a:pt x="294564" y="1355261"/>
                    <a:pt x="251701" y="1057869"/>
                    <a:pt x="216247" y="962090"/>
                  </a:cubicBezTo>
                  <a:cubicBezTo>
                    <a:pt x="180793" y="866311"/>
                    <a:pt x="118351" y="937219"/>
                    <a:pt x="82897" y="777940"/>
                  </a:cubicBezTo>
                  <a:cubicBezTo>
                    <a:pt x="47443" y="618661"/>
                    <a:pt x="5110" y="-7343"/>
                    <a:pt x="347" y="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BC7AA3AB-5280-4226-BAFA-8170A9003674}"/>
                </a:ext>
              </a:extLst>
            </p:cNvPr>
            <p:cNvSpPr/>
            <p:nvPr/>
          </p:nvSpPr>
          <p:spPr>
            <a:xfrm>
              <a:off x="6527721" y="8341780"/>
              <a:ext cx="454546" cy="148245"/>
            </a:xfrm>
            <a:custGeom>
              <a:avLst/>
              <a:gdLst>
                <a:gd name="connsiteX0" fmla="*/ 79 w 454546"/>
                <a:gd name="connsiteY0" fmla="*/ 29637 h 148245"/>
                <a:gd name="connsiteX1" fmla="*/ 184229 w 454546"/>
                <a:gd name="connsiteY1" fmla="*/ 25403 h 148245"/>
                <a:gd name="connsiteX2" fmla="*/ 334512 w 454546"/>
                <a:gd name="connsiteY2" fmla="*/ 35987 h 148245"/>
                <a:gd name="connsiteX3" fmla="*/ 421296 w 454546"/>
                <a:gd name="connsiteY3" fmla="*/ 110070 h 148245"/>
                <a:gd name="connsiteX4" fmla="*/ 453046 w 454546"/>
                <a:gd name="connsiteY4" fmla="*/ 146053 h 148245"/>
                <a:gd name="connsiteX5" fmla="*/ 378962 w 454546"/>
                <a:gd name="connsiteY5" fmla="*/ 48687 h 148245"/>
                <a:gd name="connsiteX6" fmla="*/ 315462 w 454546"/>
                <a:gd name="connsiteY6" fmla="*/ 21170 h 148245"/>
                <a:gd name="connsiteX7" fmla="*/ 163062 w 454546"/>
                <a:gd name="connsiteY7" fmla="*/ 3 h 148245"/>
                <a:gd name="connsiteX8" fmla="*/ 79 w 454546"/>
                <a:gd name="connsiteY8" fmla="*/ 29637 h 14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46" h="148245">
                  <a:moveTo>
                    <a:pt x="79" y="29637"/>
                  </a:moveTo>
                  <a:cubicBezTo>
                    <a:pt x="3607" y="33870"/>
                    <a:pt x="128490" y="24345"/>
                    <a:pt x="184229" y="25403"/>
                  </a:cubicBezTo>
                  <a:cubicBezTo>
                    <a:pt x="239968" y="26461"/>
                    <a:pt x="295001" y="21876"/>
                    <a:pt x="334512" y="35987"/>
                  </a:cubicBezTo>
                  <a:cubicBezTo>
                    <a:pt x="374023" y="50098"/>
                    <a:pt x="401540" y="91726"/>
                    <a:pt x="421296" y="110070"/>
                  </a:cubicBezTo>
                  <a:cubicBezTo>
                    <a:pt x="441052" y="128414"/>
                    <a:pt x="460102" y="156283"/>
                    <a:pt x="453046" y="146053"/>
                  </a:cubicBezTo>
                  <a:cubicBezTo>
                    <a:pt x="445990" y="135823"/>
                    <a:pt x="401893" y="69501"/>
                    <a:pt x="378962" y="48687"/>
                  </a:cubicBezTo>
                  <a:cubicBezTo>
                    <a:pt x="356031" y="27873"/>
                    <a:pt x="351445" y="29284"/>
                    <a:pt x="315462" y="21170"/>
                  </a:cubicBezTo>
                  <a:cubicBezTo>
                    <a:pt x="279479" y="13056"/>
                    <a:pt x="214215" y="356"/>
                    <a:pt x="163062" y="3"/>
                  </a:cubicBezTo>
                  <a:cubicBezTo>
                    <a:pt x="111909" y="-350"/>
                    <a:pt x="-3449" y="25404"/>
                    <a:pt x="79" y="296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EF3E859D-66B1-404E-AFF3-A1753BD33834}"/>
                </a:ext>
              </a:extLst>
            </p:cNvPr>
            <p:cNvSpPr/>
            <p:nvPr/>
          </p:nvSpPr>
          <p:spPr>
            <a:xfrm>
              <a:off x="6548964" y="8381680"/>
              <a:ext cx="416997" cy="117463"/>
            </a:xfrm>
            <a:custGeom>
              <a:avLst/>
              <a:gdLst>
                <a:gd name="connsiteX0" fmla="*/ 3 w 416997"/>
                <a:gd name="connsiteY0" fmla="*/ 320 h 117463"/>
                <a:gd name="connsiteX1" fmla="*/ 48686 w 416997"/>
                <a:gd name="connsiteY1" fmla="*/ 112503 h 117463"/>
                <a:gd name="connsiteX2" fmla="*/ 131236 w 416997"/>
                <a:gd name="connsiteY2" fmla="*/ 97687 h 117463"/>
                <a:gd name="connsiteX3" fmla="*/ 279403 w 416997"/>
                <a:gd name="connsiteY3" fmla="*/ 97687 h 117463"/>
                <a:gd name="connsiteX4" fmla="*/ 416986 w 416997"/>
                <a:gd name="connsiteY4" fmla="*/ 97687 h 117463"/>
                <a:gd name="connsiteX5" fmla="*/ 287869 w 416997"/>
                <a:gd name="connsiteY5" fmla="*/ 93453 h 117463"/>
                <a:gd name="connsiteX6" fmla="*/ 67736 w 416997"/>
                <a:gd name="connsiteY6" fmla="*/ 91337 h 117463"/>
                <a:gd name="connsiteX7" fmla="*/ 50803 w 416997"/>
                <a:gd name="connsiteY7" fmla="*/ 78637 h 117463"/>
                <a:gd name="connsiteX8" fmla="*/ 3 w 416997"/>
                <a:gd name="connsiteY8" fmla="*/ 320 h 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7" h="117463">
                  <a:moveTo>
                    <a:pt x="3" y="320"/>
                  </a:moveTo>
                  <a:cubicBezTo>
                    <a:pt x="-350" y="5964"/>
                    <a:pt x="26814" y="96275"/>
                    <a:pt x="48686" y="112503"/>
                  </a:cubicBezTo>
                  <a:cubicBezTo>
                    <a:pt x="70558" y="128731"/>
                    <a:pt x="92783" y="100156"/>
                    <a:pt x="131236" y="97687"/>
                  </a:cubicBezTo>
                  <a:cubicBezTo>
                    <a:pt x="169689" y="95218"/>
                    <a:pt x="279403" y="97687"/>
                    <a:pt x="279403" y="97687"/>
                  </a:cubicBezTo>
                  <a:lnTo>
                    <a:pt x="416986" y="97687"/>
                  </a:lnTo>
                  <a:cubicBezTo>
                    <a:pt x="418397" y="96981"/>
                    <a:pt x="287869" y="93453"/>
                    <a:pt x="287869" y="93453"/>
                  </a:cubicBezTo>
                  <a:lnTo>
                    <a:pt x="67736" y="91337"/>
                  </a:lnTo>
                  <a:cubicBezTo>
                    <a:pt x="28225" y="88868"/>
                    <a:pt x="60328" y="92043"/>
                    <a:pt x="50803" y="78637"/>
                  </a:cubicBezTo>
                  <a:cubicBezTo>
                    <a:pt x="41278" y="65231"/>
                    <a:pt x="356" y="-5324"/>
                    <a:pt x="3" y="32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1619A387-5D79-42FA-ACF9-F2B23C83CEFE}"/>
                </a:ext>
              </a:extLst>
            </p:cNvPr>
            <p:cNvSpPr/>
            <p:nvPr/>
          </p:nvSpPr>
          <p:spPr>
            <a:xfrm>
              <a:off x="6483349" y="8381947"/>
              <a:ext cx="53026" cy="171520"/>
            </a:xfrm>
            <a:custGeom>
              <a:avLst/>
              <a:gdLst>
                <a:gd name="connsiteX0" fmla="*/ 52918 w 53026"/>
                <a:gd name="connsiteY0" fmla="*/ 53 h 171520"/>
                <a:gd name="connsiteX1" fmla="*/ 1 w 53026"/>
                <a:gd name="connsiteY1" fmla="*/ 61436 h 171520"/>
                <a:gd name="connsiteX2" fmla="*/ 50801 w 53026"/>
                <a:gd name="connsiteY2" fmla="*/ 171503 h 171520"/>
                <a:gd name="connsiteX3" fmla="*/ 14818 w 53026"/>
                <a:gd name="connsiteY3" fmla="*/ 52970 h 171520"/>
                <a:gd name="connsiteX4" fmla="*/ 52918 w 53026"/>
                <a:gd name="connsiteY4" fmla="*/ 53 h 1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26" h="171520">
                  <a:moveTo>
                    <a:pt x="52918" y="53"/>
                  </a:moveTo>
                  <a:cubicBezTo>
                    <a:pt x="50449" y="1464"/>
                    <a:pt x="354" y="32861"/>
                    <a:pt x="1" y="61436"/>
                  </a:cubicBezTo>
                  <a:cubicBezTo>
                    <a:pt x="-352" y="90011"/>
                    <a:pt x="48332" y="172914"/>
                    <a:pt x="50801" y="171503"/>
                  </a:cubicBezTo>
                  <a:cubicBezTo>
                    <a:pt x="53270" y="170092"/>
                    <a:pt x="14818" y="80487"/>
                    <a:pt x="14818" y="52970"/>
                  </a:cubicBezTo>
                  <a:cubicBezTo>
                    <a:pt x="14818" y="25453"/>
                    <a:pt x="55387" y="-1358"/>
                    <a:pt x="52918" y="5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9F3F4A88-A1AE-486F-A909-0A767E5C144D}"/>
                </a:ext>
              </a:extLst>
            </p:cNvPr>
            <p:cNvSpPr/>
            <p:nvPr/>
          </p:nvSpPr>
          <p:spPr>
            <a:xfrm>
              <a:off x="6533847" y="8478105"/>
              <a:ext cx="76603" cy="94473"/>
            </a:xfrm>
            <a:custGeom>
              <a:avLst/>
              <a:gdLst>
                <a:gd name="connsiteX0" fmla="*/ 303 w 76603"/>
                <a:gd name="connsiteY0" fmla="*/ 94395 h 94473"/>
                <a:gd name="connsiteX1" fmla="*/ 34170 w 76603"/>
                <a:gd name="connsiteY1" fmla="*/ 24545 h 94473"/>
                <a:gd name="connsiteX2" fmla="*/ 76503 w 76603"/>
                <a:gd name="connsiteY2" fmla="*/ 1262 h 94473"/>
                <a:gd name="connsiteX3" fmla="*/ 21470 w 76603"/>
                <a:gd name="connsiteY3" fmla="*/ 9728 h 94473"/>
                <a:gd name="connsiteX4" fmla="*/ 303 w 76603"/>
                <a:gd name="connsiteY4" fmla="*/ 94395 h 9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03" h="94473">
                  <a:moveTo>
                    <a:pt x="303" y="94395"/>
                  </a:moveTo>
                  <a:cubicBezTo>
                    <a:pt x="2420" y="96865"/>
                    <a:pt x="21470" y="40067"/>
                    <a:pt x="34170" y="24545"/>
                  </a:cubicBezTo>
                  <a:cubicBezTo>
                    <a:pt x="46870" y="9023"/>
                    <a:pt x="78620" y="3731"/>
                    <a:pt x="76503" y="1262"/>
                  </a:cubicBezTo>
                  <a:cubicBezTo>
                    <a:pt x="74386" y="-1208"/>
                    <a:pt x="35581" y="-855"/>
                    <a:pt x="21470" y="9728"/>
                  </a:cubicBezTo>
                  <a:cubicBezTo>
                    <a:pt x="7359" y="20311"/>
                    <a:pt x="-1814" y="91925"/>
                    <a:pt x="303" y="9439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8301FF0B-753C-4120-8D92-BA9FFAADB637}"/>
                </a:ext>
              </a:extLst>
            </p:cNvPr>
            <p:cNvSpPr/>
            <p:nvPr/>
          </p:nvSpPr>
          <p:spPr>
            <a:xfrm>
              <a:off x="6606117" y="8487764"/>
              <a:ext cx="353483" cy="17032"/>
            </a:xfrm>
            <a:custGeom>
              <a:avLst/>
              <a:gdLst>
                <a:gd name="connsiteX0" fmla="*/ 0 w 353483"/>
                <a:gd name="connsiteY0" fmla="*/ 4303 h 17032"/>
                <a:gd name="connsiteX1" fmla="*/ 218016 w 353483"/>
                <a:gd name="connsiteY1" fmla="*/ 17003 h 17032"/>
                <a:gd name="connsiteX2" fmla="*/ 353483 w 353483"/>
                <a:gd name="connsiteY2" fmla="*/ 69 h 17032"/>
                <a:gd name="connsiteX3" fmla="*/ 218016 w 353483"/>
                <a:gd name="connsiteY3" fmla="*/ 10653 h 17032"/>
                <a:gd name="connsiteX4" fmla="*/ 0 w 353483"/>
                <a:gd name="connsiteY4" fmla="*/ 4303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83" h="17032">
                  <a:moveTo>
                    <a:pt x="0" y="4303"/>
                  </a:moveTo>
                  <a:cubicBezTo>
                    <a:pt x="0" y="5361"/>
                    <a:pt x="159102" y="17709"/>
                    <a:pt x="218016" y="17003"/>
                  </a:cubicBezTo>
                  <a:cubicBezTo>
                    <a:pt x="276930" y="16297"/>
                    <a:pt x="353483" y="1127"/>
                    <a:pt x="353483" y="69"/>
                  </a:cubicBezTo>
                  <a:cubicBezTo>
                    <a:pt x="353483" y="-989"/>
                    <a:pt x="273755" y="10300"/>
                    <a:pt x="218016" y="10653"/>
                  </a:cubicBezTo>
                  <a:cubicBezTo>
                    <a:pt x="162277" y="11006"/>
                    <a:pt x="0" y="3245"/>
                    <a:pt x="0" y="430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164E6905-54F2-4B15-9417-350759AA931A}"/>
                </a:ext>
              </a:extLst>
            </p:cNvPr>
            <p:cNvSpPr/>
            <p:nvPr/>
          </p:nvSpPr>
          <p:spPr>
            <a:xfrm>
              <a:off x="6889689" y="8115264"/>
              <a:ext cx="19161" cy="290589"/>
            </a:xfrm>
            <a:custGeom>
              <a:avLst/>
              <a:gdLst>
                <a:gd name="connsiteX0" fmla="*/ 12761 w 19161"/>
                <a:gd name="connsiteY0" fmla="*/ 36 h 290589"/>
                <a:gd name="connsiteX1" fmla="*/ 19111 w 19161"/>
                <a:gd name="connsiteY1" fmla="*/ 265149 h 290589"/>
                <a:gd name="connsiteX2" fmla="*/ 9586 w 19161"/>
                <a:gd name="connsiteY2" fmla="*/ 277849 h 290589"/>
                <a:gd name="connsiteX3" fmla="*/ 61 w 19161"/>
                <a:gd name="connsiteY3" fmla="*/ 246099 h 290589"/>
                <a:gd name="connsiteX4" fmla="*/ 12761 w 19161"/>
                <a:gd name="connsiteY4" fmla="*/ 36 h 29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1" h="290589">
                  <a:moveTo>
                    <a:pt x="12761" y="36"/>
                  </a:moveTo>
                  <a:cubicBezTo>
                    <a:pt x="15936" y="3211"/>
                    <a:pt x="19640" y="218847"/>
                    <a:pt x="19111" y="265149"/>
                  </a:cubicBezTo>
                  <a:cubicBezTo>
                    <a:pt x="18582" y="311451"/>
                    <a:pt x="12761" y="281024"/>
                    <a:pt x="9586" y="277849"/>
                  </a:cubicBezTo>
                  <a:cubicBezTo>
                    <a:pt x="6411" y="274674"/>
                    <a:pt x="-733" y="290814"/>
                    <a:pt x="61" y="246099"/>
                  </a:cubicBezTo>
                  <a:cubicBezTo>
                    <a:pt x="855" y="201384"/>
                    <a:pt x="9586" y="-3139"/>
                    <a:pt x="12761" y="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46DEDD57-024F-4373-977C-876ADE3413AF}"/>
                </a:ext>
              </a:extLst>
            </p:cNvPr>
            <p:cNvSpPr/>
            <p:nvPr/>
          </p:nvSpPr>
          <p:spPr>
            <a:xfrm>
              <a:off x="6523381" y="8493589"/>
              <a:ext cx="548001" cy="237784"/>
            </a:xfrm>
            <a:custGeom>
              <a:avLst/>
              <a:gdLst>
                <a:gd name="connsiteX0" fmla="*/ 55219 w 548001"/>
                <a:gd name="connsiteY0" fmla="*/ 237661 h 237784"/>
                <a:gd name="connsiteX1" fmla="*/ 23469 w 548001"/>
                <a:gd name="connsiteY1" fmla="*/ 170986 h 237784"/>
                <a:gd name="connsiteX2" fmla="*/ 9182 w 548001"/>
                <a:gd name="connsiteY2" fmla="*/ 117011 h 237784"/>
                <a:gd name="connsiteX3" fmla="*/ 72682 w 548001"/>
                <a:gd name="connsiteY3" fmla="*/ 26524 h 237784"/>
                <a:gd name="connsiteX4" fmla="*/ 123482 w 548001"/>
                <a:gd name="connsiteY4" fmla="*/ 18586 h 237784"/>
                <a:gd name="connsiteX5" fmla="*/ 288582 w 548001"/>
                <a:gd name="connsiteY5" fmla="*/ 20174 h 237784"/>
                <a:gd name="connsiteX6" fmla="*/ 455269 w 548001"/>
                <a:gd name="connsiteY6" fmla="*/ 4299 h 237784"/>
                <a:gd name="connsiteX7" fmla="*/ 494957 w 548001"/>
                <a:gd name="connsiteY7" fmla="*/ 28111 h 237784"/>
                <a:gd name="connsiteX8" fmla="*/ 540994 w 548001"/>
                <a:gd name="connsiteY8" fmla="*/ 104311 h 237784"/>
                <a:gd name="connsiteX9" fmla="*/ 533057 w 548001"/>
                <a:gd name="connsiteY9" fmla="*/ 193211 h 237784"/>
                <a:gd name="connsiteX10" fmla="*/ 545757 w 548001"/>
                <a:gd name="connsiteY10" fmla="*/ 94786 h 237784"/>
                <a:gd name="connsiteX11" fmla="*/ 479082 w 548001"/>
                <a:gd name="connsiteY11" fmla="*/ 9061 h 237784"/>
                <a:gd name="connsiteX12" fmla="*/ 336207 w 548001"/>
                <a:gd name="connsiteY12" fmla="*/ 2711 h 237784"/>
                <a:gd name="connsiteX13" fmla="*/ 64744 w 548001"/>
                <a:gd name="connsiteY13" fmla="*/ 10649 h 237784"/>
                <a:gd name="connsiteX14" fmla="*/ 9182 w 548001"/>
                <a:gd name="connsiteY14" fmla="*/ 75736 h 237784"/>
                <a:gd name="connsiteX15" fmla="*/ 4419 w 548001"/>
                <a:gd name="connsiteY15" fmla="*/ 153524 h 237784"/>
                <a:gd name="connsiteX16" fmla="*/ 55219 w 548001"/>
                <a:gd name="connsiteY16" fmla="*/ 237661 h 23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001" h="237784">
                  <a:moveTo>
                    <a:pt x="55219" y="237661"/>
                  </a:moveTo>
                  <a:cubicBezTo>
                    <a:pt x="58394" y="240571"/>
                    <a:pt x="31142" y="191094"/>
                    <a:pt x="23469" y="170986"/>
                  </a:cubicBezTo>
                  <a:cubicBezTo>
                    <a:pt x="15796" y="150878"/>
                    <a:pt x="980" y="141088"/>
                    <a:pt x="9182" y="117011"/>
                  </a:cubicBezTo>
                  <a:cubicBezTo>
                    <a:pt x="17384" y="92934"/>
                    <a:pt x="53632" y="42928"/>
                    <a:pt x="72682" y="26524"/>
                  </a:cubicBezTo>
                  <a:cubicBezTo>
                    <a:pt x="91732" y="10120"/>
                    <a:pt x="87499" y="19644"/>
                    <a:pt x="123482" y="18586"/>
                  </a:cubicBezTo>
                  <a:cubicBezTo>
                    <a:pt x="159465" y="17528"/>
                    <a:pt x="233284" y="22555"/>
                    <a:pt x="288582" y="20174"/>
                  </a:cubicBezTo>
                  <a:cubicBezTo>
                    <a:pt x="343880" y="17793"/>
                    <a:pt x="420873" y="2976"/>
                    <a:pt x="455269" y="4299"/>
                  </a:cubicBezTo>
                  <a:cubicBezTo>
                    <a:pt x="489665" y="5622"/>
                    <a:pt x="480670" y="11442"/>
                    <a:pt x="494957" y="28111"/>
                  </a:cubicBezTo>
                  <a:cubicBezTo>
                    <a:pt x="509244" y="44780"/>
                    <a:pt x="534644" y="76794"/>
                    <a:pt x="540994" y="104311"/>
                  </a:cubicBezTo>
                  <a:cubicBezTo>
                    <a:pt x="547344" y="131828"/>
                    <a:pt x="532263" y="194798"/>
                    <a:pt x="533057" y="193211"/>
                  </a:cubicBezTo>
                  <a:cubicBezTo>
                    <a:pt x="533851" y="191624"/>
                    <a:pt x="554753" y="125478"/>
                    <a:pt x="545757" y="94786"/>
                  </a:cubicBezTo>
                  <a:cubicBezTo>
                    <a:pt x="536761" y="64094"/>
                    <a:pt x="514007" y="24407"/>
                    <a:pt x="479082" y="9061"/>
                  </a:cubicBezTo>
                  <a:cubicBezTo>
                    <a:pt x="444157" y="-6285"/>
                    <a:pt x="405263" y="2446"/>
                    <a:pt x="336207" y="2711"/>
                  </a:cubicBezTo>
                  <a:cubicBezTo>
                    <a:pt x="267151" y="2976"/>
                    <a:pt x="119248" y="-1522"/>
                    <a:pt x="64744" y="10649"/>
                  </a:cubicBezTo>
                  <a:cubicBezTo>
                    <a:pt x="10240" y="22820"/>
                    <a:pt x="19236" y="51924"/>
                    <a:pt x="9182" y="75736"/>
                  </a:cubicBezTo>
                  <a:cubicBezTo>
                    <a:pt x="-872" y="99548"/>
                    <a:pt x="-2989" y="126801"/>
                    <a:pt x="4419" y="153524"/>
                  </a:cubicBezTo>
                  <a:cubicBezTo>
                    <a:pt x="11827" y="180247"/>
                    <a:pt x="52044" y="234751"/>
                    <a:pt x="55219" y="23766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EEC4410B-91A6-47AB-BE9F-506FFB4CCFB9}"/>
                </a:ext>
              </a:extLst>
            </p:cNvPr>
            <p:cNvSpPr/>
            <p:nvPr/>
          </p:nvSpPr>
          <p:spPr>
            <a:xfrm>
              <a:off x="6562358" y="8710523"/>
              <a:ext cx="546985" cy="236236"/>
            </a:xfrm>
            <a:custGeom>
              <a:avLst/>
              <a:gdLst>
                <a:gd name="connsiteX0" fmla="*/ 16242 w 546985"/>
                <a:gd name="connsiteY0" fmla="*/ 20727 h 236236"/>
                <a:gd name="connsiteX1" fmla="*/ 6717 w 546985"/>
                <a:gd name="connsiteY1" fmla="*/ 95340 h 236236"/>
                <a:gd name="connsiteX2" fmla="*/ 6717 w 546985"/>
                <a:gd name="connsiteY2" fmla="*/ 144552 h 236236"/>
                <a:gd name="connsiteX3" fmla="*/ 92442 w 546985"/>
                <a:gd name="connsiteY3" fmla="*/ 227102 h 236236"/>
                <a:gd name="connsiteX4" fmla="*/ 195630 w 546985"/>
                <a:gd name="connsiteY4" fmla="*/ 233452 h 236236"/>
                <a:gd name="connsiteX5" fmla="*/ 419467 w 546985"/>
                <a:gd name="connsiteY5" fmla="*/ 220752 h 236236"/>
                <a:gd name="connsiteX6" fmla="*/ 498842 w 546985"/>
                <a:gd name="connsiteY6" fmla="*/ 192177 h 236236"/>
                <a:gd name="connsiteX7" fmla="*/ 543292 w 546985"/>
                <a:gd name="connsiteY7" fmla="*/ 114390 h 236236"/>
                <a:gd name="connsiteX8" fmla="*/ 540117 w 546985"/>
                <a:gd name="connsiteY8" fmla="*/ 46127 h 236236"/>
                <a:gd name="connsiteX9" fmla="*/ 505192 w 546985"/>
                <a:gd name="connsiteY9" fmla="*/ 1677 h 236236"/>
                <a:gd name="connsiteX10" fmla="*/ 530592 w 546985"/>
                <a:gd name="connsiteY10" fmla="*/ 104865 h 236236"/>
                <a:gd name="connsiteX11" fmla="*/ 519480 w 546985"/>
                <a:gd name="connsiteY11" fmla="*/ 173127 h 236236"/>
                <a:gd name="connsiteX12" fmla="*/ 386130 w 546985"/>
                <a:gd name="connsiteY12" fmla="*/ 212815 h 236236"/>
                <a:gd name="connsiteX13" fmla="*/ 103555 w 546985"/>
                <a:gd name="connsiteY13" fmla="*/ 203290 h 236236"/>
                <a:gd name="connsiteX14" fmla="*/ 28942 w 546985"/>
                <a:gd name="connsiteY14" fmla="*/ 139790 h 236236"/>
                <a:gd name="connsiteX15" fmla="*/ 16242 w 546985"/>
                <a:gd name="connsiteY15" fmla="*/ 20727 h 2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6985" h="236236">
                  <a:moveTo>
                    <a:pt x="16242" y="20727"/>
                  </a:moveTo>
                  <a:cubicBezTo>
                    <a:pt x="12538" y="13319"/>
                    <a:pt x="8304" y="74703"/>
                    <a:pt x="6717" y="95340"/>
                  </a:cubicBezTo>
                  <a:cubicBezTo>
                    <a:pt x="5130" y="115977"/>
                    <a:pt x="-7570" y="122592"/>
                    <a:pt x="6717" y="144552"/>
                  </a:cubicBezTo>
                  <a:cubicBezTo>
                    <a:pt x="21004" y="166512"/>
                    <a:pt x="60957" y="212285"/>
                    <a:pt x="92442" y="227102"/>
                  </a:cubicBezTo>
                  <a:cubicBezTo>
                    <a:pt x="123928" y="241919"/>
                    <a:pt x="141126" y="234510"/>
                    <a:pt x="195630" y="233452"/>
                  </a:cubicBezTo>
                  <a:cubicBezTo>
                    <a:pt x="250134" y="232394"/>
                    <a:pt x="368932" y="227631"/>
                    <a:pt x="419467" y="220752"/>
                  </a:cubicBezTo>
                  <a:cubicBezTo>
                    <a:pt x="470002" y="213873"/>
                    <a:pt x="478205" y="209904"/>
                    <a:pt x="498842" y="192177"/>
                  </a:cubicBezTo>
                  <a:cubicBezTo>
                    <a:pt x="519479" y="174450"/>
                    <a:pt x="536413" y="138732"/>
                    <a:pt x="543292" y="114390"/>
                  </a:cubicBezTo>
                  <a:cubicBezTo>
                    <a:pt x="550171" y="90048"/>
                    <a:pt x="546467" y="64912"/>
                    <a:pt x="540117" y="46127"/>
                  </a:cubicBezTo>
                  <a:cubicBezTo>
                    <a:pt x="533767" y="27342"/>
                    <a:pt x="506780" y="-8113"/>
                    <a:pt x="505192" y="1677"/>
                  </a:cubicBezTo>
                  <a:cubicBezTo>
                    <a:pt x="503605" y="11467"/>
                    <a:pt x="528211" y="76290"/>
                    <a:pt x="530592" y="104865"/>
                  </a:cubicBezTo>
                  <a:cubicBezTo>
                    <a:pt x="532973" y="133440"/>
                    <a:pt x="543557" y="155135"/>
                    <a:pt x="519480" y="173127"/>
                  </a:cubicBezTo>
                  <a:cubicBezTo>
                    <a:pt x="495403" y="191119"/>
                    <a:pt x="455451" y="207788"/>
                    <a:pt x="386130" y="212815"/>
                  </a:cubicBezTo>
                  <a:cubicBezTo>
                    <a:pt x="316809" y="217842"/>
                    <a:pt x="163086" y="215461"/>
                    <a:pt x="103555" y="203290"/>
                  </a:cubicBezTo>
                  <a:cubicBezTo>
                    <a:pt x="44024" y="191119"/>
                    <a:pt x="43229" y="169159"/>
                    <a:pt x="28942" y="139790"/>
                  </a:cubicBezTo>
                  <a:cubicBezTo>
                    <a:pt x="14655" y="110421"/>
                    <a:pt x="19946" y="28135"/>
                    <a:pt x="16242" y="207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D96B76F9-1C02-4753-8757-510279B31C52}"/>
                </a:ext>
              </a:extLst>
            </p:cNvPr>
            <p:cNvSpPr/>
            <p:nvPr/>
          </p:nvSpPr>
          <p:spPr>
            <a:xfrm>
              <a:off x="6600696" y="8547115"/>
              <a:ext cx="421774" cy="158879"/>
            </a:xfrm>
            <a:custGeom>
              <a:avLst/>
              <a:gdLst>
                <a:gd name="connsiteX0" fmla="*/ 1717 w 421774"/>
                <a:gd name="connsiteY0" fmla="*/ 158735 h 158879"/>
                <a:gd name="connsiteX1" fmla="*/ 4892 w 421774"/>
                <a:gd name="connsiteY1" fmla="*/ 49198 h 158879"/>
                <a:gd name="connsiteX2" fmla="*/ 31879 w 421774"/>
                <a:gd name="connsiteY2" fmla="*/ 17448 h 158879"/>
                <a:gd name="connsiteX3" fmla="*/ 250954 w 421774"/>
                <a:gd name="connsiteY3" fmla="*/ 9510 h 158879"/>
                <a:gd name="connsiteX4" fmla="*/ 382717 w 421774"/>
                <a:gd name="connsiteY4" fmla="*/ 4748 h 158879"/>
                <a:gd name="connsiteX5" fmla="*/ 420817 w 421774"/>
                <a:gd name="connsiteY5" fmla="*/ 82535 h 158879"/>
                <a:gd name="connsiteX6" fmla="*/ 379542 w 421774"/>
                <a:gd name="connsiteY6" fmla="*/ 12685 h 158879"/>
                <a:gd name="connsiteX7" fmla="*/ 100142 w 421774"/>
                <a:gd name="connsiteY7" fmla="*/ 6335 h 158879"/>
                <a:gd name="connsiteX8" fmla="*/ 23942 w 421774"/>
                <a:gd name="connsiteY8" fmla="*/ 23798 h 158879"/>
                <a:gd name="connsiteX9" fmla="*/ 1717 w 421774"/>
                <a:gd name="connsiteY9" fmla="*/ 158735 h 15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774" h="158879">
                  <a:moveTo>
                    <a:pt x="1717" y="158735"/>
                  </a:moveTo>
                  <a:cubicBezTo>
                    <a:pt x="-1458" y="162968"/>
                    <a:pt x="-135" y="72746"/>
                    <a:pt x="4892" y="49198"/>
                  </a:cubicBezTo>
                  <a:cubicBezTo>
                    <a:pt x="9919" y="25650"/>
                    <a:pt x="-9131" y="24063"/>
                    <a:pt x="31879" y="17448"/>
                  </a:cubicBezTo>
                  <a:cubicBezTo>
                    <a:pt x="72889" y="10833"/>
                    <a:pt x="250954" y="9510"/>
                    <a:pt x="250954" y="9510"/>
                  </a:cubicBezTo>
                  <a:cubicBezTo>
                    <a:pt x="309427" y="7393"/>
                    <a:pt x="354407" y="-7423"/>
                    <a:pt x="382717" y="4748"/>
                  </a:cubicBezTo>
                  <a:cubicBezTo>
                    <a:pt x="411027" y="16919"/>
                    <a:pt x="421346" y="81212"/>
                    <a:pt x="420817" y="82535"/>
                  </a:cubicBezTo>
                  <a:cubicBezTo>
                    <a:pt x="420288" y="83858"/>
                    <a:pt x="432988" y="25385"/>
                    <a:pt x="379542" y="12685"/>
                  </a:cubicBezTo>
                  <a:cubicBezTo>
                    <a:pt x="326096" y="-15"/>
                    <a:pt x="159409" y="4483"/>
                    <a:pt x="100142" y="6335"/>
                  </a:cubicBezTo>
                  <a:cubicBezTo>
                    <a:pt x="40875" y="8187"/>
                    <a:pt x="40346" y="250"/>
                    <a:pt x="23942" y="23798"/>
                  </a:cubicBezTo>
                  <a:cubicBezTo>
                    <a:pt x="7538" y="47346"/>
                    <a:pt x="4892" y="154502"/>
                    <a:pt x="1717" y="15873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4368DF8E-009D-4F43-A23A-416E77E5337C}"/>
                </a:ext>
              </a:extLst>
            </p:cNvPr>
            <p:cNvSpPr/>
            <p:nvPr/>
          </p:nvSpPr>
          <p:spPr>
            <a:xfrm>
              <a:off x="6607079" y="8694131"/>
              <a:ext cx="476487" cy="198579"/>
            </a:xfrm>
            <a:custGeom>
              <a:avLst/>
              <a:gdLst>
                <a:gd name="connsiteX0" fmla="*/ 96 w 476487"/>
                <a:gd name="connsiteY0" fmla="*/ 19657 h 198579"/>
                <a:gd name="connsiteX1" fmla="*/ 23909 w 476487"/>
                <a:gd name="connsiteY1" fmla="*/ 140307 h 198579"/>
                <a:gd name="connsiteX2" fmla="*/ 76296 w 476487"/>
                <a:gd name="connsiteY2" fmla="*/ 191107 h 198579"/>
                <a:gd name="connsiteX3" fmla="*/ 200121 w 476487"/>
                <a:gd name="connsiteY3" fmla="*/ 195869 h 198579"/>
                <a:gd name="connsiteX4" fmla="*/ 431896 w 476487"/>
                <a:gd name="connsiteY4" fmla="*/ 167294 h 198579"/>
                <a:gd name="connsiteX5" fmla="*/ 462059 w 476487"/>
                <a:gd name="connsiteY5" fmla="*/ 97444 h 198579"/>
                <a:gd name="connsiteX6" fmla="*/ 476346 w 476487"/>
                <a:gd name="connsiteY6" fmla="*/ 59344 h 198579"/>
                <a:gd name="connsiteX7" fmla="*/ 454121 w 476487"/>
                <a:gd name="connsiteY7" fmla="*/ 607 h 198579"/>
                <a:gd name="connsiteX8" fmla="*/ 450946 w 476487"/>
                <a:gd name="connsiteY8" fmla="*/ 99032 h 198579"/>
                <a:gd name="connsiteX9" fmla="*/ 377921 w 476487"/>
                <a:gd name="connsiteY9" fmla="*/ 168882 h 198579"/>
                <a:gd name="connsiteX10" fmla="*/ 63596 w 476487"/>
                <a:gd name="connsiteY10" fmla="*/ 167294 h 198579"/>
                <a:gd name="connsiteX11" fmla="*/ 31846 w 476487"/>
                <a:gd name="connsiteY11" fmla="*/ 122844 h 198579"/>
                <a:gd name="connsiteX12" fmla="*/ 96 w 476487"/>
                <a:gd name="connsiteY12" fmla="*/ 19657 h 19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487" h="198579">
                  <a:moveTo>
                    <a:pt x="96" y="19657"/>
                  </a:moveTo>
                  <a:cubicBezTo>
                    <a:pt x="-1227" y="22568"/>
                    <a:pt x="11209" y="111732"/>
                    <a:pt x="23909" y="140307"/>
                  </a:cubicBezTo>
                  <a:cubicBezTo>
                    <a:pt x="36609" y="168882"/>
                    <a:pt x="46927" y="181847"/>
                    <a:pt x="76296" y="191107"/>
                  </a:cubicBezTo>
                  <a:cubicBezTo>
                    <a:pt x="105665" y="200367"/>
                    <a:pt x="140855" y="199838"/>
                    <a:pt x="200121" y="195869"/>
                  </a:cubicBezTo>
                  <a:cubicBezTo>
                    <a:pt x="259387" y="191900"/>
                    <a:pt x="388240" y="183698"/>
                    <a:pt x="431896" y="167294"/>
                  </a:cubicBezTo>
                  <a:cubicBezTo>
                    <a:pt x="475552" y="150890"/>
                    <a:pt x="454651" y="115436"/>
                    <a:pt x="462059" y="97444"/>
                  </a:cubicBezTo>
                  <a:cubicBezTo>
                    <a:pt x="469467" y="79452"/>
                    <a:pt x="477669" y="75483"/>
                    <a:pt x="476346" y="59344"/>
                  </a:cubicBezTo>
                  <a:cubicBezTo>
                    <a:pt x="475023" y="43205"/>
                    <a:pt x="458354" y="-6008"/>
                    <a:pt x="454121" y="607"/>
                  </a:cubicBezTo>
                  <a:cubicBezTo>
                    <a:pt x="449888" y="7222"/>
                    <a:pt x="463646" y="70986"/>
                    <a:pt x="450946" y="99032"/>
                  </a:cubicBezTo>
                  <a:cubicBezTo>
                    <a:pt x="438246" y="127078"/>
                    <a:pt x="442479" y="157505"/>
                    <a:pt x="377921" y="168882"/>
                  </a:cubicBezTo>
                  <a:cubicBezTo>
                    <a:pt x="313363" y="180259"/>
                    <a:pt x="121275" y="174967"/>
                    <a:pt x="63596" y="167294"/>
                  </a:cubicBezTo>
                  <a:cubicBezTo>
                    <a:pt x="5917" y="159621"/>
                    <a:pt x="40842" y="144275"/>
                    <a:pt x="31846" y="122844"/>
                  </a:cubicBezTo>
                  <a:cubicBezTo>
                    <a:pt x="22850" y="101413"/>
                    <a:pt x="1419" y="16746"/>
                    <a:pt x="96" y="1965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267941FC-1DFE-468D-98A5-1814CE40682A}"/>
                </a:ext>
              </a:extLst>
            </p:cNvPr>
            <p:cNvSpPr/>
            <p:nvPr/>
          </p:nvSpPr>
          <p:spPr>
            <a:xfrm>
              <a:off x="6624447" y="8556026"/>
              <a:ext cx="431991" cy="326733"/>
            </a:xfrm>
            <a:custGeom>
              <a:avLst/>
              <a:gdLst>
                <a:gd name="connsiteX0" fmla="*/ 249428 w 431991"/>
                <a:gd name="connsiteY0" fmla="*/ 3774 h 326733"/>
                <a:gd name="connsiteX1" fmla="*/ 366903 w 431991"/>
                <a:gd name="connsiteY1" fmla="*/ 62512 h 326733"/>
                <a:gd name="connsiteX2" fmla="*/ 408178 w 431991"/>
                <a:gd name="connsiteY2" fmla="*/ 100612 h 326733"/>
                <a:gd name="connsiteX3" fmla="*/ 431991 w 431991"/>
                <a:gd name="connsiteY3" fmla="*/ 179987 h 326733"/>
                <a:gd name="connsiteX4" fmla="*/ 408178 w 431991"/>
                <a:gd name="connsiteY4" fmla="*/ 279999 h 326733"/>
                <a:gd name="connsiteX5" fmla="*/ 320866 w 431991"/>
                <a:gd name="connsiteY5" fmla="*/ 310162 h 326733"/>
                <a:gd name="connsiteX6" fmla="*/ 108141 w 431991"/>
                <a:gd name="connsiteY6" fmla="*/ 326037 h 326733"/>
                <a:gd name="connsiteX7" fmla="*/ 11303 w 431991"/>
                <a:gd name="connsiteY7" fmla="*/ 287937 h 326733"/>
                <a:gd name="connsiteX8" fmla="*/ 12891 w 431991"/>
                <a:gd name="connsiteY8" fmla="*/ 205387 h 326733"/>
                <a:gd name="connsiteX9" fmla="*/ 14478 w 431991"/>
                <a:gd name="connsiteY9" fmla="*/ 176812 h 326733"/>
                <a:gd name="connsiteX10" fmla="*/ 9716 w 431991"/>
                <a:gd name="connsiteY10" fmla="*/ 129187 h 326733"/>
                <a:gd name="connsiteX11" fmla="*/ 191 w 431991"/>
                <a:gd name="connsiteY11" fmla="*/ 99024 h 326733"/>
                <a:gd name="connsiteX12" fmla="*/ 19241 w 431991"/>
                <a:gd name="connsiteY12" fmla="*/ 24412 h 326733"/>
                <a:gd name="connsiteX13" fmla="*/ 60516 w 431991"/>
                <a:gd name="connsiteY13" fmla="*/ 10124 h 326733"/>
                <a:gd name="connsiteX14" fmla="*/ 197041 w 431991"/>
                <a:gd name="connsiteY14" fmla="*/ 2187 h 326733"/>
                <a:gd name="connsiteX15" fmla="*/ 38291 w 431991"/>
                <a:gd name="connsiteY15" fmla="*/ 16474 h 326733"/>
                <a:gd name="connsiteX16" fmla="*/ 14478 w 431991"/>
                <a:gd name="connsiteY16" fmla="*/ 78387 h 326733"/>
                <a:gd name="connsiteX17" fmla="*/ 17653 w 431991"/>
                <a:gd name="connsiteY17" fmla="*/ 229199 h 326733"/>
                <a:gd name="connsiteX18" fmla="*/ 28766 w 431991"/>
                <a:gd name="connsiteY18" fmla="*/ 279999 h 326733"/>
                <a:gd name="connsiteX19" fmla="*/ 243078 w 431991"/>
                <a:gd name="connsiteY19" fmla="*/ 311749 h 326733"/>
                <a:gd name="connsiteX20" fmla="*/ 422466 w 431991"/>
                <a:gd name="connsiteY20" fmla="*/ 179987 h 326733"/>
                <a:gd name="connsiteX21" fmla="*/ 249428 w 431991"/>
                <a:gd name="connsiteY21" fmla="*/ 3774 h 32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1991" h="326733">
                  <a:moveTo>
                    <a:pt x="249428" y="3774"/>
                  </a:moveTo>
                  <a:cubicBezTo>
                    <a:pt x="240167" y="-15805"/>
                    <a:pt x="340445" y="46372"/>
                    <a:pt x="366903" y="62512"/>
                  </a:cubicBezTo>
                  <a:cubicBezTo>
                    <a:pt x="393361" y="78652"/>
                    <a:pt x="397330" y="81033"/>
                    <a:pt x="408178" y="100612"/>
                  </a:cubicBezTo>
                  <a:cubicBezTo>
                    <a:pt x="419026" y="120191"/>
                    <a:pt x="431991" y="150089"/>
                    <a:pt x="431991" y="179987"/>
                  </a:cubicBezTo>
                  <a:cubicBezTo>
                    <a:pt x="431991" y="209885"/>
                    <a:pt x="426699" y="258303"/>
                    <a:pt x="408178" y="279999"/>
                  </a:cubicBezTo>
                  <a:cubicBezTo>
                    <a:pt x="389657" y="301695"/>
                    <a:pt x="370872" y="302489"/>
                    <a:pt x="320866" y="310162"/>
                  </a:cubicBezTo>
                  <a:cubicBezTo>
                    <a:pt x="270860" y="317835"/>
                    <a:pt x="159735" y="329741"/>
                    <a:pt x="108141" y="326037"/>
                  </a:cubicBezTo>
                  <a:cubicBezTo>
                    <a:pt x="56547" y="322333"/>
                    <a:pt x="27178" y="308045"/>
                    <a:pt x="11303" y="287937"/>
                  </a:cubicBezTo>
                  <a:cubicBezTo>
                    <a:pt x="-4572" y="267829"/>
                    <a:pt x="12362" y="223908"/>
                    <a:pt x="12891" y="205387"/>
                  </a:cubicBezTo>
                  <a:cubicBezTo>
                    <a:pt x="13420" y="186866"/>
                    <a:pt x="15007" y="189512"/>
                    <a:pt x="14478" y="176812"/>
                  </a:cubicBezTo>
                  <a:cubicBezTo>
                    <a:pt x="13949" y="164112"/>
                    <a:pt x="12097" y="142152"/>
                    <a:pt x="9716" y="129187"/>
                  </a:cubicBezTo>
                  <a:cubicBezTo>
                    <a:pt x="7335" y="116222"/>
                    <a:pt x="-1396" y="116486"/>
                    <a:pt x="191" y="99024"/>
                  </a:cubicBezTo>
                  <a:cubicBezTo>
                    <a:pt x="1778" y="81562"/>
                    <a:pt x="9187" y="39229"/>
                    <a:pt x="19241" y="24412"/>
                  </a:cubicBezTo>
                  <a:cubicBezTo>
                    <a:pt x="29295" y="9595"/>
                    <a:pt x="30883" y="13828"/>
                    <a:pt x="60516" y="10124"/>
                  </a:cubicBezTo>
                  <a:cubicBezTo>
                    <a:pt x="90149" y="6420"/>
                    <a:pt x="200745" y="1129"/>
                    <a:pt x="197041" y="2187"/>
                  </a:cubicBezTo>
                  <a:cubicBezTo>
                    <a:pt x="193337" y="3245"/>
                    <a:pt x="68718" y="3774"/>
                    <a:pt x="38291" y="16474"/>
                  </a:cubicBezTo>
                  <a:cubicBezTo>
                    <a:pt x="7864" y="29174"/>
                    <a:pt x="17918" y="42933"/>
                    <a:pt x="14478" y="78387"/>
                  </a:cubicBezTo>
                  <a:cubicBezTo>
                    <a:pt x="11038" y="113841"/>
                    <a:pt x="15272" y="195597"/>
                    <a:pt x="17653" y="229199"/>
                  </a:cubicBezTo>
                  <a:cubicBezTo>
                    <a:pt x="20034" y="262801"/>
                    <a:pt x="-8805" y="266241"/>
                    <a:pt x="28766" y="279999"/>
                  </a:cubicBezTo>
                  <a:cubicBezTo>
                    <a:pt x="66337" y="293757"/>
                    <a:pt x="177461" y="328418"/>
                    <a:pt x="243078" y="311749"/>
                  </a:cubicBezTo>
                  <a:cubicBezTo>
                    <a:pt x="308695" y="295080"/>
                    <a:pt x="420879" y="230522"/>
                    <a:pt x="422466" y="179987"/>
                  </a:cubicBezTo>
                  <a:cubicBezTo>
                    <a:pt x="424053" y="129452"/>
                    <a:pt x="258689" y="23353"/>
                    <a:pt x="249428" y="37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AE49555F-3AA2-45F9-AF08-B35BE511794C}"/>
                </a:ext>
              </a:extLst>
            </p:cNvPr>
            <p:cNvSpPr/>
            <p:nvPr/>
          </p:nvSpPr>
          <p:spPr>
            <a:xfrm>
              <a:off x="6651617" y="8903951"/>
              <a:ext cx="515832" cy="398650"/>
            </a:xfrm>
            <a:custGeom>
              <a:avLst/>
              <a:gdLst>
                <a:gd name="connsiteX0" fmla="*/ 8 w 515832"/>
                <a:gd name="connsiteY0" fmla="*/ 38437 h 398650"/>
                <a:gd name="connsiteX1" fmla="*/ 131771 w 515832"/>
                <a:gd name="connsiteY1" fmla="*/ 249574 h 398650"/>
                <a:gd name="connsiteX2" fmla="*/ 138121 w 515832"/>
                <a:gd name="connsiteY2" fmla="*/ 374987 h 398650"/>
                <a:gd name="connsiteX3" fmla="*/ 144471 w 515832"/>
                <a:gd name="connsiteY3" fmla="*/ 397212 h 398650"/>
                <a:gd name="connsiteX4" fmla="*/ 346083 w 515832"/>
                <a:gd name="connsiteY4" fmla="*/ 354349 h 398650"/>
                <a:gd name="connsiteX5" fmla="*/ 492133 w 515832"/>
                <a:gd name="connsiteY5" fmla="*/ 265449 h 398650"/>
                <a:gd name="connsiteX6" fmla="*/ 506421 w 515832"/>
                <a:gd name="connsiteY6" fmla="*/ 170199 h 398650"/>
                <a:gd name="connsiteX7" fmla="*/ 398471 w 515832"/>
                <a:gd name="connsiteY7" fmla="*/ 8274 h 398650"/>
                <a:gd name="connsiteX8" fmla="*/ 331796 w 515832"/>
                <a:gd name="connsiteY8" fmla="*/ 24149 h 398650"/>
                <a:gd name="connsiteX9" fmla="*/ 192096 w 515832"/>
                <a:gd name="connsiteY9" fmla="*/ 28912 h 398650"/>
                <a:gd name="connsiteX10" fmla="*/ 393708 w 515832"/>
                <a:gd name="connsiteY10" fmla="*/ 40024 h 398650"/>
                <a:gd name="connsiteX11" fmla="*/ 452446 w 515832"/>
                <a:gd name="connsiteY11" fmla="*/ 124162 h 398650"/>
                <a:gd name="connsiteX12" fmla="*/ 493721 w 515832"/>
                <a:gd name="connsiteY12" fmla="*/ 220999 h 398650"/>
                <a:gd name="connsiteX13" fmla="*/ 441333 w 515832"/>
                <a:gd name="connsiteY13" fmla="*/ 276562 h 398650"/>
                <a:gd name="connsiteX14" fmla="*/ 179396 w 515832"/>
                <a:gd name="connsiteY14" fmla="*/ 371812 h 398650"/>
                <a:gd name="connsiteX15" fmla="*/ 174633 w 515832"/>
                <a:gd name="connsiteY15" fmla="*/ 274974 h 398650"/>
                <a:gd name="connsiteX16" fmla="*/ 125421 w 515832"/>
                <a:gd name="connsiteY16" fmla="*/ 182899 h 398650"/>
                <a:gd name="connsiteX17" fmla="*/ 8 w 515832"/>
                <a:gd name="connsiteY17" fmla="*/ 38437 h 3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5832" h="398650">
                  <a:moveTo>
                    <a:pt x="8" y="38437"/>
                  </a:moveTo>
                  <a:cubicBezTo>
                    <a:pt x="1066" y="49549"/>
                    <a:pt x="108752" y="193482"/>
                    <a:pt x="131771" y="249574"/>
                  </a:cubicBezTo>
                  <a:cubicBezTo>
                    <a:pt x="154790" y="305666"/>
                    <a:pt x="136004" y="350381"/>
                    <a:pt x="138121" y="374987"/>
                  </a:cubicBezTo>
                  <a:cubicBezTo>
                    <a:pt x="140238" y="399593"/>
                    <a:pt x="109811" y="400652"/>
                    <a:pt x="144471" y="397212"/>
                  </a:cubicBezTo>
                  <a:cubicBezTo>
                    <a:pt x="179131" y="393772"/>
                    <a:pt x="288139" y="376310"/>
                    <a:pt x="346083" y="354349"/>
                  </a:cubicBezTo>
                  <a:cubicBezTo>
                    <a:pt x="404027" y="332389"/>
                    <a:pt x="465410" y="296141"/>
                    <a:pt x="492133" y="265449"/>
                  </a:cubicBezTo>
                  <a:cubicBezTo>
                    <a:pt x="518856" y="234757"/>
                    <a:pt x="522031" y="213062"/>
                    <a:pt x="506421" y="170199"/>
                  </a:cubicBezTo>
                  <a:cubicBezTo>
                    <a:pt x="490811" y="127337"/>
                    <a:pt x="427575" y="32616"/>
                    <a:pt x="398471" y="8274"/>
                  </a:cubicBezTo>
                  <a:cubicBezTo>
                    <a:pt x="369367" y="-16068"/>
                    <a:pt x="366192" y="20709"/>
                    <a:pt x="331796" y="24149"/>
                  </a:cubicBezTo>
                  <a:cubicBezTo>
                    <a:pt x="297400" y="27589"/>
                    <a:pt x="181777" y="26266"/>
                    <a:pt x="192096" y="28912"/>
                  </a:cubicBezTo>
                  <a:cubicBezTo>
                    <a:pt x="202415" y="31558"/>
                    <a:pt x="350316" y="24149"/>
                    <a:pt x="393708" y="40024"/>
                  </a:cubicBezTo>
                  <a:cubicBezTo>
                    <a:pt x="437100" y="55899"/>
                    <a:pt x="435777" y="94000"/>
                    <a:pt x="452446" y="124162"/>
                  </a:cubicBezTo>
                  <a:cubicBezTo>
                    <a:pt x="469115" y="154324"/>
                    <a:pt x="495573" y="195599"/>
                    <a:pt x="493721" y="220999"/>
                  </a:cubicBezTo>
                  <a:cubicBezTo>
                    <a:pt x="491869" y="246399"/>
                    <a:pt x="493720" y="251427"/>
                    <a:pt x="441333" y="276562"/>
                  </a:cubicBezTo>
                  <a:cubicBezTo>
                    <a:pt x="388946" y="301697"/>
                    <a:pt x="223846" y="372077"/>
                    <a:pt x="179396" y="371812"/>
                  </a:cubicBezTo>
                  <a:cubicBezTo>
                    <a:pt x="134946" y="371547"/>
                    <a:pt x="183629" y="306460"/>
                    <a:pt x="174633" y="274974"/>
                  </a:cubicBezTo>
                  <a:cubicBezTo>
                    <a:pt x="165637" y="243489"/>
                    <a:pt x="151879" y="221264"/>
                    <a:pt x="125421" y="182899"/>
                  </a:cubicBezTo>
                  <a:cubicBezTo>
                    <a:pt x="98963" y="144535"/>
                    <a:pt x="-1050" y="27325"/>
                    <a:pt x="8" y="384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A301B153-B955-42A1-ADA9-D81DF8FBF444}"/>
                </a:ext>
              </a:extLst>
            </p:cNvPr>
            <p:cNvSpPr/>
            <p:nvPr/>
          </p:nvSpPr>
          <p:spPr>
            <a:xfrm>
              <a:off x="6603272" y="8905338"/>
              <a:ext cx="177206" cy="484697"/>
            </a:xfrm>
            <a:custGeom>
              <a:avLst/>
              <a:gdLst>
                <a:gd name="connsiteX0" fmla="*/ 2316 w 177206"/>
                <a:gd name="connsiteY0" fmla="*/ 8475 h 484697"/>
                <a:gd name="connsiteX1" fmla="*/ 38828 w 177206"/>
                <a:gd name="connsiteY1" fmla="*/ 46575 h 484697"/>
                <a:gd name="connsiteX2" fmla="*/ 165828 w 177206"/>
                <a:gd name="connsiteY2" fmla="*/ 283112 h 484697"/>
                <a:gd name="connsiteX3" fmla="*/ 162653 w 177206"/>
                <a:gd name="connsiteY3" fmla="*/ 414875 h 484697"/>
                <a:gd name="connsiteX4" fmla="*/ 91216 w 177206"/>
                <a:gd name="connsiteY4" fmla="*/ 483137 h 484697"/>
                <a:gd name="connsiteX5" fmla="*/ 161066 w 177206"/>
                <a:gd name="connsiteY5" fmla="*/ 351375 h 484697"/>
                <a:gd name="connsiteX6" fmla="*/ 92803 w 177206"/>
                <a:gd name="connsiteY6" fmla="*/ 156112 h 484697"/>
                <a:gd name="connsiteX7" fmla="*/ 2316 w 177206"/>
                <a:gd name="connsiteY7" fmla="*/ 8475 h 48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06" h="484697">
                  <a:moveTo>
                    <a:pt x="2316" y="8475"/>
                  </a:moveTo>
                  <a:cubicBezTo>
                    <a:pt x="-6680" y="-9781"/>
                    <a:pt x="11576" y="802"/>
                    <a:pt x="38828" y="46575"/>
                  </a:cubicBezTo>
                  <a:cubicBezTo>
                    <a:pt x="66080" y="92348"/>
                    <a:pt x="145191" y="221729"/>
                    <a:pt x="165828" y="283112"/>
                  </a:cubicBezTo>
                  <a:cubicBezTo>
                    <a:pt x="186465" y="344495"/>
                    <a:pt x="175088" y="381538"/>
                    <a:pt x="162653" y="414875"/>
                  </a:cubicBezTo>
                  <a:cubicBezTo>
                    <a:pt x="150218" y="448212"/>
                    <a:pt x="91481" y="493720"/>
                    <a:pt x="91216" y="483137"/>
                  </a:cubicBezTo>
                  <a:cubicBezTo>
                    <a:pt x="90951" y="472554"/>
                    <a:pt x="160802" y="405879"/>
                    <a:pt x="161066" y="351375"/>
                  </a:cubicBezTo>
                  <a:cubicBezTo>
                    <a:pt x="161331" y="296871"/>
                    <a:pt x="116086" y="210352"/>
                    <a:pt x="92803" y="156112"/>
                  </a:cubicBezTo>
                  <a:cubicBezTo>
                    <a:pt x="69520" y="101872"/>
                    <a:pt x="11312" y="26731"/>
                    <a:pt x="2316" y="847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E2E7B2FB-8398-4464-A65B-3E3626744B22}"/>
                </a:ext>
              </a:extLst>
            </p:cNvPr>
            <p:cNvSpPr/>
            <p:nvPr/>
          </p:nvSpPr>
          <p:spPr>
            <a:xfrm>
              <a:off x="6572141" y="8827341"/>
              <a:ext cx="186418" cy="502107"/>
            </a:xfrm>
            <a:custGeom>
              <a:avLst/>
              <a:gdLst>
                <a:gd name="connsiteX0" fmla="*/ 109 w 186418"/>
                <a:gd name="connsiteY0" fmla="*/ 747 h 502107"/>
                <a:gd name="connsiteX1" fmla="*/ 39797 w 186418"/>
                <a:gd name="connsiteY1" fmla="*/ 188072 h 502107"/>
                <a:gd name="connsiteX2" fmla="*/ 174734 w 186418"/>
                <a:gd name="connsiteY2" fmla="*/ 408734 h 502107"/>
                <a:gd name="connsiteX3" fmla="*/ 177909 w 186418"/>
                <a:gd name="connsiteY3" fmla="*/ 500809 h 502107"/>
                <a:gd name="connsiteX4" fmla="*/ 162034 w 186418"/>
                <a:gd name="connsiteY4" fmla="*/ 348409 h 502107"/>
                <a:gd name="connsiteX5" fmla="*/ 60434 w 186418"/>
                <a:gd name="connsiteY5" fmla="*/ 218234 h 502107"/>
                <a:gd name="connsiteX6" fmla="*/ 28684 w 186418"/>
                <a:gd name="connsiteY6" fmla="*/ 124572 h 502107"/>
                <a:gd name="connsiteX7" fmla="*/ 109 w 186418"/>
                <a:gd name="connsiteY7" fmla="*/ 747 h 50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418" h="502107">
                  <a:moveTo>
                    <a:pt x="109" y="747"/>
                  </a:moveTo>
                  <a:cubicBezTo>
                    <a:pt x="1961" y="11330"/>
                    <a:pt x="10693" y="120074"/>
                    <a:pt x="39797" y="188072"/>
                  </a:cubicBezTo>
                  <a:cubicBezTo>
                    <a:pt x="68901" y="256070"/>
                    <a:pt x="151715" y="356611"/>
                    <a:pt x="174734" y="408734"/>
                  </a:cubicBezTo>
                  <a:cubicBezTo>
                    <a:pt x="197753" y="460857"/>
                    <a:pt x="180026" y="510863"/>
                    <a:pt x="177909" y="500809"/>
                  </a:cubicBezTo>
                  <a:cubicBezTo>
                    <a:pt x="175792" y="490755"/>
                    <a:pt x="181613" y="395505"/>
                    <a:pt x="162034" y="348409"/>
                  </a:cubicBezTo>
                  <a:cubicBezTo>
                    <a:pt x="142455" y="301313"/>
                    <a:pt x="82659" y="255540"/>
                    <a:pt x="60434" y="218234"/>
                  </a:cubicBezTo>
                  <a:cubicBezTo>
                    <a:pt x="38209" y="180928"/>
                    <a:pt x="36886" y="154205"/>
                    <a:pt x="28684" y="124572"/>
                  </a:cubicBezTo>
                  <a:cubicBezTo>
                    <a:pt x="20482" y="94939"/>
                    <a:pt x="-1743" y="-9836"/>
                    <a:pt x="109" y="74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F0C14653-EA70-4555-9B09-F111A6F5D666}"/>
                </a:ext>
              </a:extLst>
            </p:cNvPr>
            <p:cNvSpPr/>
            <p:nvPr/>
          </p:nvSpPr>
          <p:spPr>
            <a:xfrm>
              <a:off x="6353623" y="8558665"/>
              <a:ext cx="254910" cy="477793"/>
            </a:xfrm>
            <a:custGeom>
              <a:avLst/>
              <a:gdLst>
                <a:gd name="connsiteX0" fmla="*/ 610 w 254910"/>
                <a:gd name="connsiteY0" fmla="*/ 3252 h 477793"/>
                <a:gd name="connsiteX1" fmla="*/ 117027 w 254910"/>
                <a:gd name="connsiteY1" fmla="*/ 278418 h 477793"/>
                <a:gd name="connsiteX2" fmla="*/ 140310 w 254910"/>
                <a:gd name="connsiteY2" fmla="*/ 333452 h 477793"/>
                <a:gd name="connsiteX3" fmla="*/ 74694 w 254910"/>
                <a:gd name="connsiteY3" fmla="*/ 430818 h 477793"/>
                <a:gd name="connsiteX4" fmla="*/ 40827 w 254910"/>
                <a:gd name="connsiteY4" fmla="*/ 454102 h 477793"/>
                <a:gd name="connsiteX5" fmla="*/ 180527 w 254910"/>
                <a:gd name="connsiteY5" fmla="*/ 447752 h 477793"/>
                <a:gd name="connsiteX6" fmla="*/ 252494 w 254910"/>
                <a:gd name="connsiteY6" fmla="*/ 477385 h 477793"/>
                <a:gd name="connsiteX7" fmla="*/ 95860 w 254910"/>
                <a:gd name="connsiteY7" fmla="*/ 422352 h 477793"/>
                <a:gd name="connsiteX8" fmla="*/ 83160 w 254910"/>
                <a:gd name="connsiteY8" fmla="*/ 396952 h 477793"/>
                <a:gd name="connsiteX9" fmla="*/ 119144 w 254910"/>
                <a:gd name="connsiteY9" fmla="*/ 308052 h 477793"/>
                <a:gd name="connsiteX10" fmla="*/ 72577 w 254910"/>
                <a:gd name="connsiteY10" fmla="*/ 138718 h 477793"/>
                <a:gd name="connsiteX11" fmla="*/ 610 w 254910"/>
                <a:gd name="connsiteY11" fmla="*/ 3252 h 47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910" h="477793">
                  <a:moveTo>
                    <a:pt x="610" y="3252"/>
                  </a:moveTo>
                  <a:cubicBezTo>
                    <a:pt x="8018" y="26535"/>
                    <a:pt x="117027" y="278418"/>
                    <a:pt x="117027" y="278418"/>
                  </a:cubicBezTo>
                  <a:cubicBezTo>
                    <a:pt x="140310" y="333451"/>
                    <a:pt x="147365" y="308052"/>
                    <a:pt x="140310" y="333452"/>
                  </a:cubicBezTo>
                  <a:cubicBezTo>
                    <a:pt x="133255" y="358852"/>
                    <a:pt x="91274" y="410710"/>
                    <a:pt x="74694" y="430818"/>
                  </a:cubicBezTo>
                  <a:cubicBezTo>
                    <a:pt x="58114" y="450926"/>
                    <a:pt x="23188" y="451280"/>
                    <a:pt x="40827" y="454102"/>
                  </a:cubicBezTo>
                  <a:cubicBezTo>
                    <a:pt x="58466" y="456924"/>
                    <a:pt x="145249" y="443871"/>
                    <a:pt x="180527" y="447752"/>
                  </a:cubicBezTo>
                  <a:cubicBezTo>
                    <a:pt x="215805" y="451633"/>
                    <a:pt x="266605" y="481618"/>
                    <a:pt x="252494" y="477385"/>
                  </a:cubicBezTo>
                  <a:cubicBezTo>
                    <a:pt x="238383" y="473152"/>
                    <a:pt x="124082" y="435758"/>
                    <a:pt x="95860" y="422352"/>
                  </a:cubicBezTo>
                  <a:cubicBezTo>
                    <a:pt x="67638" y="408947"/>
                    <a:pt x="79279" y="416002"/>
                    <a:pt x="83160" y="396952"/>
                  </a:cubicBezTo>
                  <a:cubicBezTo>
                    <a:pt x="87041" y="377902"/>
                    <a:pt x="120908" y="351091"/>
                    <a:pt x="119144" y="308052"/>
                  </a:cubicBezTo>
                  <a:cubicBezTo>
                    <a:pt x="117380" y="265013"/>
                    <a:pt x="89863" y="189871"/>
                    <a:pt x="72577" y="138718"/>
                  </a:cubicBezTo>
                  <a:cubicBezTo>
                    <a:pt x="55291" y="87565"/>
                    <a:pt x="-6798" y="-20031"/>
                    <a:pt x="610" y="325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BD5D59C5-03E1-48CB-AF34-0196F070F7D7}"/>
                </a:ext>
              </a:extLst>
            </p:cNvPr>
            <p:cNvSpPr/>
            <p:nvPr/>
          </p:nvSpPr>
          <p:spPr>
            <a:xfrm>
              <a:off x="6468643" y="8426101"/>
              <a:ext cx="50881" cy="155822"/>
            </a:xfrm>
            <a:custGeom>
              <a:avLst/>
              <a:gdLst>
                <a:gd name="connsiteX0" fmla="*/ 18940 w 50881"/>
                <a:gd name="connsiteY0" fmla="*/ 349 h 155822"/>
                <a:gd name="connsiteX1" fmla="*/ 18940 w 50881"/>
                <a:gd name="connsiteY1" fmla="*/ 114649 h 155822"/>
                <a:gd name="connsiteX2" fmla="*/ 50690 w 50881"/>
                <a:gd name="connsiteY2" fmla="*/ 154866 h 155822"/>
                <a:gd name="connsiteX3" fmla="*/ 2007 w 50881"/>
                <a:gd name="connsiteY3" fmla="*/ 80782 h 155822"/>
                <a:gd name="connsiteX4" fmla="*/ 18940 w 50881"/>
                <a:gd name="connsiteY4" fmla="*/ 349 h 15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81" h="155822">
                  <a:moveTo>
                    <a:pt x="18940" y="349"/>
                  </a:moveTo>
                  <a:cubicBezTo>
                    <a:pt x="21762" y="5993"/>
                    <a:pt x="13648" y="88896"/>
                    <a:pt x="18940" y="114649"/>
                  </a:cubicBezTo>
                  <a:cubicBezTo>
                    <a:pt x="24232" y="140402"/>
                    <a:pt x="53512" y="160510"/>
                    <a:pt x="50690" y="154866"/>
                  </a:cubicBezTo>
                  <a:cubicBezTo>
                    <a:pt x="47868" y="149222"/>
                    <a:pt x="10826" y="102654"/>
                    <a:pt x="2007" y="80782"/>
                  </a:cubicBezTo>
                  <a:cubicBezTo>
                    <a:pt x="-6812" y="58910"/>
                    <a:pt x="16118" y="-5295"/>
                    <a:pt x="18940" y="34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5CD20699-F5BC-4D12-9D17-580ED09B29FB}"/>
                </a:ext>
              </a:extLst>
            </p:cNvPr>
            <p:cNvSpPr/>
            <p:nvPr/>
          </p:nvSpPr>
          <p:spPr>
            <a:xfrm>
              <a:off x="6413366" y="8564813"/>
              <a:ext cx="112329" cy="99041"/>
            </a:xfrm>
            <a:custGeom>
              <a:avLst/>
              <a:gdLst>
                <a:gd name="connsiteX0" fmla="*/ 134 w 112329"/>
                <a:gd name="connsiteY0" fmla="*/ 98704 h 99041"/>
                <a:gd name="connsiteX1" fmla="*/ 29767 w 112329"/>
                <a:gd name="connsiteY1" fmla="*/ 43670 h 99041"/>
                <a:gd name="connsiteX2" fmla="*/ 112317 w 112329"/>
                <a:gd name="connsiteY2" fmla="*/ 1337 h 99041"/>
                <a:gd name="connsiteX3" fmla="*/ 23417 w 112329"/>
                <a:gd name="connsiteY3" fmla="*/ 16154 h 99041"/>
                <a:gd name="connsiteX4" fmla="*/ 134 w 112329"/>
                <a:gd name="connsiteY4" fmla="*/ 98704 h 9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9" h="99041">
                  <a:moveTo>
                    <a:pt x="134" y="98704"/>
                  </a:moveTo>
                  <a:cubicBezTo>
                    <a:pt x="1192" y="103290"/>
                    <a:pt x="11070" y="59898"/>
                    <a:pt x="29767" y="43670"/>
                  </a:cubicBezTo>
                  <a:cubicBezTo>
                    <a:pt x="48464" y="27442"/>
                    <a:pt x="113375" y="5923"/>
                    <a:pt x="112317" y="1337"/>
                  </a:cubicBezTo>
                  <a:cubicBezTo>
                    <a:pt x="111259" y="-3249"/>
                    <a:pt x="42820" y="4512"/>
                    <a:pt x="23417" y="16154"/>
                  </a:cubicBezTo>
                  <a:cubicBezTo>
                    <a:pt x="4014" y="27796"/>
                    <a:pt x="-924" y="94118"/>
                    <a:pt x="134" y="9870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4AC624FF-5280-40DA-8375-8CB320DE9AAA}"/>
                </a:ext>
              </a:extLst>
            </p:cNvPr>
            <p:cNvSpPr/>
            <p:nvPr/>
          </p:nvSpPr>
          <p:spPr>
            <a:xfrm>
              <a:off x="5108488" y="8578202"/>
              <a:ext cx="248519" cy="673762"/>
            </a:xfrm>
            <a:custGeom>
              <a:avLst/>
              <a:gdLst>
                <a:gd name="connsiteX0" fmla="*/ 19137 w 248519"/>
                <a:gd name="connsiteY0" fmla="*/ 2236 h 673762"/>
                <a:gd name="connsiteX1" fmla="*/ 87 w 248519"/>
                <a:gd name="connsiteY1" fmla="*/ 268936 h 673762"/>
                <a:gd name="connsiteX2" fmla="*/ 27075 w 248519"/>
                <a:gd name="connsiteY2" fmla="*/ 494361 h 673762"/>
                <a:gd name="connsiteX3" fmla="*/ 92162 w 248519"/>
                <a:gd name="connsiteY3" fmla="*/ 588023 h 673762"/>
                <a:gd name="connsiteX4" fmla="*/ 187412 w 248519"/>
                <a:gd name="connsiteY4" fmla="*/ 673748 h 673762"/>
                <a:gd name="connsiteX5" fmla="*/ 246150 w 248519"/>
                <a:gd name="connsiteY5" fmla="*/ 581673 h 673762"/>
                <a:gd name="connsiteX6" fmla="*/ 223925 w 248519"/>
                <a:gd name="connsiteY6" fmla="*/ 645173 h 673762"/>
                <a:gd name="connsiteX7" fmla="*/ 106450 w 248519"/>
                <a:gd name="connsiteY7" fmla="*/ 610248 h 673762"/>
                <a:gd name="connsiteX8" fmla="*/ 38187 w 248519"/>
                <a:gd name="connsiteY8" fmla="*/ 426098 h 673762"/>
                <a:gd name="connsiteX9" fmla="*/ 19137 w 248519"/>
                <a:gd name="connsiteY9" fmla="*/ 2236 h 6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19" h="673762">
                  <a:moveTo>
                    <a:pt x="19137" y="2236"/>
                  </a:moveTo>
                  <a:cubicBezTo>
                    <a:pt x="12787" y="-23958"/>
                    <a:pt x="-1236" y="186915"/>
                    <a:pt x="87" y="268936"/>
                  </a:cubicBezTo>
                  <a:cubicBezTo>
                    <a:pt x="1410" y="350957"/>
                    <a:pt x="11729" y="441180"/>
                    <a:pt x="27075" y="494361"/>
                  </a:cubicBezTo>
                  <a:cubicBezTo>
                    <a:pt x="42421" y="547542"/>
                    <a:pt x="65439" y="558125"/>
                    <a:pt x="92162" y="588023"/>
                  </a:cubicBezTo>
                  <a:cubicBezTo>
                    <a:pt x="118885" y="617921"/>
                    <a:pt x="161747" y="674806"/>
                    <a:pt x="187412" y="673748"/>
                  </a:cubicBezTo>
                  <a:cubicBezTo>
                    <a:pt x="213077" y="672690"/>
                    <a:pt x="240065" y="586435"/>
                    <a:pt x="246150" y="581673"/>
                  </a:cubicBezTo>
                  <a:cubicBezTo>
                    <a:pt x="252235" y="576911"/>
                    <a:pt x="247208" y="640411"/>
                    <a:pt x="223925" y="645173"/>
                  </a:cubicBezTo>
                  <a:cubicBezTo>
                    <a:pt x="200642" y="649936"/>
                    <a:pt x="137406" y="646760"/>
                    <a:pt x="106450" y="610248"/>
                  </a:cubicBezTo>
                  <a:cubicBezTo>
                    <a:pt x="75494" y="573736"/>
                    <a:pt x="53004" y="525846"/>
                    <a:pt x="38187" y="426098"/>
                  </a:cubicBezTo>
                  <a:cubicBezTo>
                    <a:pt x="23370" y="326350"/>
                    <a:pt x="25487" y="28430"/>
                    <a:pt x="19137" y="22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155101C2-853A-4D35-8407-BC429CFDF249}"/>
                </a:ext>
              </a:extLst>
            </p:cNvPr>
            <p:cNvSpPr/>
            <p:nvPr/>
          </p:nvSpPr>
          <p:spPr>
            <a:xfrm>
              <a:off x="5224434" y="8520108"/>
              <a:ext cx="126959" cy="670889"/>
            </a:xfrm>
            <a:custGeom>
              <a:avLst/>
              <a:gdLst>
                <a:gd name="connsiteX0" fmla="*/ 29 w 126959"/>
                <a:gd name="connsiteY0" fmla="*/ 5 h 670889"/>
                <a:gd name="connsiteX1" fmla="*/ 80991 w 126959"/>
                <a:gd name="connsiteY1" fmla="*/ 109542 h 670889"/>
                <a:gd name="connsiteX2" fmla="*/ 120679 w 126959"/>
                <a:gd name="connsiteY2" fmla="*/ 606430 h 670889"/>
                <a:gd name="connsiteX3" fmla="*/ 120679 w 126959"/>
                <a:gd name="connsiteY3" fmla="*/ 644530 h 670889"/>
                <a:gd name="connsiteX4" fmla="*/ 125441 w 126959"/>
                <a:gd name="connsiteY4" fmla="*/ 419105 h 670889"/>
                <a:gd name="connsiteX5" fmla="*/ 90516 w 126959"/>
                <a:gd name="connsiteY5" fmla="*/ 106367 h 670889"/>
                <a:gd name="connsiteX6" fmla="*/ 29 w 126959"/>
                <a:gd name="connsiteY6" fmla="*/ 5 h 6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959" h="670889">
                  <a:moveTo>
                    <a:pt x="29" y="5"/>
                  </a:moveTo>
                  <a:cubicBezTo>
                    <a:pt x="-1558" y="534"/>
                    <a:pt x="60883" y="8471"/>
                    <a:pt x="80991" y="109542"/>
                  </a:cubicBezTo>
                  <a:cubicBezTo>
                    <a:pt x="101099" y="210613"/>
                    <a:pt x="114064" y="517265"/>
                    <a:pt x="120679" y="606430"/>
                  </a:cubicBezTo>
                  <a:cubicBezTo>
                    <a:pt x="127294" y="695595"/>
                    <a:pt x="119885" y="675751"/>
                    <a:pt x="120679" y="644530"/>
                  </a:cubicBezTo>
                  <a:cubicBezTo>
                    <a:pt x="121473" y="613309"/>
                    <a:pt x="130468" y="508799"/>
                    <a:pt x="125441" y="419105"/>
                  </a:cubicBezTo>
                  <a:cubicBezTo>
                    <a:pt x="120414" y="329411"/>
                    <a:pt x="104803" y="176217"/>
                    <a:pt x="90516" y="106367"/>
                  </a:cubicBezTo>
                  <a:cubicBezTo>
                    <a:pt x="76229" y="36517"/>
                    <a:pt x="1616" y="-524"/>
                    <a:pt x="29" y="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3215A579-5D7F-4528-B3EE-0EF4AB311575}"/>
                </a:ext>
              </a:extLst>
            </p:cNvPr>
            <p:cNvSpPr/>
            <p:nvPr/>
          </p:nvSpPr>
          <p:spPr>
            <a:xfrm>
              <a:off x="5295752" y="8415837"/>
              <a:ext cx="261055" cy="847584"/>
            </a:xfrm>
            <a:custGeom>
              <a:avLst/>
              <a:gdLst>
                <a:gd name="connsiteX0" fmla="*/ 55711 w 261055"/>
                <a:gd name="connsiteY0" fmla="*/ 1088 h 847584"/>
                <a:gd name="connsiteX1" fmla="*/ 150961 w 261055"/>
                <a:gd name="connsiteY1" fmla="*/ 77288 h 847584"/>
                <a:gd name="connsiteX2" fmla="*/ 208111 w 261055"/>
                <a:gd name="connsiteY2" fmla="*/ 164601 h 847584"/>
                <a:gd name="connsiteX3" fmla="*/ 223986 w 261055"/>
                <a:gd name="connsiteY3" fmla="*/ 501151 h 847584"/>
                <a:gd name="connsiteX4" fmla="*/ 241448 w 261055"/>
                <a:gd name="connsiteY4" fmla="*/ 677363 h 847584"/>
                <a:gd name="connsiteX5" fmla="*/ 258911 w 261055"/>
                <a:gd name="connsiteY5" fmla="*/ 767851 h 847584"/>
                <a:gd name="connsiteX6" fmla="*/ 189061 w 261055"/>
                <a:gd name="connsiteY6" fmla="*/ 798013 h 847584"/>
                <a:gd name="connsiteX7" fmla="*/ 141436 w 261055"/>
                <a:gd name="connsiteY7" fmla="*/ 845638 h 847584"/>
                <a:gd name="connsiteX8" fmla="*/ 148 w 261055"/>
                <a:gd name="connsiteY8" fmla="*/ 837701 h 847584"/>
                <a:gd name="connsiteX9" fmla="*/ 116036 w 261055"/>
                <a:gd name="connsiteY9" fmla="*/ 831351 h 847584"/>
                <a:gd name="connsiteX10" fmla="*/ 195411 w 261055"/>
                <a:gd name="connsiteY10" fmla="*/ 790076 h 847584"/>
                <a:gd name="connsiteX11" fmla="*/ 230336 w 261055"/>
                <a:gd name="connsiteY11" fmla="*/ 731338 h 847584"/>
                <a:gd name="connsiteX12" fmla="*/ 193823 w 261055"/>
                <a:gd name="connsiteY12" fmla="*/ 136026 h 847584"/>
                <a:gd name="connsiteX13" fmla="*/ 55711 w 261055"/>
                <a:gd name="connsiteY13" fmla="*/ 1088 h 84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055" h="847584">
                  <a:moveTo>
                    <a:pt x="55711" y="1088"/>
                  </a:moveTo>
                  <a:cubicBezTo>
                    <a:pt x="48567" y="-8702"/>
                    <a:pt x="125561" y="50036"/>
                    <a:pt x="150961" y="77288"/>
                  </a:cubicBezTo>
                  <a:cubicBezTo>
                    <a:pt x="176361" y="104540"/>
                    <a:pt x="195940" y="93957"/>
                    <a:pt x="208111" y="164601"/>
                  </a:cubicBezTo>
                  <a:cubicBezTo>
                    <a:pt x="220282" y="235245"/>
                    <a:pt x="218430" y="415691"/>
                    <a:pt x="223986" y="501151"/>
                  </a:cubicBezTo>
                  <a:cubicBezTo>
                    <a:pt x="229542" y="586611"/>
                    <a:pt x="235627" y="632913"/>
                    <a:pt x="241448" y="677363"/>
                  </a:cubicBezTo>
                  <a:cubicBezTo>
                    <a:pt x="247269" y="721813"/>
                    <a:pt x="267642" y="747743"/>
                    <a:pt x="258911" y="767851"/>
                  </a:cubicBezTo>
                  <a:cubicBezTo>
                    <a:pt x="250180" y="787959"/>
                    <a:pt x="208640" y="785049"/>
                    <a:pt x="189061" y="798013"/>
                  </a:cubicBezTo>
                  <a:cubicBezTo>
                    <a:pt x="169482" y="810977"/>
                    <a:pt x="172921" y="839023"/>
                    <a:pt x="141436" y="845638"/>
                  </a:cubicBezTo>
                  <a:cubicBezTo>
                    <a:pt x="109951" y="852253"/>
                    <a:pt x="4381" y="840082"/>
                    <a:pt x="148" y="837701"/>
                  </a:cubicBezTo>
                  <a:cubicBezTo>
                    <a:pt x="-4085" y="835320"/>
                    <a:pt x="83492" y="839289"/>
                    <a:pt x="116036" y="831351"/>
                  </a:cubicBezTo>
                  <a:cubicBezTo>
                    <a:pt x="148580" y="823414"/>
                    <a:pt x="176361" y="806745"/>
                    <a:pt x="195411" y="790076"/>
                  </a:cubicBezTo>
                  <a:cubicBezTo>
                    <a:pt x="214461" y="773407"/>
                    <a:pt x="230601" y="840346"/>
                    <a:pt x="230336" y="731338"/>
                  </a:cubicBezTo>
                  <a:cubicBezTo>
                    <a:pt x="230071" y="622330"/>
                    <a:pt x="224779" y="256147"/>
                    <a:pt x="193823" y="136026"/>
                  </a:cubicBezTo>
                  <a:cubicBezTo>
                    <a:pt x="162867" y="15905"/>
                    <a:pt x="62855" y="10878"/>
                    <a:pt x="55711" y="108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784AD82D-6D6B-44DA-A42C-B5490773DF1E}"/>
                </a:ext>
              </a:extLst>
            </p:cNvPr>
            <p:cNvSpPr/>
            <p:nvPr/>
          </p:nvSpPr>
          <p:spPr>
            <a:xfrm>
              <a:off x="5460107" y="8570854"/>
              <a:ext cx="938347" cy="170772"/>
            </a:xfrm>
            <a:custGeom>
              <a:avLst/>
              <a:gdLst>
                <a:gd name="connsiteX0" fmla="*/ 35818 w 938347"/>
                <a:gd name="connsiteY0" fmla="*/ 1646 h 170772"/>
                <a:gd name="connsiteX1" fmla="*/ 86618 w 938347"/>
                <a:gd name="connsiteY1" fmla="*/ 1646 h 170772"/>
                <a:gd name="connsiteX2" fmla="*/ 597793 w 938347"/>
                <a:gd name="connsiteY2" fmla="*/ 17521 h 170772"/>
                <a:gd name="connsiteX3" fmla="*/ 778768 w 938347"/>
                <a:gd name="connsiteY3" fmla="*/ 81021 h 170772"/>
                <a:gd name="connsiteX4" fmla="*/ 937518 w 938347"/>
                <a:gd name="connsiteY4" fmla="*/ 169921 h 170772"/>
                <a:gd name="connsiteX5" fmla="*/ 708918 w 938347"/>
                <a:gd name="connsiteY5" fmla="*/ 23871 h 170772"/>
                <a:gd name="connsiteX6" fmla="*/ 35818 w 938347"/>
                <a:gd name="connsiteY6" fmla="*/ 1646 h 1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347" h="170772">
                  <a:moveTo>
                    <a:pt x="35818" y="1646"/>
                  </a:moveTo>
                  <a:cubicBezTo>
                    <a:pt x="-67898" y="-2058"/>
                    <a:pt x="86618" y="1646"/>
                    <a:pt x="86618" y="1646"/>
                  </a:cubicBezTo>
                  <a:cubicBezTo>
                    <a:pt x="180280" y="4292"/>
                    <a:pt x="482435" y="4292"/>
                    <a:pt x="597793" y="17521"/>
                  </a:cubicBezTo>
                  <a:cubicBezTo>
                    <a:pt x="713151" y="30750"/>
                    <a:pt x="722147" y="55621"/>
                    <a:pt x="778768" y="81021"/>
                  </a:cubicBezTo>
                  <a:cubicBezTo>
                    <a:pt x="835389" y="106421"/>
                    <a:pt x="949160" y="179446"/>
                    <a:pt x="937518" y="169921"/>
                  </a:cubicBezTo>
                  <a:cubicBezTo>
                    <a:pt x="925876" y="160396"/>
                    <a:pt x="857085" y="53504"/>
                    <a:pt x="708918" y="23871"/>
                  </a:cubicBezTo>
                  <a:cubicBezTo>
                    <a:pt x="560751" y="-5762"/>
                    <a:pt x="139534" y="5350"/>
                    <a:pt x="35818" y="164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1A50B24C-29A7-47CA-8DAE-2CA4F023DA5C}"/>
                </a:ext>
              </a:extLst>
            </p:cNvPr>
            <p:cNvSpPr/>
            <p:nvPr/>
          </p:nvSpPr>
          <p:spPr>
            <a:xfrm>
              <a:off x="5538626" y="8895834"/>
              <a:ext cx="926280" cy="214656"/>
            </a:xfrm>
            <a:custGeom>
              <a:avLst/>
              <a:gdLst>
                <a:gd name="connsiteX0" fmla="*/ 1749 w 926280"/>
                <a:gd name="connsiteY0" fmla="*/ 213241 h 214656"/>
                <a:gd name="connsiteX1" fmla="*/ 268449 w 926280"/>
                <a:gd name="connsiteY1" fmla="*/ 159266 h 214656"/>
                <a:gd name="connsiteX2" fmla="*/ 925674 w 926280"/>
                <a:gd name="connsiteY2" fmla="*/ 516 h 214656"/>
                <a:gd name="connsiteX3" fmla="*/ 379574 w 926280"/>
                <a:gd name="connsiteY3" fmla="*/ 111641 h 214656"/>
                <a:gd name="connsiteX4" fmla="*/ 1749 w 926280"/>
                <a:gd name="connsiteY4" fmla="*/ 213241 h 2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280" h="214656">
                  <a:moveTo>
                    <a:pt x="1749" y="213241"/>
                  </a:moveTo>
                  <a:cubicBezTo>
                    <a:pt x="-16772" y="221178"/>
                    <a:pt x="114462" y="194720"/>
                    <a:pt x="268449" y="159266"/>
                  </a:cubicBezTo>
                  <a:cubicBezTo>
                    <a:pt x="422436" y="123812"/>
                    <a:pt x="907153" y="8453"/>
                    <a:pt x="925674" y="516"/>
                  </a:cubicBezTo>
                  <a:cubicBezTo>
                    <a:pt x="944195" y="-7421"/>
                    <a:pt x="533561" y="78304"/>
                    <a:pt x="379574" y="111641"/>
                  </a:cubicBezTo>
                  <a:cubicBezTo>
                    <a:pt x="225587" y="144978"/>
                    <a:pt x="20270" y="205304"/>
                    <a:pt x="1749" y="2132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16EC7336-4895-414D-AC94-FD654F4C6254}"/>
                </a:ext>
              </a:extLst>
            </p:cNvPr>
            <p:cNvSpPr/>
            <p:nvPr/>
          </p:nvSpPr>
          <p:spPr>
            <a:xfrm>
              <a:off x="5671846" y="8904016"/>
              <a:ext cx="780928" cy="265695"/>
            </a:xfrm>
            <a:custGeom>
              <a:avLst/>
              <a:gdLst>
                <a:gd name="connsiteX0" fmla="*/ 292 w 780928"/>
                <a:gd name="connsiteY0" fmla="*/ 184422 h 265695"/>
                <a:gd name="connsiteX1" fmla="*/ 152692 w 780928"/>
                <a:gd name="connsiteY1" fmla="*/ 262209 h 265695"/>
                <a:gd name="connsiteX2" fmla="*/ 316204 w 780928"/>
                <a:gd name="connsiteY2" fmla="*/ 239984 h 265695"/>
                <a:gd name="connsiteX3" fmla="*/ 700379 w 780928"/>
                <a:gd name="connsiteY3" fmla="*/ 132034 h 265695"/>
                <a:gd name="connsiteX4" fmla="*/ 746417 w 780928"/>
                <a:gd name="connsiteY4" fmla="*/ 70122 h 265695"/>
                <a:gd name="connsiteX5" fmla="*/ 779754 w 780928"/>
                <a:gd name="connsiteY5" fmla="*/ 272 h 265695"/>
                <a:gd name="connsiteX6" fmla="*/ 703554 w 780928"/>
                <a:gd name="connsiteY6" fmla="*/ 97109 h 265695"/>
                <a:gd name="connsiteX7" fmla="*/ 397167 w 780928"/>
                <a:gd name="connsiteY7" fmla="*/ 205059 h 265695"/>
                <a:gd name="connsiteX8" fmla="*/ 189204 w 780928"/>
                <a:gd name="connsiteY8" fmla="*/ 238397 h 265695"/>
                <a:gd name="connsiteX9" fmla="*/ 116179 w 780928"/>
                <a:gd name="connsiteY9" fmla="*/ 235222 h 265695"/>
                <a:gd name="connsiteX10" fmla="*/ 292 w 780928"/>
                <a:gd name="connsiteY10" fmla="*/ 184422 h 2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928" h="265695">
                  <a:moveTo>
                    <a:pt x="292" y="184422"/>
                  </a:moveTo>
                  <a:cubicBezTo>
                    <a:pt x="6377" y="188920"/>
                    <a:pt x="100040" y="252949"/>
                    <a:pt x="152692" y="262209"/>
                  </a:cubicBezTo>
                  <a:cubicBezTo>
                    <a:pt x="205344" y="271469"/>
                    <a:pt x="224923" y="261680"/>
                    <a:pt x="316204" y="239984"/>
                  </a:cubicBezTo>
                  <a:cubicBezTo>
                    <a:pt x="407485" y="218288"/>
                    <a:pt x="628677" y="160344"/>
                    <a:pt x="700379" y="132034"/>
                  </a:cubicBezTo>
                  <a:cubicBezTo>
                    <a:pt x="772081" y="103724"/>
                    <a:pt x="733188" y="92082"/>
                    <a:pt x="746417" y="70122"/>
                  </a:cubicBezTo>
                  <a:cubicBezTo>
                    <a:pt x="759646" y="48162"/>
                    <a:pt x="786898" y="-4226"/>
                    <a:pt x="779754" y="272"/>
                  </a:cubicBezTo>
                  <a:cubicBezTo>
                    <a:pt x="772610" y="4770"/>
                    <a:pt x="767319" y="62978"/>
                    <a:pt x="703554" y="97109"/>
                  </a:cubicBezTo>
                  <a:cubicBezTo>
                    <a:pt x="639789" y="131240"/>
                    <a:pt x="482892" y="181511"/>
                    <a:pt x="397167" y="205059"/>
                  </a:cubicBezTo>
                  <a:cubicBezTo>
                    <a:pt x="311442" y="228607"/>
                    <a:pt x="236035" y="233370"/>
                    <a:pt x="189204" y="238397"/>
                  </a:cubicBezTo>
                  <a:cubicBezTo>
                    <a:pt x="142373" y="243424"/>
                    <a:pt x="147664" y="242895"/>
                    <a:pt x="116179" y="235222"/>
                  </a:cubicBezTo>
                  <a:cubicBezTo>
                    <a:pt x="84694" y="227549"/>
                    <a:pt x="-5793" y="179924"/>
                    <a:pt x="292" y="18442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E8FE9C3D-8DB6-4A3A-9EC2-8F3E59CB8D56}"/>
                </a:ext>
              </a:extLst>
            </p:cNvPr>
            <p:cNvSpPr/>
            <p:nvPr/>
          </p:nvSpPr>
          <p:spPr>
            <a:xfrm>
              <a:off x="5720189" y="8903930"/>
              <a:ext cx="731668" cy="180894"/>
            </a:xfrm>
            <a:custGeom>
              <a:avLst/>
              <a:gdLst>
                <a:gd name="connsiteX0" fmla="*/ 2749 w 731668"/>
                <a:gd name="connsiteY0" fmla="*/ 179745 h 180894"/>
                <a:gd name="connsiteX1" fmla="*/ 277386 w 731668"/>
                <a:gd name="connsiteY1" fmla="*/ 170220 h 180894"/>
                <a:gd name="connsiteX2" fmla="*/ 544086 w 731668"/>
                <a:gd name="connsiteY2" fmla="*/ 95608 h 180894"/>
                <a:gd name="connsiteX3" fmla="*/ 728236 w 731668"/>
                <a:gd name="connsiteY3" fmla="*/ 358 h 180894"/>
                <a:gd name="connsiteX4" fmla="*/ 383749 w 731668"/>
                <a:gd name="connsiteY4" fmla="*/ 132120 h 180894"/>
                <a:gd name="connsiteX5" fmla="*/ 153561 w 731668"/>
                <a:gd name="connsiteY5" fmla="*/ 163870 h 180894"/>
                <a:gd name="connsiteX6" fmla="*/ 2749 w 731668"/>
                <a:gd name="connsiteY6" fmla="*/ 179745 h 18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668" h="180894">
                  <a:moveTo>
                    <a:pt x="2749" y="179745"/>
                  </a:moveTo>
                  <a:cubicBezTo>
                    <a:pt x="23386" y="180803"/>
                    <a:pt x="187163" y="184243"/>
                    <a:pt x="277386" y="170220"/>
                  </a:cubicBezTo>
                  <a:cubicBezTo>
                    <a:pt x="367609" y="156197"/>
                    <a:pt x="468944" y="123918"/>
                    <a:pt x="544086" y="95608"/>
                  </a:cubicBezTo>
                  <a:cubicBezTo>
                    <a:pt x="619228" y="67298"/>
                    <a:pt x="754959" y="-5727"/>
                    <a:pt x="728236" y="358"/>
                  </a:cubicBezTo>
                  <a:cubicBezTo>
                    <a:pt x="701513" y="6443"/>
                    <a:pt x="479528" y="104868"/>
                    <a:pt x="383749" y="132120"/>
                  </a:cubicBezTo>
                  <a:cubicBezTo>
                    <a:pt x="287970" y="159372"/>
                    <a:pt x="224998" y="156991"/>
                    <a:pt x="153561" y="163870"/>
                  </a:cubicBezTo>
                  <a:cubicBezTo>
                    <a:pt x="82124" y="170749"/>
                    <a:pt x="-17888" y="178687"/>
                    <a:pt x="2749" y="17974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744358EF-C5FD-4ECC-8834-280E5F62931A}"/>
                </a:ext>
              </a:extLst>
            </p:cNvPr>
            <p:cNvSpPr/>
            <p:nvPr/>
          </p:nvSpPr>
          <p:spPr>
            <a:xfrm>
              <a:off x="5464970" y="9002474"/>
              <a:ext cx="1033546" cy="269115"/>
            </a:xfrm>
            <a:custGeom>
              <a:avLst/>
              <a:gdLst>
                <a:gd name="connsiteX0" fmla="*/ 793 w 1033546"/>
                <a:gd name="connsiteY0" fmla="*/ 232014 h 269115"/>
                <a:gd name="connsiteX1" fmla="*/ 110330 w 1033546"/>
                <a:gd name="connsiteY1" fmla="*/ 268526 h 269115"/>
                <a:gd name="connsiteX2" fmla="*/ 351630 w 1033546"/>
                <a:gd name="connsiteY2" fmla="*/ 197089 h 269115"/>
                <a:gd name="connsiteX3" fmla="*/ 702468 w 1033546"/>
                <a:gd name="connsiteY3" fmla="*/ 103426 h 269115"/>
                <a:gd name="connsiteX4" fmla="*/ 1031080 w 1033546"/>
                <a:gd name="connsiteY4" fmla="*/ 239 h 269115"/>
                <a:gd name="connsiteX5" fmla="*/ 524668 w 1033546"/>
                <a:gd name="connsiteY5" fmla="*/ 133589 h 269115"/>
                <a:gd name="connsiteX6" fmla="*/ 194468 w 1033546"/>
                <a:gd name="connsiteY6" fmla="*/ 224076 h 269115"/>
                <a:gd name="connsiteX7" fmla="*/ 67468 w 1033546"/>
                <a:gd name="connsiteY7" fmla="*/ 249476 h 269115"/>
                <a:gd name="connsiteX8" fmla="*/ 793 w 1033546"/>
                <a:gd name="connsiteY8" fmla="*/ 232014 h 2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3546" h="269115">
                  <a:moveTo>
                    <a:pt x="793" y="232014"/>
                  </a:moveTo>
                  <a:cubicBezTo>
                    <a:pt x="7937" y="235189"/>
                    <a:pt x="51857" y="274347"/>
                    <a:pt x="110330" y="268526"/>
                  </a:cubicBezTo>
                  <a:cubicBezTo>
                    <a:pt x="168803" y="262705"/>
                    <a:pt x="252940" y="224606"/>
                    <a:pt x="351630" y="197089"/>
                  </a:cubicBezTo>
                  <a:cubicBezTo>
                    <a:pt x="450320" y="169572"/>
                    <a:pt x="589226" y="136234"/>
                    <a:pt x="702468" y="103426"/>
                  </a:cubicBezTo>
                  <a:cubicBezTo>
                    <a:pt x="815710" y="70618"/>
                    <a:pt x="1060713" y="-4788"/>
                    <a:pt x="1031080" y="239"/>
                  </a:cubicBezTo>
                  <a:cubicBezTo>
                    <a:pt x="1001447" y="5266"/>
                    <a:pt x="524668" y="133589"/>
                    <a:pt x="524668" y="133589"/>
                  </a:cubicBezTo>
                  <a:lnTo>
                    <a:pt x="194468" y="224076"/>
                  </a:lnTo>
                  <a:cubicBezTo>
                    <a:pt x="118268" y="243390"/>
                    <a:pt x="98689" y="247624"/>
                    <a:pt x="67468" y="249476"/>
                  </a:cubicBezTo>
                  <a:cubicBezTo>
                    <a:pt x="36247" y="251328"/>
                    <a:pt x="-6351" y="228839"/>
                    <a:pt x="793" y="2320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0D762676-7A51-4966-84F0-F412F00B3C83}"/>
                </a:ext>
              </a:extLst>
            </p:cNvPr>
            <p:cNvSpPr/>
            <p:nvPr/>
          </p:nvSpPr>
          <p:spPr>
            <a:xfrm>
              <a:off x="5459413" y="9009059"/>
              <a:ext cx="1073847" cy="270152"/>
            </a:xfrm>
            <a:custGeom>
              <a:avLst/>
              <a:gdLst>
                <a:gd name="connsiteX0" fmla="*/ 0 w 1073847"/>
                <a:gd name="connsiteY0" fmla="*/ 241304 h 270152"/>
                <a:gd name="connsiteX1" fmla="*/ 173037 w 1073847"/>
                <a:gd name="connsiteY1" fmla="*/ 269879 h 270152"/>
                <a:gd name="connsiteX2" fmla="*/ 465137 w 1073847"/>
                <a:gd name="connsiteY2" fmla="*/ 220666 h 270152"/>
                <a:gd name="connsiteX3" fmla="*/ 901700 w 1073847"/>
                <a:gd name="connsiteY3" fmla="*/ 80966 h 270152"/>
                <a:gd name="connsiteX4" fmla="*/ 1073150 w 1073847"/>
                <a:gd name="connsiteY4" fmla="*/ 4 h 270152"/>
                <a:gd name="connsiteX5" fmla="*/ 847725 w 1073847"/>
                <a:gd name="connsiteY5" fmla="*/ 84141 h 270152"/>
                <a:gd name="connsiteX6" fmla="*/ 334962 w 1073847"/>
                <a:gd name="connsiteY6" fmla="*/ 233366 h 270152"/>
                <a:gd name="connsiteX7" fmla="*/ 174625 w 1073847"/>
                <a:gd name="connsiteY7" fmla="*/ 258766 h 270152"/>
                <a:gd name="connsiteX8" fmla="*/ 0 w 1073847"/>
                <a:gd name="connsiteY8" fmla="*/ 241304 h 2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3847" h="270152">
                  <a:moveTo>
                    <a:pt x="0" y="241304"/>
                  </a:moveTo>
                  <a:cubicBezTo>
                    <a:pt x="-265" y="243156"/>
                    <a:pt x="95514" y="273319"/>
                    <a:pt x="173037" y="269879"/>
                  </a:cubicBezTo>
                  <a:cubicBezTo>
                    <a:pt x="250560" y="266439"/>
                    <a:pt x="343693" y="252151"/>
                    <a:pt x="465137" y="220666"/>
                  </a:cubicBezTo>
                  <a:cubicBezTo>
                    <a:pt x="586581" y="189181"/>
                    <a:pt x="800365" y="117743"/>
                    <a:pt x="901700" y="80966"/>
                  </a:cubicBezTo>
                  <a:cubicBezTo>
                    <a:pt x="1003035" y="44189"/>
                    <a:pt x="1082146" y="-525"/>
                    <a:pt x="1073150" y="4"/>
                  </a:cubicBezTo>
                  <a:cubicBezTo>
                    <a:pt x="1064154" y="533"/>
                    <a:pt x="970756" y="45247"/>
                    <a:pt x="847725" y="84141"/>
                  </a:cubicBezTo>
                  <a:cubicBezTo>
                    <a:pt x="724694" y="123035"/>
                    <a:pt x="447145" y="204262"/>
                    <a:pt x="334962" y="233366"/>
                  </a:cubicBezTo>
                  <a:cubicBezTo>
                    <a:pt x="222779" y="262470"/>
                    <a:pt x="230717" y="257443"/>
                    <a:pt x="174625" y="258766"/>
                  </a:cubicBezTo>
                  <a:cubicBezTo>
                    <a:pt x="118533" y="260089"/>
                    <a:pt x="265" y="239452"/>
                    <a:pt x="0" y="24130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BECF8A6A-6976-483C-B8ED-634020300C1B}"/>
                </a:ext>
              </a:extLst>
            </p:cNvPr>
            <p:cNvSpPr/>
            <p:nvPr/>
          </p:nvSpPr>
          <p:spPr>
            <a:xfrm>
              <a:off x="5415644" y="9260267"/>
              <a:ext cx="1203292" cy="323008"/>
            </a:xfrm>
            <a:custGeom>
              <a:avLst/>
              <a:gdLst>
                <a:gd name="connsiteX0" fmla="*/ 906 w 1203292"/>
                <a:gd name="connsiteY0" fmla="*/ 4383 h 323008"/>
                <a:gd name="connsiteX1" fmla="*/ 115206 w 1203292"/>
                <a:gd name="connsiteY1" fmla="*/ 199646 h 323008"/>
                <a:gd name="connsiteX2" fmla="*/ 132669 w 1203292"/>
                <a:gd name="connsiteY2" fmla="*/ 296483 h 323008"/>
                <a:gd name="connsiteX3" fmla="*/ 256494 w 1203292"/>
                <a:gd name="connsiteY3" fmla="*/ 321883 h 323008"/>
                <a:gd name="connsiteX4" fmla="*/ 569231 w 1203292"/>
                <a:gd name="connsiteY4" fmla="*/ 306008 h 323008"/>
                <a:gd name="connsiteX5" fmla="*/ 943881 w 1203292"/>
                <a:gd name="connsiteY5" fmla="*/ 199646 h 323008"/>
                <a:gd name="connsiteX6" fmla="*/ 1164544 w 1203292"/>
                <a:gd name="connsiteY6" fmla="*/ 117096 h 323008"/>
                <a:gd name="connsiteX7" fmla="*/ 1201056 w 1203292"/>
                <a:gd name="connsiteY7" fmla="*/ 4383 h 323008"/>
                <a:gd name="connsiteX8" fmla="*/ 1137556 w 1203292"/>
                <a:gd name="connsiteY8" fmla="*/ 104396 h 323008"/>
                <a:gd name="connsiteX9" fmla="*/ 823231 w 1203292"/>
                <a:gd name="connsiteY9" fmla="*/ 226633 h 323008"/>
                <a:gd name="connsiteX10" fmla="*/ 469219 w 1203292"/>
                <a:gd name="connsiteY10" fmla="*/ 304421 h 323008"/>
                <a:gd name="connsiteX11" fmla="*/ 135844 w 1203292"/>
                <a:gd name="connsiteY11" fmla="*/ 290133 h 323008"/>
                <a:gd name="connsiteX12" fmla="*/ 137431 w 1203292"/>
                <a:gd name="connsiteY12" fmla="*/ 220283 h 323008"/>
                <a:gd name="connsiteX13" fmla="*/ 126319 w 1203292"/>
                <a:gd name="connsiteY13" fmla="*/ 177421 h 323008"/>
                <a:gd name="connsiteX14" fmla="*/ 64406 w 1203292"/>
                <a:gd name="connsiteY14" fmla="*/ 72646 h 323008"/>
                <a:gd name="connsiteX15" fmla="*/ 906 w 1203292"/>
                <a:gd name="connsiteY15" fmla="*/ 4383 h 3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3292" h="323008">
                  <a:moveTo>
                    <a:pt x="906" y="4383"/>
                  </a:moveTo>
                  <a:cubicBezTo>
                    <a:pt x="9373" y="25550"/>
                    <a:pt x="93246" y="150963"/>
                    <a:pt x="115206" y="199646"/>
                  </a:cubicBezTo>
                  <a:cubicBezTo>
                    <a:pt x="137167" y="248329"/>
                    <a:pt x="109121" y="276110"/>
                    <a:pt x="132669" y="296483"/>
                  </a:cubicBezTo>
                  <a:cubicBezTo>
                    <a:pt x="156217" y="316856"/>
                    <a:pt x="183734" y="320296"/>
                    <a:pt x="256494" y="321883"/>
                  </a:cubicBezTo>
                  <a:cubicBezTo>
                    <a:pt x="329254" y="323471"/>
                    <a:pt x="454667" y="326381"/>
                    <a:pt x="569231" y="306008"/>
                  </a:cubicBezTo>
                  <a:cubicBezTo>
                    <a:pt x="683795" y="285635"/>
                    <a:pt x="844662" y="231131"/>
                    <a:pt x="943881" y="199646"/>
                  </a:cubicBezTo>
                  <a:cubicBezTo>
                    <a:pt x="1043100" y="168161"/>
                    <a:pt x="1121681" y="149640"/>
                    <a:pt x="1164544" y="117096"/>
                  </a:cubicBezTo>
                  <a:cubicBezTo>
                    <a:pt x="1207407" y="84552"/>
                    <a:pt x="1205554" y="6500"/>
                    <a:pt x="1201056" y="4383"/>
                  </a:cubicBezTo>
                  <a:cubicBezTo>
                    <a:pt x="1196558" y="2266"/>
                    <a:pt x="1200527" y="67354"/>
                    <a:pt x="1137556" y="104396"/>
                  </a:cubicBezTo>
                  <a:cubicBezTo>
                    <a:pt x="1074585" y="141438"/>
                    <a:pt x="934620" y="193296"/>
                    <a:pt x="823231" y="226633"/>
                  </a:cubicBezTo>
                  <a:cubicBezTo>
                    <a:pt x="711842" y="259970"/>
                    <a:pt x="583783" y="293838"/>
                    <a:pt x="469219" y="304421"/>
                  </a:cubicBezTo>
                  <a:cubicBezTo>
                    <a:pt x="354655" y="315004"/>
                    <a:pt x="191142" y="304156"/>
                    <a:pt x="135844" y="290133"/>
                  </a:cubicBezTo>
                  <a:cubicBezTo>
                    <a:pt x="80546" y="276110"/>
                    <a:pt x="139018" y="239068"/>
                    <a:pt x="137431" y="220283"/>
                  </a:cubicBezTo>
                  <a:cubicBezTo>
                    <a:pt x="135844" y="201498"/>
                    <a:pt x="138490" y="202027"/>
                    <a:pt x="126319" y="177421"/>
                  </a:cubicBezTo>
                  <a:cubicBezTo>
                    <a:pt x="114148" y="152815"/>
                    <a:pt x="83191" y="101221"/>
                    <a:pt x="64406" y="72646"/>
                  </a:cubicBezTo>
                  <a:cubicBezTo>
                    <a:pt x="45621" y="44071"/>
                    <a:pt x="-7561" y="-16784"/>
                    <a:pt x="906" y="438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0F4EC6FD-9594-4814-9E17-6365BD1E9302}"/>
                </a:ext>
              </a:extLst>
            </p:cNvPr>
            <p:cNvSpPr/>
            <p:nvPr/>
          </p:nvSpPr>
          <p:spPr>
            <a:xfrm>
              <a:off x="6530965" y="9015042"/>
              <a:ext cx="87379" cy="333939"/>
            </a:xfrm>
            <a:custGeom>
              <a:avLst/>
              <a:gdLst>
                <a:gd name="connsiteX0" fmla="*/ 10 w 87379"/>
                <a:gd name="connsiteY0" fmla="*/ 371 h 333939"/>
                <a:gd name="connsiteX1" fmla="*/ 57160 w 87379"/>
                <a:gd name="connsiteY1" fmla="*/ 116258 h 333939"/>
                <a:gd name="connsiteX2" fmla="*/ 87323 w 87379"/>
                <a:gd name="connsiteY2" fmla="*/ 235321 h 333939"/>
                <a:gd name="connsiteX3" fmla="*/ 65098 w 87379"/>
                <a:gd name="connsiteY3" fmla="*/ 333746 h 333939"/>
                <a:gd name="connsiteX4" fmla="*/ 80973 w 87379"/>
                <a:gd name="connsiteY4" fmla="*/ 257546 h 333939"/>
                <a:gd name="connsiteX5" fmla="*/ 61923 w 87379"/>
                <a:gd name="connsiteY5" fmla="*/ 155946 h 333939"/>
                <a:gd name="connsiteX6" fmla="*/ 10 w 87379"/>
                <a:gd name="connsiteY6" fmla="*/ 371 h 33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9" h="333939">
                  <a:moveTo>
                    <a:pt x="10" y="371"/>
                  </a:moveTo>
                  <a:cubicBezTo>
                    <a:pt x="-784" y="-6244"/>
                    <a:pt x="42608" y="77100"/>
                    <a:pt x="57160" y="116258"/>
                  </a:cubicBezTo>
                  <a:cubicBezTo>
                    <a:pt x="71712" y="155416"/>
                    <a:pt x="86000" y="199073"/>
                    <a:pt x="87323" y="235321"/>
                  </a:cubicBezTo>
                  <a:cubicBezTo>
                    <a:pt x="88646" y="271569"/>
                    <a:pt x="66156" y="330042"/>
                    <a:pt x="65098" y="333746"/>
                  </a:cubicBezTo>
                  <a:cubicBezTo>
                    <a:pt x="64040" y="337450"/>
                    <a:pt x="81502" y="287179"/>
                    <a:pt x="80973" y="257546"/>
                  </a:cubicBezTo>
                  <a:cubicBezTo>
                    <a:pt x="80444" y="227913"/>
                    <a:pt x="76210" y="199602"/>
                    <a:pt x="61923" y="155946"/>
                  </a:cubicBezTo>
                  <a:cubicBezTo>
                    <a:pt x="47636" y="112290"/>
                    <a:pt x="804" y="6986"/>
                    <a:pt x="10" y="3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958E105D-2D9A-40BD-9474-F4508B313A20}"/>
                </a:ext>
              </a:extLst>
            </p:cNvPr>
            <p:cNvSpPr/>
            <p:nvPr/>
          </p:nvSpPr>
          <p:spPr>
            <a:xfrm>
              <a:off x="7133005" y="8813697"/>
              <a:ext cx="125080" cy="425553"/>
            </a:xfrm>
            <a:custGeom>
              <a:avLst/>
              <a:gdLst>
                <a:gd name="connsiteX0" fmla="*/ 4395 w 125080"/>
                <a:gd name="connsiteY0" fmla="*/ 103 h 425553"/>
                <a:gd name="connsiteX1" fmla="*/ 120812 w 125080"/>
                <a:gd name="connsiteY1" fmla="*/ 239286 h 425553"/>
                <a:gd name="connsiteX2" fmla="*/ 101762 w 125080"/>
                <a:gd name="connsiteY2" fmla="*/ 425553 h 425553"/>
                <a:gd name="connsiteX3" fmla="*/ 101762 w 125080"/>
                <a:gd name="connsiteY3" fmla="*/ 425553 h 425553"/>
                <a:gd name="connsiteX4" fmla="*/ 162 w 125080"/>
                <a:gd name="connsiteY4" fmla="*/ 357820 h 425553"/>
                <a:gd name="connsiteX5" fmla="*/ 78478 w 125080"/>
                <a:gd name="connsiteY5" fmla="*/ 402270 h 425553"/>
                <a:gd name="connsiteX6" fmla="*/ 93295 w 125080"/>
                <a:gd name="connsiteY6" fmla="*/ 376870 h 425553"/>
                <a:gd name="connsiteX7" fmla="*/ 101762 w 125080"/>
                <a:gd name="connsiteY7" fmla="*/ 268920 h 425553"/>
                <a:gd name="connsiteX8" fmla="*/ 4395 w 125080"/>
                <a:gd name="connsiteY8" fmla="*/ 103 h 4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80" h="425553">
                  <a:moveTo>
                    <a:pt x="4395" y="103"/>
                  </a:moveTo>
                  <a:cubicBezTo>
                    <a:pt x="7570" y="-4836"/>
                    <a:pt x="104584" y="168378"/>
                    <a:pt x="120812" y="239286"/>
                  </a:cubicBezTo>
                  <a:cubicBezTo>
                    <a:pt x="137040" y="310194"/>
                    <a:pt x="101762" y="425553"/>
                    <a:pt x="101762" y="425553"/>
                  </a:cubicBezTo>
                  <a:lnTo>
                    <a:pt x="101762" y="425553"/>
                  </a:lnTo>
                  <a:cubicBezTo>
                    <a:pt x="84829" y="414264"/>
                    <a:pt x="4043" y="361700"/>
                    <a:pt x="162" y="357820"/>
                  </a:cubicBezTo>
                  <a:cubicBezTo>
                    <a:pt x="-3719" y="353940"/>
                    <a:pt x="62956" y="399095"/>
                    <a:pt x="78478" y="402270"/>
                  </a:cubicBezTo>
                  <a:cubicBezTo>
                    <a:pt x="94000" y="405445"/>
                    <a:pt x="89414" y="399095"/>
                    <a:pt x="93295" y="376870"/>
                  </a:cubicBezTo>
                  <a:cubicBezTo>
                    <a:pt x="97176" y="354645"/>
                    <a:pt x="118342" y="333126"/>
                    <a:pt x="101762" y="268920"/>
                  </a:cubicBezTo>
                  <a:cubicBezTo>
                    <a:pt x="85182" y="204714"/>
                    <a:pt x="1220" y="5042"/>
                    <a:pt x="4395" y="10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275602D2-9BC8-4F80-BF2E-DDE0EDEFD9EE}"/>
                </a:ext>
              </a:extLst>
            </p:cNvPr>
            <p:cNvSpPr/>
            <p:nvPr/>
          </p:nvSpPr>
          <p:spPr>
            <a:xfrm>
              <a:off x="7070665" y="9224433"/>
              <a:ext cx="145202" cy="521279"/>
            </a:xfrm>
            <a:custGeom>
              <a:avLst/>
              <a:gdLst>
                <a:gd name="connsiteX0" fmla="*/ 145052 w 145202"/>
                <a:gd name="connsiteY0" fmla="*/ 0 h 521279"/>
                <a:gd name="connsiteX1" fmla="*/ 66735 w 145202"/>
                <a:gd name="connsiteY1" fmla="*/ 296334 h 521279"/>
                <a:gd name="connsiteX2" fmla="*/ 9585 w 145202"/>
                <a:gd name="connsiteY2" fmla="*/ 419100 h 521279"/>
                <a:gd name="connsiteX3" fmla="*/ 22285 w 145202"/>
                <a:gd name="connsiteY3" fmla="*/ 484717 h 521279"/>
                <a:gd name="connsiteX4" fmla="*/ 22285 w 145202"/>
                <a:gd name="connsiteY4" fmla="*/ 520700 h 521279"/>
                <a:gd name="connsiteX5" fmla="*/ 1118 w 145202"/>
                <a:gd name="connsiteY5" fmla="*/ 457200 h 521279"/>
                <a:gd name="connsiteX6" fmla="*/ 7468 w 145202"/>
                <a:gd name="connsiteY6" fmla="*/ 408517 h 521279"/>
                <a:gd name="connsiteX7" fmla="*/ 45568 w 145202"/>
                <a:gd name="connsiteY7" fmla="*/ 296334 h 521279"/>
                <a:gd name="connsiteX8" fmla="*/ 145052 w 145202"/>
                <a:gd name="connsiteY8" fmla="*/ 0 h 5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02" h="521279">
                  <a:moveTo>
                    <a:pt x="145052" y="0"/>
                  </a:moveTo>
                  <a:cubicBezTo>
                    <a:pt x="148580" y="0"/>
                    <a:pt x="89313" y="226484"/>
                    <a:pt x="66735" y="296334"/>
                  </a:cubicBezTo>
                  <a:cubicBezTo>
                    <a:pt x="44157" y="366184"/>
                    <a:pt x="16993" y="387703"/>
                    <a:pt x="9585" y="419100"/>
                  </a:cubicBezTo>
                  <a:cubicBezTo>
                    <a:pt x="2177" y="450497"/>
                    <a:pt x="20168" y="467784"/>
                    <a:pt x="22285" y="484717"/>
                  </a:cubicBezTo>
                  <a:cubicBezTo>
                    <a:pt x="24402" y="501650"/>
                    <a:pt x="25813" y="525286"/>
                    <a:pt x="22285" y="520700"/>
                  </a:cubicBezTo>
                  <a:cubicBezTo>
                    <a:pt x="18757" y="516114"/>
                    <a:pt x="3587" y="475897"/>
                    <a:pt x="1118" y="457200"/>
                  </a:cubicBezTo>
                  <a:cubicBezTo>
                    <a:pt x="-1352" y="438503"/>
                    <a:pt x="60" y="435328"/>
                    <a:pt x="7468" y="408517"/>
                  </a:cubicBezTo>
                  <a:cubicBezTo>
                    <a:pt x="14876" y="381706"/>
                    <a:pt x="22637" y="363009"/>
                    <a:pt x="45568" y="296334"/>
                  </a:cubicBezTo>
                  <a:cubicBezTo>
                    <a:pt x="68499" y="229659"/>
                    <a:pt x="141524" y="0"/>
                    <a:pt x="145052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2AE4AD3A-31EF-4EC6-A6DB-1C495D146F4B}"/>
                </a:ext>
              </a:extLst>
            </p:cNvPr>
            <p:cNvSpPr/>
            <p:nvPr/>
          </p:nvSpPr>
          <p:spPr>
            <a:xfrm>
              <a:off x="6819627" y="9177728"/>
              <a:ext cx="308222" cy="208809"/>
            </a:xfrm>
            <a:custGeom>
              <a:avLst/>
              <a:gdLst>
                <a:gd name="connsiteX0" fmla="*/ 307190 w 308222"/>
                <a:gd name="connsiteY0" fmla="*/ 139 h 208809"/>
                <a:gd name="connsiteX1" fmla="*/ 57423 w 308222"/>
                <a:gd name="connsiteY1" fmla="*/ 108089 h 208809"/>
                <a:gd name="connsiteX2" fmla="*/ 273 w 308222"/>
                <a:gd name="connsiteY2" fmla="*/ 207572 h 208809"/>
                <a:gd name="connsiteX3" fmla="*/ 40490 w 308222"/>
                <a:gd name="connsiteY3" fmla="*/ 158889 h 208809"/>
                <a:gd name="connsiteX4" fmla="*/ 142090 w 308222"/>
                <a:gd name="connsiteY4" fmla="*/ 86922 h 208809"/>
                <a:gd name="connsiteX5" fmla="*/ 307190 w 308222"/>
                <a:gd name="connsiteY5" fmla="*/ 139 h 2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22" h="208809">
                  <a:moveTo>
                    <a:pt x="307190" y="139"/>
                  </a:moveTo>
                  <a:cubicBezTo>
                    <a:pt x="293079" y="3667"/>
                    <a:pt x="108576" y="73517"/>
                    <a:pt x="57423" y="108089"/>
                  </a:cubicBezTo>
                  <a:cubicBezTo>
                    <a:pt x="6270" y="142661"/>
                    <a:pt x="3095" y="199105"/>
                    <a:pt x="273" y="207572"/>
                  </a:cubicBezTo>
                  <a:cubicBezTo>
                    <a:pt x="-2549" y="216039"/>
                    <a:pt x="16854" y="178997"/>
                    <a:pt x="40490" y="158889"/>
                  </a:cubicBezTo>
                  <a:cubicBezTo>
                    <a:pt x="64126" y="138781"/>
                    <a:pt x="97287" y="112675"/>
                    <a:pt x="142090" y="86922"/>
                  </a:cubicBezTo>
                  <a:cubicBezTo>
                    <a:pt x="186893" y="61169"/>
                    <a:pt x="321301" y="-3389"/>
                    <a:pt x="307190" y="13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B0D29DCA-4583-4624-A845-9E5365897BE7}"/>
                </a:ext>
              </a:extLst>
            </p:cNvPr>
            <p:cNvSpPr/>
            <p:nvPr/>
          </p:nvSpPr>
          <p:spPr>
            <a:xfrm>
              <a:off x="6809315" y="9355726"/>
              <a:ext cx="268112" cy="335060"/>
            </a:xfrm>
            <a:custGeom>
              <a:avLst/>
              <a:gdLst>
                <a:gd name="connsiteX0" fmla="*/ 266702 w 268112"/>
                <a:gd name="connsiteY0" fmla="*/ 334374 h 335060"/>
                <a:gd name="connsiteX1" fmla="*/ 194735 w 268112"/>
                <a:gd name="connsiteY1" fmla="*/ 160807 h 335060"/>
                <a:gd name="connsiteX2" fmla="*/ 59268 w 268112"/>
                <a:gd name="connsiteY2" fmla="*/ 10524 h 335060"/>
                <a:gd name="connsiteX3" fmla="*/ 2 w 268112"/>
                <a:gd name="connsiteY3" fmla="*/ 12641 h 335060"/>
                <a:gd name="connsiteX4" fmla="*/ 57152 w 268112"/>
                <a:gd name="connsiteY4" fmla="*/ 12641 h 335060"/>
                <a:gd name="connsiteX5" fmla="*/ 133352 w 268112"/>
                <a:gd name="connsiteY5" fmla="*/ 93074 h 335060"/>
                <a:gd name="connsiteX6" fmla="*/ 266702 w 268112"/>
                <a:gd name="connsiteY6" fmla="*/ 334374 h 33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12" h="335060">
                  <a:moveTo>
                    <a:pt x="266702" y="334374"/>
                  </a:moveTo>
                  <a:cubicBezTo>
                    <a:pt x="276932" y="345663"/>
                    <a:pt x="229307" y="214782"/>
                    <a:pt x="194735" y="160807"/>
                  </a:cubicBezTo>
                  <a:cubicBezTo>
                    <a:pt x="160163" y="106832"/>
                    <a:pt x="91723" y="35218"/>
                    <a:pt x="59268" y="10524"/>
                  </a:cubicBezTo>
                  <a:cubicBezTo>
                    <a:pt x="26813" y="-14170"/>
                    <a:pt x="355" y="12288"/>
                    <a:pt x="2" y="12641"/>
                  </a:cubicBezTo>
                  <a:cubicBezTo>
                    <a:pt x="-351" y="12994"/>
                    <a:pt x="34927" y="-764"/>
                    <a:pt x="57152" y="12641"/>
                  </a:cubicBezTo>
                  <a:cubicBezTo>
                    <a:pt x="79377" y="26046"/>
                    <a:pt x="100191" y="42627"/>
                    <a:pt x="133352" y="93074"/>
                  </a:cubicBezTo>
                  <a:cubicBezTo>
                    <a:pt x="166513" y="143521"/>
                    <a:pt x="256472" y="323085"/>
                    <a:pt x="266702" y="3343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9DAB449E-DD8B-48BC-B9C8-50AE431E9EC4}"/>
                </a:ext>
              </a:extLst>
            </p:cNvPr>
            <p:cNvSpPr/>
            <p:nvPr/>
          </p:nvSpPr>
          <p:spPr>
            <a:xfrm>
              <a:off x="6912686" y="9502719"/>
              <a:ext cx="73347" cy="370672"/>
            </a:xfrm>
            <a:custGeom>
              <a:avLst/>
              <a:gdLst>
                <a:gd name="connsiteX0" fmla="*/ 65964 w 73347"/>
                <a:gd name="connsiteY0" fmla="*/ 1114 h 370672"/>
                <a:gd name="connsiteX1" fmla="*/ 42681 w 73347"/>
                <a:gd name="connsiteY1" fmla="*/ 229714 h 370672"/>
                <a:gd name="connsiteX2" fmla="*/ 347 w 73347"/>
                <a:gd name="connsiteY2" fmla="*/ 369414 h 370672"/>
                <a:gd name="connsiteX3" fmla="*/ 68081 w 73347"/>
                <a:gd name="connsiteY3" fmla="*/ 151398 h 370672"/>
                <a:gd name="connsiteX4" fmla="*/ 65964 w 73347"/>
                <a:gd name="connsiteY4" fmla="*/ 1114 h 3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7" h="370672">
                  <a:moveTo>
                    <a:pt x="65964" y="1114"/>
                  </a:moveTo>
                  <a:cubicBezTo>
                    <a:pt x="61731" y="14167"/>
                    <a:pt x="53617" y="168331"/>
                    <a:pt x="42681" y="229714"/>
                  </a:cubicBezTo>
                  <a:cubicBezTo>
                    <a:pt x="31745" y="291097"/>
                    <a:pt x="-3886" y="382467"/>
                    <a:pt x="347" y="369414"/>
                  </a:cubicBezTo>
                  <a:cubicBezTo>
                    <a:pt x="4580" y="356361"/>
                    <a:pt x="57145" y="209959"/>
                    <a:pt x="68081" y="151398"/>
                  </a:cubicBezTo>
                  <a:cubicBezTo>
                    <a:pt x="79017" y="92837"/>
                    <a:pt x="70197" y="-11939"/>
                    <a:pt x="65964" y="11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6D415216-B592-4F2E-B59A-BB5315E4EA2F}"/>
                </a:ext>
              </a:extLst>
            </p:cNvPr>
            <p:cNvSpPr/>
            <p:nvPr/>
          </p:nvSpPr>
          <p:spPr>
            <a:xfrm>
              <a:off x="6948830" y="9601168"/>
              <a:ext cx="82841" cy="332409"/>
            </a:xfrm>
            <a:custGeom>
              <a:avLst/>
              <a:gdLst>
                <a:gd name="connsiteX0" fmla="*/ 82737 w 82841"/>
                <a:gd name="connsiteY0" fmla="*/ 32 h 332409"/>
                <a:gd name="connsiteX1" fmla="*/ 40403 w 82841"/>
                <a:gd name="connsiteY1" fmla="*/ 205349 h 332409"/>
                <a:gd name="connsiteX2" fmla="*/ 187 w 82841"/>
                <a:gd name="connsiteY2" fmla="*/ 332349 h 332409"/>
                <a:gd name="connsiteX3" fmla="*/ 27703 w 82841"/>
                <a:gd name="connsiteY3" fmla="*/ 190532 h 332409"/>
                <a:gd name="connsiteX4" fmla="*/ 82737 w 82841"/>
                <a:gd name="connsiteY4" fmla="*/ 32 h 3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41" h="332409">
                  <a:moveTo>
                    <a:pt x="82737" y="32"/>
                  </a:moveTo>
                  <a:cubicBezTo>
                    <a:pt x="84854" y="2502"/>
                    <a:pt x="54161" y="149963"/>
                    <a:pt x="40403" y="205349"/>
                  </a:cubicBezTo>
                  <a:cubicBezTo>
                    <a:pt x="26645" y="260735"/>
                    <a:pt x="2304" y="334819"/>
                    <a:pt x="187" y="332349"/>
                  </a:cubicBezTo>
                  <a:cubicBezTo>
                    <a:pt x="-1930" y="329880"/>
                    <a:pt x="14298" y="244154"/>
                    <a:pt x="27703" y="190532"/>
                  </a:cubicBezTo>
                  <a:cubicBezTo>
                    <a:pt x="41108" y="136910"/>
                    <a:pt x="80620" y="-2438"/>
                    <a:pt x="82737" y="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887D004B-CC8E-4F85-9B8E-F69F6BB6CBA5}"/>
                </a:ext>
              </a:extLst>
            </p:cNvPr>
            <p:cNvSpPr/>
            <p:nvPr/>
          </p:nvSpPr>
          <p:spPr>
            <a:xfrm>
              <a:off x="6883648" y="9463604"/>
              <a:ext cx="58836" cy="340842"/>
            </a:xfrm>
            <a:custGeom>
              <a:avLst/>
              <a:gdLst>
                <a:gd name="connsiteX0" fmla="*/ 56902 w 58836"/>
                <a:gd name="connsiteY0" fmla="*/ 13 h 340842"/>
                <a:gd name="connsiteX1" fmla="*/ 12452 w 58836"/>
                <a:gd name="connsiteY1" fmla="*/ 237079 h 340842"/>
                <a:gd name="connsiteX2" fmla="*/ 1869 w 58836"/>
                <a:gd name="connsiteY2" fmla="*/ 340796 h 340842"/>
                <a:gd name="connsiteX3" fmla="*/ 44202 w 58836"/>
                <a:gd name="connsiteY3" fmla="*/ 226496 h 340842"/>
                <a:gd name="connsiteX4" fmla="*/ 56902 w 58836"/>
                <a:gd name="connsiteY4" fmla="*/ 13 h 34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36" h="340842">
                  <a:moveTo>
                    <a:pt x="56902" y="13"/>
                  </a:moveTo>
                  <a:cubicBezTo>
                    <a:pt x="51610" y="1777"/>
                    <a:pt x="21624" y="180282"/>
                    <a:pt x="12452" y="237079"/>
                  </a:cubicBezTo>
                  <a:cubicBezTo>
                    <a:pt x="3280" y="293876"/>
                    <a:pt x="-3423" y="342560"/>
                    <a:pt x="1869" y="340796"/>
                  </a:cubicBezTo>
                  <a:cubicBezTo>
                    <a:pt x="7161" y="339032"/>
                    <a:pt x="32208" y="281176"/>
                    <a:pt x="44202" y="226496"/>
                  </a:cubicBezTo>
                  <a:cubicBezTo>
                    <a:pt x="56196" y="171816"/>
                    <a:pt x="62194" y="-1751"/>
                    <a:pt x="56902" y="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D0B30D84-A757-4394-B07D-51A3BA0DE1E9}"/>
                </a:ext>
              </a:extLst>
            </p:cNvPr>
            <p:cNvSpPr/>
            <p:nvPr/>
          </p:nvSpPr>
          <p:spPr>
            <a:xfrm>
              <a:off x="6809317" y="9381067"/>
              <a:ext cx="97474" cy="29659"/>
            </a:xfrm>
            <a:custGeom>
              <a:avLst/>
              <a:gdLst>
                <a:gd name="connsiteX0" fmla="*/ 0 w 97474"/>
                <a:gd name="connsiteY0" fmla="*/ 0 h 29659"/>
                <a:gd name="connsiteX1" fmla="*/ 97366 w 97474"/>
                <a:gd name="connsiteY1" fmla="*/ 29633 h 29659"/>
                <a:gd name="connsiteX2" fmla="*/ 0 w 97474"/>
                <a:gd name="connsiteY2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74" h="29659">
                  <a:moveTo>
                    <a:pt x="0" y="0"/>
                  </a:moveTo>
                  <a:cubicBezTo>
                    <a:pt x="0" y="0"/>
                    <a:pt x="93486" y="30691"/>
                    <a:pt x="97366" y="29633"/>
                  </a:cubicBezTo>
                  <a:cubicBezTo>
                    <a:pt x="101247" y="2857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1C33ED2F-B374-43CD-9A3C-5217E96CD4CB}"/>
                </a:ext>
              </a:extLst>
            </p:cNvPr>
            <p:cNvSpPr/>
            <p:nvPr/>
          </p:nvSpPr>
          <p:spPr>
            <a:xfrm>
              <a:off x="6823614" y="9421037"/>
              <a:ext cx="80167" cy="295391"/>
            </a:xfrm>
            <a:custGeom>
              <a:avLst/>
              <a:gdLst>
                <a:gd name="connsiteX0" fmla="*/ 78836 w 80167"/>
                <a:gd name="connsiteY0" fmla="*/ 4480 h 295391"/>
                <a:gd name="connsiteX1" fmla="*/ 47086 w 80167"/>
                <a:gd name="connsiteY1" fmla="*/ 61630 h 295391"/>
                <a:gd name="connsiteX2" fmla="*/ 11103 w 80167"/>
                <a:gd name="connsiteY2" fmla="*/ 256363 h 295391"/>
                <a:gd name="connsiteX3" fmla="*/ 17453 w 80167"/>
                <a:gd name="connsiteY3" fmla="*/ 288113 h 295391"/>
                <a:gd name="connsiteX4" fmla="*/ 519 w 80167"/>
                <a:gd name="connsiteY4" fmla="*/ 161113 h 295391"/>
                <a:gd name="connsiteX5" fmla="*/ 78836 w 80167"/>
                <a:gd name="connsiteY5" fmla="*/ 4480 h 29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67" h="295391">
                  <a:moveTo>
                    <a:pt x="78836" y="4480"/>
                  </a:moveTo>
                  <a:cubicBezTo>
                    <a:pt x="86597" y="-12100"/>
                    <a:pt x="58375" y="19650"/>
                    <a:pt x="47086" y="61630"/>
                  </a:cubicBezTo>
                  <a:cubicBezTo>
                    <a:pt x="35797" y="103610"/>
                    <a:pt x="16042" y="218616"/>
                    <a:pt x="11103" y="256363"/>
                  </a:cubicBezTo>
                  <a:cubicBezTo>
                    <a:pt x="6164" y="294110"/>
                    <a:pt x="19217" y="303988"/>
                    <a:pt x="17453" y="288113"/>
                  </a:cubicBezTo>
                  <a:cubicBezTo>
                    <a:pt x="15689" y="272238"/>
                    <a:pt x="-3361" y="209443"/>
                    <a:pt x="519" y="161113"/>
                  </a:cubicBezTo>
                  <a:cubicBezTo>
                    <a:pt x="4399" y="112783"/>
                    <a:pt x="71075" y="21060"/>
                    <a:pt x="78836" y="4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8C44A49C-F126-4DFE-8C34-18FA104C08A7}"/>
                </a:ext>
              </a:extLst>
            </p:cNvPr>
            <p:cNvSpPr/>
            <p:nvPr/>
          </p:nvSpPr>
          <p:spPr>
            <a:xfrm>
              <a:off x="7318837" y="7193492"/>
              <a:ext cx="1266954" cy="1222401"/>
            </a:xfrm>
            <a:custGeom>
              <a:avLst/>
              <a:gdLst>
                <a:gd name="connsiteX0" fmla="*/ 21762 w 1266954"/>
                <a:gd name="connsiteY0" fmla="*/ 3175 h 1222401"/>
                <a:gd name="connsiteX1" fmla="*/ 182629 w 1266954"/>
                <a:gd name="connsiteY1" fmla="*/ 28575 h 1222401"/>
                <a:gd name="connsiteX2" fmla="*/ 665229 w 1266954"/>
                <a:gd name="connsiteY2" fmla="*/ 155575 h 1222401"/>
                <a:gd name="connsiteX3" fmla="*/ 1097029 w 1266954"/>
                <a:gd name="connsiteY3" fmla="*/ 511175 h 1222401"/>
                <a:gd name="connsiteX4" fmla="*/ 1266362 w 1266954"/>
                <a:gd name="connsiteY4" fmla="*/ 1222375 h 1222401"/>
                <a:gd name="connsiteX5" fmla="*/ 1130896 w 1266954"/>
                <a:gd name="connsiteY5" fmla="*/ 536575 h 1222401"/>
                <a:gd name="connsiteX6" fmla="*/ 622896 w 1266954"/>
                <a:gd name="connsiteY6" fmla="*/ 79375 h 1222401"/>
                <a:gd name="connsiteX7" fmla="*/ 21762 w 1266954"/>
                <a:gd name="connsiteY7" fmla="*/ 3175 h 122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6954" h="1222401">
                  <a:moveTo>
                    <a:pt x="21762" y="3175"/>
                  </a:moveTo>
                  <a:cubicBezTo>
                    <a:pt x="-51616" y="-5292"/>
                    <a:pt x="75385" y="3175"/>
                    <a:pt x="182629" y="28575"/>
                  </a:cubicBezTo>
                  <a:cubicBezTo>
                    <a:pt x="289873" y="53975"/>
                    <a:pt x="512829" y="75142"/>
                    <a:pt x="665229" y="155575"/>
                  </a:cubicBezTo>
                  <a:cubicBezTo>
                    <a:pt x="817629" y="236008"/>
                    <a:pt x="996840" y="333375"/>
                    <a:pt x="1097029" y="511175"/>
                  </a:cubicBezTo>
                  <a:cubicBezTo>
                    <a:pt x="1197218" y="688975"/>
                    <a:pt x="1260718" y="1218142"/>
                    <a:pt x="1266362" y="1222375"/>
                  </a:cubicBezTo>
                  <a:cubicBezTo>
                    <a:pt x="1272006" y="1226608"/>
                    <a:pt x="1238140" y="727075"/>
                    <a:pt x="1130896" y="536575"/>
                  </a:cubicBezTo>
                  <a:cubicBezTo>
                    <a:pt x="1023652" y="346075"/>
                    <a:pt x="813396" y="168275"/>
                    <a:pt x="622896" y="79375"/>
                  </a:cubicBezTo>
                  <a:cubicBezTo>
                    <a:pt x="432396" y="-9525"/>
                    <a:pt x="95140" y="11642"/>
                    <a:pt x="21762" y="317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297B9F18-9CBE-4597-B5A9-17CEF34A785E}"/>
                </a:ext>
              </a:extLst>
            </p:cNvPr>
            <p:cNvSpPr/>
            <p:nvPr/>
          </p:nvSpPr>
          <p:spPr>
            <a:xfrm>
              <a:off x="8398809" y="8400344"/>
              <a:ext cx="216535" cy="3682931"/>
            </a:xfrm>
            <a:custGeom>
              <a:avLst/>
              <a:gdLst>
                <a:gd name="connsiteX0" fmla="*/ 203325 w 216535"/>
                <a:gd name="connsiteY0" fmla="*/ 15523 h 3682931"/>
                <a:gd name="connsiteX1" fmla="*/ 203325 w 216535"/>
                <a:gd name="connsiteY1" fmla="*/ 667456 h 3682931"/>
                <a:gd name="connsiteX2" fmla="*/ 144058 w 216535"/>
                <a:gd name="connsiteY2" fmla="*/ 1573389 h 3682931"/>
                <a:gd name="connsiteX3" fmla="*/ 127125 w 216535"/>
                <a:gd name="connsiteY3" fmla="*/ 2326923 h 3682931"/>
                <a:gd name="connsiteX4" fmla="*/ 127125 w 216535"/>
                <a:gd name="connsiteY4" fmla="*/ 2970389 h 3682931"/>
                <a:gd name="connsiteX5" fmla="*/ 135592 w 216535"/>
                <a:gd name="connsiteY5" fmla="*/ 3317523 h 3682931"/>
                <a:gd name="connsiteX6" fmla="*/ 125 w 216535"/>
                <a:gd name="connsiteY6" fmla="*/ 3681589 h 3682931"/>
                <a:gd name="connsiteX7" fmla="*/ 110192 w 216535"/>
                <a:gd name="connsiteY7" fmla="*/ 3182056 h 3682931"/>
                <a:gd name="connsiteX8" fmla="*/ 59392 w 216535"/>
                <a:gd name="connsiteY8" fmla="*/ 1327856 h 3682931"/>
                <a:gd name="connsiteX9" fmla="*/ 203325 w 216535"/>
                <a:gd name="connsiteY9" fmla="*/ 15523 h 368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535" h="3682931">
                  <a:moveTo>
                    <a:pt x="203325" y="15523"/>
                  </a:moveTo>
                  <a:cubicBezTo>
                    <a:pt x="227314" y="-94544"/>
                    <a:pt x="213203" y="407812"/>
                    <a:pt x="203325" y="667456"/>
                  </a:cubicBezTo>
                  <a:cubicBezTo>
                    <a:pt x="193447" y="927100"/>
                    <a:pt x="156758" y="1296811"/>
                    <a:pt x="144058" y="1573389"/>
                  </a:cubicBezTo>
                  <a:cubicBezTo>
                    <a:pt x="131358" y="1849967"/>
                    <a:pt x="129947" y="2094090"/>
                    <a:pt x="127125" y="2326923"/>
                  </a:cubicBezTo>
                  <a:cubicBezTo>
                    <a:pt x="124303" y="2559756"/>
                    <a:pt x="125714" y="2805289"/>
                    <a:pt x="127125" y="2970389"/>
                  </a:cubicBezTo>
                  <a:cubicBezTo>
                    <a:pt x="128536" y="3135489"/>
                    <a:pt x="156759" y="3198990"/>
                    <a:pt x="135592" y="3317523"/>
                  </a:cubicBezTo>
                  <a:cubicBezTo>
                    <a:pt x="114425" y="3436056"/>
                    <a:pt x="4358" y="3704167"/>
                    <a:pt x="125" y="3681589"/>
                  </a:cubicBezTo>
                  <a:cubicBezTo>
                    <a:pt x="-4108" y="3659011"/>
                    <a:pt x="100314" y="3574345"/>
                    <a:pt x="110192" y="3182056"/>
                  </a:cubicBezTo>
                  <a:cubicBezTo>
                    <a:pt x="120070" y="2789767"/>
                    <a:pt x="45281" y="1858434"/>
                    <a:pt x="59392" y="1327856"/>
                  </a:cubicBezTo>
                  <a:cubicBezTo>
                    <a:pt x="73503" y="797278"/>
                    <a:pt x="179336" y="125590"/>
                    <a:pt x="203325" y="1552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1C403549-CEA2-42D8-B0D7-FC5A6DBE4067}"/>
                </a:ext>
              </a:extLst>
            </p:cNvPr>
            <p:cNvSpPr/>
            <p:nvPr/>
          </p:nvSpPr>
          <p:spPr>
            <a:xfrm>
              <a:off x="6579796" y="9316009"/>
              <a:ext cx="1649993" cy="2320445"/>
            </a:xfrm>
            <a:custGeom>
              <a:avLst/>
              <a:gdLst>
                <a:gd name="connsiteX0" fmla="*/ 24204 w 1649993"/>
                <a:gd name="connsiteY0" fmla="*/ 65058 h 2320445"/>
                <a:gd name="connsiteX1" fmla="*/ 396737 w 1649993"/>
                <a:gd name="connsiteY1" fmla="*/ 767791 h 2320445"/>
                <a:gd name="connsiteX2" fmla="*/ 930137 w 1649993"/>
                <a:gd name="connsiteY2" fmla="*/ 1343524 h 2320445"/>
                <a:gd name="connsiteX3" fmla="*/ 1421204 w 1649993"/>
                <a:gd name="connsiteY3" fmla="*/ 1741458 h 2320445"/>
                <a:gd name="connsiteX4" fmla="*/ 1548204 w 1649993"/>
                <a:gd name="connsiteY4" fmla="*/ 1995458 h 2320445"/>
                <a:gd name="connsiteX5" fmla="*/ 1649804 w 1649993"/>
                <a:gd name="connsiteY5" fmla="*/ 2317191 h 2320445"/>
                <a:gd name="connsiteX6" fmla="*/ 1522804 w 1649993"/>
                <a:gd name="connsiteY6" fmla="*/ 1783791 h 2320445"/>
                <a:gd name="connsiteX7" fmla="*/ 997871 w 1649993"/>
                <a:gd name="connsiteY7" fmla="*/ 1284258 h 2320445"/>
                <a:gd name="connsiteX8" fmla="*/ 379804 w 1649993"/>
                <a:gd name="connsiteY8" fmla="*/ 573058 h 2320445"/>
                <a:gd name="connsiteX9" fmla="*/ 75004 w 1649993"/>
                <a:gd name="connsiteY9" fmla="*/ 90458 h 2320445"/>
                <a:gd name="connsiteX10" fmla="*/ 24204 w 1649993"/>
                <a:gd name="connsiteY10" fmla="*/ 65058 h 232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9993" h="2320445">
                  <a:moveTo>
                    <a:pt x="24204" y="65058"/>
                  </a:moveTo>
                  <a:cubicBezTo>
                    <a:pt x="77826" y="177947"/>
                    <a:pt x="245748" y="554713"/>
                    <a:pt x="396737" y="767791"/>
                  </a:cubicBezTo>
                  <a:cubicBezTo>
                    <a:pt x="547726" y="980869"/>
                    <a:pt x="759393" y="1181246"/>
                    <a:pt x="930137" y="1343524"/>
                  </a:cubicBezTo>
                  <a:cubicBezTo>
                    <a:pt x="1100881" y="1505802"/>
                    <a:pt x="1318193" y="1632802"/>
                    <a:pt x="1421204" y="1741458"/>
                  </a:cubicBezTo>
                  <a:cubicBezTo>
                    <a:pt x="1524215" y="1850114"/>
                    <a:pt x="1510104" y="1899502"/>
                    <a:pt x="1548204" y="1995458"/>
                  </a:cubicBezTo>
                  <a:cubicBezTo>
                    <a:pt x="1586304" y="2091414"/>
                    <a:pt x="1654037" y="2352469"/>
                    <a:pt x="1649804" y="2317191"/>
                  </a:cubicBezTo>
                  <a:cubicBezTo>
                    <a:pt x="1645571" y="2281913"/>
                    <a:pt x="1631459" y="1955946"/>
                    <a:pt x="1522804" y="1783791"/>
                  </a:cubicBezTo>
                  <a:cubicBezTo>
                    <a:pt x="1414149" y="1611636"/>
                    <a:pt x="1188371" y="1486047"/>
                    <a:pt x="997871" y="1284258"/>
                  </a:cubicBezTo>
                  <a:cubicBezTo>
                    <a:pt x="807371" y="1082469"/>
                    <a:pt x="533615" y="772025"/>
                    <a:pt x="379804" y="573058"/>
                  </a:cubicBezTo>
                  <a:cubicBezTo>
                    <a:pt x="225993" y="374091"/>
                    <a:pt x="135682" y="177947"/>
                    <a:pt x="75004" y="90458"/>
                  </a:cubicBezTo>
                  <a:cubicBezTo>
                    <a:pt x="14326" y="2969"/>
                    <a:pt x="-29418" y="-47831"/>
                    <a:pt x="24204" y="6505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67E1396B-EBF6-4BB8-8C4B-AD49C17F90C0}"/>
                </a:ext>
              </a:extLst>
            </p:cNvPr>
            <p:cNvSpPr/>
            <p:nvPr/>
          </p:nvSpPr>
          <p:spPr>
            <a:xfrm>
              <a:off x="8113757" y="11162423"/>
              <a:ext cx="222736" cy="304340"/>
            </a:xfrm>
            <a:custGeom>
              <a:avLst/>
              <a:gdLst>
                <a:gd name="connsiteX0" fmla="*/ 4718 w 222736"/>
                <a:gd name="connsiteY0" fmla="*/ 4052 h 304340"/>
                <a:gd name="connsiteX1" fmla="*/ 45993 w 222736"/>
                <a:gd name="connsiteY1" fmla="*/ 54852 h 304340"/>
                <a:gd name="connsiteX2" fmla="*/ 198393 w 222736"/>
                <a:gd name="connsiteY2" fmla="*/ 242177 h 304340"/>
                <a:gd name="connsiteX3" fmla="*/ 220618 w 222736"/>
                <a:gd name="connsiteY3" fmla="*/ 302502 h 304340"/>
                <a:gd name="connsiteX4" fmla="*/ 179343 w 222736"/>
                <a:gd name="connsiteY4" fmla="*/ 185027 h 304340"/>
                <a:gd name="connsiteX5" fmla="*/ 4718 w 222736"/>
                <a:gd name="connsiteY5" fmla="*/ 4052 h 30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736" h="304340">
                  <a:moveTo>
                    <a:pt x="4718" y="4052"/>
                  </a:moveTo>
                  <a:cubicBezTo>
                    <a:pt x="-17507" y="-17644"/>
                    <a:pt x="45993" y="54852"/>
                    <a:pt x="45993" y="54852"/>
                  </a:cubicBezTo>
                  <a:cubicBezTo>
                    <a:pt x="78272" y="94539"/>
                    <a:pt x="169289" y="200902"/>
                    <a:pt x="198393" y="242177"/>
                  </a:cubicBezTo>
                  <a:cubicBezTo>
                    <a:pt x="227497" y="283452"/>
                    <a:pt x="223793" y="312027"/>
                    <a:pt x="220618" y="302502"/>
                  </a:cubicBezTo>
                  <a:cubicBezTo>
                    <a:pt x="217443" y="292977"/>
                    <a:pt x="213739" y="230535"/>
                    <a:pt x="179343" y="185027"/>
                  </a:cubicBezTo>
                  <a:cubicBezTo>
                    <a:pt x="144947" y="139519"/>
                    <a:pt x="26943" y="25748"/>
                    <a:pt x="4718" y="405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5B3F0B54-3F30-4CED-978B-F79EAA033822}"/>
                </a:ext>
              </a:extLst>
            </p:cNvPr>
            <p:cNvSpPr/>
            <p:nvPr/>
          </p:nvSpPr>
          <p:spPr>
            <a:xfrm>
              <a:off x="5539871" y="9495147"/>
              <a:ext cx="2780009" cy="2634003"/>
            </a:xfrm>
            <a:custGeom>
              <a:avLst/>
              <a:gdLst>
                <a:gd name="connsiteX0" fmla="*/ 86229 w 2780009"/>
                <a:gd name="connsiteY0" fmla="*/ 118753 h 2634003"/>
                <a:gd name="connsiteX1" fmla="*/ 73529 w 2780009"/>
                <a:gd name="connsiteY1" fmla="*/ 207653 h 2634003"/>
                <a:gd name="connsiteX2" fmla="*/ 746629 w 2780009"/>
                <a:gd name="connsiteY2" fmla="*/ 1541153 h 2634003"/>
                <a:gd name="connsiteX3" fmla="*/ 1673729 w 2780009"/>
                <a:gd name="connsiteY3" fmla="*/ 2366653 h 2634003"/>
                <a:gd name="connsiteX4" fmla="*/ 2778629 w 2780009"/>
                <a:gd name="connsiteY4" fmla="*/ 2633353 h 2634003"/>
                <a:gd name="connsiteX5" fmla="*/ 1889629 w 2780009"/>
                <a:gd name="connsiteY5" fmla="*/ 2430153 h 2634003"/>
                <a:gd name="connsiteX6" fmla="*/ 1292729 w 2780009"/>
                <a:gd name="connsiteY6" fmla="*/ 2074553 h 2634003"/>
                <a:gd name="connsiteX7" fmla="*/ 683129 w 2780009"/>
                <a:gd name="connsiteY7" fmla="*/ 1337953 h 2634003"/>
                <a:gd name="connsiteX8" fmla="*/ 86229 w 2780009"/>
                <a:gd name="connsiteY8" fmla="*/ 118753 h 26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0009" h="2634003">
                  <a:moveTo>
                    <a:pt x="86229" y="118753"/>
                  </a:moveTo>
                  <a:cubicBezTo>
                    <a:pt x="-15371" y="-69630"/>
                    <a:pt x="-36538" y="-29414"/>
                    <a:pt x="73529" y="207653"/>
                  </a:cubicBezTo>
                  <a:cubicBezTo>
                    <a:pt x="183596" y="444720"/>
                    <a:pt x="479929" y="1181320"/>
                    <a:pt x="746629" y="1541153"/>
                  </a:cubicBezTo>
                  <a:cubicBezTo>
                    <a:pt x="1013329" y="1900986"/>
                    <a:pt x="1335062" y="2184620"/>
                    <a:pt x="1673729" y="2366653"/>
                  </a:cubicBezTo>
                  <a:cubicBezTo>
                    <a:pt x="2012396" y="2548686"/>
                    <a:pt x="2742646" y="2622770"/>
                    <a:pt x="2778629" y="2633353"/>
                  </a:cubicBezTo>
                  <a:cubicBezTo>
                    <a:pt x="2814612" y="2643936"/>
                    <a:pt x="2137279" y="2523286"/>
                    <a:pt x="1889629" y="2430153"/>
                  </a:cubicBezTo>
                  <a:cubicBezTo>
                    <a:pt x="1641979" y="2337020"/>
                    <a:pt x="1493812" y="2256586"/>
                    <a:pt x="1292729" y="2074553"/>
                  </a:cubicBezTo>
                  <a:cubicBezTo>
                    <a:pt x="1091646" y="1892520"/>
                    <a:pt x="882096" y="1666036"/>
                    <a:pt x="683129" y="1337953"/>
                  </a:cubicBezTo>
                  <a:cubicBezTo>
                    <a:pt x="484162" y="1009870"/>
                    <a:pt x="187829" y="307136"/>
                    <a:pt x="86229" y="11875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0" name="グループ化 339">
              <a:extLst>
                <a:ext uri="{FF2B5EF4-FFF2-40B4-BE49-F238E27FC236}">
                  <a16:creationId xmlns:a16="http://schemas.microsoft.com/office/drawing/2014/main" id="{CE31D7D9-B4A7-49F9-903F-E6962D96BB5C}"/>
                </a:ext>
              </a:extLst>
            </p:cNvPr>
            <p:cNvGrpSpPr/>
            <p:nvPr/>
          </p:nvGrpSpPr>
          <p:grpSpPr>
            <a:xfrm>
              <a:off x="845873" y="3261284"/>
              <a:ext cx="3993022" cy="9012480"/>
              <a:chOff x="845873" y="3261284"/>
              <a:chExt cx="3993022" cy="9012480"/>
            </a:xfrm>
          </p:grpSpPr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9F771DFD-3E77-4F0C-88F9-5B4ADA1B64B4}"/>
                  </a:ext>
                </a:extLst>
              </p:cNvPr>
              <p:cNvSpPr/>
              <p:nvPr/>
            </p:nvSpPr>
            <p:spPr>
              <a:xfrm flipH="1">
                <a:off x="3013313" y="3586258"/>
                <a:ext cx="438831" cy="2146824"/>
              </a:xfrm>
              <a:custGeom>
                <a:avLst/>
                <a:gdLst>
                  <a:gd name="connsiteX0" fmla="*/ 437696 w 438831"/>
                  <a:gd name="connsiteY0" fmla="*/ 7842 h 2146824"/>
                  <a:gd name="connsiteX1" fmla="*/ 416529 w 438831"/>
                  <a:gd name="connsiteY1" fmla="*/ 401542 h 2146824"/>
                  <a:gd name="connsiteX2" fmla="*/ 420763 w 438831"/>
                  <a:gd name="connsiteY2" fmla="*/ 1112742 h 2146824"/>
                  <a:gd name="connsiteX3" fmla="*/ 412296 w 438831"/>
                  <a:gd name="connsiteY3" fmla="*/ 1142375 h 2146824"/>
                  <a:gd name="connsiteX4" fmla="*/ 403829 w 438831"/>
                  <a:gd name="connsiteY4" fmla="*/ 1688475 h 2146824"/>
                  <a:gd name="connsiteX5" fmla="*/ 391129 w 438831"/>
                  <a:gd name="connsiteY5" fmla="*/ 1929775 h 2146824"/>
                  <a:gd name="connsiteX6" fmla="*/ 302229 w 438831"/>
                  <a:gd name="connsiteY6" fmla="*/ 2035609 h 2146824"/>
                  <a:gd name="connsiteX7" fmla="*/ 90563 w 438831"/>
                  <a:gd name="connsiteY7" fmla="*/ 2116042 h 2146824"/>
                  <a:gd name="connsiteX8" fmla="*/ 10129 w 438831"/>
                  <a:gd name="connsiteY8" fmla="*/ 2141442 h 2146824"/>
                  <a:gd name="connsiteX9" fmla="*/ 306463 w 438831"/>
                  <a:gd name="connsiteY9" fmla="*/ 2018675 h 2146824"/>
                  <a:gd name="connsiteX10" fmla="*/ 382663 w 438831"/>
                  <a:gd name="connsiteY10" fmla="*/ 1878975 h 2146824"/>
                  <a:gd name="connsiteX11" fmla="*/ 420763 w 438831"/>
                  <a:gd name="connsiteY11" fmla="*/ 1116975 h 2146824"/>
                  <a:gd name="connsiteX12" fmla="*/ 433463 w 438831"/>
                  <a:gd name="connsiteY12" fmla="*/ 219509 h 2146824"/>
                  <a:gd name="connsiteX13" fmla="*/ 437696 w 438831"/>
                  <a:gd name="connsiteY13" fmla="*/ 7842 h 21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831" h="2146824">
                    <a:moveTo>
                      <a:pt x="437696" y="7842"/>
                    </a:moveTo>
                    <a:cubicBezTo>
                      <a:pt x="434874" y="38181"/>
                      <a:pt x="419351" y="217392"/>
                      <a:pt x="416529" y="401542"/>
                    </a:cubicBezTo>
                    <a:cubicBezTo>
                      <a:pt x="413707" y="585692"/>
                      <a:pt x="421468" y="989270"/>
                      <a:pt x="420763" y="1112742"/>
                    </a:cubicBezTo>
                    <a:cubicBezTo>
                      <a:pt x="420058" y="1236214"/>
                      <a:pt x="415118" y="1046420"/>
                      <a:pt x="412296" y="1142375"/>
                    </a:cubicBezTo>
                    <a:cubicBezTo>
                      <a:pt x="409474" y="1238330"/>
                      <a:pt x="407357" y="1557242"/>
                      <a:pt x="403829" y="1688475"/>
                    </a:cubicBezTo>
                    <a:cubicBezTo>
                      <a:pt x="400301" y="1819708"/>
                      <a:pt x="408062" y="1871919"/>
                      <a:pt x="391129" y="1929775"/>
                    </a:cubicBezTo>
                    <a:cubicBezTo>
                      <a:pt x="374196" y="1987631"/>
                      <a:pt x="352323" y="2004565"/>
                      <a:pt x="302229" y="2035609"/>
                    </a:cubicBezTo>
                    <a:cubicBezTo>
                      <a:pt x="252135" y="2066653"/>
                      <a:pt x="139246" y="2098403"/>
                      <a:pt x="90563" y="2116042"/>
                    </a:cubicBezTo>
                    <a:cubicBezTo>
                      <a:pt x="41880" y="2133681"/>
                      <a:pt x="-25854" y="2157670"/>
                      <a:pt x="10129" y="2141442"/>
                    </a:cubicBezTo>
                    <a:cubicBezTo>
                      <a:pt x="46112" y="2125214"/>
                      <a:pt x="244374" y="2062419"/>
                      <a:pt x="306463" y="2018675"/>
                    </a:cubicBezTo>
                    <a:cubicBezTo>
                      <a:pt x="368552" y="1974931"/>
                      <a:pt x="363613" y="2029258"/>
                      <a:pt x="382663" y="1878975"/>
                    </a:cubicBezTo>
                    <a:cubicBezTo>
                      <a:pt x="401713" y="1728692"/>
                      <a:pt x="412296" y="1393553"/>
                      <a:pt x="420763" y="1116975"/>
                    </a:cubicBezTo>
                    <a:cubicBezTo>
                      <a:pt x="429230" y="840397"/>
                      <a:pt x="429230" y="406481"/>
                      <a:pt x="433463" y="219509"/>
                    </a:cubicBezTo>
                    <a:cubicBezTo>
                      <a:pt x="437696" y="32537"/>
                      <a:pt x="440518" y="-22497"/>
                      <a:pt x="437696" y="784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58E00E46-4539-4931-9D2B-2A5FCB239AB6}"/>
                  </a:ext>
                </a:extLst>
              </p:cNvPr>
              <p:cNvSpPr/>
              <p:nvPr/>
            </p:nvSpPr>
            <p:spPr>
              <a:xfrm flipH="1">
                <a:off x="3433528" y="5736167"/>
                <a:ext cx="148797" cy="728351"/>
              </a:xfrm>
              <a:custGeom>
                <a:avLst/>
                <a:gdLst>
                  <a:gd name="connsiteX0" fmla="*/ 148777 w 148797"/>
                  <a:gd name="connsiteY0" fmla="*/ 0 h 728351"/>
                  <a:gd name="connsiteX1" fmla="*/ 42944 w 148797"/>
                  <a:gd name="connsiteY1" fmla="*/ 105833 h 728351"/>
                  <a:gd name="connsiteX2" fmla="*/ 9077 w 148797"/>
                  <a:gd name="connsiteY2" fmla="*/ 364066 h 728351"/>
                  <a:gd name="connsiteX3" fmla="*/ 610 w 148797"/>
                  <a:gd name="connsiteY3" fmla="*/ 723900 h 728351"/>
                  <a:gd name="connsiteX4" fmla="*/ 21777 w 148797"/>
                  <a:gd name="connsiteY4" fmla="*/ 546100 h 728351"/>
                  <a:gd name="connsiteX5" fmla="*/ 21777 w 148797"/>
                  <a:gd name="connsiteY5" fmla="*/ 266700 h 728351"/>
                  <a:gd name="connsiteX6" fmla="*/ 51410 w 148797"/>
                  <a:gd name="connsiteY6" fmla="*/ 105833 h 728351"/>
                  <a:gd name="connsiteX7" fmla="*/ 148777 w 148797"/>
                  <a:gd name="connsiteY7" fmla="*/ 0 h 72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797" h="728351">
                    <a:moveTo>
                      <a:pt x="148777" y="0"/>
                    </a:moveTo>
                    <a:cubicBezTo>
                      <a:pt x="147366" y="0"/>
                      <a:pt x="66227" y="45155"/>
                      <a:pt x="42944" y="105833"/>
                    </a:cubicBezTo>
                    <a:cubicBezTo>
                      <a:pt x="19661" y="166511"/>
                      <a:pt x="16133" y="261055"/>
                      <a:pt x="9077" y="364066"/>
                    </a:cubicBezTo>
                    <a:cubicBezTo>
                      <a:pt x="2021" y="467077"/>
                      <a:pt x="-1507" y="693561"/>
                      <a:pt x="610" y="723900"/>
                    </a:cubicBezTo>
                    <a:cubicBezTo>
                      <a:pt x="2727" y="754239"/>
                      <a:pt x="18249" y="622300"/>
                      <a:pt x="21777" y="546100"/>
                    </a:cubicBezTo>
                    <a:cubicBezTo>
                      <a:pt x="25305" y="469900"/>
                      <a:pt x="16838" y="340078"/>
                      <a:pt x="21777" y="266700"/>
                    </a:cubicBezTo>
                    <a:cubicBezTo>
                      <a:pt x="26716" y="193322"/>
                      <a:pt x="23188" y="150283"/>
                      <a:pt x="51410" y="105833"/>
                    </a:cubicBezTo>
                    <a:cubicBezTo>
                      <a:pt x="79632" y="61383"/>
                      <a:pt x="150188" y="0"/>
                      <a:pt x="1487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B9A232F2-A5BA-4E61-9D77-8A911CFDFB70}"/>
                  </a:ext>
                </a:extLst>
              </p:cNvPr>
              <p:cNvSpPr/>
              <p:nvPr/>
            </p:nvSpPr>
            <p:spPr>
              <a:xfrm flipH="1">
                <a:off x="2274524" y="3571119"/>
                <a:ext cx="741511" cy="92835"/>
              </a:xfrm>
              <a:custGeom>
                <a:avLst/>
                <a:gdLst>
                  <a:gd name="connsiteX0" fmla="*/ 0 w 741511"/>
                  <a:gd name="connsiteY0" fmla="*/ 29331 h 92835"/>
                  <a:gd name="connsiteX1" fmla="*/ 87312 w 741511"/>
                  <a:gd name="connsiteY1" fmla="*/ 49969 h 92835"/>
                  <a:gd name="connsiteX2" fmla="*/ 144462 w 741511"/>
                  <a:gd name="connsiteY2" fmla="*/ 70606 h 92835"/>
                  <a:gd name="connsiteX3" fmla="*/ 212725 w 741511"/>
                  <a:gd name="connsiteY3" fmla="*/ 73781 h 92835"/>
                  <a:gd name="connsiteX4" fmla="*/ 314325 w 741511"/>
                  <a:gd name="connsiteY4" fmla="*/ 92831 h 92835"/>
                  <a:gd name="connsiteX5" fmla="*/ 457200 w 741511"/>
                  <a:gd name="connsiteY5" fmla="*/ 75369 h 92835"/>
                  <a:gd name="connsiteX6" fmla="*/ 542925 w 741511"/>
                  <a:gd name="connsiteY6" fmla="*/ 51556 h 92835"/>
                  <a:gd name="connsiteX7" fmla="*/ 682625 w 741511"/>
                  <a:gd name="connsiteY7" fmla="*/ 73781 h 92835"/>
                  <a:gd name="connsiteX8" fmla="*/ 727075 w 741511"/>
                  <a:gd name="connsiteY8" fmla="*/ 51556 h 92835"/>
                  <a:gd name="connsiteX9" fmla="*/ 739775 w 741511"/>
                  <a:gd name="connsiteY9" fmla="*/ 21394 h 92835"/>
                  <a:gd name="connsiteX10" fmla="*/ 693737 w 741511"/>
                  <a:gd name="connsiteY10" fmla="*/ 756 h 92835"/>
                  <a:gd name="connsiteX11" fmla="*/ 701675 w 741511"/>
                  <a:gd name="connsiteY11" fmla="*/ 48381 h 92835"/>
                  <a:gd name="connsiteX12" fmla="*/ 365125 w 741511"/>
                  <a:gd name="connsiteY12" fmla="*/ 72194 h 92835"/>
                  <a:gd name="connsiteX13" fmla="*/ 142875 w 741511"/>
                  <a:gd name="connsiteY13" fmla="*/ 61081 h 92835"/>
                  <a:gd name="connsiteX14" fmla="*/ 76200 w 741511"/>
                  <a:gd name="connsiteY14" fmla="*/ 37269 h 92835"/>
                  <a:gd name="connsiteX15" fmla="*/ 0 w 741511"/>
                  <a:gd name="connsiteY15" fmla="*/ 29331 h 9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1511" h="92835">
                    <a:moveTo>
                      <a:pt x="0" y="29331"/>
                    </a:moveTo>
                    <a:cubicBezTo>
                      <a:pt x="31617" y="36210"/>
                      <a:pt x="63235" y="43090"/>
                      <a:pt x="87312" y="49969"/>
                    </a:cubicBezTo>
                    <a:cubicBezTo>
                      <a:pt x="111389" y="56848"/>
                      <a:pt x="123560" y="66637"/>
                      <a:pt x="144462" y="70606"/>
                    </a:cubicBezTo>
                    <a:cubicBezTo>
                      <a:pt x="165364" y="74575"/>
                      <a:pt x="184415" y="70077"/>
                      <a:pt x="212725" y="73781"/>
                    </a:cubicBezTo>
                    <a:cubicBezTo>
                      <a:pt x="241035" y="77485"/>
                      <a:pt x="273579" y="92566"/>
                      <a:pt x="314325" y="92831"/>
                    </a:cubicBezTo>
                    <a:cubicBezTo>
                      <a:pt x="355071" y="93096"/>
                      <a:pt x="419100" y="82248"/>
                      <a:pt x="457200" y="75369"/>
                    </a:cubicBezTo>
                    <a:cubicBezTo>
                      <a:pt x="495300" y="68490"/>
                      <a:pt x="505354" y="51821"/>
                      <a:pt x="542925" y="51556"/>
                    </a:cubicBezTo>
                    <a:cubicBezTo>
                      <a:pt x="580496" y="51291"/>
                      <a:pt x="651933" y="73781"/>
                      <a:pt x="682625" y="73781"/>
                    </a:cubicBezTo>
                    <a:cubicBezTo>
                      <a:pt x="713317" y="73781"/>
                      <a:pt x="717550" y="60287"/>
                      <a:pt x="727075" y="51556"/>
                    </a:cubicBezTo>
                    <a:cubicBezTo>
                      <a:pt x="736600" y="42825"/>
                      <a:pt x="745331" y="29861"/>
                      <a:pt x="739775" y="21394"/>
                    </a:cubicBezTo>
                    <a:cubicBezTo>
                      <a:pt x="734219" y="12927"/>
                      <a:pt x="700087" y="-3742"/>
                      <a:pt x="693737" y="756"/>
                    </a:cubicBezTo>
                    <a:cubicBezTo>
                      <a:pt x="687387" y="5254"/>
                      <a:pt x="756444" y="36475"/>
                      <a:pt x="701675" y="48381"/>
                    </a:cubicBezTo>
                    <a:cubicBezTo>
                      <a:pt x="646906" y="60287"/>
                      <a:pt x="458258" y="70077"/>
                      <a:pt x="365125" y="72194"/>
                    </a:cubicBezTo>
                    <a:cubicBezTo>
                      <a:pt x="271992" y="74311"/>
                      <a:pt x="191029" y="66902"/>
                      <a:pt x="142875" y="61081"/>
                    </a:cubicBezTo>
                    <a:cubicBezTo>
                      <a:pt x="94721" y="55260"/>
                      <a:pt x="76200" y="37269"/>
                      <a:pt x="76200" y="37269"/>
                    </a:cubicBezTo>
                    <a:lnTo>
                      <a:pt x="0" y="29331"/>
                    </a:ln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129F21AF-D04C-4F7C-92A5-D6616FF56CE5}"/>
                  </a:ext>
                </a:extLst>
              </p:cNvPr>
              <p:cNvSpPr/>
              <p:nvPr/>
            </p:nvSpPr>
            <p:spPr>
              <a:xfrm flipH="1">
                <a:off x="2744573" y="3487325"/>
                <a:ext cx="285618" cy="122651"/>
              </a:xfrm>
              <a:custGeom>
                <a:avLst/>
                <a:gdLst>
                  <a:gd name="connsiteX0" fmla="*/ 285618 w 285618"/>
                  <a:gd name="connsiteY0" fmla="*/ 3588 h 122651"/>
                  <a:gd name="connsiteX1" fmla="*/ 158618 w 285618"/>
                  <a:gd name="connsiteY1" fmla="*/ 2000 h 122651"/>
                  <a:gd name="connsiteX2" fmla="*/ 164968 w 285618"/>
                  <a:gd name="connsiteY2" fmla="*/ 35338 h 122651"/>
                  <a:gd name="connsiteX3" fmla="*/ 169731 w 285618"/>
                  <a:gd name="connsiteY3" fmla="*/ 36925 h 122651"/>
                  <a:gd name="connsiteX4" fmla="*/ 69718 w 285618"/>
                  <a:gd name="connsiteY4" fmla="*/ 30575 h 122651"/>
                  <a:gd name="connsiteX5" fmla="*/ 37968 w 285618"/>
                  <a:gd name="connsiteY5" fmla="*/ 68675 h 122651"/>
                  <a:gd name="connsiteX6" fmla="*/ 71306 w 285618"/>
                  <a:gd name="connsiteY6" fmla="*/ 94075 h 122651"/>
                  <a:gd name="connsiteX7" fmla="*/ 9393 w 285618"/>
                  <a:gd name="connsiteY7" fmla="*/ 71850 h 122651"/>
                  <a:gd name="connsiteX8" fmla="*/ 14156 w 285618"/>
                  <a:gd name="connsiteY8" fmla="*/ 122650 h 122651"/>
                  <a:gd name="connsiteX9" fmla="*/ 1456 w 285618"/>
                  <a:gd name="connsiteY9" fmla="*/ 70263 h 122651"/>
                  <a:gd name="connsiteX10" fmla="*/ 53843 w 285618"/>
                  <a:gd name="connsiteY10" fmla="*/ 71850 h 122651"/>
                  <a:gd name="connsiteX11" fmla="*/ 47493 w 285618"/>
                  <a:gd name="connsiteY11" fmla="*/ 38513 h 122651"/>
                  <a:gd name="connsiteX12" fmla="*/ 161793 w 285618"/>
                  <a:gd name="connsiteY12" fmla="*/ 27400 h 122651"/>
                  <a:gd name="connsiteX13" fmla="*/ 157031 w 285618"/>
                  <a:gd name="connsiteY13" fmla="*/ 2000 h 122651"/>
                  <a:gd name="connsiteX14" fmla="*/ 285618 w 285618"/>
                  <a:gd name="connsiteY14" fmla="*/ 3588 h 12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618" h="122651">
                    <a:moveTo>
                      <a:pt x="285618" y="3588"/>
                    </a:moveTo>
                    <a:cubicBezTo>
                      <a:pt x="285882" y="3588"/>
                      <a:pt x="178726" y="-3292"/>
                      <a:pt x="158618" y="2000"/>
                    </a:cubicBezTo>
                    <a:cubicBezTo>
                      <a:pt x="138510" y="7292"/>
                      <a:pt x="163116" y="29517"/>
                      <a:pt x="164968" y="35338"/>
                    </a:cubicBezTo>
                    <a:cubicBezTo>
                      <a:pt x="166820" y="41159"/>
                      <a:pt x="185606" y="37719"/>
                      <a:pt x="169731" y="36925"/>
                    </a:cubicBezTo>
                    <a:cubicBezTo>
                      <a:pt x="153856" y="36131"/>
                      <a:pt x="91678" y="25283"/>
                      <a:pt x="69718" y="30575"/>
                    </a:cubicBezTo>
                    <a:cubicBezTo>
                      <a:pt x="47758" y="35867"/>
                      <a:pt x="37703" y="58092"/>
                      <a:pt x="37968" y="68675"/>
                    </a:cubicBezTo>
                    <a:cubicBezTo>
                      <a:pt x="38233" y="79258"/>
                      <a:pt x="76068" y="93546"/>
                      <a:pt x="71306" y="94075"/>
                    </a:cubicBezTo>
                    <a:cubicBezTo>
                      <a:pt x="66543" y="94604"/>
                      <a:pt x="18918" y="67087"/>
                      <a:pt x="9393" y="71850"/>
                    </a:cubicBezTo>
                    <a:cubicBezTo>
                      <a:pt x="-132" y="76613"/>
                      <a:pt x="15479" y="122914"/>
                      <a:pt x="14156" y="122650"/>
                    </a:cubicBezTo>
                    <a:cubicBezTo>
                      <a:pt x="12833" y="122386"/>
                      <a:pt x="-5159" y="78730"/>
                      <a:pt x="1456" y="70263"/>
                    </a:cubicBezTo>
                    <a:cubicBezTo>
                      <a:pt x="8071" y="61796"/>
                      <a:pt x="46170" y="77142"/>
                      <a:pt x="53843" y="71850"/>
                    </a:cubicBezTo>
                    <a:cubicBezTo>
                      <a:pt x="61516" y="66558"/>
                      <a:pt x="29501" y="45921"/>
                      <a:pt x="47493" y="38513"/>
                    </a:cubicBezTo>
                    <a:cubicBezTo>
                      <a:pt x="65485" y="31105"/>
                      <a:pt x="143537" y="33485"/>
                      <a:pt x="161793" y="27400"/>
                    </a:cubicBezTo>
                    <a:cubicBezTo>
                      <a:pt x="180049" y="21315"/>
                      <a:pt x="137981" y="7292"/>
                      <a:pt x="157031" y="2000"/>
                    </a:cubicBezTo>
                    <a:cubicBezTo>
                      <a:pt x="176081" y="-3292"/>
                      <a:pt x="285354" y="3588"/>
                      <a:pt x="285618" y="35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D6C00BEB-1948-4060-BEFB-2CE4C79814A9}"/>
                  </a:ext>
                </a:extLst>
              </p:cNvPr>
              <p:cNvSpPr/>
              <p:nvPr/>
            </p:nvSpPr>
            <p:spPr>
              <a:xfrm flipH="1">
                <a:off x="2720064" y="3315855"/>
                <a:ext cx="161157" cy="182642"/>
              </a:xfrm>
              <a:custGeom>
                <a:avLst/>
                <a:gdLst>
                  <a:gd name="connsiteX0" fmla="*/ 147761 w 161157"/>
                  <a:gd name="connsiteY0" fmla="*/ 3608 h 182642"/>
                  <a:gd name="connsiteX1" fmla="*/ 150936 w 161157"/>
                  <a:gd name="connsiteY1" fmla="*/ 170295 h 182642"/>
                  <a:gd name="connsiteX2" fmla="*/ 123 w 161157"/>
                  <a:gd name="connsiteY2" fmla="*/ 170295 h 182642"/>
                  <a:gd name="connsiteX3" fmla="*/ 125536 w 161157"/>
                  <a:gd name="connsiteY3" fmla="*/ 170295 h 182642"/>
                  <a:gd name="connsiteX4" fmla="*/ 144586 w 161157"/>
                  <a:gd name="connsiteY4" fmla="*/ 154420 h 182642"/>
                  <a:gd name="connsiteX5" fmla="*/ 149348 w 161157"/>
                  <a:gd name="connsiteY5" fmla="*/ 62345 h 182642"/>
                  <a:gd name="connsiteX6" fmla="*/ 147761 w 161157"/>
                  <a:gd name="connsiteY6" fmla="*/ 3608 h 1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57" h="182642">
                    <a:moveTo>
                      <a:pt x="147761" y="3608"/>
                    </a:moveTo>
                    <a:cubicBezTo>
                      <a:pt x="148026" y="21600"/>
                      <a:pt x="175542" y="142514"/>
                      <a:pt x="150936" y="170295"/>
                    </a:cubicBezTo>
                    <a:cubicBezTo>
                      <a:pt x="126330" y="198076"/>
                      <a:pt x="123" y="170295"/>
                      <a:pt x="123" y="170295"/>
                    </a:cubicBezTo>
                    <a:cubicBezTo>
                      <a:pt x="-4110" y="170295"/>
                      <a:pt x="101459" y="172941"/>
                      <a:pt x="125536" y="170295"/>
                    </a:cubicBezTo>
                    <a:cubicBezTo>
                      <a:pt x="149613" y="167649"/>
                      <a:pt x="140617" y="172412"/>
                      <a:pt x="144586" y="154420"/>
                    </a:cubicBezTo>
                    <a:cubicBezTo>
                      <a:pt x="148555" y="136428"/>
                      <a:pt x="149084" y="85099"/>
                      <a:pt x="149348" y="62345"/>
                    </a:cubicBezTo>
                    <a:cubicBezTo>
                      <a:pt x="149612" y="39591"/>
                      <a:pt x="147496" y="-14384"/>
                      <a:pt x="147761" y="360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450C393C-FF54-4A0F-A8EA-D4068C52FC20}"/>
                  </a:ext>
                </a:extLst>
              </p:cNvPr>
              <p:cNvSpPr/>
              <p:nvPr/>
            </p:nvSpPr>
            <p:spPr>
              <a:xfrm flipH="1">
                <a:off x="2364042" y="3261284"/>
                <a:ext cx="361503" cy="136122"/>
              </a:xfrm>
              <a:custGeom>
                <a:avLst/>
                <a:gdLst>
                  <a:gd name="connsiteX0" fmla="*/ 22 w 361503"/>
                  <a:gd name="connsiteY0" fmla="*/ 59766 h 136122"/>
                  <a:gd name="connsiteX1" fmla="*/ 66697 w 361503"/>
                  <a:gd name="connsiteY1" fmla="*/ 55004 h 136122"/>
                  <a:gd name="connsiteX2" fmla="*/ 57172 w 361503"/>
                  <a:gd name="connsiteY2" fmla="*/ 29604 h 136122"/>
                  <a:gd name="connsiteX3" fmla="*/ 115910 w 361503"/>
                  <a:gd name="connsiteY3" fmla="*/ 18491 h 136122"/>
                  <a:gd name="connsiteX4" fmla="*/ 222272 w 361503"/>
                  <a:gd name="connsiteY4" fmla="*/ 26429 h 136122"/>
                  <a:gd name="connsiteX5" fmla="*/ 339747 w 361503"/>
                  <a:gd name="connsiteY5" fmla="*/ 31191 h 136122"/>
                  <a:gd name="connsiteX6" fmla="*/ 292122 w 361503"/>
                  <a:gd name="connsiteY6" fmla="*/ 56591 h 136122"/>
                  <a:gd name="connsiteX7" fmla="*/ 357210 w 361503"/>
                  <a:gd name="connsiteY7" fmla="*/ 86754 h 136122"/>
                  <a:gd name="connsiteX8" fmla="*/ 339747 w 361503"/>
                  <a:gd name="connsiteY8" fmla="*/ 118504 h 136122"/>
                  <a:gd name="connsiteX9" fmla="*/ 214335 w 361503"/>
                  <a:gd name="connsiteY9" fmla="*/ 135966 h 136122"/>
                  <a:gd name="connsiteX10" fmla="*/ 107972 w 361503"/>
                  <a:gd name="connsiteY10" fmla="*/ 108979 h 136122"/>
                  <a:gd name="connsiteX11" fmla="*/ 73047 w 361503"/>
                  <a:gd name="connsiteY11" fmla="*/ 88341 h 136122"/>
                  <a:gd name="connsiteX12" fmla="*/ 271485 w 361503"/>
                  <a:gd name="connsiteY12" fmla="*/ 134379 h 136122"/>
                  <a:gd name="connsiteX13" fmla="*/ 352447 w 361503"/>
                  <a:gd name="connsiteY13" fmla="*/ 99454 h 136122"/>
                  <a:gd name="connsiteX14" fmla="*/ 312760 w 361503"/>
                  <a:gd name="connsiteY14" fmla="*/ 77229 h 136122"/>
                  <a:gd name="connsiteX15" fmla="*/ 323872 w 361503"/>
                  <a:gd name="connsiteY15" fmla="*/ 28016 h 136122"/>
                  <a:gd name="connsiteX16" fmla="*/ 150835 w 361503"/>
                  <a:gd name="connsiteY16" fmla="*/ 8966 h 136122"/>
                  <a:gd name="connsiteX17" fmla="*/ 74635 w 361503"/>
                  <a:gd name="connsiteY17" fmla="*/ 1029 h 136122"/>
                  <a:gd name="connsiteX18" fmla="*/ 22 w 361503"/>
                  <a:gd name="connsiteY18" fmla="*/ 59766 h 13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1503" h="136122">
                    <a:moveTo>
                      <a:pt x="22" y="59766"/>
                    </a:moveTo>
                    <a:cubicBezTo>
                      <a:pt x="-1301" y="68762"/>
                      <a:pt x="57172" y="60031"/>
                      <a:pt x="66697" y="55004"/>
                    </a:cubicBezTo>
                    <a:cubicBezTo>
                      <a:pt x="76222" y="49977"/>
                      <a:pt x="48970" y="35689"/>
                      <a:pt x="57172" y="29604"/>
                    </a:cubicBezTo>
                    <a:cubicBezTo>
                      <a:pt x="65374" y="23518"/>
                      <a:pt x="88393" y="19020"/>
                      <a:pt x="115910" y="18491"/>
                    </a:cubicBezTo>
                    <a:cubicBezTo>
                      <a:pt x="143427" y="17962"/>
                      <a:pt x="184966" y="24312"/>
                      <a:pt x="222272" y="26429"/>
                    </a:cubicBezTo>
                    <a:cubicBezTo>
                      <a:pt x="259578" y="28546"/>
                      <a:pt x="328105" y="26164"/>
                      <a:pt x="339747" y="31191"/>
                    </a:cubicBezTo>
                    <a:cubicBezTo>
                      <a:pt x="351389" y="36218"/>
                      <a:pt x="289212" y="47331"/>
                      <a:pt x="292122" y="56591"/>
                    </a:cubicBezTo>
                    <a:cubicBezTo>
                      <a:pt x="295032" y="65851"/>
                      <a:pt x="349273" y="76435"/>
                      <a:pt x="357210" y="86754"/>
                    </a:cubicBezTo>
                    <a:cubicBezTo>
                      <a:pt x="365147" y="97073"/>
                      <a:pt x="363559" y="110302"/>
                      <a:pt x="339747" y="118504"/>
                    </a:cubicBezTo>
                    <a:cubicBezTo>
                      <a:pt x="315935" y="126706"/>
                      <a:pt x="252964" y="137553"/>
                      <a:pt x="214335" y="135966"/>
                    </a:cubicBezTo>
                    <a:cubicBezTo>
                      <a:pt x="175706" y="134379"/>
                      <a:pt x="131520" y="116916"/>
                      <a:pt x="107972" y="108979"/>
                    </a:cubicBezTo>
                    <a:cubicBezTo>
                      <a:pt x="84424" y="101042"/>
                      <a:pt x="45795" y="84108"/>
                      <a:pt x="73047" y="88341"/>
                    </a:cubicBezTo>
                    <a:cubicBezTo>
                      <a:pt x="100299" y="92574"/>
                      <a:pt x="224918" y="132527"/>
                      <a:pt x="271485" y="134379"/>
                    </a:cubicBezTo>
                    <a:cubicBezTo>
                      <a:pt x="318052" y="136231"/>
                      <a:pt x="345568" y="108979"/>
                      <a:pt x="352447" y="99454"/>
                    </a:cubicBezTo>
                    <a:cubicBezTo>
                      <a:pt x="359326" y="89929"/>
                      <a:pt x="317522" y="89135"/>
                      <a:pt x="312760" y="77229"/>
                    </a:cubicBezTo>
                    <a:cubicBezTo>
                      <a:pt x="307998" y="65323"/>
                      <a:pt x="350859" y="39393"/>
                      <a:pt x="323872" y="28016"/>
                    </a:cubicBezTo>
                    <a:cubicBezTo>
                      <a:pt x="296885" y="16639"/>
                      <a:pt x="150835" y="8966"/>
                      <a:pt x="150835" y="8966"/>
                    </a:cubicBezTo>
                    <a:cubicBezTo>
                      <a:pt x="109296" y="4468"/>
                      <a:pt x="93420" y="-2675"/>
                      <a:pt x="74635" y="1029"/>
                    </a:cubicBezTo>
                    <a:cubicBezTo>
                      <a:pt x="55850" y="4733"/>
                      <a:pt x="1345" y="50770"/>
                      <a:pt x="22" y="597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6224B4B8-1E7A-44C9-A557-B0E609F91A9B}"/>
                  </a:ext>
                </a:extLst>
              </p:cNvPr>
              <p:cNvSpPr/>
              <p:nvPr/>
            </p:nvSpPr>
            <p:spPr>
              <a:xfrm flipH="1">
                <a:off x="2215924" y="3361174"/>
                <a:ext cx="151789" cy="206020"/>
              </a:xfrm>
              <a:custGeom>
                <a:avLst/>
                <a:gdLst>
                  <a:gd name="connsiteX0" fmla="*/ 965 w 151789"/>
                  <a:gd name="connsiteY0" fmla="*/ 1151 h 206020"/>
                  <a:gd name="connsiteX1" fmla="*/ 7315 w 151789"/>
                  <a:gd name="connsiteY1" fmla="*/ 83701 h 206020"/>
                  <a:gd name="connsiteX2" fmla="*/ 20015 w 151789"/>
                  <a:gd name="connsiteY2" fmla="*/ 169426 h 206020"/>
                  <a:gd name="connsiteX3" fmla="*/ 129553 w 151789"/>
                  <a:gd name="connsiteY3" fmla="*/ 188476 h 206020"/>
                  <a:gd name="connsiteX4" fmla="*/ 108915 w 151789"/>
                  <a:gd name="connsiteY4" fmla="*/ 191651 h 206020"/>
                  <a:gd name="connsiteX5" fmla="*/ 35890 w 151789"/>
                  <a:gd name="connsiteY5" fmla="*/ 205939 h 206020"/>
                  <a:gd name="connsiteX6" fmla="*/ 151778 w 151789"/>
                  <a:gd name="connsiteY6" fmla="*/ 194826 h 206020"/>
                  <a:gd name="connsiteX7" fmla="*/ 27953 w 151789"/>
                  <a:gd name="connsiteY7" fmla="*/ 147201 h 206020"/>
                  <a:gd name="connsiteX8" fmla="*/ 965 w 151789"/>
                  <a:gd name="connsiteY8" fmla="*/ 1151 h 20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789" h="206020">
                    <a:moveTo>
                      <a:pt x="965" y="1151"/>
                    </a:moveTo>
                    <a:cubicBezTo>
                      <a:pt x="-2475" y="-9432"/>
                      <a:pt x="4140" y="55655"/>
                      <a:pt x="7315" y="83701"/>
                    </a:cubicBezTo>
                    <a:cubicBezTo>
                      <a:pt x="10490" y="111747"/>
                      <a:pt x="-358" y="151964"/>
                      <a:pt x="20015" y="169426"/>
                    </a:cubicBezTo>
                    <a:cubicBezTo>
                      <a:pt x="40388" y="186889"/>
                      <a:pt x="114736" y="184772"/>
                      <a:pt x="129553" y="188476"/>
                    </a:cubicBezTo>
                    <a:cubicBezTo>
                      <a:pt x="144370" y="192180"/>
                      <a:pt x="108915" y="191651"/>
                      <a:pt x="108915" y="191651"/>
                    </a:cubicBezTo>
                    <a:cubicBezTo>
                      <a:pt x="93305" y="194562"/>
                      <a:pt x="28746" y="205410"/>
                      <a:pt x="35890" y="205939"/>
                    </a:cubicBezTo>
                    <a:cubicBezTo>
                      <a:pt x="43034" y="206468"/>
                      <a:pt x="153101" y="204616"/>
                      <a:pt x="151778" y="194826"/>
                    </a:cubicBezTo>
                    <a:cubicBezTo>
                      <a:pt x="150455" y="185036"/>
                      <a:pt x="53882" y="177099"/>
                      <a:pt x="27953" y="147201"/>
                    </a:cubicBezTo>
                    <a:cubicBezTo>
                      <a:pt x="2024" y="117303"/>
                      <a:pt x="4405" y="11734"/>
                      <a:pt x="965" y="11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FC95746E-2E98-497E-BE87-9379203EC058}"/>
                  </a:ext>
                </a:extLst>
              </p:cNvPr>
              <p:cNvSpPr/>
              <p:nvPr/>
            </p:nvSpPr>
            <p:spPr>
              <a:xfrm flipH="1">
                <a:off x="2228395" y="3561012"/>
                <a:ext cx="30666" cy="498377"/>
              </a:xfrm>
              <a:custGeom>
                <a:avLst/>
                <a:gdLst>
                  <a:gd name="connsiteX0" fmla="*/ 30426 w 30666"/>
                  <a:gd name="connsiteY0" fmla="*/ 2926 h 498377"/>
                  <a:gd name="connsiteX1" fmla="*/ 28838 w 30666"/>
                  <a:gd name="connsiteY1" fmla="*/ 150563 h 498377"/>
                  <a:gd name="connsiteX2" fmla="*/ 19313 w 30666"/>
                  <a:gd name="connsiteY2" fmla="*/ 161676 h 498377"/>
                  <a:gd name="connsiteX3" fmla="*/ 263 w 30666"/>
                  <a:gd name="connsiteY3" fmla="*/ 183901 h 498377"/>
                  <a:gd name="connsiteX4" fmla="*/ 8201 w 30666"/>
                  <a:gd name="connsiteY4" fmla="*/ 498226 h 498377"/>
                  <a:gd name="connsiteX5" fmla="*/ 8201 w 30666"/>
                  <a:gd name="connsiteY5" fmla="*/ 139451 h 498377"/>
                  <a:gd name="connsiteX6" fmla="*/ 25663 w 30666"/>
                  <a:gd name="connsiteY6" fmla="*/ 58488 h 498377"/>
                  <a:gd name="connsiteX7" fmla="*/ 30426 w 30666"/>
                  <a:gd name="connsiteY7" fmla="*/ 2926 h 49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666" h="498377">
                    <a:moveTo>
                      <a:pt x="30426" y="2926"/>
                    </a:moveTo>
                    <a:cubicBezTo>
                      <a:pt x="30955" y="18272"/>
                      <a:pt x="30690" y="124105"/>
                      <a:pt x="28838" y="150563"/>
                    </a:cubicBezTo>
                    <a:cubicBezTo>
                      <a:pt x="26986" y="177021"/>
                      <a:pt x="19313" y="161676"/>
                      <a:pt x="19313" y="161676"/>
                    </a:cubicBezTo>
                    <a:cubicBezTo>
                      <a:pt x="14550" y="167232"/>
                      <a:pt x="2115" y="127809"/>
                      <a:pt x="263" y="183901"/>
                    </a:cubicBezTo>
                    <a:cubicBezTo>
                      <a:pt x="-1589" y="239993"/>
                      <a:pt x="6878" y="505634"/>
                      <a:pt x="8201" y="498226"/>
                    </a:cubicBezTo>
                    <a:cubicBezTo>
                      <a:pt x="9524" y="490818"/>
                      <a:pt x="5291" y="212741"/>
                      <a:pt x="8201" y="139451"/>
                    </a:cubicBezTo>
                    <a:cubicBezTo>
                      <a:pt x="11111" y="66161"/>
                      <a:pt x="22753" y="80448"/>
                      <a:pt x="25663" y="58488"/>
                    </a:cubicBezTo>
                    <a:cubicBezTo>
                      <a:pt x="28573" y="36528"/>
                      <a:pt x="29897" y="-12420"/>
                      <a:pt x="30426" y="29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0B6BF9DE-75C1-432F-A021-DCCC7735A4DD}"/>
                  </a:ext>
                </a:extLst>
              </p:cNvPr>
              <p:cNvSpPr/>
              <p:nvPr/>
            </p:nvSpPr>
            <p:spPr>
              <a:xfrm flipH="1">
                <a:off x="2248154" y="4039177"/>
                <a:ext cx="31822" cy="1231378"/>
              </a:xfrm>
              <a:custGeom>
                <a:avLst/>
                <a:gdLst>
                  <a:gd name="connsiteX0" fmla="*/ 31761 w 31822"/>
                  <a:gd name="connsiteY0" fmla="*/ 1540 h 1231378"/>
                  <a:gd name="connsiteX1" fmla="*/ 8478 w 31822"/>
                  <a:gd name="connsiteY1" fmla="*/ 854556 h 1231378"/>
                  <a:gd name="connsiteX2" fmla="*/ 23295 w 31822"/>
                  <a:gd name="connsiteY2" fmla="*/ 1195340 h 1231378"/>
                  <a:gd name="connsiteX3" fmla="*/ 11 w 31822"/>
                  <a:gd name="connsiteY3" fmla="*/ 1085273 h 1231378"/>
                  <a:gd name="connsiteX4" fmla="*/ 31761 w 31822"/>
                  <a:gd name="connsiteY4" fmla="*/ 1540 h 123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22" h="1231378">
                    <a:moveTo>
                      <a:pt x="31761" y="1540"/>
                    </a:moveTo>
                    <a:cubicBezTo>
                      <a:pt x="33172" y="-36913"/>
                      <a:pt x="9889" y="655589"/>
                      <a:pt x="8478" y="854556"/>
                    </a:cubicBezTo>
                    <a:cubicBezTo>
                      <a:pt x="7067" y="1053523"/>
                      <a:pt x="24706" y="1156887"/>
                      <a:pt x="23295" y="1195340"/>
                    </a:cubicBezTo>
                    <a:cubicBezTo>
                      <a:pt x="21884" y="1233793"/>
                      <a:pt x="717" y="1286004"/>
                      <a:pt x="11" y="1085273"/>
                    </a:cubicBezTo>
                    <a:cubicBezTo>
                      <a:pt x="-695" y="884542"/>
                      <a:pt x="30350" y="39993"/>
                      <a:pt x="31761" y="15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896A5289-5AD1-420A-A98B-C8AA626C8CE3}"/>
                  </a:ext>
                </a:extLst>
              </p:cNvPr>
              <p:cNvSpPr/>
              <p:nvPr/>
            </p:nvSpPr>
            <p:spPr>
              <a:xfrm flipH="1">
                <a:off x="2267126" y="5248707"/>
                <a:ext cx="48485" cy="1044116"/>
              </a:xfrm>
              <a:custGeom>
                <a:avLst/>
                <a:gdLst>
                  <a:gd name="connsiteX0" fmla="*/ 48346 w 48485"/>
                  <a:gd name="connsiteY0" fmla="*/ 626 h 1044116"/>
                  <a:gd name="connsiteX1" fmla="*/ 1780 w 48485"/>
                  <a:gd name="connsiteY1" fmla="*/ 788026 h 1044116"/>
                  <a:gd name="connsiteX2" fmla="*/ 12363 w 48485"/>
                  <a:gd name="connsiteY2" fmla="*/ 953126 h 1044116"/>
                  <a:gd name="connsiteX3" fmla="*/ 37763 w 48485"/>
                  <a:gd name="connsiteY3" fmla="*/ 1033560 h 1044116"/>
                  <a:gd name="connsiteX4" fmla="*/ 16596 w 48485"/>
                  <a:gd name="connsiteY4" fmla="*/ 929843 h 1044116"/>
                  <a:gd name="connsiteX5" fmla="*/ 48346 w 48485"/>
                  <a:gd name="connsiteY5" fmla="*/ 626 h 104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5" h="1044116">
                    <a:moveTo>
                      <a:pt x="48346" y="626"/>
                    </a:moveTo>
                    <a:cubicBezTo>
                      <a:pt x="45877" y="-23010"/>
                      <a:pt x="7777" y="629276"/>
                      <a:pt x="1780" y="788026"/>
                    </a:cubicBezTo>
                    <a:cubicBezTo>
                      <a:pt x="-4217" y="946776"/>
                      <a:pt x="6366" y="912204"/>
                      <a:pt x="12363" y="953126"/>
                    </a:cubicBezTo>
                    <a:cubicBezTo>
                      <a:pt x="18360" y="994048"/>
                      <a:pt x="37058" y="1037440"/>
                      <a:pt x="37763" y="1033560"/>
                    </a:cubicBezTo>
                    <a:cubicBezTo>
                      <a:pt x="38468" y="1029680"/>
                      <a:pt x="13421" y="1098118"/>
                      <a:pt x="16596" y="929843"/>
                    </a:cubicBezTo>
                    <a:cubicBezTo>
                      <a:pt x="19771" y="761568"/>
                      <a:pt x="50815" y="24262"/>
                      <a:pt x="48346" y="6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7E9572C4-8680-4C8C-BA84-835CFBBB97DA}"/>
                  </a:ext>
                </a:extLst>
              </p:cNvPr>
              <p:cNvSpPr/>
              <p:nvPr/>
            </p:nvSpPr>
            <p:spPr>
              <a:xfrm flipH="1">
                <a:off x="2230832" y="6279939"/>
                <a:ext cx="157108" cy="1039497"/>
              </a:xfrm>
              <a:custGeom>
                <a:avLst/>
                <a:gdLst>
                  <a:gd name="connsiteX0" fmla="*/ 101625 w 157108"/>
                  <a:gd name="connsiteY0" fmla="*/ 8678 h 1039497"/>
                  <a:gd name="connsiteX1" fmla="*/ 116442 w 157108"/>
                  <a:gd name="connsiteY1" fmla="*/ 294428 h 1039497"/>
                  <a:gd name="connsiteX2" fmla="*/ 112209 w 157108"/>
                  <a:gd name="connsiteY2" fmla="*/ 533611 h 1039497"/>
                  <a:gd name="connsiteX3" fmla="*/ 156659 w 157108"/>
                  <a:gd name="connsiteY3" fmla="*/ 626744 h 1039497"/>
                  <a:gd name="connsiteX4" fmla="*/ 80459 w 157108"/>
                  <a:gd name="connsiteY4" fmla="*/ 709294 h 1039497"/>
                  <a:gd name="connsiteX5" fmla="*/ 91042 w 157108"/>
                  <a:gd name="connsiteY5" fmla="*/ 848994 h 1039497"/>
                  <a:gd name="connsiteX6" fmla="*/ 103742 w 157108"/>
                  <a:gd name="connsiteY6" fmla="*/ 942128 h 1039497"/>
                  <a:gd name="connsiteX7" fmla="*/ 25 w 157108"/>
                  <a:gd name="connsiteY7" fmla="*/ 1039494 h 1039497"/>
                  <a:gd name="connsiteX8" fmla="*/ 114325 w 157108"/>
                  <a:gd name="connsiteY8" fmla="*/ 944244 h 1039497"/>
                  <a:gd name="connsiteX9" fmla="*/ 103742 w 157108"/>
                  <a:gd name="connsiteY9" fmla="*/ 647911 h 1039497"/>
                  <a:gd name="connsiteX10" fmla="*/ 101625 w 157108"/>
                  <a:gd name="connsiteY10" fmla="*/ 8678 h 103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108" h="1039497">
                    <a:moveTo>
                      <a:pt x="101625" y="8678"/>
                    </a:moveTo>
                    <a:cubicBezTo>
                      <a:pt x="103742" y="-50236"/>
                      <a:pt x="114678" y="206939"/>
                      <a:pt x="116442" y="294428"/>
                    </a:cubicBezTo>
                    <a:cubicBezTo>
                      <a:pt x="118206" y="381917"/>
                      <a:pt x="105506" y="478225"/>
                      <a:pt x="112209" y="533611"/>
                    </a:cubicBezTo>
                    <a:cubicBezTo>
                      <a:pt x="118912" y="588997"/>
                      <a:pt x="161951" y="597464"/>
                      <a:pt x="156659" y="626744"/>
                    </a:cubicBezTo>
                    <a:cubicBezTo>
                      <a:pt x="151367" y="656024"/>
                      <a:pt x="91395" y="672252"/>
                      <a:pt x="80459" y="709294"/>
                    </a:cubicBezTo>
                    <a:cubicBezTo>
                      <a:pt x="69523" y="746336"/>
                      <a:pt x="87161" y="810188"/>
                      <a:pt x="91042" y="848994"/>
                    </a:cubicBezTo>
                    <a:cubicBezTo>
                      <a:pt x="94922" y="887800"/>
                      <a:pt x="118911" y="910378"/>
                      <a:pt x="103742" y="942128"/>
                    </a:cubicBezTo>
                    <a:cubicBezTo>
                      <a:pt x="88573" y="973878"/>
                      <a:pt x="-1739" y="1039141"/>
                      <a:pt x="25" y="1039494"/>
                    </a:cubicBezTo>
                    <a:cubicBezTo>
                      <a:pt x="1789" y="1039847"/>
                      <a:pt x="97039" y="1009508"/>
                      <a:pt x="114325" y="944244"/>
                    </a:cubicBezTo>
                    <a:cubicBezTo>
                      <a:pt x="131611" y="878980"/>
                      <a:pt x="105859" y="807014"/>
                      <a:pt x="103742" y="647911"/>
                    </a:cubicBezTo>
                    <a:cubicBezTo>
                      <a:pt x="101625" y="488808"/>
                      <a:pt x="99508" y="67592"/>
                      <a:pt x="101625" y="86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57CCAE7E-CF22-4D61-BC57-1E49168A5C5E}"/>
                  </a:ext>
                </a:extLst>
              </p:cNvPr>
              <p:cNvSpPr/>
              <p:nvPr/>
            </p:nvSpPr>
            <p:spPr>
              <a:xfrm flipH="1">
                <a:off x="2331934" y="7304599"/>
                <a:ext cx="469060" cy="173756"/>
              </a:xfrm>
              <a:custGeom>
                <a:avLst/>
                <a:gdLst>
                  <a:gd name="connsiteX0" fmla="*/ 6679 w 469060"/>
                  <a:gd name="connsiteY0" fmla="*/ 173584 h 173756"/>
                  <a:gd name="connsiteX1" fmla="*/ 154846 w 469060"/>
                  <a:gd name="connsiteY1" fmla="*/ 80451 h 173756"/>
                  <a:gd name="connsiteX2" fmla="*/ 264913 w 469060"/>
                  <a:gd name="connsiteY2" fmla="*/ 76218 h 173756"/>
                  <a:gd name="connsiteX3" fmla="*/ 328413 w 469060"/>
                  <a:gd name="connsiteY3" fmla="*/ 31768 h 173756"/>
                  <a:gd name="connsiteX4" fmla="*/ 468113 w 469060"/>
                  <a:gd name="connsiteY4" fmla="*/ 18 h 173756"/>
                  <a:gd name="connsiteX5" fmla="*/ 252213 w 469060"/>
                  <a:gd name="connsiteY5" fmla="*/ 36001 h 173756"/>
                  <a:gd name="connsiteX6" fmla="*/ 53246 w 469060"/>
                  <a:gd name="connsiteY6" fmla="*/ 101618 h 173756"/>
                  <a:gd name="connsiteX7" fmla="*/ 6679 w 469060"/>
                  <a:gd name="connsiteY7" fmla="*/ 173584 h 173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060" h="173756">
                    <a:moveTo>
                      <a:pt x="6679" y="173584"/>
                    </a:moveTo>
                    <a:cubicBezTo>
                      <a:pt x="23612" y="170056"/>
                      <a:pt x="111807" y="96679"/>
                      <a:pt x="154846" y="80451"/>
                    </a:cubicBezTo>
                    <a:cubicBezTo>
                      <a:pt x="197885" y="64223"/>
                      <a:pt x="235985" y="84332"/>
                      <a:pt x="264913" y="76218"/>
                    </a:cubicBezTo>
                    <a:cubicBezTo>
                      <a:pt x="293841" y="68104"/>
                      <a:pt x="294546" y="44468"/>
                      <a:pt x="328413" y="31768"/>
                    </a:cubicBezTo>
                    <a:cubicBezTo>
                      <a:pt x="362280" y="19068"/>
                      <a:pt x="480813" y="-687"/>
                      <a:pt x="468113" y="18"/>
                    </a:cubicBezTo>
                    <a:cubicBezTo>
                      <a:pt x="455413" y="723"/>
                      <a:pt x="321357" y="19068"/>
                      <a:pt x="252213" y="36001"/>
                    </a:cubicBezTo>
                    <a:cubicBezTo>
                      <a:pt x="183069" y="52934"/>
                      <a:pt x="101577" y="77629"/>
                      <a:pt x="53246" y="101618"/>
                    </a:cubicBezTo>
                    <a:cubicBezTo>
                      <a:pt x="4915" y="125607"/>
                      <a:pt x="-10254" y="177112"/>
                      <a:pt x="6679" y="17358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DA9AF040-44F7-453C-AE88-B627E9F53659}"/>
                  </a:ext>
                </a:extLst>
              </p:cNvPr>
              <p:cNvSpPr/>
              <p:nvPr/>
            </p:nvSpPr>
            <p:spPr>
              <a:xfrm flipH="1">
                <a:off x="2376970" y="7317276"/>
                <a:ext cx="47821" cy="205864"/>
              </a:xfrm>
              <a:custGeom>
                <a:avLst/>
                <a:gdLst>
                  <a:gd name="connsiteX0" fmla="*/ 47460 w 47821"/>
                  <a:gd name="connsiteY0" fmla="*/ 41 h 205864"/>
                  <a:gd name="connsiteX1" fmla="*/ 893 w 47821"/>
                  <a:gd name="connsiteY1" fmla="*/ 76241 h 205864"/>
                  <a:gd name="connsiteX2" fmla="*/ 17826 w 47821"/>
                  <a:gd name="connsiteY2" fmla="*/ 175724 h 205864"/>
                  <a:gd name="connsiteX3" fmla="*/ 30526 w 47821"/>
                  <a:gd name="connsiteY3" fmla="*/ 199007 h 205864"/>
                  <a:gd name="connsiteX4" fmla="*/ 22060 w 47821"/>
                  <a:gd name="connsiteY4" fmla="*/ 67774 h 205864"/>
                  <a:gd name="connsiteX5" fmla="*/ 47460 w 47821"/>
                  <a:gd name="connsiteY5" fmla="*/ 41 h 20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821" h="205864">
                    <a:moveTo>
                      <a:pt x="47460" y="41"/>
                    </a:moveTo>
                    <a:cubicBezTo>
                      <a:pt x="43932" y="1452"/>
                      <a:pt x="5832" y="46961"/>
                      <a:pt x="893" y="76241"/>
                    </a:cubicBezTo>
                    <a:cubicBezTo>
                      <a:pt x="-4046" y="105521"/>
                      <a:pt x="12887" y="155263"/>
                      <a:pt x="17826" y="175724"/>
                    </a:cubicBezTo>
                    <a:cubicBezTo>
                      <a:pt x="22765" y="196185"/>
                      <a:pt x="29820" y="216999"/>
                      <a:pt x="30526" y="199007"/>
                    </a:cubicBezTo>
                    <a:cubicBezTo>
                      <a:pt x="31232" y="181015"/>
                      <a:pt x="16415" y="102346"/>
                      <a:pt x="22060" y="67774"/>
                    </a:cubicBezTo>
                    <a:cubicBezTo>
                      <a:pt x="27704" y="33202"/>
                      <a:pt x="50988" y="-1370"/>
                      <a:pt x="47460" y="4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D62A4900-9AD0-48CF-AEB9-5E2FEFE51C6B}"/>
                  </a:ext>
                </a:extLst>
              </p:cNvPr>
              <p:cNvSpPr/>
              <p:nvPr/>
            </p:nvSpPr>
            <p:spPr>
              <a:xfrm flipH="1">
                <a:off x="2405744" y="7384880"/>
                <a:ext cx="251021" cy="184747"/>
              </a:xfrm>
              <a:custGeom>
                <a:avLst/>
                <a:gdLst>
                  <a:gd name="connsiteX0" fmla="*/ 34 w 251021"/>
                  <a:gd name="connsiteY0" fmla="*/ 170 h 184747"/>
                  <a:gd name="connsiteX1" fmla="*/ 23317 w 251021"/>
                  <a:gd name="connsiteY1" fmla="*/ 72137 h 184747"/>
                  <a:gd name="connsiteX2" fmla="*/ 82584 w 251021"/>
                  <a:gd name="connsiteY2" fmla="*/ 99653 h 184747"/>
                  <a:gd name="connsiteX3" fmla="*/ 131267 w 251021"/>
                  <a:gd name="connsiteY3" fmla="*/ 154687 h 184747"/>
                  <a:gd name="connsiteX4" fmla="*/ 220167 w 251021"/>
                  <a:gd name="connsiteY4" fmla="*/ 184320 h 184747"/>
                  <a:gd name="connsiteX5" fmla="*/ 247684 w 251021"/>
                  <a:gd name="connsiteY5" fmla="*/ 133520 h 184747"/>
                  <a:gd name="connsiteX6" fmla="*/ 152434 w 251021"/>
                  <a:gd name="connsiteY6" fmla="*/ 171620 h 184747"/>
                  <a:gd name="connsiteX7" fmla="*/ 78350 w 251021"/>
                  <a:gd name="connsiteY7" fmla="*/ 86953 h 184747"/>
                  <a:gd name="connsiteX8" fmla="*/ 27550 w 251021"/>
                  <a:gd name="connsiteY8" fmla="*/ 53087 h 184747"/>
                  <a:gd name="connsiteX9" fmla="*/ 34 w 251021"/>
                  <a:gd name="connsiteY9" fmla="*/ 170 h 184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021" h="184747">
                    <a:moveTo>
                      <a:pt x="34" y="170"/>
                    </a:moveTo>
                    <a:cubicBezTo>
                      <a:pt x="-671" y="3345"/>
                      <a:pt x="9559" y="55557"/>
                      <a:pt x="23317" y="72137"/>
                    </a:cubicBezTo>
                    <a:cubicBezTo>
                      <a:pt x="37075" y="88717"/>
                      <a:pt x="64592" y="85895"/>
                      <a:pt x="82584" y="99653"/>
                    </a:cubicBezTo>
                    <a:cubicBezTo>
                      <a:pt x="100576" y="113411"/>
                      <a:pt x="108337" y="140576"/>
                      <a:pt x="131267" y="154687"/>
                    </a:cubicBezTo>
                    <a:cubicBezTo>
                      <a:pt x="154197" y="168798"/>
                      <a:pt x="200764" y="187848"/>
                      <a:pt x="220167" y="184320"/>
                    </a:cubicBezTo>
                    <a:cubicBezTo>
                      <a:pt x="239570" y="180792"/>
                      <a:pt x="258973" y="135637"/>
                      <a:pt x="247684" y="133520"/>
                    </a:cubicBezTo>
                    <a:cubicBezTo>
                      <a:pt x="236395" y="131403"/>
                      <a:pt x="180656" y="179381"/>
                      <a:pt x="152434" y="171620"/>
                    </a:cubicBezTo>
                    <a:cubicBezTo>
                      <a:pt x="124212" y="163859"/>
                      <a:pt x="99164" y="106708"/>
                      <a:pt x="78350" y="86953"/>
                    </a:cubicBezTo>
                    <a:cubicBezTo>
                      <a:pt x="57536" y="67198"/>
                      <a:pt x="38839" y="67198"/>
                      <a:pt x="27550" y="53087"/>
                    </a:cubicBezTo>
                    <a:cubicBezTo>
                      <a:pt x="16261" y="38976"/>
                      <a:pt x="739" y="-3005"/>
                      <a:pt x="34" y="1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1C9CB40E-4569-42E4-B0B9-0F22642A1092}"/>
                  </a:ext>
                </a:extLst>
              </p:cNvPr>
              <p:cNvSpPr/>
              <p:nvPr/>
            </p:nvSpPr>
            <p:spPr>
              <a:xfrm flipH="1">
                <a:off x="2415380" y="7382735"/>
                <a:ext cx="112235" cy="25598"/>
              </a:xfrm>
              <a:custGeom>
                <a:avLst/>
                <a:gdLst>
                  <a:gd name="connsiteX0" fmla="*/ 0 w 112235"/>
                  <a:gd name="connsiteY0" fmla="*/ 25598 h 25598"/>
                  <a:gd name="connsiteX1" fmla="*/ 112184 w 112235"/>
                  <a:gd name="connsiteY1" fmla="*/ 198 h 25598"/>
                  <a:gd name="connsiteX2" fmla="*/ 0 w 112235"/>
                  <a:gd name="connsiteY2" fmla="*/ 25598 h 25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235" h="25598">
                    <a:moveTo>
                      <a:pt x="0" y="25598"/>
                    </a:moveTo>
                    <a:cubicBezTo>
                      <a:pt x="0" y="25598"/>
                      <a:pt x="109362" y="3020"/>
                      <a:pt x="112184" y="198"/>
                    </a:cubicBezTo>
                    <a:cubicBezTo>
                      <a:pt x="115006" y="-2624"/>
                      <a:pt x="0" y="25598"/>
                      <a:pt x="0" y="2559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D9C228EF-D03E-46F4-A7DD-52CAC2356FE3}"/>
                  </a:ext>
                </a:extLst>
              </p:cNvPr>
              <p:cNvSpPr/>
              <p:nvPr/>
            </p:nvSpPr>
            <p:spPr>
              <a:xfrm flipH="1">
                <a:off x="2413214" y="7382872"/>
                <a:ext cx="118711" cy="151839"/>
              </a:xfrm>
              <a:custGeom>
                <a:avLst/>
                <a:gdLst>
                  <a:gd name="connsiteX0" fmla="*/ 77 w 118711"/>
                  <a:gd name="connsiteY0" fmla="*/ 2178 h 151839"/>
                  <a:gd name="connsiteX1" fmla="*/ 31827 w 118711"/>
                  <a:gd name="connsiteY1" fmla="*/ 124945 h 151839"/>
                  <a:gd name="connsiteX2" fmla="*/ 118610 w 118711"/>
                  <a:gd name="connsiteY2" fmla="*/ 150345 h 151839"/>
                  <a:gd name="connsiteX3" fmla="*/ 48760 w 118711"/>
                  <a:gd name="connsiteY3" fmla="*/ 97428 h 151839"/>
                  <a:gd name="connsiteX4" fmla="*/ 23360 w 118711"/>
                  <a:gd name="connsiteY4" fmla="*/ 50861 h 151839"/>
                  <a:gd name="connsiteX5" fmla="*/ 77 w 118711"/>
                  <a:gd name="connsiteY5" fmla="*/ 2178 h 15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11" h="151839">
                    <a:moveTo>
                      <a:pt x="77" y="2178"/>
                    </a:moveTo>
                    <a:cubicBezTo>
                      <a:pt x="1488" y="14525"/>
                      <a:pt x="12072" y="100251"/>
                      <a:pt x="31827" y="124945"/>
                    </a:cubicBezTo>
                    <a:cubicBezTo>
                      <a:pt x="51582" y="149639"/>
                      <a:pt x="115788" y="154931"/>
                      <a:pt x="118610" y="150345"/>
                    </a:cubicBezTo>
                    <a:cubicBezTo>
                      <a:pt x="121432" y="145759"/>
                      <a:pt x="64635" y="114009"/>
                      <a:pt x="48760" y="97428"/>
                    </a:cubicBezTo>
                    <a:cubicBezTo>
                      <a:pt x="32885" y="80847"/>
                      <a:pt x="29710" y="68500"/>
                      <a:pt x="23360" y="50861"/>
                    </a:cubicBezTo>
                    <a:cubicBezTo>
                      <a:pt x="17010" y="33222"/>
                      <a:pt x="-1334" y="-10169"/>
                      <a:pt x="77" y="21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D9A40072-1B8F-48B9-AF75-AB1EB8818EB7}"/>
                  </a:ext>
                </a:extLst>
              </p:cNvPr>
              <p:cNvSpPr/>
              <p:nvPr/>
            </p:nvSpPr>
            <p:spPr>
              <a:xfrm flipH="1">
                <a:off x="2872886" y="3633871"/>
                <a:ext cx="492929" cy="2239659"/>
              </a:xfrm>
              <a:custGeom>
                <a:avLst/>
                <a:gdLst>
                  <a:gd name="connsiteX0" fmla="*/ 461434 w 492929"/>
                  <a:gd name="connsiteY0" fmla="*/ 2562 h 2239659"/>
                  <a:gd name="connsiteX1" fmla="*/ 486834 w 492929"/>
                  <a:gd name="connsiteY1" fmla="*/ 1611229 h 2239659"/>
                  <a:gd name="connsiteX2" fmla="*/ 486834 w 492929"/>
                  <a:gd name="connsiteY2" fmla="*/ 1966829 h 2239659"/>
                  <a:gd name="connsiteX3" fmla="*/ 419100 w 492929"/>
                  <a:gd name="connsiteY3" fmla="*/ 2055729 h 2239659"/>
                  <a:gd name="connsiteX4" fmla="*/ 249767 w 492929"/>
                  <a:gd name="connsiteY4" fmla="*/ 2114996 h 2239659"/>
                  <a:gd name="connsiteX5" fmla="*/ 0 w 492929"/>
                  <a:gd name="connsiteY5" fmla="*/ 2191196 h 2239659"/>
                  <a:gd name="connsiteX6" fmla="*/ 440267 w 492929"/>
                  <a:gd name="connsiteY6" fmla="*/ 2026096 h 2239659"/>
                  <a:gd name="connsiteX7" fmla="*/ 461434 w 492929"/>
                  <a:gd name="connsiteY7" fmla="*/ 2562 h 223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929" h="2239659">
                    <a:moveTo>
                      <a:pt x="461434" y="2562"/>
                    </a:moveTo>
                    <a:cubicBezTo>
                      <a:pt x="469195" y="-66582"/>
                      <a:pt x="482601" y="1283851"/>
                      <a:pt x="486834" y="1611229"/>
                    </a:cubicBezTo>
                    <a:cubicBezTo>
                      <a:pt x="491067" y="1938607"/>
                      <a:pt x="498123" y="1892746"/>
                      <a:pt x="486834" y="1966829"/>
                    </a:cubicBezTo>
                    <a:cubicBezTo>
                      <a:pt x="475545" y="2040912"/>
                      <a:pt x="458611" y="2031035"/>
                      <a:pt x="419100" y="2055729"/>
                    </a:cubicBezTo>
                    <a:cubicBezTo>
                      <a:pt x="379589" y="2080423"/>
                      <a:pt x="319617" y="2092418"/>
                      <a:pt x="249767" y="2114996"/>
                    </a:cubicBezTo>
                    <a:cubicBezTo>
                      <a:pt x="179917" y="2137574"/>
                      <a:pt x="0" y="2191196"/>
                      <a:pt x="0" y="2191196"/>
                    </a:cubicBezTo>
                    <a:cubicBezTo>
                      <a:pt x="31750" y="2176379"/>
                      <a:pt x="360539" y="2388752"/>
                      <a:pt x="440267" y="2026096"/>
                    </a:cubicBezTo>
                    <a:cubicBezTo>
                      <a:pt x="519995" y="1663440"/>
                      <a:pt x="453673" y="71706"/>
                      <a:pt x="461434" y="25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BDF64F50-2F04-4DDA-90EF-5755543A2514}"/>
                  </a:ext>
                </a:extLst>
              </p:cNvPr>
              <p:cNvSpPr/>
              <p:nvPr/>
            </p:nvSpPr>
            <p:spPr>
              <a:xfrm flipH="1">
                <a:off x="3268203" y="5832493"/>
                <a:ext cx="126270" cy="559876"/>
              </a:xfrm>
              <a:custGeom>
                <a:avLst/>
                <a:gdLst>
                  <a:gd name="connsiteX0" fmla="*/ 126025 w 126270"/>
                  <a:gd name="connsiteY0" fmla="*/ 6332 h 559876"/>
                  <a:gd name="connsiteX1" fmla="*/ 33950 w 126270"/>
                  <a:gd name="connsiteY1" fmla="*/ 104757 h 559876"/>
                  <a:gd name="connsiteX2" fmla="*/ 33950 w 126270"/>
                  <a:gd name="connsiteY2" fmla="*/ 558782 h 559876"/>
                  <a:gd name="connsiteX3" fmla="*/ 2200 w 126270"/>
                  <a:gd name="connsiteY3" fmla="*/ 225407 h 559876"/>
                  <a:gd name="connsiteX4" fmla="*/ 126025 w 126270"/>
                  <a:gd name="connsiteY4" fmla="*/ 6332 h 559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0" h="559876">
                    <a:moveTo>
                      <a:pt x="126025" y="6332"/>
                    </a:moveTo>
                    <a:cubicBezTo>
                      <a:pt x="131317" y="-13776"/>
                      <a:pt x="49296" y="12682"/>
                      <a:pt x="33950" y="104757"/>
                    </a:cubicBezTo>
                    <a:cubicBezTo>
                      <a:pt x="18604" y="196832"/>
                      <a:pt x="39242" y="538674"/>
                      <a:pt x="33950" y="558782"/>
                    </a:cubicBezTo>
                    <a:cubicBezTo>
                      <a:pt x="28658" y="578890"/>
                      <a:pt x="-9442" y="316424"/>
                      <a:pt x="2200" y="225407"/>
                    </a:cubicBezTo>
                    <a:cubicBezTo>
                      <a:pt x="13842" y="134390"/>
                      <a:pt x="120733" y="26440"/>
                      <a:pt x="126025" y="633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AFA3F4BD-1D8A-4EDC-9F35-7BAF6C5A6365}"/>
                  </a:ext>
                </a:extLst>
              </p:cNvPr>
              <p:cNvSpPr/>
              <p:nvPr/>
            </p:nvSpPr>
            <p:spPr>
              <a:xfrm flipH="1">
                <a:off x="3249359" y="5808028"/>
                <a:ext cx="186161" cy="599135"/>
              </a:xfrm>
              <a:custGeom>
                <a:avLst/>
                <a:gdLst>
                  <a:gd name="connsiteX0" fmla="*/ 186122 w 186161"/>
                  <a:gd name="connsiteY0" fmla="*/ 2222 h 599135"/>
                  <a:gd name="connsiteX1" fmla="*/ 11497 w 186161"/>
                  <a:gd name="connsiteY1" fmla="*/ 84772 h 599135"/>
                  <a:gd name="connsiteX2" fmla="*/ 17847 w 186161"/>
                  <a:gd name="connsiteY2" fmla="*/ 599122 h 599135"/>
                  <a:gd name="connsiteX3" fmla="*/ 27372 w 186161"/>
                  <a:gd name="connsiteY3" fmla="*/ 100647 h 599135"/>
                  <a:gd name="connsiteX4" fmla="*/ 186122 w 186161"/>
                  <a:gd name="connsiteY4" fmla="*/ 2222 h 59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161" h="599135">
                    <a:moveTo>
                      <a:pt x="186122" y="2222"/>
                    </a:moveTo>
                    <a:cubicBezTo>
                      <a:pt x="183476" y="-424"/>
                      <a:pt x="39543" y="-14711"/>
                      <a:pt x="11497" y="84772"/>
                    </a:cubicBezTo>
                    <a:cubicBezTo>
                      <a:pt x="-16549" y="184255"/>
                      <a:pt x="15201" y="596476"/>
                      <a:pt x="17847" y="599122"/>
                    </a:cubicBezTo>
                    <a:cubicBezTo>
                      <a:pt x="20493" y="601768"/>
                      <a:pt x="-3849" y="202247"/>
                      <a:pt x="27372" y="100647"/>
                    </a:cubicBezTo>
                    <a:cubicBezTo>
                      <a:pt x="58593" y="-953"/>
                      <a:pt x="188768" y="4868"/>
                      <a:pt x="186122" y="22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54F96BE3-FA36-4162-83C6-E72F14DE65D7}"/>
                  </a:ext>
                </a:extLst>
              </p:cNvPr>
              <p:cNvSpPr/>
              <p:nvPr/>
            </p:nvSpPr>
            <p:spPr>
              <a:xfrm flipH="1">
                <a:off x="2515631" y="3628815"/>
                <a:ext cx="90838" cy="1025025"/>
              </a:xfrm>
              <a:custGeom>
                <a:avLst/>
                <a:gdLst>
                  <a:gd name="connsiteX0" fmla="*/ 90496 w 90838"/>
                  <a:gd name="connsiteY0" fmla="*/ 19260 h 1025025"/>
                  <a:gd name="connsiteX1" fmla="*/ 1596 w 90838"/>
                  <a:gd name="connsiteY1" fmla="*/ 117685 h 1025025"/>
                  <a:gd name="connsiteX2" fmla="*/ 33346 w 90838"/>
                  <a:gd name="connsiteY2" fmla="*/ 841585 h 1025025"/>
                  <a:gd name="connsiteX3" fmla="*/ 33346 w 90838"/>
                  <a:gd name="connsiteY3" fmla="*/ 940010 h 1025025"/>
                  <a:gd name="connsiteX4" fmla="*/ 20646 w 90838"/>
                  <a:gd name="connsiteY4" fmla="*/ 1009860 h 1025025"/>
                  <a:gd name="connsiteX5" fmla="*/ 52396 w 90838"/>
                  <a:gd name="connsiteY5" fmla="*/ 632035 h 1025025"/>
                  <a:gd name="connsiteX6" fmla="*/ 33346 w 90838"/>
                  <a:gd name="connsiteY6" fmla="*/ 63710 h 1025025"/>
                  <a:gd name="connsiteX7" fmla="*/ 90496 w 90838"/>
                  <a:gd name="connsiteY7" fmla="*/ 19260 h 102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38" h="1025025">
                    <a:moveTo>
                      <a:pt x="90496" y="19260"/>
                    </a:moveTo>
                    <a:cubicBezTo>
                      <a:pt x="85204" y="28256"/>
                      <a:pt x="11121" y="-19369"/>
                      <a:pt x="1596" y="117685"/>
                    </a:cubicBezTo>
                    <a:cubicBezTo>
                      <a:pt x="-7929" y="254739"/>
                      <a:pt x="28054" y="704531"/>
                      <a:pt x="33346" y="841585"/>
                    </a:cubicBezTo>
                    <a:cubicBezTo>
                      <a:pt x="38638" y="978639"/>
                      <a:pt x="35463" y="911964"/>
                      <a:pt x="33346" y="940010"/>
                    </a:cubicBezTo>
                    <a:cubicBezTo>
                      <a:pt x="31229" y="968056"/>
                      <a:pt x="17471" y="1061189"/>
                      <a:pt x="20646" y="1009860"/>
                    </a:cubicBezTo>
                    <a:cubicBezTo>
                      <a:pt x="23821" y="958531"/>
                      <a:pt x="50279" y="789727"/>
                      <a:pt x="52396" y="632035"/>
                    </a:cubicBezTo>
                    <a:cubicBezTo>
                      <a:pt x="54513" y="474343"/>
                      <a:pt x="28583" y="165310"/>
                      <a:pt x="33346" y="63710"/>
                    </a:cubicBezTo>
                    <a:cubicBezTo>
                      <a:pt x="38108" y="-37890"/>
                      <a:pt x="95788" y="10264"/>
                      <a:pt x="90496" y="192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20D9E1CE-3FFD-4EEB-842C-54E18BA7141F}"/>
                  </a:ext>
                </a:extLst>
              </p:cNvPr>
              <p:cNvSpPr/>
              <p:nvPr/>
            </p:nvSpPr>
            <p:spPr>
              <a:xfrm flipH="1">
                <a:off x="2299052" y="4575104"/>
                <a:ext cx="395076" cy="1130759"/>
              </a:xfrm>
              <a:custGeom>
                <a:avLst/>
                <a:gdLst>
                  <a:gd name="connsiteX0" fmla="*/ 355 w 395076"/>
                  <a:gd name="connsiteY0" fmla="*/ 71 h 1130759"/>
                  <a:gd name="connsiteX1" fmla="*/ 35280 w 395076"/>
                  <a:gd name="connsiteY1" fmla="*/ 914471 h 1130759"/>
                  <a:gd name="connsiteX2" fmla="*/ 152755 w 395076"/>
                  <a:gd name="connsiteY2" fmla="*/ 1082746 h 1130759"/>
                  <a:gd name="connsiteX3" fmla="*/ 394055 w 395076"/>
                  <a:gd name="connsiteY3" fmla="*/ 1124021 h 1130759"/>
                  <a:gd name="connsiteX4" fmla="*/ 51155 w 395076"/>
                  <a:gd name="connsiteY4" fmla="*/ 965271 h 1130759"/>
                  <a:gd name="connsiteX5" fmla="*/ 355 w 395076"/>
                  <a:gd name="connsiteY5" fmla="*/ 71 h 113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076" h="1130759">
                    <a:moveTo>
                      <a:pt x="355" y="71"/>
                    </a:moveTo>
                    <a:cubicBezTo>
                      <a:pt x="-2291" y="-8396"/>
                      <a:pt x="9880" y="734025"/>
                      <a:pt x="35280" y="914471"/>
                    </a:cubicBezTo>
                    <a:cubicBezTo>
                      <a:pt x="60680" y="1094917"/>
                      <a:pt x="92959" y="1047821"/>
                      <a:pt x="152755" y="1082746"/>
                    </a:cubicBezTo>
                    <a:cubicBezTo>
                      <a:pt x="212551" y="1117671"/>
                      <a:pt x="410988" y="1143600"/>
                      <a:pt x="394055" y="1124021"/>
                    </a:cubicBezTo>
                    <a:cubicBezTo>
                      <a:pt x="377122" y="1104442"/>
                      <a:pt x="113597" y="1156829"/>
                      <a:pt x="51155" y="965271"/>
                    </a:cubicBezTo>
                    <a:cubicBezTo>
                      <a:pt x="-11287" y="773713"/>
                      <a:pt x="3001" y="8538"/>
                      <a:pt x="355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30369FAF-96CD-4F85-9DB4-21A454436D09}"/>
                  </a:ext>
                </a:extLst>
              </p:cNvPr>
              <p:cNvSpPr/>
              <p:nvPr/>
            </p:nvSpPr>
            <p:spPr>
              <a:xfrm flipH="1">
                <a:off x="2655673" y="5546725"/>
                <a:ext cx="31954" cy="942975"/>
              </a:xfrm>
              <a:custGeom>
                <a:avLst/>
                <a:gdLst>
                  <a:gd name="connsiteX0" fmla="*/ 31954 w 31954"/>
                  <a:gd name="connsiteY0" fmla="*/ 0 h 942975"/>
                  <a:gd name="connsiteX1" fmla="*/ 204 w 31954"/>
                  <a:gd name="connsiteY1" fmla="*/ 942975 h 942975"/>
                  <a:gd name="connsiteX2" fmla="*/ 31954 w 31954"/>
                  <a:gd name="connsiteY2" fmla="*/ 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954" h="942975">
                    <a:moveTo>
                      <a:pt x="31954" y="0"/>
                    </a:moveTo>
                    <a:cubicBezTo>
                      <a:pt x="31954" y="0"/>
                      <a:pt x="3379" y="944033"/>
                      <a:pt x="204" y="942975"/>
                    </a:cubicBezTo>
                    <a:cubicBezTo>
                      <a:pt x="-2971" y="941917"/>
                      <a:pt x="31954" y="0"/>
                      <a:pt x="3195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58AA3150-CCB0-48E8-B2F9-E0F15C75CBD7}"/>
                  </a:ext>
                </a:extLst>
              </p:cNvPr>
              <p:cNvSpPr/>
              <p:nvPr/>
            </p:nvSpPr>
            <p:spPr>
              <a:xfrm flipH="1">
                <a:off x="2294123" y="4479133"/>
                <a:ext cx="285353" cy="96884"/>
              </a:xfrm>
              <a:custGeom>
                <a:avLst/>
                <a:gdLst>
                  <a:gd name="connsiteX0" fmla="*/ 3 w 285353"/>
                  <a:gd name="connsiteY0" fmla="*/ 3967 h 96884"/>
                  <a:gd name="connsiteX1" fmla="*/ 260353 w 285353"/>
                  <a:gd name="connsiteY1" fmla="*/ 7142 h 96884"/>
                  <a:gd name="connsiteX2" fmla="*/ 247653 w 285353"/>
                  <a:gd name="connsiteY2" fmla="*/ 83342 h 96884"/>
                  <a:gd name="connsiteX3" fmla="*/ 19053 w 285353"/>
                  <a:gd name="connsiteY3" fmla="*/ 92867 h 96884"/>
                  <a:gd name="connsiteX4" fmla="*/ 250828 w 285353"/>
                  <a:gd name="connsiteY4" fmla="*/ 38892 h 96884"/>
                  <a:gd name="connsiteX5" fmla="*/ 254003 w 285353"/>
                  <a:gd name="connsiteY5" fmla="*/ 13492 h 96884"/>
                  <a:gd name="connsiteX6" fmla="*/ 3 w 285353"/>
                  <a:gd name="connsiteY6" fmla="*/ 3967 h 9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353" h="96884">
                    <a:moveTo>
                      <a:pt x="3" y="3967"/>
                    </a:moveTo>
                    <a:cubicBezTo>
                      <a:pt x="1061" y="2909"/>
                      <a:pt x="219078" y="-6087"/>
                      <a:pt x="260353" y="7142"/>
                    </a:cubicBezTo>
                    <a:cubicBezTo>
                      <a:pt x="301628" y="20371"/>
                      <a:pt x="287870" y="69055"/>
                      <a:pt x="247653" y="83342"/>
                    </a:cubicBezTo>
                    <a:cubicBezTo>
                      <a:pt x="207436" y="97629"/>
                      <a:pt x="18524" y="100275"/>
                      <a:pt x="19053" y="92867"/>
                    </a:cubicBezTo>
                    <a:cubicBezTo>
                      <a:pt x="19582" y="85459"/>
                      <a:pt x="211670" y="52121"/>
                      <a:pt x="250828" y="38892"/>
                    </a:cubicBezTo>
                    <a:cubicBezTo>
                      <a:pt x="289986" y="25663"/>
                      <a:pt x="295278" y="18784"/>
                      <a:pt x="254003" y="13492"/>
                    </a:cubicBezTo>
                    <a:cubicBezTo>
                      <a:pt x="212728" y="8200"/>
                      <a:pt x="-1055" y="5025"/>
                      <a:pt x="3" y="396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47E0C658-690F-48DB-873B-4886E2B21F9D}"/>
                  </a:ext>
                </a:extLst>
              </p:cNvPr>
              <p:cNvSpPr/>
              <p:nvPr/>
            </p:nvSpPr>
            <p:spPr>
              <a:xfrm flipH="1">
                <a:off x="2401672" y="3362046"/>
                <a:ext cx="253291" cy="174913"/>
              </a:xfrm>
              <a:custGeom>
                <a:avLst/>
                <a:gdLst>
                  <a:gd name="connsiteX0" fmla="*/ 21515 w 253291"/>
                  <a:gd name="connsiteY0" fmla="*/ 279 h 174913"/>
                  <a:gd name="connsiteX1" fmla="*/ 21515 w 253291"/>
                  <a:gd name="connsiteY1" fmla="*/ 105054 h 174913"/>
                  <a:gd name="connsiteX2" fmla="*/ 18340 w 253291"/>
                  <a:gd name="connsiteY2" fmla="*/ 143154 h 174913"/>
                  <a:gd name="connsiteX3" fmla="*/ 253290 w 253291"/>
                  <a:gd name="connsiteY3" fmla="*/ 174904 h 174913"/>
                  <a:gd name="connsiteX4" fmla="*/ 15165 w 253291"/>
                  <a:gd name="connsiteY4" fmla="*/ 139979 h 174913"/>
                  <a:gd name="connsiteX5" fmla="*/ 21515 w 253291"/>
                  <a:gd name="connsiteY5" fmla="*/ 279 h 17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291" h="174913">
                    <a:moveTo>
                      <a:pt x="21515" y="279"/>
                    </a:moveTo>
                    <a:cubicBezTo>
                      <a:pt x="22573" y="-5542"/>
                      <a:pt x="22044" y="81242"/>
                      <a:pt x="21515" y="105054"/>
                    </a:cubicBezTo>
                    <a:cubicBezTo>
                      <a:pt x="20986" y="128866"/>
                      <a:pt x="-20289" y="131512"/>
                      <a:pt x="18340" y="143154"/>
                    </a:cubicBezTo>
                    <a:cubicBezTo>
                      <a:pt x="56969" y="154796"/>
                      <a:pt x="253819" y="175433"/>
                      <a:pt x="253290" y="174904"/>
                    </a:cubicBezTo>
                    <a:cubicBezTo>
                      <a:pt x="252761" y="174375"/>
                      <a:pt x="52207" y="168554"/>
                      <a:pt x="15165" y="139979"/>
                    </a:cubicBezTo>
                    <a:cubicBezTo>
                      <a:pt x="-21877" y="111404"/>
                      <a:pt x="20457" y="6100"/>
                      <a:pt x="21515" y="2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D0C4CCCF-EA8D-4AD1-BF47-D23C7E57596A}"/>
                  </a:ext>
                </a:extLst>
              </p:cNvPr>
              <p:cNvSpPr/>
              <p:nvPr/>
            </p:nvSpPr>
            <p:spPr>
              <a:xfrm flipH="1">
                <a:off x="2663670" y="6411848"/>
                <a:ext cx="160345" cy="1058950"/>
              </a:xfrm>
              <a:custGeom>
                <a:avLst/>
                <a:gdLst>
                  <a:gd name="connsiteX0" fmla="*/ 149292 w 160345"/>
                  <a:gd name="connsiteY0" fmla="*/ 30227 h 1058950"/>
                  <a:gd name="connsiteX1" fmla="*/ 149292 w 160345"/>
                  <a:gd name="connsiteY1" fmla="*/ 96902 h 1058950"/>
                  <a:gd name="connsiteX2" fmla="*/ 149292 w 160345"/>
                  <a:gd name="connsiteY2" fmla="*/ 655702 h 1058950"/>
                  <a:gd name="connsiteX3" fmla="*/ 67 w 160345"/>
                  <a:gd name="connsiteY3" fmla="*/ 1058927 h 1058950"/>
                  <a:gd name="connsiteX4" fmla="*/ 130242 w 160345"/>
                  <a:gd name="connsiteY4" fmla="*/ 671577 h 1058950"/>
                  <a:gd name="connsiteX5" fmla="*/ 149292 w 160345"/>
                  <a:gd name="connsiteY5" fmla="*/ 30227 h 10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45" h="1058950">
                    <a:moveTo>
                      <a:pt x="149292" y="30227"/>
                    </a:moveTo>
                    <a:cubicBezTo>
                      <a:pt x="152467" y="-65552"/>
                      <a:pt x="149292" y="96902"/>
                      <a:pt x="149292" y="96902"/>
                    </a:cubicBezTo>
                    <a:cubicBezTo>
                      <a:pt x="149292" y="201148"/>
                      <a:pt x="174163" y="495365"/>
                      <a:pt x="149292" y="655702"/>
                    </a:cubicBezTo>
                    <a:cubicBezTo>
                      <a:pt x="124421" y="816039"/>
                      <a:pt x="3242" y="1056281"/>
                      <a:pt x="67" y="1058927"/>
                    </a:cubicBezTo>
                    <a:cubicBezTo>
                      <a:pt x="-3108" y="1061573"/>
                      <a:pt x="107488" y="842498"/>
                      <a:pt x="130242" y="671577"/>
                    </a:cubicBezTo>
                    <a:cubicBezTo>
                      <a:pt x="152996" y="500656"/>
                      <a:pt x="146117" y="126006"/>
                      <a:pt x="149292" y="3022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84E9AFF4-486F-4D68-9176-B18C5921539E}"/>
                  </a:ext>
                </a:extLst>
              </p:cNvPr>
              <p:cNvSpPr/>
              <p:nvPr/>
            </p:nvSpPr>
            <p:spPr>
              <a:xfrm flipH="1">
                <a:off x="2941116" y="5832473"/>
                <a:ext cx="98980" cy="285753"/>
              </a:xfrm>
              <a:custGeom>
                <a:avLst/>
                <a:gdLst>
                  <a:gd name="connsiteX0" fmla="*/ 248 w 98980"/>
                  <a:gd name="connsiteY0" fmla="*/ 2 h 285753"/>
                  <a:gd name="connsiteX1" fmla="*/ 70098 w 98980"/>
                  <a:gd name="connsiteY1" fmla="*/ 123827 h 285753"/>
                  <a:gd name="connsiteX2" fmla="*/ 57398 w 98980"/>
                  <a:gd name="connsiteY2" fmla="*/ 285752 h 285753"/>
                  <a:gd name="connsiteX3" fmla="*/ 98673 w 98980"/>
                  <a:gd name="connsiteY3" fmla="*/ 120652 h 285753"/>
                  <a:gd name="connsiteX4" fmla="*/ 248 w 98980"/>
                  <a:gd name="connsiteY4" fmla="*/ 2 h 28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80" h="285753">
                    <a:moveTo>
                      <a:pt x="248" y="2"/>
                    </a:moveTo>
                    <a:cubicBezTo>
                      <a:pt x="-4515" y="531"/>
                      <a:pt x="60573" y="76202"/>
                      <a:pt x="70098" y="123827"/>
                    </a:cubicBezTo>
                    <a:cubicBezTo>
                      <a:pt x="79623" y="171452"/>
                      <a:pt x="52636" y="286281"/>
                      <a:pt x="57398" y="285752"/>
                    </a:cubicBezTo>
                    <a:cubicBezTo>
                      <a:pt x="62161" y="285223"/>
                      <a:pt x="102906" y="167748"/>
                      <a:pt x="98673" y="120652"/>
                    </a:cubicBezTo>
                    <a:cubicBezTo>
                      <a:pt x="94440" y="73556"/>
                      <a:pt x="5011" y="-527"/>
                      <a:pt x="248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1F95792A-6F40-44F0-8AA4-5E10FAB7D1A5}"/>
                  </a:ext>
                </a:extLst>
              </p:cNvPr>
              <p:cNvSpPr/>
              <p:nvPr/>
            </p:nvSpPr>
            <p:spPr>
              <a:xfrm flipH="1">
                <a:off x="2877226" y="5678319"/>
                <a:ext cx="65799" cy="292598"/>
              </a:xfrm>
              <a:custGeom>
                <a:avLst/>
                <a:gdLst>
                  <a:gd name="connsiteX0" fmla="*/ 15 w 65799"/>
                  <a:gd name="connsiteY0" fmla="*/ 169 h 292598"/>
                  <a:gd name="connsiteX1" fmla="*/ 63515 w 65799"/>
                  <a:gd name="connsiteY1" fmla="*/ 36681 h 292598"/>
                  <a:gd name="connsiteX2" fmla="*/ 52402 w 65799"/>
                  <a:gd name="connsiteY2" fmla="*/ 123994 h 292598"/>
                  <a:gd name="connsiteX3" fmla="*/ 58752 w 65799"/>
                  <a:gd name="connsiteY3" fmla="*/ 292269 h 292598"/>
                  <a:gd name="connsiteX4" fmla="*/ 52402 w 65799"/>
                  <a:gd name="connsiteY4" fmla="*/ 163681 h 292598"/>
                  <a:gd name="connsiteX5" fmla="*/ 57165 w 65799"/>
                  <a:gd name="connsiteY5" fmla="*/ 49381 h 292598"/>
                  <a:gd name="connsiteX6" fmla="*/ 15 w 65799"/>
                  <a:gd name="connsiteY6" fmla="*/ 169 h 29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99" h="292598">
                    <a:moveTo>
                      <a:pt x="15" y="169"/>
                    </a:moveTo>
                    <a:cubicBezTo>
                      <a:pt x="1073" y="-1948"/>
                      <a:pt x="54784" y="16044"/>
                      <a:pt x="63515" y="36681"/>
                    </a:cubicBezTo>
                    <a:cubicBezTo>
                      <a:pt x="72246" y="57318"/>
                      <a:pt x="53196" y="81396"/>
                      <a:pt x="52402" y="123994"/>
                    </a:cubicBezTo>
                    <a:cubicBezTo>
                      <a:pt x="51608" y="166592"/>
                      <a:pt x="58752" y="285655"/>
                      <a:pt x="58752" y="292269"/>
                    </a:cubicBezTo>
                    <a:cubicBezTo>
                      <a:pt x="58752" y="298883"/>
                      <a:pt x="52666" y="204162"/>
                      <a:pt x="52402" y="163681"/>
                    </a:cubicBezTo>
                    <a:cubicBezTo>
                      <a:pt x="52138" y="123200"/>
                      <a:pt x="63515" y="73987"/>
                      <a:pt x="57165" y="49381"/>
                    </a:cubicBezTo>
                    <a:cubicBezTo>
                      <a:pt x="50815" y="24775"/>
                      <a:pt x="-1043" y="2286"/>
                      <a:pt x="15" y="1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771A0592-33B4-4A1E-969D-49793414DCB9}"/>
                  </a:ext>
                </a:extLst>
              </p:cNvPr>
              <p:cNvSpPr/>
              <p:nvPr/>
            </p:nvSpPr>
            <p:spPr>
              <a:xfrm flipH="1">
                <a:off x="2882206" y="5704427"/>
                <a:ext cx="78452" cy="257191"/>
              </a:xfrm>
              <a:custGeom>
                <a:avLst/>
                <a:gdLst>
                  <a:gd name="connsiteX0" fmla="*/ 20823 w 78452"/>
                  <a:gd name="connsiteY0" fmla="*/ 2636 h 257191"/>
                  <a:gd name="connsiteX1" fmla="*/ 3360 w 78452"/>
                  <a:gd name="connsiteY1" fmla="*/ 202661 h 257191"/>
                  <a:gd name="connsiteX2" fmla="*/ 3360 w 78452"/>
                  <a:gd name="connsiteY2" fmla="*/ 231236 h 257191"/>
                  <a:gd name="connsiteX3" fmla="*/ 38285 w 78452"/>
                  <a:gd name="connsiteY3" fmla="*/ 242348 h 257191"/>
                  <a:gd name="connsiteX4" fmla="*/ 77973 w 78452"/>
                  <a:gd name="connsiteY4" fmla="*/ 256636 h 257191"/>
                  <a:gd name="connsiteX5" fmla="*/ 9710 w 78452"/>
                  <a:gd name="connsiteY5" fmla="*/ 221711 h 257191"/>
                  <a:gd name="connsiteX6" fmla="*/ 14473 w 78452"/>
                  <a:gd name="connsiteY6" fmla="*/ 94711 h 257191"/>
                  <a:gd name="connsiteX7" fmla="*/ 20823 w 78452"/>
                  <a:gd name="connsiteY7" fmla="*/ 2636 h 2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52" h="257191">
                    <a:moveTo>
                      <a:pt x="20823" y="2636"/>
                    </a:moveTo>
                    <a:cubicBezTo>
                      <a:pt x="18971" y="20628"/>
                      <a:pt x="6270" y="164561"/>
                      <a:pt x="3360" y="202661"/>
                    </a:cubicBezTo>
                    <a:cubicBezTo>
                      <a:pt x="450" y="240761"/>
                      <a:pt x="-2461" y="224622"/>
                      <a:pt x="3360" y="231236"/>
                    </a:cubicBezTo>
                    <a:cubicBezTo>
                      <a:pt x="9181" y="237851"/>
                      <a:pt x="38285" y="242348"/>
                      <a:pt x="38285" y="242348"/>
                    </a:cubicBezTo>
                    <a:cubicBezTo>
                      <a:pt x="50720" y="246581"/>
                      <a:pt x="82736" y="260076"/>
                      <a:pt x="77973" y="256636"/>
                    </a:cubicBezTo>
                    <a:cubicBezTo>
                      <a:pt x="73211" y="253197"/>
                      <a:pt x="20293" y="248698"/>
                      <a:pt x="9710" y="221711"/>
                    </a:cubicBezTo>
                    <a:cubicBezTo>
                      <a:pt x="-873" y="194724"/>
                      <a:pt x="17912" y="125932"/>
                      <a:pt x="14473" y="94711"/>
                    </a:cubicBezTo>
                    <a:cubicBezTo>
                      <a:pt x="11033" y="63490"/>
                      <a:pt x="22675" y="-15356"/>
                      <a:pt x="20823" y="263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AFCF7C0D-71C6-4707-8B30-9BC8D0880D30}"/>
                  </a:ext>
                </a:extLst>
              </p:cNvPr>
              <p:cNvSpPr/>
              <p:nvPr/>
            </p:nvSpPr>
            <p:spPr>
              <a:xfrm flipH="1">
                <a:off x="2840936" y="5909516"/>
                <a:ext cx="482532" cy="601311"/>
              </a:xfrm>
              <a:custGeom>
                <a:avLst/>
                <a:gdLst>
                  <a:gd name="connsiteX0" fmla="*/ 4220 w 482532"/>
                  <a:gd name="connsiteY0" fmla="*/ 2334 h 601311"/>
                  <a:gd name="connsiteX1" fmla="*/ 199483 w 482532"/>
                  <a:gd name="connsiteY1" fmla="*/ 53134 h 601311"/>
                  <a:gd name="connsiteX2" fmla="*/ 343945 w 482532"/>
                  <a:gd name="connsiteY2" fmla="*/ 213472 h 601311"/>
                  <a:gd name="connsiteX3" fmla="*/ 461420 w 482532"/>
                  <a:gd name="connsiteY3" fmla="*/ 515097 h 601311"/>
                  <a:gd name="connsiteX4" fmla="*/ 478883 w 482532"/>
                  <a:gd name="connsiteY4" fmla="*/ 597647 h 601311"/>
                  <a:gd name="connsiteX5" fmla="*/ 418558 w 482532"/>
                  <a:gd name="connsiteY5" fmla="*/ 423022 h 601311"/>
                  <a:gd name="connsiteX6" fmla="*/ 288383 w 482532"/>
                  <a:gd name="connsiteY6" fmla="*/ 130922 h 601311"/>
                  <a:gd name="connsiteX7" fmla="*/ 83595 w 482532"/>
                  <a:gd name="connsiteY7" fmla="*/ 21384 h 601311"/>
                  <a:gd name="connsiteX8" fmla="*/ 4220 w 482532"/>
                  <a:gd name="connsiteY8" fmla="*/ 2334 h 60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2532" h="601311">
                    <a:moveTo>
                      <a:pt x="4220" y="2334"/>
                    </a:moveTo>
                    <a:cubicBezTo>
                      <a:pt x="23535" y="7626"/>
                      <a:pt x="142862" y="17944"/>
                      <a:pt x="199483" y="53134"/>
                    </a:cubicBezTo>
                    <a:cubicBezTo>
                      <a:pt x="256104" y="88324"/>
                      <a:pt x="300289" y="136478"/>
                      <a:pt x="343945" y="213472"/>
                    </a:cubicBezTo>
                    <a:cubicBezTo>
                      <a:pt x="387601" y="290466"/>
                      <a:pt x="438930" y="451068"/>
                      <a:pt x="461420" y="515097"/>
                    </a:cubicBezTo>
                    <a:cubicBezTo>
                      <a:pt x="483910" y="579126"/>
                      <a:pt x="486027" y="612993"/>
                      <a:pt x="478883" y="597647"/>
                    </a:cubicBezTo>
                    <a:cubicBezTo>
                      <a:pt x="471739" y="582301"/>
                      <a:pt x="450308" y="500809"/>
                      <a:pt x="418558" y="423022"/>
                    </a:cubicBezTo>
                    <a:cubicBezTo>
                      <a:pt x="386808" y="345235"/>
                      <a:pt x="344210" y="197862"/>
                      <a:pt x="288383" y="130922"/>
                    </a:cubicBezTo>
                    <a:cubicBezTo>
                      <a:pt x="232556" y="63982"/>
                      <a:pt x="131749" y="43080"/>
                      <a:pt x="83595" y="21384"/>
                    </a:cubicBezTo>
                    <a:cubicBezTo>
                      <a:pt x="35441" y="-312"/>
                      <a:pt x="-15095" y="-2958"/>
                      <a:pt x="4220" y="233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34414C3A-2C58-41B4-A2AE-3E6DA1C636BE}"/>
                  </a:ext>
                </a:extLst>
              </p:cNvPr>
              <p:cNvSpPr/>
              <p:nvPr/>
            </p:nvSpPr>
            <p:spPr>
              <a:xfrm flipH="1">
                <a:off x="3190036" y="6098912"/>
                <a:ext cx="180143" cy="450684"/>
              </a:xfrm>
              <a:custGeom>
                <a:avLst/>
                <a:gdLst>
                  <a:gd name="connsiteX0" fmla="*/ 131 w 180143"/>
                  <a:gd name="connsiteY0" fmla="*/ 263 h 450684"/>
                  <a:gd name="connsiteX1" fmla="*/ 60456 w 180143"/>
                  <a:gd name="connsiteY1" fmla="*/ 57413 h 450684"/>
                  <a:gd name="connsiteX2" fmla="*/ 101731 w 180143"/>
                  <a:gd name="connsiteY2" fmla="*/ 206638 h 450684"/>
                  <a:gd name="connsiteX3" fmla="*/ 143006 w 180143"/>
                  <a:gd name="connsiteY3" fmla="*/ 336813 h 450684"/>
                  <a:gd name="connsiteX4" fmla="*/ 98556 w 180143"/>
                  <a:gd name="connsiteY4" fmla="*/ 449526 h 450684"/>
                  <a:gd name="connsiteX5" fmla="*/ 165231 w 180143"/>
                  <a:gd name="connsiteY5" fmla="*/ 387613 h 450684"/>
                  <a:gd name="connsiteX6" fmla="*/ 179519 w 180143"/>
                  <a:gd name="connsiteY6" fmla="*/ 265376 h 450684"/>
                  <a:gd name="connsiteX7" fmla="*/ 152531 w 180143"/>
                  <a:gd name="connsiteY7" fmla="*/ 211401 h 450684"/>
                  <a:gd name="connsiteX8" fmla="*/ 168406 w 180143"/>
                  <a:gd name="connsiteY8" fmla="*/ 325701 h 450684"/>
                  <a:gd name="connsiteX9" fmla="*/ 139831 w 180143"/>
                  <a:gd name="connsiteY9" fmla="*/ 355863 h 450684"/>
                  <a:gd name="connsiteX10" fmla="*/ 77919 w 180143"/>
                  <a:gd name="connsiteY10" fmla="*/ 76463 h 450684"/>
                  <a:gd name="connsiteX11" fmla="*/ 131 w 180143"/>
                  <a:gd name="connsiteY11" fmla="*/ 263 h 450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143" h="450684">
                    <a:moveTo>
                      <a:pt x="131" y="263"/>
                    </a:moveTo>
                    <a:cubicBezTo>
                      <a:pt x="-2780" y="-2912"/>
                      <a:pt x="43523" y="23017"/>
                      <a:pt x="60456" y="57413"/>
                    </a:cubicBezTo>
                    <a:cubicBezTo>
                      <a:pt x="77389" y="91809"/>
                      <a:pt x="87973" y="160071"/>
                      <a:pt x="101731" y="206638"/>
                    </a:cubicBezTo>
                    <a:cubicBezTo>
                      <a:pt x="115489" y="253205"/>
                      <a:pt x="143535" y="296332"/>
                      <a:pt x="143006" y="336813"/>
                    </a:cubicBezTo>
                    <a:cubicBezTo>
                      <a:pt x="142477" y="377294"/>
                      <a:pt x="94852" y="441059"/>
                      <a:pt x="98556" y="449526"/>
                    </a:cubicBezTo>
                    <a:cubicBezTo>
                      <a:pt x="102260" y="457993"/>
                      <a:pt x="151737" y="418305"/>
                      <a:pt x="165231" y="387613"/>
                    </a:cubicBezTo>
                    <a:cubicBezTo>
                      <a:pt x="178725" y="356921"/>
                      <a:pt x="181636" y="294745"/>
                      <a:pt x="179519" y="265376"/>
                    </a:cubicBezTo>
                    <a:cubicBezTo>
                      <a:pt x="177402" y="236007"/>
                      <a:pt x="154383" y="201347"/>
                      <a:pt x="152531" y="211401"/>
                    </a:cubicBezTo>
                    <a:cubicBezTo>
                      <a:pt x="150679" y="221455"/>
                      <a:pt x="170523" y="301624"/>
                      <a:pt x="168406" y="325701"/>
                    </a:cubicBezTo>
                    <a:cubicBezTo>
                      <a:pt x="166289" y="349778"/>
                      <a:pt x="154912" y="397403"/>
                      <a:pt x="139831" y="355863"/>
                    </a:cubicBezTo>
                    <a:cubicBezTo>
                      <a:pt x="124750" y="314323"/>
                      <a:pt x="99086" y="137582"/>
                      <a:pt x="77919" y="76463"/>
                    </a:cubicBezTo>
                    <a:cubicBezTo>
                      <a:pt x="56752" y="15344"/>
                      <a:pt x="3042" y="3438"/>
                      <a:pt x="131" y="2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F347BA1D-C1A1-4716-A9DF-8D8CC43D46A6}"/>
                  </a:ext>
                </a:extLst>
              </p:cNvPr>
              <p:cNvSpPr/>
              <p:nvPr/>
            </p:nvSpPr>
            <p:spPr>
              <a:xfrm flipH="1">
                <a:off x="2756319" y="6460060"/>
                <a:ext cx="560403" cy="112195"/>
              </a:xfrm>
              <a:custGeom>
                <a:avLst/>
                <a:gdLst>
                  <a:gd name="connsiteX0" fmla="*/ 1707 w 560403"/>
                  <a:gd name="connsiteY0" fmla="*/ 112190 h 112195"/>
                  <a:gd name="connsiteX1" fmla="*/ 168924 w 560403"/>
                  <a:gd name="connsiteY1" fmla="*/ 25407 h 112195"/>
                  <a:gd name="connsiteX2" fmla="*/ 346724 w 560403"/>
                  <a:gd name="connsiteY2" fmla="*/ 29640 h 112195"/>
                  <a:gd name="connsiteX3" fmla="*/ 558391 w 560403"/>
                  <a:gd name="connsiteY3" fmla="*/ 97373 h 112195"/>
                  <a:gd name="connsiteX4" fmla="*/ 439857 w 560403"/>
                  <a:gd name="connsiteY4" fmla="*/ 27523 h 112195"/>
                  <a:gd name="connsiteX5" fmla="*/ 219724 w 560403"/>
                  <a:gd name="connsiteY5" fmla="*/ 7 h 112195"/>
                  <a:gd name="connsiteX6" fmla="*/ 90607 w 560403"/>
                  <a:gd name="connsiteY6" fmla="*/ 29640 h 112195"/>
                  <a:gd name="connsiteX7" fmla="*/ 1707 w 560403"/>
                  <a:gd name="connsiteY7" fmla="*/ 112190 h 11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0403" h="112195">
                    <a:moveTo>
                      <a:pt x="1707" y="112190"/>
                    </a:moveTo>
                    <a:cubicBezTo>
                      <a:pt x="14760" y="111485"/>
                      <a:pt x="111421" y="39165"/>
                      <a:pt x="168924" y="25407"/>
                    </a:cubicBezTo>
                    <a:cubicBezTo>
                      <a:pt x="226427" y="11649"/>
                      <a:pt x="281813" y="17646"/>
                      <a:pt x="346724" y="29640"/>
                    </a:cubicBezTo>
                    <a:cubicBezTo>
                      <a:pt x="411635" y="41634"/>
                      <a:pt x="542869" y="97726"/>
                      <a:pt x="558391" y="97373"/>
                    </a:cubicBezTo>
                    <a:cubicBezTo>
                      <a:pt x="573913" y="97020"/>
                      <a:pt x="496302" y="43751"/>
                      <a:pt x="439857" y="27523"/>
                    </a:cubicBezTo>
                    <a:cubicBezTo>
                      <a:pt x="383413" y="11295"/>
                      <a:pt x="277932" y="-346"/>
                      <a:pt x="219724" y="7"/>
                    </a:cubicBezTo>
                    <a:cubicBezTo>
                      <a:pt x="161516" y="360"/>
                      <a:pt x="127649" y="15176"/>
                      <a:pt x="90607" y="29640"/>
                    </a:cubicBezTo>
                    <a:cubicBezTo>
                      <a:pt x="53565" y="44104"/>
                      <a:pt x="-11346" y="112895"/>
                      <a:pt x="1707" y="11219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3ECF6315-0BCD-42F6-B4B4-DE2A5472CF68}"/>
                  </a:ext>
                </a:extLst>
              </p:cNvPr>
              <p:cNvSpPr/>
              <p:nvPr/>
            </p:nvSpPr>
            <p:spPr>
              <a:xfrm flipH="1">
                <a:off x="3272343" y="6533085"/>
                <a:ext cx="78095" cy="140560"/>
              </a:xfrm>
              <a:custGeom>
                <a:avLst/>
                <a:gdLst>
                  <a:gd name="connsiteX0" fmla="*/ 77757 w 78095"/>
                  <a:gd name="connsiteY0" fmla="*/ 1065 h 140560"/>
                  <a:gd name="connsiteX1" fmla="*/ 1557 w 78095"/>
                  <a:gd name="connsiteY1" fmla="*/ 138648 h 140560"/>
                  <a:gd name="connsiteX2" fmla="*/ 29073 w 78095"/>
                  <a:gd name="connsiteY2" fmla="*/ 77265 h 140560"/>
                  <a:gd name="connsiteX3" fmla="*/ 77757 w 78095"/>
                  <a:gd name="connsiteY3" fmla="*/ 1065 h 14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095" h="140560">
                    <a:moveTo>
                      <a:pt x="77757" y="1065"/>
                    </a:moveTo>
                    <a:cubicBezTo>
                      <a:pt x="73171" y="11295"/>
                      <a:pt x="9671" y="125948"/>
                      <a:pt x="1557" y="138648"/>
                    </a:cubicBezTo>
                    <a:cubicBezTo>
                      <a:pt x="-6557" y="151348"/>
                      <a:pt x="19195" y="97373"/>
                      <a:pt x="29073" y="77265"/>
                    </a:cubicBezTo>
                    <a:cubicBezTo>
                      <a:pt x="38951" y="57157"/>
                      <a:pt x="82343" y="-9165"/>
                      <a:pt x="77757" y="106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63F42255-FA6B-4670-A0F3-A50317761455}"/>
                  </a:ext>
                </a:extLst>
              </p:cNvPr>
              <p:cNvSpPr/>
              <p:nvPr/>
            </p:nvSpPr>
            <p:spPr>
              <a:xfrm flipH="1">
                <a:off x="3136804" y="6485876"/>
                <a:ext cx="142233" cy="550608"/>
              </a:xfrm>
              <a:custGeom>
                <a:avLst/>
                <a:gdLst>
                  <a:gd name="connsiteX0" fmla="*/ 141822 w 142233"/>
                  <a:gd name="connsiteY0" fmla="*/ 8057 h 550608"/>
                  <a:gd name="connsiteX1" fmla="*/ 82556 w 142233"/>
                  <a:gd name="connsiteY1" fmla="*/ 448324 h 550608"/>
                  <a:gd name="connsiteX2" fmla="*/ 6 w 142233"/>
                  <a:gd name="connsiteY2" fmla="*/ 547807 h 550608"/>
                  <a:gd name="connsiteX3" fmla="*/ 78322 w 142233"/>
                  <a:gd name="connsiteY3" fmla="*/ 380591 h 550608"/>
                  <a:gd name="connsiteX4" fmla="*/ 107956 w 142233"/>
                  <a:gd name="connsiteY4" fmla="*/ 179507 h 550608"/>
                  <a:gd name="connsiteX5" fmla="*/ 141822 w 142233"/>
                  <a:gd name="connsiteY5" fmla="*/ 8057 h 55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33" h="550608">
                    <a:moveTo>
                      <a:pt x="141822" y="8057"/>
                    </a:moveTo>
                    <a:cubicBezTo>
                      <a:pt x="137589" y="52860"/>
                      <a:pt x="106192" y="358366"/>
                      <a:pt x="82556" y="448324"/>
                    </a:cubicBezTo>
                    <a:cubicBezTo>
                      <a:pt x="58920" y="538282"/>
                      <a:pt x="712" y="559096"/>
                      <a:pt x="6" y="547807"/>
                    </a:cubicBezTo>
                    <a:cubicBezTo>
                      <a:pt x="-700" y="536518"/>
                      <a:pt x="60330" y="441974"/>
                      <a:pt x="78322" y="380591"/>
                    </a:cubicBezTo>
                    <a:cubicBezTo>
                      <a:pt x="96314" y="319208"/>
                      <a:pt x="99489" y="241949"/>
                      <a:pt x="107956" y="179507"/>
                    </a:cubicBezTo>
                    <a:cubicBezTo>
                      <a:pt x="116423" y="117065"/>
                      <a:pt x="146055" y="-36746"/>
                      <a:pt x="141822" y="80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443C879A-6943-41CE-B15C-F43F0216C91B}"/>
                  </a:ext>
                </a:extLst>
              </p:cNvPr>
              <p:cNvSpPr/>
              <p:nvPr/>
            </p:nvSpPr>
            <p:spPr>
              <a:xfrm flipH="1">
                <a:off x="2755950" y="6546254"/>
                <a:ext cx="188784" cy="594478"/>
              </a:xfrm>
              <a:custGeom>
                <a:avLst/>
                <a:gdLst>
                  <a:gd name="connsiteX0" fmla="*/ 186403 w 188784"/>
                  <a:gd name="connsiteY0" fmla="*/ 17529 h 594478"/>
                  <a:gd name="connsiteX1" fmla="*/ 84803 w 188784"/>
                  <a:gd name="connsiteY1" fmla="*/ 432396 h 594478"/>
                  <a:gd name="connsiteX2" fmla="*/ 53053 w 188784"/>
                  <a:gd name="connsiteY2" fmla="*/ 533996 h 594478"/>
                  <a:gd name="connsiteX3" fmla="*/ 136 w 188784"/>
                  <a:gd name="connsiteY3" fmla="*/ 591146 h 594478"/>
                  <a:gd name="connsiteX4" fmla="*/ 69986 w 188784"/>
                  <a:gd name="connsiteY4" fmla="*/ 436629 h 594478"/>
                  <a:gd name="connsiteX5" fmla="*/ 150419 w 188784"/>
                  <a:gd name="connsiteY5" fmla="*/ 112779 h 594478"/>
                  <a:gd name="connsiteX6" fmla="*/ 186403 w 188784"/>
                  <a:gd name="connsiteY6" fmla="*/ 17529 h 59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784" h="594478">
                    <a:moveTo>
                      <a:pt x="186403" y="17529"/>
                    </a:moveTo>
                    <a:cubicBezTo>
                      <a:pt x="175467" y="70798"/>
                      <a:pt x="107028" y="346318"/>
                      <a:pt x="84803" y="432396"/>
                    </a:cubicBezTo>
                    <a:cubicBezTo>
                      <a:pt x="62578" y="518474"/>
                      <a:pt x="67164" y="507538"/>
                      <a:pt x="53053" y="533996"/>
                    </a:cubicBezTo>
                    <a:cubicBezTo>
                      <a:pt x="38942" y="560454"/>
                      <a:pt x="-2686" y="607374"/>
                      <a:pt x="136" y="591146"/>
                    </a:cubicBezTo>
                    <a:cubicBezTo>
                      <a:pt x="2958" y="574918"/>
                      <a:pt x="44939" y="516357"/>
                      <a:pt x="69986" y="436629"/>
                    </a:cubicBezTo>
                    <a:cubicBezTo>
                      <a:pt x="95033" y="356901"/>
                      <a:pt x="132780" y="182629"/>
                      <a:pt x="150419" y="112779"/>
                    </a:cubicBezTo>
                    <a:cubicBezTo>
                      <a:pt x="168058" y="42929"/>
                      <a:pt x="197339" y="-35740"/>
                      <a:pt x="186403" y="1752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FFC58664-C43F-493D-8B12-A310AC8898B5}"/>
                  </a:ext>
                </a:extLst>
              </p:cNvPr>
              <p:cNvSpPr/>
              <p:nvPr/>
            </p:nvSpPr>
            <p:spPr>
              <a:xfrm flipH="1">
                <a:off x="2861942" y="7126805"/>
                <a:ext cx="94749" cy="226498"/>
              </a:xfrm>
              <a:custGeom>
                <a:avLst/>
                <a:gdLst>
                  <a:gd name="connsiteX0" fmla="*/ 24793 w 94749"/>
                  <a:gd name="connsiteY0" fmla="*/ 12 h 226498"/>
                  <a:gd name="connsiteX1" fmla="*/ 71360 w 94749"/>
                  <a:gd name="connsiteY1" fmla="*/ 57162 h 226498"/>
                  <a:gd name="connsiteX2" fmla="*/ 5743 w 94749"/>
                  <a:gd name="connsiteY2" fmla="*/ 167228 h 226498"/>
                  <a:gd name="connsiteX3" fmla="*/ 5743 w 94749"/>
                  <a:gd name="connsiteY3" fmla="*/ 226495 h 226498"/>
                  <a:gd name="connsiteX4" fmla="*/ 26910 w 94749"/>
                  <a:gd name="connsiteY4" fmla="*/ 169345 h 226498"/>
                  <a:gd name="connsiteX5" fmla="*/ 94643 w 94749"/>
                  <a:gd name="connsiteY5" fmla="*/ 61395 h 226498"/>
                  <a:gd name="connsiteX6" fmla="*/ 24793 w 94749"/>
                  <a:gd name="connsiteY6" fmla="*/ 12 h 22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49" h="226498">
                    <a:moveTo>
                      <a:pt x="24793" y="12"/>
                    </a:moveTo>
                    <a:cubicBezTo>
                      <a:pt x="20913" y="-693"/>
                      <a:pt x="74535" y="29293"/>
                      <a:pt x="71360" y="57162"/>
                    </a:cubicBezTo>
                    <a:cubicBezTo>
                      <a:pt x="68185" y="85031"/>
                      <a:pt x="16679" y="139006"/>
                      <a:pt x="5743" y="167228"/>
                    </a:cubicBezTo>
                    <a:cubicBezTo>
                      <a:pt x="-5193" y="195450"/>
                      <a:pt x="2215" y="226142"/>
                      <a:pt x="5743" y="226495"/>
                    </a:cubicBezTo>
                    <a:cubicBezTo>
                      <a:pt x="9271" y="226848"/>
                      <a:pt x="12093" y="196862"/>
                      <a:pt x="26910" y="169345"/>
                    </a:cubicBezTo>
                    <a:cubicBezTo>
                      <a:pt x="41727" y="141828"/>
                      <a:pt x="91468" y="91734"/>
                      <a:pt x="94643" y="61395"/>
                    </a:cubicBezTo>
                    <a:cubicBezTo>
                      <a:pt x="97818" y="31056"/>
                      <a:pt x="28673" y="717"/>
                      <a:pt x="24793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2700A0D6-D603-4533-A836-A5C081F57CB5}"/>
                  </a:ext>
                </a:extLst>
              </p:cNvPr>
              <p:cNvSpPr/>
              <p:nvPr/>
            </p:nvSpPr>
            <p:spPr>
              <a:xfrm flipH="1">
                <a:off x="3266320" y="6436771"/>
                <a:ext cx="139718" cy="585898"/>
              </a:xfrm>
              <a:custGeom>
                <a:avLst/>
                <a:gdLst>
                  <a:gd name="connsiteX0" fmla="*/ 50807 w 139718"/>
                  <a:gd name="connsiteY0" fmla="*/ 12 h 585898"/>
                  <a:gd name="connsiteX1" fmla="*/ 7 w 139718"/>
                  <a:gd name="connsiteY1" fmla="*/ 52929 h 585898"/>
                  <a:gd name="connsiteX2" fmla="*/ 55040 w 139718"/>
                  <a:gd name="connsiteY2" fmla="*/ 148179 h 585898"/>
                  <a:gd name="connsiteX3" fmla="*/ 69857 w 139718"/>
                  <a:gd name="connsiteY3" fmla="*/ 268829 h 585898"/>
                  <a:gd name="connsiteX4" fmla="*/ 86790 w 139718"/>
                  <a:gd name="connsiteY4" fmla="*/ 472029 h 585898"/>
                  <a:gd name="connsiteX5" fmla="*/ 139707 w 139718"/>
                  <a:gd name="connsiteY5" fmla="*/ 584212 h 585898"/>
                  <a:gd name="connsiteX6" fmla="*/ 91023 w 139718"/>
                  <a:gd name="connsiteY6" fmla="*/ 389479 h 585898"/>
                  <a:gd name="connsiteX7" fmla="*/ 40223 w 139718"/>
                  <a:gd name="connsiteY7" fmla="*/ 95262 h 585898"/>
                  <a:gd name="connsiteX8" fmla="*/ 14823 w 139718"/>
                  <a:gd name="connsiteY8" fmla="*/ 57162 h 585898"/>
                  <a:gd name="connsiteX9" fmla="*/ 50807 w 139718"/>
                  <a:gd name="connsiteY9" fmla="*/ 12 h 58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718" h="585898">
                    <a:moveTo>
                      <a:pt x="50807" y="12"/>
                    </a:moveTo>
                    <a:cubicBezTo>
                      <a:pt x="48338" y="-694"/>
                      <a:pt x="-698" y="28235"/>
                      <a:pt x="7" y="52929"/>
                    </a:cubicBezTo>
                    <a:cubicBezTo>
                      <a:pt x="712" y="77623"/>
                      <a:pt x="43398" y="112196"/>
                      <a:pt x="55040" y="148179"/>
                    </a:cubicBezTo>
                    <a:cubicBezTo>
                      <a:pt x="66682" y="184162"/>
                      <a:pt x="64565" y="214854"/>
                      <a:pt x="69857" y="268829"/>
                    </a:cubicBezTo>
                    <a:cubicBezTo>
                      <a:pt x="75149" y="322804"/>
                      <a:pt x="75148" y="419465"/>
                      <a:pt x="86790" y="472029"/>
                    </a:cubicBezTo>
                    <a:cubicBezTo>
                      <a:pt x="98432" y="524593"/>
                      <a:pt x="139002" y="597970"/>
                      <a:pt x="139707" y="584212"/>
                    </a:cubicBezTo>
                    <a:cubicBezTo>
                      <a:pt x="140413" y="570454"/>
                      <a:pt x="107604" y="470971"/>
                      <a:pt x="91023" y="389479"/>
                    </a:cubicBezTo>
                    <a:cubicBezTo>
                      <a:pt x="74442" y="307987"/>
                      <a:pt x="52923" y="150648"/>
                      <a:pt x="40223" y="95262"/>
                    </a:cubicBezTo>
                    <a:cubicBezTo>
                      <a:pt x="27523" y="39876"/>
                      <a:pt x="12354" y="74448"/>
                      <a:pt x="14823" y="57162"/>
                    </a:cubicBezTo>
                    <a:cubicBezTo>
                      <a:pt x="17292" y="39876"/>
                      <a:pt x="53276" y="718"/>
                      <a:pt x="50807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4234F528-0AC2-480D-9C64-92E53C69375D}"/>
                  </a:ext>
                </a:extLst>
              </p:cNvPr>
              <p:cNvSpPr/>
              <p:nvPr/>
            </p:nvSpPr>
            <p:spPr>
              <a:xfrm flipH="1">
                <a:off x="3349365" y="6397280"/>
                <a:ext cx="321501" cy="82372"/>
              </a:xfrm>
              <a:custGeom>
                <a:avLst/>
                <a:gdLst>
                  <a:gd name="connsiteX0" fmla="*/ 251 w 321501"/>
                  <a:gd name="connsiteY0" fmla="*/ 81837 h 82372"/>
                  <a:gd name="connsiteX1" fmla="*/ 199218 w 321501"/>
                  <a:gd name="connsiteY1" fmla="*/ 35270 h 82372"/>
                  <a:gd name="connsiteX2" fmla="*/ 288118 w 321501"/>
                  <a:gd name="connsiteY2" fmla="*/ 11987 h 82372"/>
                  <a:gd name="connsiteX3" fmla="*/ 319868 w 321501"/>
                  <a:gd name="connsiteY3" fmla="*/ 24687 h 82372"/>
                  <a:gd name="connsiteX4" fmla="*/ 243668 w 321501"/>
                  <a:gd name="connsiteY4" fmla="*/ 1403 h 82372"/>
                  <a:gd name="connsiteX5" fmla="*/ 251 w 321501"/>
                  <a:gd name="connsiteY5" fmla="*/ 81837 h 8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501" h="82372">
                    <a:moveTo>
                      <a:pt x="251" y="81837"/>
                    </a:moveTo>
                    <a:cubicBezTo>
                      <a:pt x="-7157" y="87481"/>
                      <a:pt x="151240" y="46912"/>
                      <a:pt x="199218" y="35270"/>
                    </a:cubicBezTo>
                    <a:cubicBezTo>
                      <a:pt x="247196" y="23628"/>
                      <a:pt x="268010" y="13751"/>
                      <a:pt x="288118" y="11987"/>
                    </a:cubicBezTo>
                    <a:cubicBezTo>
                      <a:pt x="308226" y="10223"/>
                      <a:pt x="327276" y="26451"/>
                      <a:pt x="319868" y="24687"/>
                    </a:cubicBezTo>
                    <a:cubicBezTo>
                      <a:pt x="312460" y="22923"/>
                      <a:pt x="295526" y="-6711"/>
                      <a:pt x="243668" y="1403"/>
                    </a:cubicBezTo>
                    <a:cubicBezTo>
                      <a:pt x="191810" y="9517"/>
                      <a:pt x="7659" y="76193"/>
                      <a:pt x="251" y="8183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C9B7230A-FB48-4ED0-8257-AE3533C8A877}"/>
                  </a:ext>
                </a:extLst>
              </p:cNvPr>
              <p:cNvSpPr/>
              <p:nvPr/>
            </p:nvSpPr>
            <p:spPr>
              <a:xfrm flipH="1">
                <a:off x="3670462" y="6479099"/>
                <a:ext cx="89232" cy="88984"/>
              </a:xfrm>
              <a:custGeom>
                <a:avLst/>
                <a:gdLst>
                  <a:gd name="connsiteX0" fmla="*/ 89079 w 89232"/>
                  <a:gd name="connsiteY0" fmla="*/ 18 h 88984"/>
                  <a:gd name="connsiteX1" fmla="*/ 48863 w 89232"/>
                  <a:gd name="connsiteY1" fmla="*/ 63518 h 88984"/>
                  <a:gd name="connsiteX2" fmla="*/ 179 w 89232"/>
                  <a:gd name="connsiteY2" fmla="*/ 88918 h 88984"/>
                  <a:gd name="connsiteX3" fmla="*/ 34046 w 89232"/>
                  <a:gd name="connsiteY3" fmla="*/ 57168 h 88984"/>
                  <a:gd name="connsiteX4" fmla="*/ 89079 w 89232"/>
                  <a:gd name="connsiteY4" fmla="*/ 18 h 8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32" h="88984">
                    <a:moveTo>
                      <a:pt x="89079" y="18"/>
                    </a:moveTo>
                    <a:cubicBezTo>
                      <a:pt x="91549" y="1076"/>
                      <a:pt x="63680" y="48701"/>
                      <a:pt x="48863" y="63518"/>
                    </a:cubicBezTo>
                    <a:cubicBezTo>
                      <a:pt x="34046" y="78335"/>
                      <a:pt x="2648" y="89976"/>
                      <a:pt x="179" y="88918"/>
                    </a:cubicBezTo>
                    <a:cubicBezTo>
                      <a:pt x="-2291" y="87860"/>
                      <a:pt x="21346" y="71632"/>
                      <a:pt x="34046" y="57168"/>
                    </a:cubicBezTo>
                    <a:cubicBezTo>
                      <a:pt x="46746" y="42704"/>
                      <a:pt x="86609" y="-1040"/>
                      <a:pt x="89079" y="1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5F3659DE-C0B8-4875-9549-B1ECF136FD00}"/>
                  </a:ext>
                </a:extLst>
              </p:cNvPr>
              <p:cNvSpPr/>
              <p:nvPr/>
            </p:nvSpPr>
            <p:spPr>
              <a:xfrm flipH="1">
                <a:off x="3566756" y="6551037"/>
                <a:ext cx="135757" cy="409045"/>
              </a:xfrm>
              <a:custGeom>
                <a:avLst/>
                <a:gdLst>
                  <a:gd name="connsiteX0" fmla="*/ 148 w 135757"/>
                  <a:gd name="connsiteY0" fmla="*/ 46 h 409045"/>
                  <a:gd name="connsiteX1" fmla="*/ 61532 w 135757"/>
                  <a:gd name="connsiteY1" fmla="*/ 86830 h 409045"/>
                  <a:gd name="connsiteX2" fmla="*/ 95398 w 135757"/>
                  <a:gd name="connsiteY2" fmla="*/ 237113 h 409045"/>
                  <a:gd name="connsiteX3" fmla="*/ 135615 w 135757"/>
                  <a:gd name="connsiteY3" fmla="*/ 406446 h 409045"/>
                  <a:gd name="connsiteX4" fmla="*/ 80582 w 135757"/>
                  <a:gd name="connsiteY4" fmla="*/ 97413 h 409045"/>
                  <a:gd name="connsiteX5" fmla="*/ 148 w 135757"/>
                  <a:gd name="connsiteY5" fmla="*/ 46 h 40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757" h="409045">
                    <a:moveTo>
                      <a:pt x="148" y="46"/>
                    </a:moveTo>
                    <a:cubicBezTo>
                      <a:pt x="-3027" y="-1718"/>
                      <a:pt x="45657" y="47319"/>
                      <a:pt x="61532" y="86830"/>
                    </a:cubicBezTo>
                    <a:cubicBezTo>
                      <a:pt x="77407" y="126341"/>
                      <a:pt x="83051" y="183844"/>
                      <a:pt x="95398" y="237113"/>
                    </a:cubicBezTo>
                    <a:cubicBezTo>
                      <a:pt x="107745" y="290382"/>
                      <a:pt x="138084" y="429729"/>
                      <a:pt x="135615" y="406446"/>
                    </a:cubicBezTo>
                    <a:cubicBezTo>
                      <a:pt x="133146" y="383163"/>
                      <a:pt x="100690" y="165852"/>
                      <a:pt x="80582" y="97413"/>
                    </a:cubicBezTo>
                    <a:cubicBezTo>
                      <a:pt x="60474" y="28974"/>
                      <a:pt x="3323" y="1810"/>
                      <a:pt x="148" y="4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B1BAA264-5B9E-4470-81E2-1636F6E3954C}"/>
                  </a:ext>
                </a:extLst>
              </p:cNvPr>
              <p:cNvSpPr/>
              <p:nvPr/>
            </p:nvSpPr>
            <p:spPr>
              <a:xfrm flipH="1">
                <a:off x="3630152" y="6568551"/>
                <a:ext cx="113272" cy="384899"/>
              </a:xfrm>
              <a:custGeom>
                <a:avLst/>
                <a:gdLst>
                  <a:gd name="connsiteX0" fmla="*/ 843 w 113272"/>
                  <a:gd name="connsiteY0" fmla="*/ 7932 h 384899"/>
                  <a:gd name="connsiteX1" fmla="*/ 51643 w 113272"/>
                  <a:gd name="connsiteY1" fmla="*/ 84132 h 384899"/>
                  <a:gd name="connsiteX2" fmla="*/ 89743 w 113272"/>
                  <a:gd name="connsiteY2" fmla="*/ 285216 h 384899"/>
                  <a:gd name="connsiteX3" fmla="*/ 113026 w 113272"/>
                  <a:gd name="connsiteY3" fmla="*/ 384699 h 384899"/>
                  <a:gd name="connsiteX4" fmla="*/ 96093 w 113272"/>
                  <a:gd name="connsiteY4" fmla="*/ 261932 h 384899"/>
                  <a:gd name="connsiteX5" fmla="*/ 843 w 113272"/>
                  <a:gd name="connsiteY5" fmla="*/ 7932 h 38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272" h="384899">
                    <a:moveTo>
                      <a:pt x="843" y="7932"/>
                    </a:moveTo>
                    <a:cubicBezTo>
                      <a:pt x="-6565" y="-21701"/>
                      <a:pt x="36826" y="37918"/>
                      <a:pt x="51643" y="84132"/>
                    </a:cubicBezTo>
                    <a:cubicBezTo>
                      <a:pt x="66460" y="130346"/>
                      <a:pt x="79513" y="235122"/>
                      <a:pt x="89743" y="285216"/>
                    </a:cubicBezTo>
                    <a:cubicBezTo>
                      <a:pt x="99974" y="335311"/>
                      <a:pt x="111968" y="388580"/>
                      <a:pt x="113026" y="384699"/>
                    </a:cubicBezTo>
                    <a:cubicBezTo>
                      <a:pt x="114084" y="380818"/>
                      <a:pt x="112321" y="323668"/>
                      <a:pt x="96093" y="261932"/>
                    </a:cubicBezTo>
                    <a:cubicBezTo>
                      <a:pt x="79865" y="200196"/>
                      <a:pt x="8251" y="37565"/>
                      <a:pt x="843" y="793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8FF14193-C01F-45F3-9A37-40EAAE977CA6}"/>
                  </a:ext>
                </a:extLst>
              </p:cNvPr>
              <p:cNvSpPr/>
              <p:nvPr/>
            </p:nvSpPr>
            <p:spPr>
              <a:xfrm flipH="1">
                <a:off x="3750164" y="6517215"/>
                <a:ext cx="423428" cy="127008"/>
              </a:xfrm>
              <a:custGeom>
                <a:avLst/>
                <a:gdLst>
                  <a:gd name="connsiteX0" fmla="*/ 1327 w 423428"/>
                  <a:gd name="connsiteY0" fmla="*/ 127002 h 127008"/>
                  <a:gd name="connsiteX1" fmla="*/ 132561 w 423428"/>
                  <a:gd name="connsiteY1" fmla="*/ 46568 h 127008"/>
                  <a:gd name="connsiteX2" fmla="*/ 367511 w 423428"/>
                  <a:gd name="connsiteY2" fmla="*/ 10585 h 127008"/>
                  <a:gd name="connsiteX3" fmla="*/ 401377 w 423428"/>
                  <a:gd name="connsiteY3" fmla="*/ 10585 h 127008"/>
                  <a:gd name="connsiteX4" fmla="*/ 422544 w 423428"/>
                  <a:gd name="connsiteY4" fmla="*/ 40218 h 127008"/>
                  <a:gd name="connsiteX5" fmla="*/ 371744 w 423428"/>
                  <a:gd name="connsiteY5" fmla="*/ 2 h 127008"/>
                  <a:gd name="connsiteX6" fmla="*/ 83877 w 423428"/>
                  <a:gd name="connsiteY6" fmla="*/ 42335 h 127008"/>
                  <a:gd name="connsiteX7" fmla="*/ 1327 w 423428"/>
                  <a:gd name="connsiteY7" fmla="*/ 127002 h 12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428" h="127008">
                    <a:moveTo>
                      <a:pt x="1327" y="127002"/>
                    </a:moveTo>
                    <a:cubicBezTo>
                      <a:pt x="9441" y="127708"/>
                      <a:pt x="71530" y="65971"/>
                      <a:pt x="132561" y="46568"/>
                    </a:cubicBezTo>
                    <a:cubicBezTo>
                      <a:pt x="193592" y="27165"/>
                      <a:pt x="322708" y="16582"/>
                      <a:pt x="367511" y="10585"/>
                    </a:cubicBezTo>
                    <a:cubicBezTo>
                      <a:pt x="412314" y="4588"/>
                      <a:pt x="392205" y="5646"/>
                      <a:pt x="401377" y="10585"/>
                    </a:cubicBezTo>
                    <a:cubicBezTo>
                      <a:pt x="410549" y="15524"/>
                      <a:pt x="427483" y="41982"/>
                      <a:pt x="422544" y="40218"/>
                    </a:cubicBezTo>
                    <a:cubicBezTo>
                      <a:pt x="417605" y="38454"/>
                      <a:pt x="428188" y="-351"/>
                      <a:pt x="371744" y="2"/>
                    </a:cubicBezTo>
                    <a:cubicBezTo>
                      <a:pt x="315300" y="355"/>
                      <a:pt x="145260" y="25755"/>
                      <a:pt x="83877" y="42335"/>
                    </a:cubicBezTo>
                    <a:cubicBezTo>
                      <a:pt x="22494" y="58915"/>
                      <a:pt x="-6787" y="126296"/>
                      <a:pt x="1327" y="12700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B19D5970-388C-439F-9841-4AD664F756A0}"/>
                  </a:ext>
                </a:extLst>
              </p:cNvPr>
              <p:cNvSpPr/>
              <p:nvPr/>
            </p:nvSpPr>
            <p:spPr>
              <a:xfrm flipH="1">
                <a:off x="4021489" y="6635627"/>
                <a:ext cx="134100" cy="392186"/>
              </a:xfrm>
              <a:custGeom>
                <a:avLst/>
                <a:gdLst>
                  <a:gd name="connsiteX0" fmla="*/ 258 w 134100"/>
                  <a:gd name="connsiteY0" fmla="*/ 123 h 392186"/>
                  <a:gd name="connsiteX1" fmla="*/ 59524 w 134100"/>
                  <a:gd name="connsiteY1" fmla="*/ 63623 h 392186"/>
                  <a:gd name="connsiteX2" fmla="*/ 87041 w 134100"/>
                  <a:gd name="connsiteY2" fmla="*/ 237190 h 392186"/>
                  <a:gd name="connsiteX3" fmla="*/ 118791 w 134100"/>
                  <a:gd name="connsiteY3" fmla="*/ 355723 h 392186"/>
                  <a:gd name="connsiteX4" fmla="*/ 133608 w 134100"/>
                  <a:gd name="connsiteY4" fmla="*/ 387473 h 392186"/>
                  <a:gd name="connsiteX5" fmla="*/ 101858 w 134100"/>
                  <a:gd name="connsiteY5" fmla="*/ 268940 h 392186"/>
                  <a:gd name="connsiteX6" fmla="*/ 84924 w 134100"/>
                  <a:gd name="connsiteY6" fmla="*/ 55156 h 392186"/>
                  <a:gd name="connsiteX7" fmla="*/ 258 w 134100"/>
                  <a:gd name="connsiteY7" fmla="*/ 123 h 39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00" h="392186">
                    <a:moveTo>
                      <a:pt x="258" y="123"/>
                    </a:moveTo>
                    <a:cubicBezTo>
                      <a:pt x="-3975" y="1534"/>
                      <a:pt x="45060" y="24112"/>
                      <a:pt x="59524" y="63623"/>
                    </a:cubicBezTo>
                    <a:cubicBezTo>
                      <a:pt x="73988" y="103134"/>
                      <a:pt x="77163" y="188507"/>
                      <a:pt x="87041" y="237190"/>
                    </a:cubicBezTo>
                    <a:cubicBezTo>
                      <a:pt x="96919" y="285873"/>
                      <a:pt x="111030" y="330676"/>
                      <a:pt x="118791" y="355723"/>
                    </a:cubicBezTo>
                    <a:cubicBezTo>
                      <a:pt x="126552" y="380770"/>
                      <a:pt x="136430" y="401937"/>
                      <a:pt x="133608" y="387473"/>
                    </a:cubicBezTo>
                    <a:cubicBezTo>
                      <a:pt x="130786" y="373009"/>
                      <a:pt x="109972" y="324326"/>
                      <a:pt x="101858" y="268940"/>
                    </a:cubicBezTo>
                    <a:cubicBezTo>
                      <a:pt x="93744" y="213554"/>
                      <a:pt x="100446" y="101370"/>
                      <a:pt x="84924" y="55156"/>
                    </a:cubicBezTo>
                    <a:cubicBezTo>
                      <a:pt x="69402" y="8942"/>
                      <a:pt x="4491" y="-1288"/>
                      <a:pt x="258" y="12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8F0DBD81-F6B4-44AC-B424-D092D8C638E2}"/>
                  </a:ext>
                </a:extLst>
              </p:cNvPr>
              <p:cNvSpPr/>
              <p:nvPr/>
            </p:nvSpPr>
            <p:spPr>
              <a:xfrm flipH="1">
                <a:off x="4028318" y="6642852"/>
                <a:ext cx="139885" cy="441633"/>
              </a:xfrm>
              <a:custGeom>
                <a:avLst/>
                <a:gdLst>
                  <a:gd name="connsiteX0" fmla="*/ 172 w 139885"/>
                  <a:gd name="connsiteY0" fmla="*/ 1365 h 441633"/>
                  <a:gd name="connsiteX1" fmla="*/ 8638 w 139885"/>
                  <a:gd name="connsiteY1" fmla="*/ 202448 h 441633"/>
                  <a:gd name="connsiteX2" fmla="*/ 63672 w 139885"/>
                  <a:gd name="connsiteY2" fmla="*/ 390831 h 441633"/>
                  <a:gd name="connsiteX3" fmla="*/ 99655 w 139885"/>
                  <a:gd name="connsiteY3" fmla="*/ 441631 h 441633"/>
                  <a:gd name="connsiteX4" fmla="*/ 139872 w 139885"/>
                  <a:gd name="connsiteY4" fmla="*/ 392948 h 441633"/>
                  <a:gd name="connsiteX5" fmla="*/ 95422 w 139885"/>
                  <a:gd name="connsiteY5" fmla="*/ 414115 h 441633"/>
                  <a:gd name="connsiteX6" fmla="*/ 27688 w 139885"/>
                  <a:gd name="connsiteY6" fmla="*/ 238431 h 441633"/>
                  <a:gd name="connsiteX7" fmla="*/ 8638 w 139885"/>
                  <a:gd name="connsiteY7" fmla="*/ 119898 h 441633"/>
                  <a:gd name="connsiteX8" fmla="*/ 172 w 139885"/>
                  <a:gd name="connsiteY8" fmla="*/ 1365 h 44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885" h="441633">
                    <a:moveTo>
                      <a:pt x="172" y="1365"/>
                    </a:moveTo>
                    <a:cubicBezTo>
                      <a:pt x="172" y="15123"/>
                      <a:pt x="-1945" y="137537"/>
                      <a:pt x="8638" y="202448"/>
                    </a:cubicBezTo>
                    <a:cubicBezTo>
                      <a:pt x="19221" y="267359"/>
                      <a:pt x="48503" y="350967"/>
                      <a:pt x="63672" y="390831"/>
                    </a:cubicBezTo>
                    <a:cubicBezTo>
                      <a:pt x="78842" y="430695"/>
                      <a:pt x="86955" y="441278"/>
                      <a:pt x="99655" y="441631"/>
                    </a:cubicBezTo>
                    <a:cubicBezTo>
                      <a:pt x="112355" y="441984"/>
                      <a:pt x="140578" y="397534"/>
                      <a:pt x="139872" y="392948"/>
                    </a:cubicBezTo>
                    <a:cubicBezTo>
                      <a:pt x="139167" y="388362"/>
                      <a:pt x="114119" y="439868"/>
                      <a:pt x="95422" y="414115"/>
                    </a:cubicBezTo>
                    <a:cubicBezTo>
                      <a:pt x="76725" y="388362"/>
                      <a:pt x="42152" y="287467"/>
                      <a:pt x="27688" y="238431"/>
                    </a:cubicBezTo>
                    <a:cubicBezTo>
                      <a:pt x="13224" y="189395"/>
                      <a:pt x="11460" y="158351"/>
                      <a:pt x="8638" y="119898"/>
                    </a:cubicBezTo>
                    <a:cubicBezTo>
                      <a:pt x="5816" y="81445"/>
                      <a:pt x="172" y="-12393"/>
                      <a:pt x="172" y="136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7635B026-36E0-47C1-A599-BCF7A024C3D5}"/>
                  </a:ext>
                </a:extLst>
              </p:cNvPr>
              <p:cNvSpPr/>
              <p:nvPr/>
            </p:nvSpPr>
            <p:spPr>
              <a:xfrm flipH="1">
                <a:off x="4171950" y="6689124"/>
                <a:ext cx="320306" cy="133265"/>
              </a:xfrm>
              <a:custGeom>
                <a:avLst/>
                <a:gdLst>
                  <a:gd name="connsiteX0" fmla="*/ 375 w 320306"/>
                  <a:gd name="connsiteY0" fmla="*/ 132893 h 133265"/>
                  <a:gd name="connsiteX1" fmla="*/ 131608 w 320306"/>
                  <a:gd name="connsiteY1" fmla="*/ 56693 h 133265"/>
                  <a:gd name="connsiteX2" fmla="*/ 319991 w 320306"/>
                  <a:gd name="connsiteY2" fmla="*/ 1659 h 133265"/>
                  <a:gd name="connsiteX3" fmla="*/ 171825 w 320306"/>
                  <a:gd name="connsiteY3" fmla="*/ 22826 h 133265"/>
                  <a:gd name="connsiteX4" fmla="*/ 375 w 320306"/>
                  <a:gd name="connsiteY4" fmla="*/ 132893 h 13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306" h="133265">
                    <a:moveTo>
                      <a:pt x="375" y="132893"/>
                    </a:moveTo>
                    <a:cubicBezTo>
                      <a:pt x="-6328" y="138538"/>
                      <a:pt x="78339" y="78565"/>
                      <a:pt x="131608" y="56693"/>
                    </a:cubicBezTo>
                    <a:cubicBezTo>
                      <a:pt x="184877" y="34821"/>
                      <a:pt x="313288" y="7303"/>
                      <a:pt x="319991" y="1659"/>
                    </a:cubicBezTo>
                    <a:cubicBezTo>
                      <a:pt x="326694" y="-3986"/>
                      <a:pt x="225094" y="5187"/>
                      <a:pt x="171825" y="22826"/>
                    </a:cubicBezTo>
                    <a:cubicBezTo>
                      <a:pt x="118556" y="40465"/>
                      <a:pt x="7078" y="127248"/>
                      <a:pt x="375" y="1328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89474162-47D8-4B56-9421-521CFE4BCA91}"/>
                  </a:ext>
                </a:extLst>
              </p:cNvPr>
              <p:cNvSpPr/>
              <p:nvPr/>
            </p:nvSpPr>
            <p:spPr>
              <a:xfrm flipH="1">
                <a:off x="4501622" y="6830053"/>
                <a:ext cx="101592" cy="165964"/>
              </a:xfrm>
              <a:custGeom>
                <a:avLst/>
                <a:gdLst>
                  <a:gd name="connsiteX0" fmla="*/ 100749 w 101592"/>
                  <a:gd name="connsiteY0" fmla="*/ 430 h 165964"/>
                  <a:gd name="connsiteX1" fmla="*/ 71116 w 101592"/>
                  <a:gd name="connsiteY1" fmla="*/ 82980 h 165964"/>
                  <a:gd name="connsiteX2" fmla="*/ 35133 w 101592"/>
                  <a:gd name="connsiteY2" fmla="*/ 140130 h 165964"/>
                  <a:gd name="connsiteX3" fmla="*/ 1266 w 101592"/>
                  <a:gd name="connsiteY3" fmla="*/ 165530 h 165964"/>
                  <a:gd name="connsiteX4" fmla="*/ 81699 w 101592"/>
                  <a:gd name="connsiteY4" fmla="*/ 121080 h 165964"/>
                  <a:gd name="connsiteX5" fmla="*/ 100749 w 101592"/>
                  <a:gd name="connsiteY5" fmla="*/ 430 h 16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592" h="165964">
                    <a:moveTo>
                      <a:pt x="100749" y="430"/>
                    </a:moveTo>
                    <a:cubicBezTo>
                      <a:pt x="98985" y="-5920"/>
                      <a:pt x="82052" y="59697"/>
                      <a:pt x="71116" y="82980"/>
                    </a:cubicBezTo>
                    <a:cubicBezTo>
                      <a:pt x="60180" y="106263"/>
                      <a:pt x="46775" y="126372"/>
                      <a:pt x="35133" y="140130"/>
                    </a:cubicBezTo>
                    <a:cubicBezTo>
                      <a:pt x="23491" y="153888"/>
                      <a:pt x="-6495" y="168705"/>
                      <a:pt x="1266" y="165530"/>
                    </a:cubicBezTo>
                    <a:cubicBezTo>
                      <a:pt x="9027" y="162355"/>
                      <a:pt x="59827" y="150361"/>
                      <a:pt x="81699" y="121080"/>
                    </a:cubicBezTo>
                    <a:cubicBezTo>
                      <a:pt x="103571" y="91800"/>
                      <a:pt x="102513" y="6780"/>
                      <a:pt x="100749" y="43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EF9F1DAB-B2E1-4CE6-96A2-AF05ACE3FB78}"/>
                  </a:ext>
                </a:extLst>
              </p:cNvPr>
              <p:cNvSpPr/>
              <p:nvPr/>
            </p:nvSpPr>
            <p:spPr>
              <a:xfrm flipH="1">
                <a:off x="4504800" y="6995229"/>
                <a:ext cx="105927" cy="248505"/>
              </a:xfrm>
              <a:custGeom>
                <a:avLst/>
                <a:gdLst>
                  <a:gd name="connsiteX0" fmla="*/ 25712 w 105927"/>
                  <a:gd name="connsiteY0" fmla="*/ 354 h 248505"/>
                  <a:gd name="connsiteX1" fmla="*/ 82862 w 105927"/>
                  <a:gd name="connsiteY1" fmla="*/ 42688 h 248505"/>
                  <a:gd name="connsiteX2" fmla="*/ 93446 w 105927"/>
                  <a:gd name="connsiteY2" fmla="*/ 140054 h 248505"/>
                  <a:gd name="connsiteX3" fmla="*/ 93446 w 105927"/>
                  <a:gd name="connsiteY3" fmla="*/ 150638 h 248505"/>
                  <a:gd name="connsiteX4" fmla="*/ 65929 w 105927"/>
                  <a:gd name="connsiteY4" fmla="*/ 182388 h 248505"/>
                  <a:gd name="connsiteX5" fmla="*/ 312 w 105927"/>
                  <a:gd name="connsiteY5" fmla="*/ 248004 h 248505"/>
                  <a:gd name="connsiteX6" fmla="*/ 95562 w 105927"/>
                  <a:gd name="connsiteY6" fmla="*/ 144288 h 248505"/>
                  <a:gd name="connsiteX7" fmla="*/ 97679 w 105927"/>
                  <a:gd name="connsiteY7" fmla="*/ 29988 h 248505"/>
                  <a:gd name="connsiteX8" fmla="*/ 25712 w 105927"/>
                  <a:gd name="connsiteY8" fmla="*/ 354 h 24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27" h="248505">
                    <a:moveTo>
                      <a:pt x="25712" y="354"/>
                    </a:moveTo>
                    <a:cubicBezTo>
                      <a:pt x="23242" y="2471"/>
                      <a:pt x="71573" y="19405"/>
                      <a:pt x="82862" y="42688"/>
                    </a:cubicBezTo>
                    <a:cubicBezTo>
                      <a:pt x="94151" y="65971"/>
                      <a:pt x="91682" y="122063"/>
                      <a:pt x="93446" y="140054"/>
                    </a:cubicBezTo>
                    <a:cubicBezTo>
                      <a:pt x="95210" y="158045"/>
                      <a:pt x="98032" y="143582"/>
                      <a:pt x="93446" y="150638"/>
                    </a:cubicBezTo>
                    <a:cubicBezTo>
                      <a:pt x="88860" y="157694"/>
                      <a:pt x="81451" y="166160"/>
                      <a:pt x="65929" y="182388"/>
                    </a:cubicBezTo>
                    <a:cubicBezTo>
                      <a:pt x="50407" y="198616"/>
                      <a:pt x="-4627" y="254354"/>
                      <a:pt x="312" y="248004"/>
                    </a:cubicBezTo>
                    <a:cubicBezTo>
                      <a:pt x="5251" y="241654"/>
                      <a:pt x="79334" y="180624"/>
                      <a:pt x="95562" y="144288"/>
                    </a:cubicBezTo>
                    <a:cubicBezTo>
                      <a:pt x="111790" y="107952"/>
                      <a:pt x="106146" y="54682"/>
                      <a:pt x="97679" y="29988"/>
                    </a:cubicBezTo>
                    <a:cubicBezTo>
                      <a:pt x="89212" y="5294"/>
                      <a:pt x="28182" y="-1763"/>
                      <a:pt x="25712" y="35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759A6AC1-D021-4CCC-8121-A664AA4F6D36}"/>
                  </a:ext>
                </a:extLst>
              </p:cNvPr>
              <p:cNvSpPr/>
              <p:nvPr/>
            </p:nvSpPr>
            <p:spPr>
              <a:xfrm flipH="1">
                <a:off x="4469490" y="7141620"/>
                <a:ext cx="77495" cy="630782"/>
              </a:xfrm>
              <a:custGeom>
                <a:avLst/>
                <a:gdLst>
                  <a:gd name="connsiteX0" fmla="*/ 29704 w 77495"/>
                  <a:gd name="connsiteY0" fmla="*/ 13 h 630782"/>
                  <a:gd name="connsiteX1" fmla="*/ 72037 w 77495"/>
                  <a:gd name="connsiteY1" fmla="*/ 188397 h 630782"/>
                  <a:gd name="connsiteX2" fmla="*/ 76270 w 77495"/>
                  <a:gd name="connsiteY2" fmla="*/ 364080 h 630782"/>
                  <a:gd name="connsiteX3" fmla="*/ 65687 w 77495"/>
                  <a:gd name="connsiteY3" fmla="*/ 450863 h 630782"/>
                  <a:gd name="connsiteX4" fmla="*/ 70 w 77495"/>
                  <a:gd name="connsiteY4" fmla="*/ 630780 h 630782"/>
                  <a:gd name="connsiteX5" fmla="*/ 52987 w 77495"/>
                  <a:gd name="connsiteY5" fmla="*/ 446630 h 630782"/>
                  <a:gd name="connsiteX6" fmla="*/ 55104 w 77495"/>
                  <a:gd name="connsiteY6" fmla="*/ 179930 h 630782"/>
                  <a:gd name="connsiteX7" fmla="*/ 29704 w 77495"/>
                  <a:gd name="connsiteY7" fmla="*/ 13 h 63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495" h="630782">
                    <a:moveTo>
                      <a:pt x="29704" y="13"/>
                    </a:moveTo>
                    <a:cubicBezTo>
                      <a:pt x="32526" y="1424"/>
                      <a:pt x="64276" y="127719"/>
                      <a:pt x="72037" y="188397"/>
                    </a:cubicBezTo>
                    <a:cubicBezTo>
                      <a:pt x="79798" y="249075"/>
                      <a:pt x="77328" y="320336"/>
                      <a:pt x="76270" y="364080"/>
                    </a:cubicBezTo>
                    <a:cubicBezTo>
                      <a:pt x="75212" y="407824"/>
                      <a:pt x="78387" y="406413"/>
                      <a:pt x="65687" y="450863"/>
                    </a:cubicBezTo>
                    <a:cubicBezTo>
                      <a:pt x="52987" y="495313"/>
                      <a:pt x="2187" y="631486"/>
                      <a:pt x="70" y="630780"/>
                    </a:cubicBezTo>
                    <a:cubicBezTo>
                      <a:pt x="-2047" y="630075"/>
                      <a:pt x="43815" y="521772"/>
                      <a:pt x="52987" y="446630"/>
                    </a:cubicBezTo>
                    <a:cubicBezTo>
                      <a:pt x="62159" y="371488"/>
                      <a:pt x="57221" y="251544"/>
                      <a:pt x="55104" y="179930"/>
                    </a:cubicBezTo>
                    <a:cubicBezTo>
                      <a:pt x="52987" y="108316"/>
                      <a:pt x="26882" y="-1398"/>
                      <a:pt x="29704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FD03A79E-24C4-41E3-8D6A-0FB030B28604}"/>
                  </a:ext>
                </a:extLst>
              </p:cNvPr>
              <p:cNvSpPr/>
              <p:nvPr/>
            </p:nvSpPr>
            <p:spPr>
              <a:xfrm flipH="1">
                <a:off x="4379695" y="7219786"/>
                <a:ext cx="110078" cy="409067"/>
              </a:xfrm>
              <a:custGeom>
                <a:avLst/>
                <a:gdLst>
                  <a:gd name="connsiteX0" fmla="*/ 61392 w 110078"/>
                  <a:gd name="connsiteY0" fmla="*/ 164 h 409067"/>
                  <a:gd name="connsiteX1" fmla="*/ 110075 w 110078"/>
                  <a:gd name="connsiteY1" fmla="*/ 184314 h 409067"/>
                  <a:gd name="connsiteX2" fmla="*/ 63508 w 110078"/>
                  <a:gd name="connsiteY2" fmla="*/ 338831 h 409067"/>
                  <a:gd name="connsiteX3" fmla="*/ 8 w 110078"/>
                  <a:gd name="connsiteY3" fmla="*/ 408681 h 409067"/>
                  <a:gd name="connsiteX4" fmla="*/ 59275 w 110078"/>
                  <a:gd name="connsiteY4" fmla="*/ 311314 h 409067"/>
                  <a:gd name="connsiteX5" fmla="*/ 93142 w 110078"/>
                  <a:gd name="connsiteY5" fmla="*/ 154681 h 409067"/>
                  <a:gd name="connsiteX6" fmla="*/ 61392 w 110078"/>
                  <a:gd name="connsiteY6" fmla="*/ 164 h 40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078" h="409067">
                    <a:moveTo>
                      <a:pt x="61392" y="164"/>
                    </a:moveTo>
                    <a:cubicBezTo>
                      <a:pt x="64214" y="5103"/>
                      <a:pt x="109722" y="127870"/>
                      <a:pt x="110075" y="184314"/>
                    </a:cubicBezTo>
                    <a:cubicBezTo>
                      <a:pt x="110428" y="240758"/>
                      <a:pt x="81852" y="301437"/>
                      <a:pt x="63508" y="338831"/>
                    </a:cubicBezTo>
                    <a:cubicBezTo>
                      <a:pt x="45164" y="376225"/>
                      <a:pt x="713" y="413267"/>
                      <a:pt x="8" y="408681"/>
                    </a:cubicBezTo>
                    <a:cubicBezTo>
                      <a:pt x="-698" y="404095"/>
                      <a:pt x="43753" y="353647"/>
                      <a:pt x="59275" y="311314"/>
                    </a:cubicBezTo>
                    <a:cubicBezTo>
                      <a:pt x="74797" y="268981"/>
                      <a:pt x="92789" y="206539"/>
                      <a:pt x="93142" y="154681"/>
                    </a:cubicBezTo>
                    <a:cubicBezTo>
                      <a:pt x="93495" y="102823"/>
                      <a:pt x="58570" y="-4775"/>
                      <a:pt x="61392" y="16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8DA339C8-6EA1-4EB4-B6AF-630F5B719B5C}"/>
                  </a:ext>
                </a:extLst>
              </p:cNvPr>
              <p:cNvSpPr/>
              <p:nvPr/>
            </p:nvSpPr>
            <p:spPr>
              <a:xfrm flipH="1">
                <a:off x="2890672" y="7346760"/>
                <a:ext cx="344316" cy="760092"/>
              </a:xfrm>
              <a:custGeom>
                <a:avLst/>
                <a:gdLst>
                  <a:gd name="connsiteX0" fmla="*/ 298857 w 344316"/>
                  <a:gd name="connsiteY0" fmla="*/ 190 h 760092"/>
                  <a:gd name="connsiteX1" fmla="*/ 343307 w 344316"/>
                  <a:gd name="connsiteY1" fmla="*/ 142007 h 760092"/>
                  <a:gd name="connsiteX2" fmla="*/ 245940 w 344316"/>
                  <a:gd name="connsiteY2" fmla="*/ 463740 h 760092"/>
                  <a:gd name="connsiteX3" fmla="*/ 171857 w 344316"/>
                  <a:gd name="connsiteY3" fmla="*/ 525123 h 760092"/>
                  <a:gd name="connsiteX4" fmla="*/ 108357 w 344316"/>
                  <a:gd name="connsiteY4" fmla="*/ 620373 h 760092"/>
                  <a:gd name="connsiteX5" fmla="*/ 49090 w 344316"/>
                  <a:gd name="connsiteY5" fmla="*/ 662707 h 760092"/>
                  <a:gd name="connsiteX6" fmla="*/ 407 w 344316"/>
                  <a:gd name="connsiteY6" fmla="*/ 760073 h 760092"/>
                  <a:gd name="connsiteX7" fmla="*/ 76607 w 344316"/>
                  <a:gd name="connsiteY7" fmla="*/ 654240 h 760092"/>
                  <a:gd name="connsiteX8" fmla="*/ 171857 w 344316"/>
                  <a:gd name="connsiteY8" fmla="*/ 554757 h 760092"/>
                  <a:gd name="connsiteX9" fmla="*/ 214190 w 344316"/>
                  <a:gd name="connsiteY9" fmla="*/ 527240 h 760092"/>
                  <a:gd name="connsiteX10" fmla="*/ 258640 w 344316"/>
                  <a:gd name="connsiteY10" fmla="*/ 383307 h 760092"/>
                  <a:gd name="connsiteX11" fmla="*/ 334840 w 344316"/>
                  <a:gd name="connsiteY11" fmla="*/ 118723 h 760092"/>
                  <a:gd name="connsiteX12" fmla="*/ 298857 w 344316"/>
                  <a:gd name="connsiteY12" fmla="*/ 190 h 76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316" h="760092">
                    <a:moveTo>
                      <a:pt x="298857" y="190"/>
                    </a:moveTo>
                    <a:cubicBezTo>
                      <a:pt x="300268" y="4071"/>
                      <a:pt x="352127" y="64749"/>
                      <a:pt x="343307" y="142007"/>
                    </a:cubicBezTo>
                    <a:cubicBezTo>
                      <a:pt x="334487" y="219265"/>
                      <a:pt x="274515" y="399887"/>
                      <a:pt x="245940" y="463740"/>
                    </a:cubicBezTo>
                    <a:cubicBezTo>
                      <a:pt x="217365" y="527593"/>
                      <a:pt x="194787" y="499018"/>
                      <a:pt x="171857" y="525123"/>
                    </a:cubicBezTo>
                    <a:cubicBezTo>
                      <a:pt x="148926" y="551229"/>
                      <a:pt x="128818" y="597442"/>
                      <a:pt x="108357" y="620373"/>
                    </a:cubicBezTo>
                    <a:cubicBezTo>
                      <a:pt x="87896" y="643304"/>
                      <a:pt x="67082" y="639424"/>
                      <a:pt x="49090" y="662707"/>
                    </a:cubicBezTo>
                    <a:cubicBezTo>
                      <a:pt x="31098" y="685990"/>
                      <a:pt x="-4179" y="761484"/>
                      <a:pt x="407" y="760073"/>
                    </a:cubicBezTo>
                    <a:cubicBezTo>
                      <a:pt x="4993" y="758662"/>
                      <a:pt x="48032" y="688459"/>
                      <a:pt x="76607" y="654240"/>
                    </a:cubicBezTo>
                    <a:cubicBezTo>
                      <a:pt x="105182" y="620021"/>
                      <a:pt x="148926" y="575924"/>
                      <a:pt x="171857" y="554757"/>
                    </a:cubicBezTo>
                    <a:cubicBezTo>
                      <a:pt x="194787" y="533590"/>
                      <a:pt x="199726" y="555815"/>
                      <a:pt x="214190" y="527240"/>
                    </a:cubicBezTo>
                    <a:cubicBezTo>
                      <a:pt x="228654" y="498665"/>
                      <a:pt x="238532" y="451393"/>
                      <a:pt x="258640" y="383307"/>
                    </a:cubicBezTo>
                    <a:cubicBezTo>
                      <a:pt x="278748" y="315221"/>
                      <a:pt x="328137" y="185045"/>
                      <a:pt x="334840" y="118723"/>
                    </a:cubicBezTo>
                    <a:cubicBezTo>
                      <a:pt x="341543" y="52401"/>
                      <a:pt x="297446" y="-3691"/>
                      <a:pt x="298857" y="19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33AE14EE-50B0-4C4C-8305-3F1C9108EE32}"/>
                  </a:ext>
                </a:extLst>
              </p:cNvPr>
              <p:cNvSpPr/>
              <p:nvPr/>
            </p:nvSpPr>
            <p:spPr>
              <a:xfrm flipH="1">
                <a:off x="4534023" y="7758697"/>
                <a:ext cx="65226" cy="811738"/>
              </a:xfrm>
              <a:custGeom>
                <a:avLst/>
                <a:gdLst>
                  <a:gd name="connsiteX0" fmla="*/ 56568 w 65226"/>
                  <a:gd name="connsiteY0" fmla="*/ 11586 h 811738"/>
                  <a:gd name="connsiteX1" fmla="*/ 22701 w 65226"/>
                  <a:gd name="connsiteY1" fmla="*/ 259236 h 811738"/>
                  <a:gd name="connsiteX2" fmla="*/ 1534 w 65226"/>
                  <a:gd name="connsiteY2" fmla="*/ 625420 h 811738"/>
                  <a:gd name="connsiteX3" fmla="*/ 65034 w 65226"/>
                  <a:gd name="connsiteY3" fmla="*/ 811686 h 811738"/>
                  <a:gd name="connsiteX4" fmla="*/ 22701 w 65226"/>
                  <a:gd name="connsiteY4" fmla="*/ 636003 h 811738"/>
                  <a:gd name="connsiteX5" fmla="*/ 56568 w 65226"/>
                  <a:gd name="connsiteY5" fmla="*/ 11586 h 8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26" h="811738">
                    <a:moveTo>
                      <a:pt x="56568" y="11586"/>
                    </a:moveTo>
                    <a:cubicBezTo>
                      <a:pt x="56568" y="-51208"/>
                      <a:pt x="31873" y="156930"/>
                      <a:pt x="22701" y="259236"/>
                    </a:cubicBezTo>
                    <a:cubicBezTo>
                      <a:pt x="13529" y="361542"/>
                      <a:pt x="-5522" y="533345"/>
                      <a:pt x="1534" y="625420"/>
                    </a:cubicBezTo>
                    <a:cubicBezTo>
                      <a:pt x="8589" y="717495"/>
                      <a:pt x="61506" y="809922"/>
                      <a:pt x="65034" y="811686"/>
                    </a:cubicBezTo>
                    <a:cubicBezTo>
                      <a:pt x="68562" y="813450"/>
                      <a:pt x="22348" y="771470"/>
                      <a:pt x="22701" y="636003"/>
                    </a:cubicBezTo>
                    <a:cubicBezTo>
                      <a:pt x="23054" y="500536"/>
                      <a:pt x="56568" y="74380"/>
                      <a:pt x="56568" y="1158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4F6DEA5F-BA99-4590-A401-BCB995CE40E4}"/>
                  </a:ext>
                </a:extLst>
              </p:cNvPr>
              <p:cNvSpPr/>
              <p:nvPr/>
            </p:nvSpPr>
            <p:spPr>
              <a:xfrm flipH="1">
                <a:off x="3566716" y="6319616"/>
                <a:ext cx="535445" cy="136781"/>
              </a:xfrm>
              <a:custGeom>
                <a:avLst/>
                <a:gdLst>
                  <a:gd name="connsiteX0" fmla="*/ 276 w 535445"/>
                  <a:gd name="connsiteY0" fmla="*/ 136747 h 136781"/>
                  <a:gd name="connsiteX1" fmla="*/ 86001 w 535445"/>
                  <a:gd name="connsiteY1" fmla="*/ 68484 h 136781"/>
                  <a:gd name="connsiteX2" fmla="*/ 219351 w 535445"/>
                  <a:gd name="connsiteY2" fmla="*/ 41497 h 136781"/>
                  <a:gd name="connsiteX3" fmla="*/ 316188 w 535445"/>
                  <a:gd name="connsiteY3" fmla="*/ 38322 h 136781"/>
                  <a:gd name="connsiteX4" fmla="*/ 417788 w 535445"/>
                  <a:gd name="connsiteY4" fmla="*/ 25622 h 136781"/>
                  <a:gd name="connsiteX5" fmla="*/ 535263 w 535445"/>
                  <a:gd name="connsiteY5" fmla="*/ 120872 h 136781"/>
                  <a:gd name="connsiteX6" fmla="*/ 443188 w 535445"/>
                  <a:gd name="connsiteY6" fmla="*/ 41497 h 136781"/>
                  <a:gd name="connsiteX7" fmla="*/ 381276 w 535445"/>
                  <a:gd name="connsiteY7" fmla="*/ 222 h 136781"/>
                  <a:gd name="connsiteX8" fmla="*/ 224113 w 535445"/>
                  <a:gd name="connsiteY8" fmla="*/ 25622 h 136781"/>
                  <a:gd name="connsiteX9" fmla="*/ 122513 w 535445"/>
                  <a:gd name="connsiteY9" fmla="*/ 38322 h 136781"/>
                  <a:gd name="connsiteX10" fmla="*/ 60601 w 535445"/>
                  <a:gd name="connsiteY10" fmla="*/ 58959 h 136781"/>
                  <a:gd name="connsiteX11" fmla="*/ 276 w 535445"/>
                  <a:gd name="connsiteY11" fmla="*/ 136747 h 13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5445" h="136781">
                    <a:moveTo>
                      <a:pt x="276" y="136747"/>
                    </a:moveTo>
                    <a:cubicBezTo>
                      <a:pt x="4509" y="138334"/>
                      <a:pt x="49489" y="84359"/>
                      <a:pt x="86001" y="68484"/>
                    </a:cubicBezTo>
                    <a:cubicBezTo>
                      <a:pt x="122514" y="52609"/>
                      <a:pt x="180987" y="46524"/>
                      <a:pt x="219351" y="41497"/>
                    </a:cubicBezTo>
                    <a:cubicBezTo>
                      <a:pt x="257715" y="36470"/>
                      <a:pt x="283115" y="40968"/>
                      <a:pt x="316188" y="38322"/>
                    </a:cubicBezTo>
                    <a:cubicBezTo>
                      <a:pt x="349261" y="35676"/>
                      <a:pt x="381276" y="11864"/>
                      <a:pt x="417788" y="25622"/>
                    </a:cubicBezTo>
                    <a:cubicBezTo>
                      <a:pt x="454300" y="39380"/>
                      <a:pt x="531030" y="118226"/>
                      <a:pt x="535263" y="120872"/>
                    </a:cubicBezTo>
                    <a:cubicBezTo>
                      <a:pt x="539496" y="123518"/>
                      <a:pt x="468852" y="61605"/>
                      <a:pt x="443188" y="41497"/>
                    </a:cubicBezTo>
                    <a:cubicBezTo>
                      <a:pt x="417524" y="21389"/>
                      <a:pt x="417788" y="2868"/>
                      <a:pt x="381276" y="222"/>
                    </a:cubicBezTo>
                    <a:cubicBezTo>
                      <a:pt x="344764" y="-2424"/>
                      <a:pt x="267240" y="19272"/>
                      <a:pt x="224113" y="25622"/>
                    </a:cubicBezTo>
                    <a:cubicBezTo>
                      <a:pt x="180986" y="31972"/>
                      <a:pt x="149765" y="32766"/>
                      <a:pt x="122513" y="38322"/>
                    </a:cubicBezTo>
                    <a:cubicBezTo>
                      <a:pt x="95261" y="43878"/>
                      <a:pt x="79651" y="44671"/>
                      <a:pt x="60601" y="58959"/>
                    </a:cubicBezTo>
                    <a:cubicBezTo>
                      <a:pt x="41551" y="73246"/>
                      <a:pt x="-3957" y="135160"/>
                      <a:pt x="276" y="13674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5F2A1961-C474-4865-958A-ED150E28A1E2}"/>
                  </a:ext>
                </a:extLst>
              </p:cNvPr>
              <p:cNvSpPr/>
              <p:nvPr/>
            </p:nvSpPr>
            <p:spPr>
              <a:xfrm flipH="1">
                <a:off x="3564004" y="6343302"/>
                <a:ext cx="116703" cy="104538"/>
              </a:xfrm>
              <a:custGeom>
                <a:avLst/>
                <a:gdLst>
                  <a:gd name="connsiteX0" fmla="*/ 1097 w 116703"/>
                  <a:gd name="connsiteY0" fmla="*/ 348 h 104538"/>
                  <a:gd name="connsiteX1" fmla="*/ 105872 w 116703"/>
                  <a:gd name="connsiteY1" fmla="*/ 79723 h 104538"/>
                  <a:gd name="connsiteX2" fmla="*/ 107459 w 116703"/>
                  <a:gd name="connsiteY2" fmla="*/ 103536 h 104538"/>
                  <a:gd name="connsiteX3" fmla="*/ 53484 w 116703"/>
                  <a:gd name="connsiteY3" fmla="*/ 52736 h 104538"/>
                  <a:gd name="connsiteX4" fmla="*/ 1097 w 116703"/>
                  <a:gd name="connsiteY4" fmla="*/ 348 h 10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03" h="104538">
                    <a:moveTo>
                      <a:pt x="1097" y="348"/>
                    </a:moveTo>
                    <a:cubicBezTo>
                      <a:pt x="9828" y="4846"/>
                      <a:pt x="88145" y="62525"/>
                      <a:pt x="105872" y="79723"/>
                    </a:cubicBezTo>
                    <a:cubicBezTo>
                      <a:pt x="123599" y="96921"/>
                      <a:pt x="116190" y="108034"/>
                      <a:pt x="107459" y="103536"/>
                    </a:cubicBezTo>
                    <a:cubicBezTo>
                      <a:pt x="98728" y="99038"/>
                      <a:pt x="68830" y="69405"/>
                      <a:pt x="53484" y="52736"/>
                    </a:cubicBezTo>
                    <a:cubicBezTo>
                      <a:pt x="38138" y="36067"/>
                      <a:pt x="-7634" y="-4150"/>
                      <a:pt x="1097" y="34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1A68078C-75B4-4C30-B7FF-9F7D4E9BE6F9}"/>
                  </a:ext>
                </a:extLst>
              </p:cNvPr>
              <p:cNvSpPr/>
              <p:nvPr/>
            </p:nvSpPr>
            <p:spPr>
              <a:xfrm flipH="1">
                <a:off x="4077853" y="6453187"/>
                <a:ext cx="27662" cy="76234"/>
              </a:xfrm>
              <a:custGeom>
                <a:avLst/>
                <a:gdLst>
                  <a:gd name="connsiteX0" fmla="*/ 11567 w 27662"/>
                  <a:gd name="connsiteY0" fmla="*/ 1 h 76234"/>
                  <a:gd name="connsiteX1" fmla="*/ 13155 w 27662"/>
                  <a:gd name="connsiteY1" fmla="*/ 61913 h 76234"/>
                  <a:gd name="connsiteX2" fmla="*/ 27442 w 27662"/>
                  <a:gd name="connsiteY2" fmla="*/ 76201 h 76234"/>
                  <a:gd name="connsiteX3" fmla="*/ 455 w 27662"/>
                  <a:gd name="connsiteY3" fmla="*/ 63501 h 76234"/>
                  <a:gd name="connsiteX4" fmla="*/ 11567 w 27662"/>
                  <a:gd name="connsiteY4" fmla="*/ 1 h 7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62" h="76234">
                    <a:moveTo>
                      <a:pt x="11567" y="1"/>
                    </a:moveTo>
                    <a:cubicBezTo>
                      <a:pt x="13684" y="-264"/>
                      <a:pt x="10509" y="49213"/>
                      <a:pt x="13155" y="61913"/>
                    </a:cubicBezTo>
                    <a:cubicBezTo>
                      <a:pt x="15801" y="74613"/>
                      <a:pt x="29559" y="75936"/>
                      <a:pt x="27442" y="76201"/>
                    </a:cubicBezTo>
                    <a:cubicBezTo>
                      <a:pt x="25325" y="76466"/>
                      <a:pt x="3365" y="75407"/>
                      <a:pt x="455" y="63501"/>
                    </a:cubicBezTo>
                    <a:cubicBezTo>
                      <a:pt x="-2455" y="51595"/>
                      <a:pt x="9450" y="266"/>
                      <a:pt x="115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D27A4ABA-1ADA-4E82-94D5-0FF9B46F6E7F}"/>
                  </a:ext>
                </a:extLst>
              </p:cNvPr>
              <p:cNvSpPr/>
              <p:nvPr/>
            </p:nvSpPr>
            <p:spPr>
              <a:xfrm flipH="1">
                <a:off x="3739064" y="6508056"/>
                <a:ext cx="353296" cy="50300"/>
              </a:xfrm>
              <a:custGeom>
                <a:avLst/>
                <a:gdLst>
                  <a:gd name="connsiteX0" fmla="*/ 0 w 353296"/>
                  <a:gd name="connsiteY0" fmla="*/ 16569 h 50300"/>
                  <a:gd name="connsiteX1" fmla="*/ 127000 w 353296"/>
                  <a:gd name="connsiteY1" fmla="*/ 18157 h 50300"/>
                  <a:gd name="connsiteX2" fmla="*/ 209550 w 353296"/>
                  <a:gd name="connsiteY2" fmla="*/ 16569 h 50300"/>
                  <a:gd name="connsiteX3" fmla="*/ 330200 w 353296"/>
                  <a:gd name="connsiteY3" fmla="*/ 24507 h 50300"/>
                  <a:gd name="connsiteX4" fmla="*/ 350837 w 353296"/>
                  <a:gd name="connsiteY4" fmla="*/ 49907 h 50300"/>
                  <a:gd name="connsiteX5" fmla="*/ 296862 w 353296"/>
                  <a:gd name="connsiteY5" fmla="*/ 2282 h 50300"/>
                  <a:gd name="connsiteX6" fmla="*/ 112712 w 353296"/>
                  <a:gd name="connsiteY6" fmla="*/ 7044 h 50300"/>
                  <a:gd name="connsiteX7" fmla="*/ 0 w 353296"/>
                  <a:gd name="connsiteY7" fmla="*/ 16569 h 5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296" h="50300">
                    <a:moveTo>
                      <a:pt x="0" y="16569"/>
                    </a:moveTo>
                    <a:lnTo>
                      <a:pt x="127000" y="18157"/>
                    </a:lnTo>
                    <a:cubicBezTo>
                      <a:pt x="161925" y="18157"/>
                      <a:pt x="175683" y="15511"/>
                      <a:pt x="209550" y="16569"/>
                    </a:cubicBezTo>
                    <a:cubicBezTo>
                      <a:pt x="243417" y="17627"/>
                      <a:pt x="306652" y="18951"/>
                      <a:pt x="330200" y="24507"/>
                    </a:cubicBezTo>
                    <a:cubicBezTo>
                      <a:pt x="353748" y="30063"/>
                      <a:pt x="356393" y="53611"/>
                      <a:pt x="350837" y="49907"/>
                    </a:cubicBezTo>
                    <a:cubicBezTo>
                      <a:pt x="345281" y="46203"/>
                      <a:pt x="336549" y="9426"/>
                      <a:pt x="296862" y="2282"/>
                    </a:cubicBezTo>
                    <a:cubicBezTo>
                      <a:pt x="257175" y="-4862"/>
                      <a:pt x="112712" y="7044"/>
                      <a:pt x="112712" y="7044"/>
                    </a:cubicBezTo>
                    <a:lnTo>
                      <a:pt x="0" y="16569"/>
                    </a:ln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9F119386-1374-45B2-A038-F060AFB87F66}"/>
                  </a:ext>
                </a:extLst>
              </p:cNvPr>
              <p:cNvSpPr/>
              <p:nvPr/>
            </p:nvSpPr>
            <p:spPr>
              <a:xfrm flipH="1">
                <a:off x="3916141" y="6517945"/>
                <a:ext cx="454080" cy="176664"/>
              </a:xfrm>
              <a:custGeom>
                <a:avLst/>
                <a:gdLst>
                  <a:gd name="connsiteX0" fmla="*/ 454073 w 454080"/>
                  <a:gd name="connsiteY0" fmla="*/ 20968 h 176664"/>
                  <a:gd name="connsiteX1" fmla="*/ 303261 w 454080"/>
                  <a:gd name="connsiteY1" fmla="*/ 16205 h 176664"/>
                  <a:gd name="connsiteX2" fmla="*/ 219123 w 454080"/>
                  <a:gd name="connsiteY2" fmla="*/ 330 h 176664"/>
                  <a:gd name="connsiteX3" fmla="*/ 146098 w 454080"/>
                  <a:gd name="connsiteY3" fmla="*/ 9855 h 176664"/>
                  <a:gd name="connsiteX4" fmla="*/ 58786 w 454080"/>
                  <a:gd name="connsiteY4" fmla="*/ 57480 h 176664"/>
                  <a:gd name="connsiteX5" fmla="*/ 25448 w 454080"/>
                  <a:gd name="connsiteY5" fmla="*/ 92405 h 176664"/>
                  <a:gd name="connsiteX6" fmla="*/ 48 w 454080"/>
                  <a:gd name="connsiteY6" fmla="*/ 176543 h 176664"/>
                  <a:gd name="connsiteX7" fmla="*/ 31798 w 454080"/>
                  <a:gd name="connsiteY7" fmla="*/ 109868 h 176664"/>
                  <a:gd name="connsiteX8" fmla="*/ 77836 w 454080"/>
                  <a:gd name="connsiteY8" fmla="*/ 60655 h 176664"/>
                  <a:gd name="connsiteX9" fmla="*/ 201661 w 454080"/>
                  <a:gd name="connsiteY9" fmla="*/ 19380 h 176664"/>
                  <a:gd name="connsiteX10" fmla="*/ 309611 w 454080"/>
                  <a:gd name="connsiteY10" fmla="*/ 30493 h 176664"/>
                  <a:gd name="connsiteX11" fmla="*/ 454073 w 454080"/>
                  <a:gd name="connsiteY11" fmla="*/ 20968 h 17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4080" h="176664">
                    <a:moveTo>
                      <a:pt x="454073" y="20968"/>
                    </a:moveTo>
                    <a:cubicBezTo>
                      <a:pt x="453015" y="18587"/>
                      <a:pt x="342419" y="19645"/>
                      <a:pt x="303261" y="16205"/>
                    </a:cubicBezTo>
                    <a:cubicBezTo>
                      <a:pt x="264103" y="12765"/>
                      <a:pt x="245317" y="1388"/>
                      <a:pt x="219123" y="330"/>
                    </a:cubicBezTo>
                    <a:cubicBezTo>
                      <a:pt x="192929" y="-728"/>
                      <a:pt x="172821" y="330"/>
                      <a:pt x="146098" y="9855"/>
                    </a:cubicBezTo>
                    <a:cubicBezTo>
                      <a:pt x="119375" y="19380"/>
                      <a:pt x="78894" y="43722"/>
                      <a:pt x="58786" y="57480"/>
                    </a:cubicBezTo>
                    <a:cubicBezTo>
                      <a:pt x="38678" y="71238"/>
                      <a:pt x="35238" y="72561"/>
                      <a:pt x="25448" y="92405"/>
                    </a:cubicBezTo>
                    <a:cubicBezTo>
                      <a:pt x="15658" y="112249"/>
                      <a:pt x="-1010" y="173633"/>
                      <a:pt x="48" y="176543"/>
                    </a:cubicBezTo>
                    <a:cubicBezTo>
                      <a:pt x="1106" y="179453"/>
                      <a:pt x="18833" y="129183"/>
                      <a:pt x="31798" y="109868"/>
                    </a:cubicBezTo>
                    <a:cubicBezTo>
                      <a:pt x="44763" y="90553"/>
                      <a:pt x="49526" y="75736"/>
                      <a:pt x="77836" y="60655"/>
                    </a:cubicBezTo>
                    <a:cubicBezTo>
                      <a:pt x="106146" y="45574"/>
                      <a:pt x="163032" y="24407"/>
                      <a:pt x="201661" y="19380"/>
                    </a:cubicBezTo>
                    <a:cubicBezTo>
                      <a:pt x="240290" y="14353"/>
                      <a:pt x="270982" y="30757"/>
                      <a:pt x="309611" y="30493"/>
                    </a:cubicBezTo>
                    <a:cubicBezTo>
                      <a:pt x="348240" y="30229"/>
                      <a:pt x="455131" y="23349"/>
                      <a:pt x="454073" y="2096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47455CBE-F36A-4374-B673-259335DA7344}"/>
                  </a:ext>
                </a:extLst>
              </p:cNvPr>
              <p:cNvSpPr/>
              <p:nvPr/>
            </p:nvSpPr>
            <p:spPr>
              <a:xfrm flipH="1">
                <a:off x="4168446" y="6648444"/>
                <a:ext cx="201855" cy="70140"/>
              </a:xfrm>
              <a:custGeom>
                <a:avLst/>
                <a:gdLst>
                  <a:gd name="connsiteX0" fmla="*/ 201741 w 201855"/>
                  <a:gd name="connsiteY0" fmla="*/ 6 h 70140"/>
                  <a:gd name="connsiteX1" fmla="*/ 165228 w 201855"/>
                  <a:gd name="connsiteY1" fmla="*/ 44456 h 70140"/>
                  <a:gd name="connsiteX2" fmla="*/ 35053 w 201855"/>
                  <a:gd name="connsiteY2" fmla="*/ 69856 h 70140"/>
                  <a:gd name="connsiteX3" fmla="*/ 128 w 201855"/>
                  <a:gd name="connsiteY3" fmla="*/ 28581 h 70140"/>
                  <a:gd name="connsiteX4" fmla="*/ 42991 w 201855"/>
                  <a:gd name="connsiteY4" fmla="*/ 53981 h 70140"/>
                  <a:gd name="connsiteX5" fmla="*/ 157291 w 201855"/>
                  <a:gd name="connsiteY5" fmla="*/ 47631 h 70140"/>
                  <a:gd name="connsiteX6" fmla="*/ 201741 w 201855"/>
                  <a:gd name="connsiteY6" fmla="*/ 6 h 7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55" h="70140">
                    <a:moveTo>
                      <a:pt x="201741" y="6"/>
                    </a:moveTo>
                    <a:cubicBezTo>
                      <a:pt x="203064" y="-523"/>
                      <a:pt x="193009" y="32814"/>
                      <a:pt x="165228" y="44456"/>
                    </a:cubicBezTo>
                    <a:cubicBezTo>
                      <a:pt x="137447" y="56098"/>
                      <a:pt x="62570" y="72502"/>
                      <a:pt x="35053" y="69856"/>
                    </a:cubicBezTo>
                    <a:cubicBezTo>
                      <a:pt x="7536" y="67210"/>
                      <a:pt x="-1195" y="31227"/>
                      <a:pt x="128" y="28581"/>
                    </a:cubicBezTo>
                    <a:cubicBezTo>
                      <a:pt x="1451" y="25935"/>
                      <a:pt x="16797" y="50806"/>
                      <a:pt x="42991" y="53981"/>
                    </a:cubicBezTo>
                    <a:cubicBezTo>
                      <a:pt x="69185" y="57156"/>
                      <a:pt x="131626" y="50541"/>
                      <a:pt x="157291" y="47631"/>
                    </a:cubicBezTo>
                    <a:cubicBezTo>
                      <a:pt x="182956" y="44721"/>
                      <a:pt x="200418" y="535"/>
                      <a:pt x="201741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2E8041D2-D096-4DD2-83B5-779F0B0C952E}"/>
                  </a:ext>
                </a:extLst>
              </p:cNvPr>
              <p:cNvSpPr/>
              <p:nvPr/>
            </p:nvSpPr>
            <p:spPr>
              <a:xfrm flipH="1">
                <a:off x="4341591" y="6667170"/>
                <a:ext cx="243002" cy="325863"/>
              </a:xfrm>
              <a:custGeom>
                <a:avLst/>
                <a:gdLst>
                  <a:gd name="connsiteX0" fmla="*/ 108 w 243002"/>
                  <a:gd name="connsiteY0" fmla="*/ 325768 h 325863"/>
                  <a:gd name="connsiteX1" fmla="*/ 22333 w 243002"/>
                  <a:gd name="connsiteY1" fmla="*/ 260680 h 325863"/>
                  <a:gd name="connsiteX2" fmla="*/ 9633 w 243002"/>
                  <a:gd name="connsiteY2" fmla="*/ 178130 h 325863"/>
                  <a:gd name="connsiteX3" fmla="*/ 28683 w 243002"/>
                  <a:gd name="connsiteY3" fmla="*/ 57480 h 325863"/>
                  <a:gd name="connsiteX4" fmla="*/ 71545 w 243002"/>
                  <a:gd name="connsiteY4" fmla="*/ 9855 h 325863"/>
                  <a:gd name="connsiteX5" fmla="*/ 169970 w 243002"/>
                  <a:gd name="connsiteY5" fmla="*/ 330 h 325863"/>
                  <a:gd name="connsiteX6" fmla="*/ 204895 w 243002"/>
                  <a:gd name="connsiteY6" fmla="*/ 16205 h 325863"/>
                  <a:gd name="connsiteX7" fmla="*/ 242995 w 243002"/>
                  <a:gd name="connsiteY7" fmla="*/ 68593 h 325863"/>
                  <a:gd name="connsiteX8" fmla="*/ 201720 w 243002"/>
                  <a:gd name="connsiteY8" fmla="*/ 17793 h 325863"/>
                  <a:gd name="connsiteX9" fmla="*/ 95358 w 243002"/>
                  <a:gd name="connsiteY9" fmla="*/ 6680 h 325863"/>
                  <a:gd name="connsiteX10" fmla="*/ 31858 w 243002"/>
                  <a:gd name="connsiteY10" fmla="*/ 60655 h 325863"/>
                  <a:gd name="connsiteX11" fmla="*/ 17570 w 243002"/>
                  <a:gd name="connsiteY11" fmla="*/ 163843 h 325863"/>
                  <a:gd name="connsiteX12" fmla="*/ 33445 w 243002"/>
                  <a:gd name="connsiteY12" fmla="*/ 246393 h 325863"/>
                  <a:gd name="connsiteX13" fmla="*/ 108 w 243002"/>
                  <a:gd name="connsiteY13" fmla="*/ 325768 h 32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002" h="325863">
                    <a:moveTo>
                      <a:pt x="108" y="325768"/>
                    </a:moveTo>
                    <a:cubicBezTo>
                      <a:pt x="-1744" y="328149"/>
                      <a:pt x="20746" y="285286"/>
                      <a:pt x="22333" y="260680"/>
                    </a:cubicBezTo>
                    <a:cubicBezTo>
                      <a:pt x="23920" y="236074"/>
                      <a:pt x="8575" y="211997"/>
                      <a:pt x="9633" y="178130"/>
                    </a:cubicBezTo>
                    <a:cubicBezTo>
                      <a:pt x="10691" y="144263"/>
                      <a:pt x="18364" y="85526"/>
                      <a:pt x="28683" y="57480"/>
                    </a:cubicBezTo>
                    <a:cubicBezTo>
                      <a:pt x="39002" y="29434"/>
                      <a:pt x="47997" y="19380"/>
                      <a:pt x="71545" y="9855"/>
                    </a:cubicBezTo>
                    <a:cubicBezTo>
                      <a:pt x="95093" y="330"/>
                      <a:pt x="147745" y="-728"/>
                      <a:pt x="169970" y="330"/>
                    </a:cubicBezTo>
                    <a:cubicBezTo>
                      <a:pt x="192195" y="1388"/>
                      <a:pt x="192724" y="4828"/>
                      <a:pt x="204895" y="16205"/>
                    </a:cubicBezTo>
                    <a:cubicBezTo>
                      <a:pt x="217066" y="27582"/>
                      <a:pt x="243524" y="68328"/>
                      <a:pt x="242995" y="68593"/>
                    </a:cubicBezTo>
                    <a:cubicBezTo>
                      <a:pt x="242466" y="68858"/>
                      <a:pt x="226326" y="28112"/>
                      <a:pt x="201720" y="17793"/>
                    </a:cubicBezTo>
                    <a:cubicBezTo>
                      <a:pt x="177114" y="7474"/>
                      <a:pt x="123668" y="-464"/>
                      <a:pt x="95358" y="6680"/>
                    </a:cubicBezTo>
                    <a:cubicBezTo>
                      <a:pt x="67048" y="13824"/>
                      <a:pt x="44823" y="34461"/>
                      <a:pt x="31858" y="60655"/>
                    </a:cubicBezTo>
                    <a:cubicBezTo>
                      <a:pt x="18893" y="86849"/>
                      <a:pt x="17306" y="132887"/>
                      <a:pt x="17570" y="163843"/>
                    </a:cubicBezTo>
                    <a:cubicBezTo>
                      <a:pt x="17835" y="194799"/>
                      <a:pt x="35033" y="221522"/>
                      <a:pt x="33445" y="246393"/>
                    </a:cubicBezTo>
                    <a:cubicBezTo>
                      <a:pt x="31858" y="271264"/>
                      <a:pt x="1960" y="323387"/>
                      <a:pt x="108" y="32576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CDC3F2EE-5C63-4740-944A-6F3E421F3516}"/>
                  </a:ext>
                </a:extLst>
              </p:cNvPr>
              <p:cNvSpPr/>
              <p:nvPr/>
            </p:nvSpPr>
            <p:spPr>
              <a:xfrm flipH="1">
                <a:off x="4424419" y="6836292"/>
                <a:ext cx="73934" cy="409870"/>
              </a:xfrm>
              <a:custGeom>
                <a:avLst/>
                <a:gdLst>
                  <a:gd name="connsiteX0" fmla="*/ 122 w 73934"/>
                  <a:gd name="connsiteY0" fmla="*/ 541 h 409870"/>
                  <a:gd name="connsiteX1" fmla="*/ 69972 w 73934"/>
                  <a:gd name="connsiteY1" fmla="*/ 83091 h 409870"/>
                  <a:gd name="connsiteX2" fmla="*/ 65738 w 73934"/>
                  <a:gd name="connsiteY2" fmla="*/ 229141 h 409870"/>
                  <a:gd name="connsiteX3" fmla="*/ 69972 w 73934"/>
                  <a:gd name="connsiteY3" fmla="*/ 409058 h 409870"/>
                  <a:gd name="connsiteX4" fmla="*/ 55155 w 73934"/>
                  <a:gd name="connsiteY4" fmla="*/ 288408 h 409870"/>
                  <a:gd name="connsiteX5" fmla="*/ 53038 w 73934"/>
                  <a:gd name="connsiteY5" fmla="*/ 121191 h 409870"/>
                  <a:gd name="connsiteX6" fmla="*/ 122 w 73934"/>
                  <a:gd name="connsiteY6" fmla="*/ 541 h 40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34" h="409870">
                    <a:moveTo>
                      <a:pt x="122" y="541"/>
                    </a:moveTo>
                    <a:cubicBezTo>
                      <a:pt x="2944" y="-5809"/>
                      <a:pt x="59036" y="44991"/>
                      <a:pt x="69972" y="83091"/>
                    </a:cubicBezTo>
                    <a:cubicBezTo>
                      <a:pt x="80908" y="121191"/>
                      <a:pt x="65738" y="174813"/>
                      <a:pt x="65738" y="229141"/>
                    </a:cubicBezTo>
                    <a:cubicBezTo>
                      <a:pt x="65738" y="283469"/>
                      <a:pt x="71736" y="399180"/>
                      <a:pt x="69972" y="409058"/>
                    </a:cubicBezTo>
                    <a:cubicBezTo>
                      <a:pt x="68208" y="418936"/>
                      <a:pt x="57977" y="336386"/>
                      <a:pt x="55155" y="288408"/>
                    </a:cubicBezTo>
                    <a:cubicBezTo>
                      <a:pt x="52333" y="240430"/>
                      <a:pt x="61857" y="165641"/>
                      <a:pt x="53038" y="121191"/>
                    </a:cubicBezTo>
                    <a:cubicBezTo>
                      <a:pt x="44219" y="76741"/>
                      <a:pt x="-2700" y="6891"/>
                      <a:pt x="122" y="54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4A9A2B4B-BC78-4A8F-B249-FFDC0B2345FA}"/>
                  </a:ext>
                </a:extLst>
              </p:cNvPr>
              <p:cNvSpPr/>
              <p:nvPr/>
            </p:nvSpPr>
            <p:spPr>
              <a:xfrm flipH="1">
                <a:off x="3925236" y="6803495"/>
                <a:ext cx="507422" cy="424505"/>
              </a:xfrm>
              <a:custGeom>
                <a:avLst/>
                <a:gdLst>
                  <a:gd name="connsiteX0" fmla="*/ 43 w 507422"/>
                  <a:gd name="connsiteY0" fmla="*/ 101072 h 424505"/>
                  <a:gd name="connsiteX1" fmla="*/ 84710 w 507422"/>
                  <a:gd name="connsiteY1" fmla="*/ 41805 h 424505"/>
                  <a:gd name="connsiteX2" fmla="*/ 203243 w 507422"/>
                  <a:gd name="connsiteY2" fmla="*/ 5822 h 424505"/>
                  <a:gd name="connsiteX3" fmla="*/ 247693 w 507422"/>
                  <a:gd name="connsiteY3" fmla="*/ 18522 h 424505"/>
                  <a:gd name="connsiteX4" fmla="*/ 268860 w 507422"/>
                  <a:gd name="connsiteY4" fmla="*/ 177272 h 424505"/>
                  <a:gd name="connsiteX5" fmla="*/ 279443 w 507422"/>
                  <a:gd name="connsiteY5" fmla="*/ 316972 h 424505"/>
                  <a:gd name="connsiteX6" fmla="*/ 419143 w 507422"/>
                  <a:gd name="connsiteY6" fmla="*/ 414338 h 424505"/>
                  <a:gd name="connsiteX7" fmla="*/ 501693 w 507422"/>
                  <a:gd name="connsiteY7" fmla="*/ 397405 h 424505"/>
                  <a:gd name="connsiteX8" fmla="*/ 497460 w 507422"/>
                  <a:gd name="connsiteY8" fmla="*/ 333905 h 424505"/>
                  <a:gd name="connsiteX9" fmla="*/ 474177 w 507422"/>
                  <a:gd name="connsiteY9" fmla="*/ 422805 h 424505"/>
                  <a:gd name="connsiteX10" fmla="*/ 294260 w 507422"/>
                  <a:gd name="connsiteY10" fmla="*/ 369888 h 424505"/>
                  <a:gd name="connsiteX11" fmla="*/ 239227 w 507422"/>
                  <a:gd name="connsiteY11" fmla="*/ 118005 h 424505"/>
                  <a:gd name="connsiteX12" fmla="*/ 226527 w 507422"/>
                  <a:gd name="connsiteY12" fmla="*/ 29105 h 424505"/>
                  <a:gd name="connsiteX13" fmla="*/ 95293 w 507422"/>
                  <a:gd name="connsiteY13" fmla="*/ 46038 h 424505"/>
                  <a:gd name="connsiteX14" fmla="*/ 43 w 507422"/>
                  <a:gd name="connsiteY14" fmla="*/ 101072 h 42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422" h="424505">
                    <a:moveTo>
                      <a:pt x="43" y="101072"/>
                    </a:moveTo>
                    <a:cubicBezTo>
                      <a:pt x="-1721" y="100366"/>
                      <a:pt x="50843" y="57680"/>
                      <a:pt x="84710" y="41805"/>
                    </a:cubicBezTo>
                    <a:cubicBezTo>
                      <a:pt x="118577" y="25930"/>
                      <a:pt x="176079" y="9702"/>
                      <a:pt x="203243" y="5822"/>
                    </a:cubicBezTo>
                    <a:cubicBezTo>
                      <a:pt x="230407" y="1942"/>
                      <a:pt x="236757" y="-10053"/>
                      <a:pt x="247693" y="18522"/>
                    </a:cubicBezTo>
                    <a:cubicBezTo>
                      <a:pt x="258629" y="47097"/>
                      <a:pt x="263568" y="127530"/>
                      <a:pt x="268860" y="177272"/>
                    </a:cubicBezTo>
                    <a:cubicBezTo>
                      <a:pt x="274152" y="227014"/>
                      <a:pt x="254396" y="277461"/>
                      <a:pt x="279443" y="316972"/>
                    </a:cubicBezTo>
                    <a:cubicBezTo>
                      <a:pt x="304490" y="356483"/>
                      <a:pt x="382101" y="400933"/>
                      <a:pt x="419143" y="414338"/>
                    </a:cubicBezTo>
                    <a:cubicBezTo>
                      <a:pt x="456185" y="427744"/>
                      <a:pt x="488640" y="410811"/>
                      <a:pt x="501693" y="397405"/>
                    </a:cubicBezTo>
                    <a:cubicBezTo>
                      <a:pt x="514746" y="384000"/>
                      <a:pt x="502046" y="329672"/>
                      <a:pt x="497460" y="333905"/>
                    </a:cubicBezTo>
                    <a:cubicBezTo>
                      <a:pt x="492874" y="338138"/>
                      <a:pt x="508044" y="416808"/>
                      <a:pt x="474177" y="422805"/>
                    </a:cubicBezTo>
                    <a:cubicBezTo>
                      <a:pt x="440310" y="428802"/>
                      <a:pt x="333418" y="420688"/>
                      <a:pt x="294260" y="369888"/>
                    </a:cubicBezTo>
                    <a:cubicBezTo>
                      <a:pt x="255102" y="319088"/>
                      <a:pt x="250516" y="174802"/>
                      <a:pt x="239227" y="118005"/>
                    </a:cubicBezTo>
                    <a:cubicBezTo>
                      <a:pt x="227938" y="61208"/>
                      <a:pt x="250516" y="41099"/>
                      <a:pt x="226527" y="29105"/>
                    </a:cubicBezTo>
                    <a:cubicBezTo>
                      <a:pt x="202538" y="17111"/>
                      <a:pt x="131629" y="35807"/>
                      <a:pt x="95293" y="46038"/>
                    </a:cubicBezTo>
                    <a:cubicBezTo>
                      <a:pt x="58957" y="56268"/>
                      <a:pt x="1807" y="101778"/>
                      <a:pt x="43" y="1010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5C869B51-AD8B-4080-BAAE-77BC92CB417C}"/>
                  </a:ext>
                </a:extLst>
              </p:cNvPr>
              <p:cNvSpPr/>
              <p:nvPr/>
            </p:nvSpPr>
            <p:spPr>
              <a:xfrm flipH="1">
                <a:off x="3969896" y="6706812"/>
                <a:ext cx="58648" cy="483264"/>
              </a:xfrm>
              <a:custGeom>
                <a:avLst/>
                <a:gdLst>
                  <a:gd name="connsiteX0" fmla="*/ 25613 w 58648"/>
                  <a:gd name="connsiteY0" fmla="*/ 905 h 483264"/>
                  <a:gd name="connsiteX1" fmla="*/ 213 w 58648"/>
                  <a:gd name="connsiteY1" fmla="*/ 98271 h 483264"/>
                  <a:gd name="connsiteX2" fmla="*/ 42546 w 58648"/>
                  <a:gd name="connsiteY2" fmla="*/ 328988 h 483264"/>
                  <a:gd name="connsiteX3" fmla="*/ 57363 w 58648"/>
                  <a:gd name="connsiteY3" fmla="*/ 439055 h 483264"/>
                  <a:gd name="connsiteX4" fmla="*/ 12913 w 58648"/>
                  <a:gd name="connsiteY4" fmla="*/ 481388 h 483264"/>
                  <a:gd name="connsiteX5" fmla="*/ 57363 w 58648"/>
                  <a:gd name="connsiteY5" fmla="*/ 384021 h 483264"/>
                  <a:gd name="connsiteX6" fmla="*/ 12913 w 58648"/>
                  <a:gd name="connsiteY6" fmla="*/ 70755 h 483264"/>
                  <a:gd name="connsiteX7" fmla="*/ 25613 w 58648"/>
                  <a:gd name="connsiteY7" fmla="*/ 905 h 48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648" h="483264">
                    <a:moveTo>
                      <a:pt x="25613" y="905"/>
                    </a:moveTo>
                    <a:cubicBezTo>
                      <a:pt x="23496" y="5491"/>
                      <a:pt x="-2609" y="43591"/>
                      <a:pt x="213" y="98271"/>
                    </a:cubicBezTo>
                    <a:cubicBezTo>
                      <a:pt x="3035" y="152951"/>
                      <a:pt x="33021" y="272191"/>
                      <a:pt x="42546" y="328988"/>
                    </a:cubicBezTo>
                    <a:cubicBezTo>
                      <a:pt x="52071" y="385785"/>
                      <a:pt x="62302" y="413655"/>
                      <a:pt x="57363" y="439055"/>
                    </a:cubicBezTo>
                    <a:cubicBezTo>
                      <a:pt x="52424" y="464455"/>
                      <a:pt x="12913" y="490560"/>
                      <a:pt x="12913" y="481388"/>
                    </a:cubicBezTo>
                    <a:cubicBezTo>
                      <a:pt x="12913" y="472216"/>
                      <a:pt x="57363" y="452460"/>
                      <a:pt x="57363" y="384021"/>
                    </a:cubicBezTo>
                    <a:cubicBezTo>
                      <a:pt x="57363" y="315582"/>
                      <a:pt x="15735" y="133902"/>
                      <a:pt x="12913" y="70755"/>
                    </a:cubicBezTo>
                    <a:cubicBezTo>
                      <a:pt x="10091" y="7608"/>
                      <a:pt x="27730" y="-3681"/>
                      <a:pt x="25613" y="90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FDC72F8A-02A4-42CF-B754-BA488302A4B4}"/>
                  </a:ext>
                </a:extLst>
              </p:cNvPr>
              <p:cNvSpPr/>
              <p:nvPr/>
            </p:nvSpPr>
            <p:spPr>
              <a:xfrm flipH="1">
                <a:off x="3532008" y="6631323"/>
                <a:ext cx="478429" cy="469450"/>
              </a:xfrm>
              <a:custGeom>
                <a:avLst/>
                <a:gdLst>
                  <a:gd name="connsiteX0" fmla="*/ 3272 w 478429"/>
                  <a:gd name="connsiteY0" fmla="*/ 82744 h 469450"/>
                  <a:gd name="connsiteX1" fmla="*/ 39256 w 478429"/>
                  <a:gd name="connsiteY1" fmla="*/ 42527 h 469450"/>
                  <a:gd name="connsiteX2" fmla="*/ 217056 w 478429"/>
                  <a:gd name="connsiteY2" fmla="*/ 194 h 469450"/>
                  <a:gd name="connsiteX3" fmla="*/ 240339 w 478429"/>
                  <a:gd name="connsiteY3" fmla="*/ 31944 h 469450"/>
                  <a:gd name="connsiteX4" fmla="*/ 269972 w 478429"/>
                  <a:gd name="connsiteY4" fmla="*/ 139894 h 469450"/>
                  <a:gd name="connsiteX5" fmla="*/ 286906 w 478429"/>
                  <a:gd name="connsiteY5" fmla="*/ 298644 h 469450"/>
                  <a:gd name="connsiteX6" fmla="*/ 299606 w 478429"/>
                  <a:gd name="connsiteY6" fmla="*/ 398127 h 469450"/>
                  <a:gd name="connsiteX7" fmla="*/ 335589 w 478429"/>
                  <a:gd name="connsiteY7" fmla="*/ 453160 h 469450"/>
                  <a:gd name="connsiteX8" fmla="*/ 432956 w 478429"/>
                  <a:gd name="connsiteY8" fmla="*/ 467977 h 469450"/>
                  <a:gd name="connsiteX9" fmla="*/ 477406 w 478429"/>
                  <a:gd name="connsiteY9" fmla="*/ 423527 h 469450"/>
                  <a:gd name="connsiteX10" fmla="*/ 392739 w 478429"/>
                  <a:gd name="connsiteY10" fmla="*/ 459510 h 469450"/>
                  <a:gd name="connsiteX11" fmla="*/ 308072 w 478429"/>
                  <a:gd name="connsiteY11" fmla="*/ 355794 h 469450"/>
                  <a:gd name="connsiteX12" fmla="*/ 248806 w 478429"/>
                  <a:gd name="connsiteY12" fmla="*/ 112377 h 469450"/>
                  <a:gd name="connsiteX13" fmla="*/ 208589 w 478429"/>
                  <a:gd name="connsiteY13" fmla="*/ 17127 h 469450"/>
                  <a:gd name="connsiteX14" fmla="*/ 94289 w 478429"/>
                  <a:gd name="connsiteY14" fmla="*/ 36177 h 469450"/>
                  <a:gd name="connsiteX15" fmla="*/ 3272 w 478429"/>
                  <a:gd name="connsiteY15" fmla="*/ 82744 h 46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8429" h="469450">
                    <a:moveTo>
                      <a:pt x="3272" y="82744"/>
                    </a:moveTo>
                    <a:cubicBezTo>
                      <a:pt x="-5900" y="83802"/>
                      <a:pt x="3625" y="56285"/>
                      <a:pt x="39256" y="42527"/>
                    </a:cubicBezTo>
                    <a:cubicBezTo>
                      <a:pt x="74887" y="28769"/>
                      <a:pt x="183542" y="1958"/>
                      <a:pt x="217056" y="194"/>
                    </a:cubicBezTo>
                    <a:cubicBezTo>
                      <a:pt x="250570" y="-1570"/>
                      <a:pt x="231520" y="8661"/>
                      <a:pt x="240339" y="31944"/>
                    </a:cubicBezTo>
                    <a:cubicBezTo>
                      <a:pt x="249158" y="55227"/>
                      <a:pt x="262211" y="95444"/>
                      <a:pt x="269972" y="139894"/>
                    </a:cubicBezTo>
                    <a:cubicBezTo>
                      <a:pt x="277733" y="184344"/>
                      <a:pt x="281967" y="255605"/>
                      <a:pt x="286906" y="298644"/>
                    </a:cubicBezTo>
                    <a:cubicBezTo>
                      <a:pt x="291845" y="341683"/>
                      <a:pt x="291492" y="372374"/>
                      <a:pt x="299606" y="398127"/>
                    </a:cubicBezTo>
                    <a:cubicBezTo>
                      <a:pt x="307720" y="423880"/>
                      <a:pt x="313364" y="441518"/>
                      <a:pt x="335589" y="453160"/>
                    </a:cubicBezTo>
                    <a:cubicBezTo>
                      <a:pt x="357814" y="464802"/>
                      <a:pt x="409320" y="472916"/>
                      <a:pt x="432956" y="467977"/>
                    </a:cubicBezTo>
                    <a:cubicBezTo>
                      <a:pt x="456592" y="463038"/>
                      <a:pt x="484109" y="424938"/>
                      <a:pt x="477406" y="423527"/>
                    </a:cubicBezTo>
                    <a:cubicBezTo>
                      <a:pt x="470703" y="422116"/>
                      <a:pt x="420961" y="470799"/>
                      <a:pt x="392739" y="459510"/>
                    </a:cubicBezTo>
                    <a:cubicBezTo>
                      <a:pt x="364517" y="448221"/>
                      <a:pt x="332061" y="413650"/>
                      <a:pt x="308072" y="355794"/>
                    </a:cubicBezTo>
                    <a:cubicBezTo>
                      <a:pt x="284083" y="297939"/>
                      <a:pt x="265386" y="168821"/>
                      <a:pt x="248806" y="112377"/>
                    </a:cubicBezTo>
                    <a:cubicBezTo>
                      <a:pt x="232226" y="55933"/>
                      <a:pt x="234342" y="29827"/>
                      <a:pt x="208589" y="17127"/>
                    </a:cubicBezTo>
                    <a:cubicBezTo>
                      <a:pt x="182836" y="4427"/>
                      <a:pt x="127097" y="27357"/>
                      <a:pt x="94289" y="36177"/>
                    </a:cubicBezTo>
                    <a:cubicBezTo>
                      <a:pt x="61481" y="44996"/>
                      <a:pt x="12444" y="81686"/>
                      <a:pt x="3272" y="8274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582920EB-6CB1-408C-81B7-498030F5DAE8}"/>
                  </a:ext>
                </a:extLst>
              </p:cNvPr>
              <p:cNvSpPr/>
              <p:nvPr/>
            </p:nvSpPr>
            <p:spPr>
              <a:xfrm flipH="1">
                <a:off x="3513963" y="6551081"/>
                <a:ext cx="102470" cy="526812"/>
              </a:xfrm>
              <a:custGeom>
                <a:avLst/>
                <a:gdLst>
                  <a:gd name="connsiteX0" fmla="*/ 102452 w 102470"/>
                  <a:gd name="connsiteY0" fmla="*/ 2 h 526812"/>
                  <a:gd name="connsiteX1" fmla="*/ 15668 w 102470"/>
                  <a:gd name="connsiteY1" fmla="*/ 57152 h 526812"/>
                  <a:gd name="connsiteX2" fmla="*/ 60118 w 102470"/>
                  <a:gd name="connsiteY2" fmla="*/ 313269 h 526812"/>
                  <a:gd name="connsiteX3" fmla="*/ 83402 w 102470"/>
                  <a:gd name="connsiteY3" fmla="*/ 484719 h 526812"/>
                  <a:gd name="connsiteX4" fmla="*/ 83402 w 102470"/>
                  <a:gd name="connsiteY4" fmla="*/ 518586 h 526812"/>
                  <a:gd name="connsiteX5" fmla="*/ 64352 w 102470"/>
                  <a:gd name="connsiteY5" fmla="*/ 361952 h 526812"/>
                  <a:gd name="connsiteX6" fmla="*/ 9318 w 102470"/>
                  <a:gd name="connsiteY6" fmla="*/ 112186 h 526812"/>
                  <a:gd name="connsiteX7" fmla="*/ 7202 w 102470"/>
                  <a:gd name="connsiteY7" fmla="*/ 55036 h 526812"/>
                  <a:gd name="connsiteX8" fmla="*/ 102452 w 102470"/>
                  <a:gd name="connsiteY8" fmla="*/ 2 h 5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70" h="526812">
                    <a:moveTo>
                      <a:pt x="102452" y="2"/>
                    </a:moveTo>
                    <a:cubicBezTo>
                      <a:pt x="103863" y="355"/>
                      <a:pt x="22724" y="4941"/>
                      <a:pt x="15668" y="57152"/>
                    </a:cubicBezTo>
                    <a:cubicBezTo>
                      <a:pt x="8612" y="109363"/>
                      <a:pt x="48829" y="242008"/>
                      <a:pt x="60118" y="313269"/>
                    </a:cubicBezTo>
                    <a:cubicBezTo>
                      <a:pt x="71407" y="384530"/>
                      <a:pt x="79521" y="450499"/>
                      <a:pt x="83402" y="484719"/>
                    </a:cubicBezTo>
                    <a:cubicBezTo>
                      <a:pt x="87283" y="518939"/>
                      <a:pt x="86577" y="539047"/>
                      <a:pt x="83402" y="518586"/>
                    </a:cubicBezTo>
                    <a:cubicBezTo>
                      <a:pt x="80227" y="498125"/>
                      <a:pt x="76699" y="429685"/>
                      <a:pt x="64352" y="361952"/>
                    </a:cubicBezTo>
                    <a:cubicBezTo>
                      <a:pt x="52005" y="294219"/>
                      <a:pt x="18843" y="163339"/>
                      <a:pt x="9318" y="112186"/>
                    </a:cubicBezTo>
                    <a:cubicBezTo>
                      <a:pt x="-207" y="61033"/>
                      <a:pt x="-4793" y="74086"/>
                      <a:pt x="7202" y="55036"/>
                    </a:cubicBezTo>
                    <a:cubicBezTo>
                      <a:pt x="19197" y="35986"/>
                      <a:pt x="101041" y="-351"/>
                      <a:pt x="10245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A5FD63A6-CB01-46B7-8D23-205B89069F26}"/>
                  </a:ext>
                </a:extLst>
              </p:cNvPr>
              <p:cNvSpPr/>
              <p:nvPr/>
            </p:nvSpPr>
            <p:spPr>
              <a:xfrm flipH="1">
                <a:off x="3221597" y="6519276"/>
                <a:ext cx="322027" cy="620570"/>
              </a:xfrm>
              <a:custGeom>
                <a:avLst/>
                <a:gdLst>
                  <a:gd name="connsiteX0" fmla="*/ 9 w 322027"/>
                  <a:gd name="connsiteY0" fmla="*/ 42391 h 620570"/>
                  <a:gd name="connsiteX1" fmla="*/ 116426 w 322027"/>
                  <a:gd name="connsiteY1" fmla="*/ 10641 h 620570"/>
                  <a:gd name="connsiteX2" fmla="*/ 152409 w 322027"/>
                  <a:gd name="connsiteY2" fmla="*/ 36041 h 620570"/>
                  <a:gd name="connsiteX3" fmla="*/ 184159 w 322027"/>
                  <a:gd name="connsiteY3" fmla="*/ 186324 h 620570"/>
                  <a:gd name="connsiteX4" fmla="*/ 230726 w 322027"/>
                  <a:gd name="connsiteY4" fmla="*/ 450907 h 620570"/>
                  <a:gd name="connsiteX5" fmla="*/ 266709 w 322027"/>
                  <a:gd name="connsiteY5" fmla="*/ 529224 h 620570"/>
                  <a:gd name="connsiteX6" fmla="*/ 321743 w 322027"/>
                  <a:gd name="connsiteY6" fmla="*/ 620241 h 620570"/>
                  <a:gd name="connsiteX7" fmla="*/ 241309 w 322027"/>
                  <a:gd name="connsiteY7" fmla="*/ 495357 h 620570"/>
                  <a:gd name="connsiteX8" fmla="*/ 141826 w 322027"/>
                  <a:gd name="connsiteY8" fmla="*/ 57207 h 620570"/>
                  <a:gd name="connsiteX9" fmla="*/ 122776 w 322027"/>
                  <a:gd name="connsiteY9" fmla="*/ 2174 h 620570"/>
                  <a:gd name="connsiteX10" fmla="*/ 9 w 322027"/>
                  <a:gd name="connsiteY10" fmla="*/ 42391 h 62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027" h="620570">
                    <a:moveTo>
                      <a:pt x="9" y="42391"/>
                    </a:moveTo>
                    <a:cubicBezTo>
                      <a:pt x="-1049" y="43802"/>
                      <a:pt x="91026" y="11699"/>
                      <a:pt x="116426" y="10641"/>
                    </a:cubicBezTo>
                    <a:cubicBezTo>
                      <a:pt x="141826" y="9583"/>
                      <a:pt x="141120" y="6761"/>
                      <a:pt x="152409" y="36041"/>
                    </a:cubicBezTo>
                    <a:cubicBezTo>
                      <a:pt x="163698" y="65321"/>
                      <a:pt x="171106" y="117180"/>
                      <a:pt x="184159" y="186324"/>
                    </a:cubicBezTo>
                    <a:cubicBezTo>
                      <a:pt x="197212" y="255468"/>
                      <a:pt x="216968" y="393757"/>
                      <a:pt x="230726" y="450907"/>
                    </a:cubicBezTo>
                    <a:cubicBezTo>
                      <a:pt x="244484" y="508057"/>
                      <a:pt x="251540" y="501002"/>
                      <a:pt x="266709" y="529224"/>
                    </a:cubicBezTo>
                    <a:cubicBezTo>
                      <a:pt x="281878" y="557446"/>
                      <a:pt x="325976" y="625885"/>
                      <a:pt x="321743" y="620241"/>
                    </a:cubicBezTo>
                    <a:cubicBezTo>
                      <a:pt x="317510" y="614597"/>
                      <a:pt x="271295" y="589196"/>
                      <a:pt x="241309" y="495357"/>
                    </a:cubicBezTo>
                    <a:cubicBezTo>
                      <a:pt x="211323" y="401518"/>
                      <a:pt x="161581" y="139404"/>
                      <a:pt x="141826" y="57207"/>
                    </a:cubicBezTo>
                    <a:cubicBezTo>
                      <a:pt x="122071" y="-24990"/>
                      <a:pt x="148176" y="7113"/>
                      <a:pt x="122776" y="2174"/>
                    </a:cubicBezTo>
                    <a:cubicBezTo>
                      <a:pt x="97376" y="-2765"/>
                      <a:pt x="1067" y="40980"/>
                      <a:pt x="9" y="4239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297E9CCD-9832-4580-86E5-CC36E903337A}"/>
                  </a:ext>
                </a:extLst>
              </p:cNvPr>
              <p:cNvSpPr/>
              <p:nvPr/>
            </p:nvSpPr>
            <p:spPr>
              <a:xfrm flipH="1">
                <a:off x="2770850" y="6506002"/>
                <a:ext cx="455929" cy="641198"/>
              </a:xfrm>
              <a:custGeom>
                <a:avLst/>
                <a:gdLst>
                  <a:gd name="connsiteX0" fmla="*/ 664 w 455929"/>
                  <a:gd name="connsiteY0" fmla="*/ 631398 h 641198"/>
                  <a:gd name="connsiteX1" fmla="*/ 72631 w 455929"/>
                  <a:gd name="connsiteY1" fmla="*/ 620815 h 641198"/>
                  <a:gd name="connsiteX2" fmla="*/ 138248 w 455929"/>
                  <a:gd name="connsiteY2" fmla="*/ 440898 h 641198"/>
                  <a:gd name="connsiteX3" fmla="*/ 150948 w 455929"/>
                  <a:gd name="connsiteY3" fmla="*/ 104348 h 641198"/>
                  <a:gd name="connsiteX4" fmla="*/ 176348 w 455929"/>
                  <a:gd name="connsiteY4" fmla="*/ 26031 h 641198"/>
                  <a:gd name="connsiteX5" fmla="*/ 280064 w 455929"/>
                  <a:gd name="connsiteY5" fmla="*/ 631 h 641198"/>
                  <a:gd name="connsiteX6" fmla="*/ 421881 w 455929"/>
                  <a:gd name="connsiteY6" fmla="*/ 47198 h 641198"/>
                  <a:gd name="connsiteX7" fmla="*/ 447281 w 455929"/>
                  <a:gd name="connsiteY7" fmla="*/ 85298 h 641198"/>
                  <a:gd name="connsiteX8" fmla="*/ 301231 w 455929"/>
                  <a:gd name="connsiteY8" fmla="*/ 21798 h 641198"/>
                  <a:gd name="connsiteX9" fmla="*/ 197514 w 455929"/>
                  <a:gd name="connsiteY9" fmla="*/ 66248 h 641198"/>
                  <a:gd name="connsiteX10" fmla="*/ 153064 w 455929"/>
                  <a:gd name="connsiteY10" fmla="*/ 269448 h 641198"/>
                  <a:gd name="connsiteX11" fmla="*/ 155181 w 455929"/>
                  <a:gd name="connsiteY11" fmla="*/ 457831 h 641198"/>
                  <a:gd name="connsiteX12" fmla="*/ 117081 w 455929"/>
                  <a:gd name="connsiteY12" fmla="*/ 570015 h 641198"/>
                  <a:gd name="connsiteX13" fmla="*/ 664 w 455929"/>
                  <a:gd name="connsiteY13" fmla="*/ 631398 h 64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5929" h="641198">
                    <a:moveTo>
                      <a:pt x="664" y="631398"/>
                    </a:moveTo>
                    <a:cubicBezTo>
                      <a:pt x="-6744" y="639865"/>
                      <a:pt x="49700" y="652565"/>
                      <a:pt x="72631" y="620815"/>
                    </a:cubicBezTo>
                    <a:cubicBezTo>
                      <a:pt x="95562" y="589065"/>
                      <a:pt x="125195" y="526976"/>
                      <a:pt x="138248" y="440898"/>
                    </a:cubicBezTo>
                    <a:cubicBezTo>
                      <a:pt x="151301" y="354820"/>
                      <a:pt x="144598" y="173492"/>
                      <a:pt x="150948" y="104348"/>
                    </a:cubicBezTo>
                    <a:cubicBezTo>
                      <a:pt x="157298" y="35204"/>
                      <a:pt x="154829" y="43317"/>
                      <a:pt x="176348" y="26031"/>
                    </a:cubicBezTo>
                    <a:cubicBezTo>
                      <a:pt x="197867" y="8745"/>
                      <a:pt x="239142" y="-2897"/>
                      <a:pt x="280064" y="631"/>
                    </a:cubicBezTo>
                    <a:cubicBezTo>
                      <a:pt x="320986" y="4159"/>
                      <a:pt x="394012" y="33087"/>
                      <a:pt x="421881" y="47198"/>
                    </a:cubicBezTo>
                    <a:cubicBezTo>
                      <a:pt x="449750" y="61309"/>
                      <a:pt x="467389" y="89531"/>
                      <a:pt x="447281" y="85298"/>
                    </a:cubicBezTo>
                    <a:cubicBezTo>
                      <a:pt x="427173" y="81065"/>
                      <a:pt x="342859" y="24973"/>
                      <a:pt x="301231" y="21798"/>
                    </a:cubicBezTo>
                    <a:cubicBezTo>
                      <a:pt x="259603" y="18623"/>
                      <a:pt x="222208" y="24973"/>
                      <a:pt x="197514" y="66248"/>
                    </a:cubicBezTo>
                    <a:cubicBezTo>
                      <a:pt x="172820" y="107523"/>
                      <a:pt x="160119" y="204184"/>
                      <a:pt x="153064" y="269448"/>
                    </a:cubicBezTo>
                    <a:cubicBezTo>
                      <a:pt x="146009" y="334712"/>
                      <a:pt x="161178" y="407737"/>
                      <a:pt x="155181" y="457831"/>
                    </a:cubicBezTo>
                    <a:cubicBezTo>
                      <a:pt x="149184" y="507925"/>
                      <a:pt x="138248" y="537912"/>
                      <a:pt x="117081" y="570015"/>
                    </a:cubicBezTo>
                    <a:cubicBezTo>
                      <a:pt x="95914" y="602118"/>
                      <a:pt x="8072" y="622931"/>
                      <a:pt x="664" y="63139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42B9A392-49A3-4BE2-B401-CDD2316065BD}"/>
                  </a:ext>
                </a:extLst>
              </p:cNvPr>
              <p:cNvSpPr/>
              <p:nvPr/>
            </p:nvSpPr>
            <p:spPr>
              <a:xfrm flipH="1">
                <a:off x="4186963" y="6720226"/>
                <a:ext cx="108069" cy="125372"/>
              </a:xfrm>
              <a:custGeom>
                <a:avLst/>
                <a:gdLst>
                  <a:gd name="connsiteX0" fmla="*/ 1 w 108069"/>
                  <a:gd name="connsiteY0" fmla="*/ 191 h 125372"/>
                  <a:gd name="connsiteX1" fmla="*/ 91017 w 108069"/>
                  <a:gd name="connsiteY1" fmla="*/ 63691 h 125372"/>
                  <a:gd name="connsiteX2" fmla="*/ 107951 w 108069"/>
                  <a:gd name="connsiteY2" fmla="*/ 125074 h 125372"/>
                  <a:gd name="connsiteX3" fmla="*/ 88901 w 108069"/>
                  <a:gd name="connsiteY3" fmla="*/ 84857 h 125372"/>
                  <a:gd name="connsiteX4" fmla="*/ 1 w 108069"/>
                  <a:gd name="connsiteY4" fmla="*/ 191 h 12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69" h="125372">
                    <a:moveTo>
                      <a:pt x="1" y="191"/>
                    </a:moveTo>
                    <a:cubicBezTo>
                      <a:pt x="354" y="-3337"/>
                      <a:pt x="73025" y="42877"/>
                      <a:pt x="91017" y="63691"/>
                    </a:cubicBezTo>
                    <a:cubicBezTo>
                      <a:pt x="109009" y="84505"/>
                      <a:pt x="108304" y="121546"/>
                      <a:pt x="107951" y="125074"/>
                    </a:cubicBezTo>
                    <a:cubicBezTo>
                      <a:pt x="107598" y="128602"/>
                      <a:pt x="101954" y="100026"/>
                      <a:pt x="88901" y="84857"/>
                    </a:cubicBezTo>
                    <a:cubicBezTo>
                      <a:pt x="75848" y="69688"/>
                      <a:pt x="-352" y="3719"/>
                      <a:pt x="1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F1FA101B-1319-4700-BCB0-CCB03BA89116}"/>
                  </a:ext>
                </a:extLst>
              </p:cNvPr>
              <p:cNvSpPr/>
              <p:nvPr/>
            </p:nvSpPr>
            <p:spPr>
              <a:xfrm flipH="1">
                <a:off x="4228187" y="6928025"/>
                <a:ext cx="142108" cy="272698"/>
              </a:xfrm>
              <a:custGeom>
                <a:avLst/>
                <a:gdLst>
                  <a:gd name="connsiteX0" fmla="*/ 68385 w 142108"/>
                  <a:gd name="connsiteY0" fmla="*/ 14113 h 272698"/>
                  <a:gd name="connsiteX1" fmla="*/ 4885 w 142108"/>
                  <a:gd name="connsiteY1" fmla="*/ 20463 h 272698"/>
                  <a:gd name="connsiteX2" fmla="*/ 4885 w 142108"/>
                  <a:gd name="connsiteY2" fmla="*/ 58563 h 272698"/>
                  <a:gd name="connsiteX3" fmla="*/ 9647 w 142108"/>
                  <a:gd name="connsiteY3" fmla="*/ 204613 h 272698"/>
                  <a:gd name="connsiteX4" fmla="*/ 12822 w 142108"/>
                  <a:gd name="connsiteY4" fmla="*/ 253825 h 272698"/>
                  <a:gd name="connsiteX5" fmla="*/ 117597 w 142108"/>
                  <a:gd name="connsiteY5" fmla="*/ 271288 h 272698"/>
                  <a:gd name="connsiteX6" fmla="*/ 133472 w 142108"/>
                  <a:gd name="connsiteY6" fmla="*/ 220488 h 272698"/>
                  <a:gd name="connsiteX7" fmla="*/ 141410 w 142108"/>
                  <a:gd name="connsiteY7" fmla="*/ 139525 h 272698"/>
                  <a:gd name="connsiteX8" fmla="*/ 116010 w 142108"/>
                  <a:gd name="connsiteY8" fmla="*/ 39513 h 272698"/>
                  <a:gd name="connsiteX9" fmla="*/ 123947 w 142108"/>
                  <a:gd name="connsiteY9" fmla="*/ 161750 h 272698"/>
                  <a:gd name="connsiteX10" fmla="*/ 123947 w 142108"/>
                  <a:gd name="connsiteY10" fmla="*/ 236363 h 272698"/>
                  <a:gd name="connsiteX11" fmla="*/ 62035 w 142108"/>
                  <a:gd name="connsiteY11" fmla="*/ 242713 h 272698"/>
                  <a:gd name="connsiteX12" fmla="*/ 31872 w 142108"/>
                  <a:gd name="connsiteY12" fmla="*/ 210963 h 272698"/>
                  <a:gd name="connsiteX13" fmla="*/ 68385 w 142108"/>
                  <a:gd name="connsiteY13" fmla="*/ 14113 h 27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108" h="272698">
                    <a:moveTo>
                      <a:pt x="68385" y="14113"/>
                    </a:moveTo>
                    <a:cubicBezTo>
                      <a:pt x="63887" y="-17637"/>
                      <a:pt x="15468" y="13055"/>
                      <a:pt x="4885" y="20463"/>
                    </a:cubicBezTo>
                    <a:cubicBezTo>
                      <a:pt x="-5698" y="27871"/>
                      <a:pt x="4091" y="27871"/>
                      <a:pt x="4885" y="58563"/>
                    </a:cubicBezTo>
                    <a:cubicBezTo>
                      <a:pt x="5679" y="89255"/>
                      <a:pt x="8324" y="172069"/>
                      <a:pt x="9647" y="204613"/>
                    </a:cubicBezTo>
                    <a:cubicBezTo>
                      <a:pt x="10970" y="237157"/>
                      <a:pt x="-5169" y="242713"/>
                      <a:pt x="12822" y="253825"/>
                    </a:cubicBezTo>
                    <a:cubicBezTo>
                      <a:pt x="30813" y="264937"/>
                      <a:pt x="97489" y="276844"/>
                      <a:pt x="117597" y="271288"/>
                    </a:cubicBezTo>
                    <a:cubicBezTo>
                      <a:pt x="137705" y="265732"/>
                      <a:pt x="129503" y="242449"/>
                      <a:pt x="133472" y="220488"/>
                    </a:cubicBezTo>
                    <a:cubicBezTo>
                      <a:pt x="137441" y="198528"/>
                      <a:pt x="144320" y="169688"/>
                      <a:pt x="141410" y="139525"/>
                    </a:cubicBezTo>
                    <a:cubicBezTo>
                      <a:pt x="138500" y="109363"/>
                      <a:pt x="118921" y="35809"/>
                      <a:pt x="116010" y="39513"/>
                    </a:cubicBezTo>
                    <a:cubicBezTo>
                      <a:pt x="113100" y="43217"/>
                      <a:pt x="122624" y="128942"/>
                      <a:pt x="123947" y="161750"/>
                    </a:cubicBezTo>
                    <a:cubicBezTo>
                      <a:pt x="125270" y="194558"/>
                      <a:pt x="134266" y="222869"/>
                      <a:pt x="123947" y="236363"/>
                    </a:cubicBezTo>
                    <a:cubicBezTo>
                      <a:pt x="113628" y="249857"/>
                      <a:pt x="77381" y="246946"/>
                      <a:pt x="62035" y="242713"/>
                    </a:cubicBezTo>
                    <a:cubicBezTo>
                      <a:pt x="46689" y="238480"/>
                      <a:pt x="35841" y="244300"/>
                      <a:pt x="31872" y="210963"/>
                    </a:cubicBezTo>
                    <a:cubicBezTo>
                      <a:pt x="27903" y="177626"/>
                      <a:pt x="72883" y="45863"/>
                      <a:pt x="68385" y="141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5E806CC4-9701-48A2-9ADA-A17584412095}"/>
                  </a:ext>
                </a:extLst>
              </p:cNvPr>
              <p:cNvSpPr/>
              <p:nvPr/>
            </p:nvSpPr>
            <p:spPr>
              <a:xfrm flipH="1">
                <a:off x="3800012" y="6780800"/>
                <a:ext cx="132089" cy="360117"/>
              </a:xfrm>
              <a:custGeom>
                <a:avLst/>
                <a:gdLst>
                  <a:gd name="connsiteX0" fmla="*/ 44528 w 132089"/>
                  <a:gd name="connsiteY0" fmla="*/ 7350 h 360117"/>
                  <a:gd name="connsiteX1" fmla="*/ 33416 w 132089"/>
                  <a:gd name="connsiteY1" fmla="*/ 124825 h 360117"/>
                  <a:gd name="connsiteX2" fmla="*/ 90566 w 132089"/>
                  <a:gd name="connsiteY2" fmla="*/ 296275 h 360117"/>
                  <a:gd name="connsiteX3" fmla="*/ 131841 w 132089"/>
                  <a:gd name="connsiteY3" fmla="*/ 302625 h 360117"/>
                  <a:gd name="connsiteX4" fmla="*/ 71516 w 132089"/>
                  <a:gd name="connsiteY4" fmla="*/ 345488 h 360117"/>
                  <a:gd name="connsiteX5" fmla="*/ 14366 w 132089"/>
                  <a:gd name="connsiteY5" fmla="*/ 242300 h 360117"/>
                  <a:gd name="connsiteX6" fmla="*/ 1666 w 132089"/>
                  <a:gd name="connsiteY6" fmla="*/ 53388 h 360117"/>
                  <a:gd name="connsiteX7" fmla="*/ 42941 w 132089"/>
                  <a:gd name="connsiteY7" fmla="*/ 299450 h 360117"/>
                  <a:gd name="connsiteX8" fmla="*/ 87391 w 132089"/>
                  <a:gd name="connsiteY8" fmla="*/ 350250 h 360117"/>
                  <a:gd name="connsiteX9" fmla="*/ 125491 w 132089"/>
                  <a:gd name="connsiteY9" fmla="*/ 304213 h 360117"/>
                  <a:gd name="connsiteX10" fmla="*/ 92153 w 132089"/>
                  <a:gd name="connsiteY10" fmla="*/ 321675 h 360117"/>
                  <a:gd name="connsiteX11" fmla="*/ 82628 w 132089"/>
                  <a:gd name="connsiteY11" fmla="*/ 340725 h 360117"/>
                  <a:gd name="connsiteX12" fmla="*/ 44528 w 132089"/>
                  <a:gd name="connsiteY12" fmla="*/ 7350 h 36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2089" h="360117">
                    <a:moveTo>
                      <a:pt x="44528" y="7350"/>
                    </a:moveTo>
                    <a:cubicBezTo>
                      <a:pt x="36326" y="-28633"/>
                      <a:pt x="25743" y="76671"/>
                      <a:pt x="33416" y="124825"/>
                    </a:cubicBezTo>
                    <a:cubicBezTo>
                      <a:pt x="41089" y="172979"/>
                      <a:pt x="74162" y="266642"/>
                      <a:pt x="90566" y="296275"/>
                    </a:cubicBezTo>
                    <a:cubicBezTo>
                      <a:pt x="106970" y="325908"/>
                      <a:pt x="135016" y="294423"/>
                      <a:pt x="131841" y="302625"/>
                    </a:cubicBezTo>
                    <a:cubicBezTo>
                      <a:pt x="128666" y="310827"/>
                      <a:pt x="91095" y="355542"/>
                      <a:pt x="71516" y="345488"/>
                    </a:cubicBezTo>
                    <a:cubicBezTo>
                      <a:pt x="51937" y="335434"/>
                      <a:pt x="26008" y="290983"/>
                      <a:pt x="14366" y="242300"/>
                    </a:cubicBezTo>
                    <a:cubicBezTo>
                      <a:pt x="2724" y="193617"/>
                      <a:pt x="-3097" y="43863"/>
                      <a:pt x="1666" y="53388"/>
                    </a:cubicBezTo>
                    <a:cubicBezTo>
                      <a:pt x="6429" y="62913"/>
                      <a:pt x="28654" y="249973"/>
                      <a:pt x="42941" y="299450"/>
                    </a:cubicBezTo>
                    <a:cubicBezTo>
                      <a:pt x="57228" y="348927"/>
                      <a:pt x="73633" y="349456"/>
                      <a:pt x="87391" y="350250"/>
                    </a:cubicBezTo>
                    <a:cubicBezTo>
                      <a:pt x="101149" y="351044"/>
                      <a:pt x="124697" y="308975"/>
                      <a:pt x="125491" y="304213"/>
                    </a:cubicBezTo>
                    <a:cubicBezTo>
                      <a:pt x="126285" y="299451"/>
                      <a:pt x="99297" y="315590"/>
                      <a:pt x="92153" y="321675"/>
                    </a:cubicBezTo>
                    <a:cubicBezTo>
                      <a:pt x="85009" y="327760"/>
                      <a:pt x="90301" y="391260"/>
                      <a:pt x="82628" y="340725"/>
                    </a:cubicBezTo>
                    <a:cubicBezTo>
                      <a:pt x="74955" y="290190"/>
                      <a:pt x="52730" y="43333"/>
                      <a:pt x="44528" y="735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238D1FFC-B6A2-41A1-9A9B-F722A5BD812A}"/>
                  </a:ext>
                </a:extLst>
              </p:cNvPr>
              <p:cNvSpPr/>
              <p:nvPr/>
            </p:nvSpPr>
            <p:spPr>
              <a:xfrm flipH="1">
                <a:off x="3790517" y="6781644"/>
                <a:ext cx="92344" cy="315443"/>
              </a:xfrm>
              <a:custGeom>
                <a:avLst/>
                <a:gdLst>
                  <a:gd name="connsiteX0" fmla="*/ 51 w 92344"/>
                  <a:gd name="connsiteY0" fmla="*/ 156 h 315443"/>
                  <a:gd name="connsiteX1" fmla="*/ 60376 w 92344"/>
                  <a:gd name="connsiteY1" fmla="*/ 79531 h 315443"/>
                  <a:gd name="connsiteX2" fmla="*/ 81013 w 92344"/>
                  <a:gd name="connsiteY2" fmla="*/ 314481 h 315443"/>
                  <a:gd name="connsiteX3" fmla="*/ 92126 w 92344"/>
                  <a:gd name="connsiteY3" fmla="*/ 158906 h 315443"/>
                  <a:gd name="connsiteX4" fmla="*/ 71488 w 92344"/>
                  <a:gd name="connsiteY4" fmla="*/ 62069 h 315443"/>
                  <a:gd name="connsiteX5" fmla="*/ 51 w 92344"/>
                  <a:gd name="connsiteY5" fmla="*/ 156 h 315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44" h="315443">
                    <a:moveTo>
                      <a:pt x="51" y="156"/>
                    </a:moveTo>
                    <a:cubicBezTo>
                      <a:pt x="-1801" y="3066"/>
                      <a:pt x="46882" y="27144"/>
                      <a:pt x="60376" y="79531"/>
                    </a:cubicBezTo>
                    <a:cubicBezTo>
                      <a:pt x="73870" y="131919"/>
                      <a:pt x="75721" y="301252"/>
                      <a:pt x="81013" y="314481"/>
                    </a:cubicBezTo>
                    <a:cubicBezTo>
                      <a:pt x="86305" y="327710"/>
                      <a:pt x="93713" y="200975"/>
                      <a:pt x="92126" y="158906"/>
                    </a:cubicBezTo>
                    <a:cubicBezTo>
                      <a:pt x="90539" y="116837"/>
                      <a:pt x="86040" y="88527"/>
                      <a:pt x="71488" y="62069"/>
                    </a:cubicBezTo>
                    <a:cubicBezTo>
                      <a:pt x="56936" y="35611"/>
                      <a:pt x="1903" y="-2754"/>
                      <a:pt x="51" y="15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0DDBA0E3-328E-405C-B29E-DAFC4FAF04DA}"/>
                  </a:ext>
                </a:extLst>
              </p:cNvPr>
              <p:cNvSpPr/>
              <p:nvPr/>
            </p:nvSpPr>
            <p:spPr>
              <a:xfrm flipH="1">
                <a:off x="3374213" y="6654612"/>
                <a:ext cx="114960" cy="335151"/>
              </a:xfrm>
              <a:custGeom>
                <a:avLst/>
                <a:gdLst>
                  <a:gd name="connsiteX0" fmla="*/ 63 w 114960"/>
                  <a:gd name="connsiteY0" fmla="*/ 4951 h 335151"/>
                  <a:gd name="connsiteX1" fmla="*/ 34988 w 114960"/>
                  <a:gd name="connsiteY1" fmla="*/ 251013 h 335151"/>
                  <a:gd name="connsiteX2" fmla="*/ 109600 w 114960"/>
                  <a:gd name="connsiteY2" fmla="*/ 300226 h 335151"/>
                  <a:gd name="connsiteX3" fmla="*/ 92138 w 114960"/>
                  <a:gd name="connsiteY3" fmla="*/ 163701 h 335151"/>
                  <a:gd name="connsiteX4" fmla="*/ 54038 w 114960"/>
                  <a:gd name="connsiteY4" fmla="*/ 43051 h 335151"/>
                  <a:gd name="connsiteX5" fmla="*/ 104838 w 114960"/>
                  <a:gd name="connsiteY5" fmla="*/ 163701 h 335151"/>
                  <a:gd name="connsiteX6" fmla="*/ 111188 w 114960"/>
                  <a:gd name="connsiteY6" fmla="*/ 331976 h 335151"/>
                  <a:gd name="connsiteX7" fmla="*/ 60388 w 114960"/>
                  <a:gd name="connsiteY7" fmla="*/ 260538 h 335151"/>
                  <a:gd name="connsiteX8" fmla="*/ 27050 w 114960"/>
                  <a:gd name="connsiteY8" fmla="*/ 98613 h 335151"/>
                  <a:gd name="connsiteX9" fmla="*/ 63 w 114960"/>
                  <a:gd name="connsiteY9" fmla="*/ 4951 h 33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960" h="335151">
                    <a:moveTo>
                      <a:pt x="63" y="4951"/>
                    </a:moveTo>
                    <a:cubicBezTo>
                      <a:pt x="1386" y="30351"/>
                      <a:pt x="16732" y="201801"/>
                      <a:pt x="34988" y="251013"/>
                    </a:cubicBezTo>
                    <a:cubicBezTo>
                      <a:pt x="53244" y="300225"/>
                      <a:pt x="100075" y="314778"/>
                      <a:pt x="109600" y="300226"/>
                    </a:cubicBezTo>
                    <a:cubicBezTo>
                      <a:pt x="119125" y="285674"/>
                      <a:pt x="101398" y="206563"/>
                      <a:pt x="92138" y="163701"/>
                    </a:cubicBezTo>
                    <a:cubicBezTo>
                      <a:pt x="82878" y="120839"/>
                      <a:pt x="51921" y="43051"/>
                      <a:pt x="54038" y="43051"/>
                    </a:cubicBezTo>
                    <a:cubicBezTo>
                      <a:pt x="56155" y="43051"/>
                      <a:pt x="95313" y="115547"/>
                      <a:pt x="104838" y="163701"/>
                    </a:cubicBezTo>
                    <a:cubicBezTo>
                      <a:pt x="114363" y="211855"/>
                      <a:pt x="118596" y="315837"/>
                      <a:pt x="111188" y="331976"/>
                    </a:cubicBezTo>
                    <a:cubicBezTo>
                      <a:pt x="103780" y="348115"/>
                      <a:pt x="74411" y="299432"/>
                      <a:pt x="60388" y="260538"/>
                    </a:cubicBezTo>
                    <a:cubicBezTo>
                      <a:pt x="46365" y="221644"/>
                      <a:pt x="35517" y="139094"/>
                      <a:pt x="27050" y="98613"/>
                    </a:cubicBezTo>
                    <a:cubicBezTo>
                      <a:pt x="18583" y="58132"/>
                      <a:pt x="-1260" y="-20449"/>
                      <a:pt x="63" y="49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D113BE9F-5DFC-4F8E-9E43-FB512FD6461A}"/>
                  </a:ext>
                </a:extLst>
              </p:cNvPr>
              <p:cNvSpPr/>
              <p:nvPr/>
            </p:nvSpPr>
            <p:spPr>
              <a:xfrm flipH="1">
                <a:off x="2850916" y="6630686"/>
                <a:ext cx="133686" cy="452014"/>
              </a:xfrm>
              <a:custGeom>
                <a:avLst/>
                <a:gdLst>
                  <a:gd name="connsiteX0" fmla="*/ 133667 w 133686"/>
                  <a:gd name="connsiteY0" fmla="*/ 214614 h 452014"/>
                  <a:gd name="connsiteX1" fmla="*/ 105092 w 133686"/>
                  <a:gd name="connsiteY1" fmla="*/ 24114 h 452014"/>
                  <a:gd name="connsiteX2" fmla="*/ 19367 w 133686"/>
                  <a:gd name="connsiteY2" fmla="*/ 32052 h 452014"/>
                  <a:gd name="connsiteX3" fmla="*/ 317 w 133686"/>
                  <a:gd name="connsiteY3" fmla="*/ 290814 h 452014"/>
                  <a:gd name="connsiteX4" fmla="*/ 11429 w 133686"/>
                  <a:gd name="connsiteY4" fmla="*/ 430514 h 452014"/>
                  <a:gd name="connsiteX5" fmla="*/ 59054 w 133686"/>
                  <a:gd name="connsiteY5" fmla="*/ 446389 h 452014"/>
                  <a:gd name="connsiteX6" fmla="*/ 79692 w 133686"/>
                  <a:gd name="connsiteY6" fmla="*/ 432102 h 452014"/>
                  <a:gd name="connsiteX7" fmla="*/ 32067 w 133686"/>
                  <a:gd name="connsiteY7" fmla="*/ 420989 h 452014"/>
                  <a:gd name="connsiteX8" fmla="*/ 40004 w 133686"/>
                  <a:gd name="connsiteY8" fmla="*/ 41577 h 452014"/>
                  <a:gd name="connsiteX9" fmla="*/ 66992 w 133686"/>
                  <a:gd name="connsiteY9" fmla="*/ 28877 h 452014"/>
                  <a:gd name="connsiteX10" fmla="*/ 101917 w 133686"/>
                  <a:gd name="connsiteY10" fmla="*/ 63802 h 452014"/>
                  <a:gd name="connsiteX11" fmla="*/ 133667 w 133686"/>
                  <a:gd name="connsiteY11" fmla="*/ 214614 h 45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686" h="452014">
                    <a:moveTo>
                      <a:pt x="133667" y="214614"/>
                    </a:moveTo>
                    <a:cubicBezTo>
                      <a:pt x="134196" y="208000"/>
                      <a:pt x="124142" y="54541"/>
                      <a:pt x="105092" y="24114"/>
                    </a:cubicBezTo>
                    <a:cubicBezTo>
                      <a:pt x="86042" y="-6313"/>
                      <a:pt x="36829" y="-12398"/>
                      <a:pt x="19367" y="32052"/>
                    </a:cubicBezTo>
                    <a:cubicBezTo>
                      <a:pt x="1905" y="76502"/>
                      <a:pt x="1640" y="224404"/>
                      <a:pt x="317" y="290814"/>
                    </a:cubicBezTo>
                    <a:cubicBezTo>
                      <a:pt x="-1006" y="357224"/>
                      <a:pt x="1639" y="404585"/>
                      <a:pt x="11429" y="430514"/>
                    </a:cubicBezTo>
                    <a:cubicBezTo>
                      <a:pt x="21219" y="456443"/>
                      <a:pt x="47677" y="446124"/>
                      <a:pt x="59054" y="446389"/>
                    </a:cubicBezTo>
                    <a:cubicBezTo>
                      <a:pt x="70431" y="446654"/>
                      <a:pt x="84190" y="436335"/>
                      <a:pt x="79692" y="432102"/>
                    </a:cubicBezTo>
                    <a:cubicBezTo>
                      <a:pt x="75194" y="427869"/>
                      <a:pt x="38682" y="486077"/>
                      <a:pt x="32067" y="420989"/>
                    </a:cubicBezTo>
                    <a:cubicBezTo>
                      <a:pt x="25452" y="355902"/>
                      <a:pt x="34183" y="106929"/>
                      <a:pt x="40004" y="41577"/>
                    </a:cubicBezTo>
                    <a:cubicBezTo>
                      <a:pt x="45825" y="-23775"/>
                      <a:pt x="56673" y="25173"/>
                      <a:pt x="66992" y="28877"/>
                    </a:cubicBezTo>
                    <a:cubicBezTo>
                      <a:pt x="77311" y="32581"/>
                      <a:pt x="90540" y="33640"/>
                      <a:pt x="101917" y="63802"/>
                    </a:cubicBezTo>
                    <a:cubicBezTo>
                      <a:pt x="113294" y="93964"/>
                      <a:pt x="133138" y="221228"/>
                      <a:pt x="133667" y="2146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FA5C3FE2-923C-4CFC-A888-BD310E423108}"/>
                  </a:ext>
                </a:extLst>
              </p:cNvPr>
              <p:cNvSpPr/>
              <p:nvPr/>
            </p:nvSpPr>
            <p:spPr>
              <a:xfrm flipH="1">
                <a:off x="2927457" y="7276114"/>
                <a:ext cx="1238362" cy="185626"/>
              </a:xfrm>
              <a:custGeom>
                <a:avLst/>
                <a:gdLst>
                  <a:gd name="connsiteX0" fmla="*/ 1221221 w 1238362"/>
                  <a:gd name="connsiteY0" fmla="*/ 35911 h 185626"/>
                  <a:gd name="connsiteX1" fmla="*/ 849746 w 1238362"/>
                  <a:gd name="connsiteY1" fmla="*/ 26386 h 185626"/>
                  <a:gd name="connsiteX2" fmla="*/ 516371 w 1238362"/>
                  <a:gd name="connsiteY2" fmla="*/ 26386 h 185626"/>
                  <a:gd name="connsiteX3" fmla="*/ 100446 w 1238362"/>
                  <a:gd name="connsiteY3" fmla="*/ 4161 h 185626"/>
                  <a:gd name="connsiteX4" fmla="*/ 2021 w 1238362"/>
                  <a:gd name="connsiteY4" fmla="*/ 121636 h 185626"/>
                  <a:gd name="connsiteX5" fmla="*/ 33771 w 1238362"/>
                  <a:gd name="connsiteY5" fmla="*/ 185136 h 185626"/>
                  <a:gd name="connsiteX6" fmla="*/ 30596 w 1238362"/>
                  <a:gd name="connsiteY6" fmla="*/ 89886 h 185626"/>
                  <a:gd name="connsiteX7" fmla="*/ 259196 w 1238362"/>
                  <a:gd name="connsiteY7" fmla="*/ 32736 h 185626"/>
                  <a:gd name="connsiteX8" fmla="*/ 1221221 w 1238362"/>
                  <a:gd name="connsiteY8" fmla="*/ 35911 h 185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362" h="185626">
                    <a:moveTo>
                      <a:pt x="1221221" y="35911"/>
                    </a:moveTo>
                    <a:cubicBezTo>
                      <a:pt x="1319646" y="34853"/>
                      <a:pt x="967221" y="27973"/>
                      <a:pt x="849746" y="26386"/>
                    </a:cubicBezTo>
                    <a:cubicBezTo>
                      <a:pt x="732271" y="24798"/>
                      <a:pt x="641254" y="30090"/>
                      <a:pt x="516371" y="26386"/>
                    </a:cubicBezTo>
                    <a:cubicBezTo>
                      <a:pt x="391488" y="22682"/>
                      <a:pt x="186171" y="-11714"/>
                      <a:pt x="100446" y="4161"/>
                    </a:cubicBezTo>
                    <a:cubicBezTo>
                      <a:pt x="14721" y="20036"/>
                      <a:pt x="13133" y="91474"/>
                      <a:pt x="2021" y="121636"/>
                    </a:cubicBezTo>
                    <a:cubicBezTo>
                      <a:pt x="-9091" y="151798"/>
                      <a:pt x="29008" y="190428"/>
                      <a:pt x="33771" y="185136"/>
                    </a:cubicBezTo>
                    <a:cubicBezTo>
                      <a:pt x="38533" y="179844"/>
                      <a:pt x="-6975" y="115286"/>
                      <a:pt x="30596" y="89886"/>
                    </a:cubicBezTo>
                    <a:cubicBezTo>
                      <a:pt x="68167" y="64486"/>
                      <a:pt x="60759" y="39086"/>
                      <a:pt x="259196" y="32736"/>
                    </a:cubicBezTo>
                    <a:cubicBezTo>
                      <a:pt x="457633" y="26386"/>
                      <a:pt x="1122796" y="36969"/>
                      <a:pt x="1221221" y="359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B76A52FA-D05B-4639-89B1-303F295959C9}"/>
                  </a:ext>
                </a:extLst>
              </p:cNvPr>
              <p:cNvSpPr/>
              <p:nvPr/>
            </p:nvSpPr>
            <p:spPr>
              <a:xfrm flipH="1">
                <a:off x="2893261" y="7388152"/>
                <a:ext cx="1232492" cy="181058"/>
              </a:xfrm>
              <a:custGeom>
                <a:avLst/>
                <a:gdLst>
                  <a:gd name="connsiteX0" fmla="*/ 1212905 w 1232492"/>
                  <a:gd name="connsiteY0" fmla="*/ 73 h 181058"/>
                  <a:gd name="connsiteX1" fmla="*/ 1200205 w 1232492"/>
                  <a:gd name="connsiteY1" fmla="*/ 57223 h 181058"/>
                  <a:gd name="connsiteX2" fmla="*/ 847780 w 1232492"/>
                  <a:gd name="connsiteY2" fmla="*/ 41348 h 181058"/>
                  <a:gd name="connsiteX3" fmla="*/ 406455 w 1232492"/>
                  <a:gd name="connsiteY3" fmla="*/ 28648 h 181058"/>
                  <a:gd name="connsiteX4" fmla="*/ 98480 w 1232492"/>
                  <a:gd name="connsiteY4" fmla="*/ 19123 h 181058"/>
                  <a:gd name="connsiteX5" fmla="*/ 55 w 1232492"/>
                  <a:gd name="connsiteY5" fmla="*/ 73098 h 181058"/>
                  <a:gd name="connsiteX6" fmla="*/ 108005 w 1232492"/>
                  <a:gd name="connsiteY6" fmla="*/ 181048 h 181058"/>
                  <a:gd name="connsiteX7" fmla="*/ 38155 w 1232492"/>
                  <a:gd name="connsiteY7" fmla="*/ 66748 h 181058"/>
                  <a:gd name="connsiteX8" fmla="*/ 273105 w 1232492"/>
                  <a:gd name="connsiteY8" fmla="*/ 22298 h 181058"/>
                  <a:gd name="connsiteX9" fmla="*/ 962080 w 1232492"/>
                  <a:gd name="connsiteY9" fmla="*/ 25473 h 181058"/>
                  <a:gd name="connsiteX10" fmla="*/ 1168455 w 1232492"/>
                  <a:gd name="connsiteY10" fmla="*/ 44523 h 181058"/>
                  <a:gd name="connsiteX11" fmla="*/ 1212905 w 1232492"/>
                  <a:gd name="connsiteY11" fmla="*/ 73 h 18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2492" h="181058">
                    <a:moveTo>
                      <a:pt x="1212905" y="73"/>
                    </a:moveTo>
                    <a:cubicBezTo>
                      <a:pt x="1218197" y="2190"/>
                      <a:pt x="1261059" y="50344"/>
                      <a:pt x="1200205" y="57223"/>
                    </a:cubicBezTo>
                    <a:cubicBezTo>
                      <a:pt x="1139351" y="64102"/>
                      <a:pt x="847780" y="41348"/>
                      <a:pt x="847780" y="41348"/>
                    </a:cubicBezTo>
                    <a:lnTo>
                      <a:pt x="406455" y="28648"/>
                    </a:lnTo>
                    <a:cubicBezTo>
                      <a:pt x="281572" y="24944"/>
                      <a:pt x="166213" y="11715"/>
                      <a:pt x="98480" y="19123"/>
                    </a:cubicBezTo>
                    <a:cubicBezTo>
                      <a:pt x="30747" y="26531"/>
                      <a:pt x="-1532" y="46111"/>
                      <a:pt x="55" y="73098"/>
                    </a:cubicBezTo>
                    <a:cubicBezTo>
                      <a:pt x="1642" y="100085"/>
                      <a:pt x="101655" y="182106"/>
                      <a:pt x="108005" y="181048"/>
                    </a:cubicBezTo>
                    <a:cubicBezTo>
                      <a:pt x="114355" y="179990"/>
                      <a:pt x="10638" y="93206"/>
                      <a:pt x="38155" y="66748"/>
                    </a:cubicBezTo>
                    <a:cubicBezTo>
                      <a:pt x="65672" y="40290"/>
                      <a:pt x="119118" y="29177"/>
                      <a:pt x="273105" y="22298"/>
                    </a:cubicBezTo>
                    <a:cubicBezTo>
                      <a:pt x="427092" y="15419"/>
                      <a:pt x="812855" y="21769"/>
                      <a:pt x="962080" y="25473"/>
                    </a:cubicBezTo>
                    <a:cubicBezTo>
                      <a:pt x="1111305" y="29177"/>
                      <a:pt x="1123476" y="46640"/>
                      <a:pt x="1168455" y="44523"/>
                    </a:cubicBezTo>
                    <a:cubicBezTo>
                      <a:pt x="1213434" y="42406"/>
                      <a:pt x="1207613" y="-2044"/>
                      <a:pt x="1212905" y="7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F017CBEE-1908-4388-BE40-C85448616ED7}"/>
                  </a:ext>
                </a:extLst>
              </p:cNvPr>
              <p:cNvSpPr/>
              <p:nvPr/>
            </p:nvSpPr>
            <p:spPr>
              <a:xfrm flipH="1">
                <a:off x="3007946" y="7528845"/>
                <a:ext cx="1013251" cy="316224"/>
              </a:xfrm>
              <a:custGeom>
                <a:avLst/>
                <a:gdLst>
                  <a:gd name="connsiteX0" fmla="*/ 274 w 1013251"/>
                  <a:gd name="connsiteY0" fmla="*/ 24480 h 316224"/>
                  <a:gd name="connsiteX1" fmla="*/ 336824 w 1013251"/>
                  <a:gd name="connsiteY1" fmla="*/ 46705 h 316224"/>
                  <a:gd name="connsiteX2" fmla="*/ 451124 w 1013251"/>
                  <a:gd name="connsiteY2" fmla="*/ 132430 h 316224"/>
                  <a:gd name="connsiteX3" fmla="*/ 695599 w 1013251"/>
                  <a:gd name="connsiteY3" fmla="*/ 262605 h 316224"/>
                  <a:gd name="connsiteX4" fmla="*/ 803549 w 1013251"/>
                  <a:gd name="connsiteY4" fmla="*/ 313405 h 316224"/>
                  <a:gd name="connsiteX5" fmla="*/ 1013099 w 1013251"/>
                  <a:gd name="connsiteY5" fmla="*/ 307055 h 316224"/>
                  <a:gd name="connsiteX6" fmla="*/ 768624 w 1013251"/>
                  <a:gd name="connsiteY6" fmla="*/ 284830 h 316224"/>
                  <a:gd name="connsiteX7" fmla="*/ 441599 w 1013251"/>
                  <a:gd name="connsiteY7" fmla="*/ 100680 h 316224"/>
                  <a:gd name="connsiteX8" fmla="*/ 282849 w 1013251"/>
                  <a:gd name="connsiteY8" fmla="*/ 5430 h 316224"/>
                  <a:gd name="connsiteX9" fmla="*/ 274 w 1013251"/>
                  <a:gd name="connsiteY9" fmla="*/ 24480 h 3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3251" h="316224">
                    <a:moveTo>
                      <a:pt x="274" y="24480"/>
                    </a:moveTo>
                    <a:cubicBezTo>
                      <a:pt x="9270" y="31359"/>
                      <a:pt x="261682" y="28713"/>
                      <a:pt x="336824" y="46705"/>
                    </a:cubicBezTo>
                    <a:cubicBezTo>
                      <a:pt x="411966" y="64697"/>
                      <a:pt x="391328" y="96447"/>
                      <a:pt x="451124" y="132430"/>
                    </a:cubicBezTo>
                    <a:cubicBezTo>
                      <a:pt x="510920" y="168413"/>
                      <a:pt x="636861" y="232442"/>
                      <a:pt x="695599" y="262605"/>
                    </a:cubicBezTo>
                    <a:cubicBezTo>
                      <a:pt x="754337" y="292768"/>
                      <a:pt x="750632" y="305997"/>
                      <a:pt x="803549" y="313405"/>
                    </a:cubicBezTo>
                    <a:cubicBezTo>
                      <a:pt x="856466" y="320813"/>
                      <a:pt x="1018920" y="311817"/>
                      <a:pt x="1013099" y="307055"/>
                    </a:cubicBezTo>
                    <a:cubicBezTo>
                      <a:pt x="1007278" y="302293"/>
                      <a:pt x="863874" y="319226"/>
                      <a:pt x="768624" y="284830"/>
                    </a:cubicBezTo>
                    <a:cubicBezTo>
                      <a:pt x="673374" y="250434"/>
                      <a:pt x="522562" y="147247"/>
                      <a:pt x="441599" y="100680"/>
                    </a:cubicBezTo>
                    <a:cubicBezTo>
                      <a:pt x="360637" y="54113"/>
                      <a:pt x="360107" y="22892"/>
                      <a:pt x="282849" y="5430"/>
                    </a:cubicBezTo>
                    <a:cubicBezTo>
                      <a:pt x="205591" y="-12032"/>
                      <a:pt x="-8722" y="17601"/>
                      <a:pt x="274" y="2448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ED2A950D-5A0C-436B-8C96-EB67B532ED17}"/>
                  </a:ext>
                </a:extLst>
              </p:cNvPr>
              <p:cNvSpPr/>
              <p:nvPr/>
            </p:nvSpPr>
            <p:spPr>
              <a:xfrm flipH="1">
                <a:off x="3033486" y="7556468"/>
                <a:ext cx="987704" cy="285911"/>
              </a:xfrm>
              <a:custGeom>
                <a:avLst/>
                <a:gdLst>
                  <a:gd name="connsiteX0" fmla="*/ 267 w 987704"/>
                  <a:gd name="connsiteY0" fmla="*/ 32 h 285911"/>
                  <a:gd name="connsiteX1" fmla="*/ 311417 w 987704"/>
                  <a:gd name="connsiteY1" fmla="*/ 85757 h 285911"/>
                  <a:gd name="connsiteX2" fmla="*/ 438417 w 987704"/>
                  <a:gd name="connsiteY2" fmla="*/ 177832 h 285911"/>
                  <a:gd name="connsiteX3" fmla="*/ 638442 w 987704"/>
                  <a:gd name="connsiteY3" fmla="*/ 273082 h 285911"/>
                  <a:gd name="connsiteX4" fmla="*/ 987692 w 987704"/>
                  <a:gd name="connsiteY4" fmla="*/ 282607 h 285911"/>
                  <a:gd name="connsiteX5" fmla="*/ 625742 w 987704"/>
                  <a:gd name="connsiteY5" fmla="*/ 250857 h 285911"/>
                  <a:gd name="connsiteX6" fmla="*/ 368567 w 987704"/>
                  <a:gd name="connsiteY6" fmla="*/ 95282 h 285911"/>
                  <a:gd name="connsiteX7" fmla="*/ 267 w 987704"/>
                  <a:gd name="connsiteY7" fmla="*/ 32 h 28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7704" h="285911">
                    <a:moveTo>
                      <a:pt x="267" y="32"/>
                    </a:moveTo>
                    <a:cubicBezTo>
                      <a:pt x="-9258" y="-1556"/>
                      <a:pt x="238392" y="56124"/>
                      <a:pt x="311417" y="85757"/>
                    </a:cubicBezTo>
                    <a:cubicBezTo>
                      <a:pt x="384442" y="115390"/>
                      <a:pt x="383913" y="146611"/>
                      <a:pt x="438417" y="177832"/>
                    </a:cubicBezTo>
                    <a:cubicBezTo>
                      <a:pt x="492921" y="209053"/>
                      <a:pt x="546896" y="255620"/>
                      <a:pt x="638442" y="273082"/>
                    </a:cubicBezTo>
                    <a:cubicBezTo>
                      <a:pt x="729988" y="290544"/>
                      <a:pt x="989809" y="286311"/>
                      <a:pt x="987692" y="282607"/>
                    </a:cubicBezTo>
                    <a:cubicBezTo>
                      <a:pt x="985575" y="278903"/>
                      <a:pt x="728929" y="282078"/>
                      <a:pt x="625742" y="250857"/>
                    </a:cubicBezTo>
                    <a:cubicBezTo>
                      <a:pt x="522555" y="219636"/>
                      <a:pt x="467521" y="137086"/>
                      <a:pt x="368567" y="95282"/>
                    </a:cubicBezTo>
                    <a:cubicBezTo>
                      <a:pt x="269613" y="53478"/>
                      <a:pt x="9792" y="1620"/>
                      <a:pt x="267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BA80B737-2DEC-4800-A3E2-51E6ED2D8DB1}"/>
                  </a:ext>
                </a:extLst>
              </p:cNvPr>
              <p:cNvSpPr/>
              <p:nvPr/>
            </p:nvSpPr>
            <p:spPr>
              <a:xfrm flipH="1">
                <a:off x="4197536" y="7211390"/>
                <a:ext cx="199601" cy="259849"/>
              </a:xfrm>
              <a:custGeom>
                <a:avLst/>
                <a:gdLst>
                  <a:gd name="connsiteX0" fmla="*/ 506 w 199601"/>
                  <a:gd name="connsiteY0" fmla="*/ 93 h 259849"/>
                  <a:gd name="connsiteX1" fmla="*/ 159256 w 199601"/>
                  <a:gd name="connsiteY1" fmla="*/ 101693 h 259849"/>
                  <a:gd name="connsiteX2" fmla="*/ 199472 w 199601"/>
                  <a:gd name="connsiteY2" fmla="*/ 258327 h 259849"/>
                  <a:gd name="connsiteX3" fmla="*/ 169839 w 199601"/>
                  <a:gd name="connsiteY3" fmla="*/ 175777 h 259849"/>
                  <a:gd name="connsiteX4" fmla="*/ 110572 w 199601"/>
                  <a:gd name="connsiteY4" fmla="*/ 84760 h 259849"/>
                  <a:gd name="connsiteX5" fmla="*/ 506 w 199601"/>
                  <a:gd name="connsiteY5" fmla="*/ 93 h 25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601" h="259849">
                    <a:moveTo>
                      <a:pt x="506" y="93"/>
                    </a:moveTo>
                    <a:cubicBezTo>
                      <a:pt x="8620" y="2915"/>
                      <a:pt x="126095" y="58654"/>
                      <a:pt x="159256" y="101693"/>
                    </a:cubicBezTo>
                    <a:cubicBezTo>
                      <a:pt x="192417" y="144732"/>
                      <a:pt x="197708" y="245980"/>
                      <a:pt x="199472" y="258327"/>
                    </a:cubicBezTo>
                    <a:cubicBezTo>
                      <a:pt x="201236" y="270674"/>
                      <a:pt x="184656" y="204705"/>
                      <a:pt x="169839" y="175777"/>
                    </a:cubicBezTo>
                    <a:cubicBezTo>
                      <a:pt x="155022" y="146849"/>
                      <a:pt x="137030" y="110160"/>
                      <a:pt x="110572" y="84760"/>
                    </a:cubicBezTo>
                    <a:cubicBezTo>
                      <a:pt x="84114" y="59360"/>
                      <a:pt x="-7608" y="-2729"/>
                      <a:pt x="506" y="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BC194D9C-F7ED-454C-B4B6-22306A2D9702}"/>
                  </a:ext>
                </a:extLst>
              </p:cNvPr>
              <p:cNvSpPr/>
              <p:nvPr/>
            </p:nvSpPr>
            <p:spPr>
              <a:xfrm flipH="1">
                <a:off x="3782738" y="7576458"/>
                <a:ext cx="654388" cy="240553"/>
              </a:xfrm>
              <a:custGeom>
                <a:avLst/>
                <a:gdLst>
                  <a:gd name="connsiteX0" fmla="*/ 8745 w 654388"/>
                  <a:gd name="connsiteY0" fmla="*/ 1209 h 240553"/>
                  <a:gd name="connsiteX1" fmla="*/ 493461 w 654388"/>
                  <a:gd name="connsiteY1" fmla="*/ 90109 h 240553"/>
                  <a:gd name="connsiteX2" fmla="*/ 654328 w 654388"/>
                  <a:gd name="connsiteY2" fmla="*/ 240392 h 240553"/>
                  <a:gd name="connsiteX3" fmla="*/ 508278 w 654388"/>
                  <a:gd name="connsiteY3" fmla="*/ 117625 h 240553"/>
                  <a:gd name="connsiteX4" fmla="*/ 205595 w 654388"/>
                  <a:gd name="connsiteY4" fmla="*/ 43542 h 240553"/>
                  <a:gd name="connsiteX5" fmla="*/ 8745 w 654388"/>
                  <a:gd name="connsiteY5" fmla="*/ 1209 h 24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4388" h="240553">
                    <a:moveTo>
                      <a:pt x="8745" y="1209"/>
                    </a:moveTo>
                    <a:cubicBezTo>
                      <a:pt x="56723" y="8970"/>
                      <a:pt x="385864" y="50245"/>
                      <a:pt x="493461" y="90109"/>
                    </a:cubicBezTo>
                    <a:cubicBezTo>
                      <a:pt x="601058" y="129973"/>
                      <a:pt x="651859" y="235806"/>
                      <a:pt x="654328" y="240392"/>
                    </a:cubicBezTo>
                    <a:cubicBezTo>
                      <a:pt x="656798" y="244978"/>
                      <a:pt x="583067" y="150433"/>
                      <a:pt x="508278" y="117625"/>
                    </a:cubicBezTo>
                    <a:cubicBezTo>
                      <a:pt x="433489" y="84817"/>
                      <a:pt x="289203" y="62239"/>
                      <a:pt x="205595" y="43542"/>
                    </a:cubicBezTo>
                    <a:cubicBezTo>
                      <a:pt x="121987" y="24845"/>
                      <a:pt x="-39233" y="-6552"/>
                      <a:pt x="8745" y="120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AAE82F74-824A-4CE5-B818-FAC5E42ED422}"/>
                  </a:ext>
                </a:extLst>
              </p:cNvPr>
              <p:cNvSpPr/>
              <p:nvPr/>
            </p:nvSpPr>
            <p:spPr>
              <a:xfrm flipH="1">
                <a:off x="4150408" y="7727691"/>
                <a:ext cx="409250" cy="106150"/>
              </a:xfrm>
              <a:custGeom>
                <a:avLst/>
                <a:gdLst>
                  <a:gd name="connsiteX0" fmla="*/ 43 w 409250"/>
                  <a:gd name="connsiteY0" fmla="*/ 106092 h 106150"/>
                  <a:gd name="connsiteX1" fmla="*/ 137627 w 409250"/>
                  <a:gd name="connsiteY1" fmla="*/ 21426 h 106150"/>
                  <a:gd name="connsiteX2" fmla="*/ 222293 w 409250"/>
                  <a:gd name="connsiteY2" fmla="*/ 42592 h 106150"/>
                  <a:gd name="connsiteX3" fmla="*/ 408560 w 409250"/>
                  <a:gd name="connsiteY3" fmla="*/ 65876 h 106150"/>
                  <a:gd name="connsiteX4" fmla="*/ 281560 w 409250"/>
                  <a:gd name="connsiteY4" fmla="*/ 29892 h 106150"/>
                  <a:gd name="connsiteX5" fmla="*/ 179960 w 409250"/>
                  <a:gd name="connsiteY5" fmla="*/ 6609 h 106150"/>
                  <a:gd name="connsiteX6" fmla="*/ 152443 w 409250"/>
                  <a:gd name="connsiteY6" fmla="*/ 6609 h 106150"/>
                  <a:gd name="connsiteX7" fmla="*/ 43 w 409250"/>
                  <a:gd name="connsiteY7" fmla="*/ 106092 h 10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250" h="106150">
                    <a:moveTo>
                      <a:pt x="43" y="106092"/>
                    </a:moveTo>
                    <a:cubicBezTo>
                      <a:pt x="-2426" y="108561"/>
                      <a:pt x="100585" y="32009"/>
                      <a:pt x="137627" y="21426"/>
                    </a:cubicBezTo>
                    <a:cubicBezTo>
                      <a:pt x="174669" y="10843"/>
                      <a:pt x="177138" y="35184"/>
                      <a:pt x="222293" y="42592"/>
                    </a:cubicBezTo>
                    <a:cubicBezTo>
                      <a:pt x="267449" y="50000"/>
                      <a:pt x="398682" y="67993"/>
                      <a:pt x="408560" y="65876"/>
                    </a:cubicBezTo>
                    <a:cubicBezTo>
                      <a:pt x="418438" y="63759"/>
                      <a:pt x="319660" y="39770"/>
                      <a:pt x="281560" y="29892"/>
                    </a:cubicBezTo>
                    <a:cubicBezTo>
                      <a:pt x="243460" y="20014"/>
                      <a:pt x="201479" y="10489"/>
                      <a:pt x="179960" y="6609"/>
                    </a:cubicBezTo>
                    <a:cubicBezTo>
                      <a:pt x="158441" y="2729"/>
                      <a:pt x="181371" y="-6091"/>
                      <a:pt x="152443" y="6609"/>
                    </a:cubicBezTo>
                    <a:cubicBezTo>
                      <a:pt x="123515" y="19309"/>
                      <a:pt x="2512" y="103623"/>
                      <a:pt x="43" y="10609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58B05B9B-C121-4AA8-B552-26E562A328DE}"/>
                  </a:ext>
                </a:extLst>
              </p:cNvPr>
              <p:cNvSpPr/>
              <p:nvPr/>
            </p:nvSpPr>
            <p:spPr>
              <a:xfrm flipH="1">
                <a:off x="4275948" y="7756066"/>
                <a:ext cx="128807" cy="631027"/>
              </a:xfrm>
              <a:custGeom>
                <a:avLst/>
                <a:gdLst>
                  <a:gd name="connsiteX0" fmla="*/ 31407 w 128807"/>
                  <a:gd name="connsiteY0" fmla="*/ 12101 h 631027"/>
                  <a:gd name="connsiteX1" fmla="*/ 3890 w 128807"/>
                  <a:gd name="connsiteY1" fmla="*/ 471417 h 631027"/>
                  <a:gd name="connsiteX2" fmla="*/ 128774 w 128807"/>
                  <a:gd name="connsiteY2" fmla="*/ 630167 h 631027"/>
                  <a:gd name="connsiteX3" fmla="*/ 16590 w 128807"/>
                  <a:gd name="connsiteY3" fmla="*/ 416384 h 631027"/>
                  <a:gd name="connsiteX4" fmla="*/ 29290 w 128807"/>
                  <a:gd name="connsiteY4" fmla="*/ 158151 h 631027"/>
                  <a:gd name="connsiteX5" fmla="*/ 31407 w 128807"/>
                  <a:gd name="connsiteY5" fmla="*/ 12101 h 63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807" h="631027">
                    <a:moveTo>
                      <a:pt x="31407" y="12101"/>
                    </a:moveTo>
                    <a:cubicBezTo>
                      <a:pt x="27174" y="64312"/>
                      <a:pt x="-12338" y="368406"/>
                      <a:pt x="3890" y="471417"/>
                    </a:cubicBezTo>
                    <a:cubicBezTo>
                      <a:pt x="20118" y="574428"/>
                      <a:pt x="126657" y="639339"/>
                      <a:pt x="128774" y="630167"/>
                    </a:cubicBezTo>
                    <a:cubicBezTo>
                      <a:pt x="130891" y="620995"/>
                      <a:pt x="33171" y="495053"/>
                      <a:pt x="16590" y="416384"/>
                    </a:cubicBezTo>
                    <a:cubicBezTo>
                      <a:pt x="9" y="337715"/>
                      <a:pt x="24351" y="226943"/>
                      <a:pt x="29290" y="158151"/>
                    </a:cubicBezTo>
                    <a:cubicBezTo>
                      <a:pt x="34229" y="89359"/>
                      <a:pt x="35640" y="-40110"/>
                      <a:pt x="31407" y="121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ADD2F308-8146-424E-A328-6F0F5954237A}"/>
                  </a:ext>
                </a:extLst>
              </p:cNvPr>
              <p:cNvSpPr/>
              <p:nvPr/>
            </p:nvSpPr>
            <p:spPr>
              <a:xfrm flipH="1">
                <a:off x="4267447" y="8394405"/>
                <a:ext cx="300106" cy="186175"/>
              </a:xfrm>
              <a:custGeom>
                <a:avLst/>
                <a:gdLst>
                  <a:gd name="connsiteX0" fmla="*/ 300038 w 300106"/>
                  <a:gd name="connsiteY0" fmla="*/ 295 h 186175"/>
                  <a:gd name="connsiteX1" fmla="*/ 147638 w 300106"/>
                  <a:gd name="connsiteY1" fmla="*/ 59562 h 186175"/>
                  <a:gd name="connsiteX2" fmla="*/ 16405 w 300106"/>
                  <a:gd name="connsiteY2" fmla="*/ 180212 h 186175"/>
                  <a:gd name="connsiteX3" fmla="*/ 14288 w 300106"/>
                  <a:gd name="connsiteY3" fmla="*/ 154812 h 186175"/>
                  <a:gd name="connsiteX4" fmla="*/ 128588 w 300106"/>
                  <a:gd name="connsiteY4" fmla="*/ 42628 h 186175"/>
                  <a:gd name="connsiteX5" fmla="*/ 300038 w 300106"/>
                  <a:gd name="connsiteY5" fmla="*/ 295 h 18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106" h="186175">
                    <a:moveTo>
                      <a:pt x="300038" y="295"/>
                    </a:moveTo>
                    <a:cubicBezTo>
                      <a:pt x="303213" y="3117"/>
                      <a:pt x="194910" y="29576"/>
                      <a:pt x="147638" y="59562"/>
                    </a:cubicBezTo>
                    <a:cubicBezTo>
                      <a:pt x="100366" y="89548"/>
                      <a:pt x="38630" y="164337"/>
                      <a:pt x="16405" y="180212"/>
                    </a:cubicBezTo>
                    <a:cubicBezTo>
                      <a:pt x="-5820" y="196087"/>
                      <a:pt x="-4409" y="177743"/>
                      <a:pt x="14288" y="154812"/>
                    </a:cubicBezTo>
                    <a:cubicBezTo>
                      <a:pt x="32985" y="131881"/>
                      <a:pt x="85196" y="70145"/>
                      <a:pt x="128588" y="42628"/>
                    </a:cubicBezTo>
                    <a:cubicBezTo>
                      <a:pt x="171980" y="15111"/>
                      <a:pt x="296863" y="-2527"/>
                      <a:pt x="300038" y="29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734F9F44-8F39-464F-8BBC-06CED3077826}"/>
                  </a:ext>
                </a:extLst>
              </p:cNvPr>
              <p:cNvSpPr/>
              <p:nvPr/>
            </p:nvSpPr>
            <p:spPr>
              <a:xfrm flipH="1">
                <a:off x="3156246" y="7736260"/>
                <a:ext cx="1204515" cy="400296"/>
              </a:xfrm>
              <a:custGeom>
                <a:avLst/>
                <a:gdLst>
                  <a:gd name="connsiteX0" fmla="*/ 113 w 1204515"/>
                  <a:gd name="connsiteY0" fmla="*/ 10740 h 400296"/>
                  <a:gd name="connsiteX1" fmla="*/ 122880 w 1204515"/>
                  <a:gd name="connsiteY1" fmla="*/ 157 h 400296"/>
                  <a:gd name="connsiteX2" fmla="*/ 180030 w 1204515"/>
                  <a:gd name="connsiteY2" fmla="*/ 19207 h 400296"/>
                  <a:gd name="connsiteX3" fmla="*/ 702846 w 1204515"/>
                  <a:gd name="connsiteY3" fmla="*/ 203357 h 400296"/>
                  <a:gd name="connsiteX4" fmla="*/ 1204496 w 1204515"/>
                  <a:gd name="connsiteY4" fmla="*/ 400207 h 400296"/>
                  <a:gd name="connsiteX5" fmla="*/ 724013 w 1204515"/>
                  <a:gd name="connsiteY5" fmla="*/ 230873 h 400296"/>
                  <a:gd name="connsiteX6" fmla="*/ 146163 w 1204515"/>
                  <a:gd name="connsiteY6" fmla="*/ 21323 h 400296"/>
                  <a:gd name="connsiteX7" fmla="*/ 113 w 1204515"/>
                  <a:gd name="connsiteY7" fmla="*/ 10740 h 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4515" h="400296">
                    <a:moveTo>
                      <a:pt x="113" y="10740"/>
                    </a:moveTo>
                    <a:cubicBezTo>
                      <a:pt x="-3768" y="7212"/>
                      <a:pt x="92894" y="-1254"/>
                      <a:pt x="122880" y="157"/>
                    </a:cubicBezTo>
                    <a:cubicBezTo>
                      <a:pt x="152866" y="1568"/>
                      <a:pt x="180030" y="19207"/>
                      <a:pt x="180030" y="19207"/>
                    </a:cubicBezTo>
                    <a:lnTo>
                      <a:pt x="702846" y="203357"/>
                    </a:lnTo>
                    <a:cubicBezTo>
                      <a:pt x="873590" y="266857"/>
                      <a:pt x="1200968" y="395621"/>
                      <a:pt x="1204496" y="400207"/>
                    </a:cubicBezTo>
                    <a:cubicBezTo>
                      <a:pt x="1208024" y="404793"/>
                      <a:pt x="724013" y="230873"/>
                      <a:pt x="724013" y="230873"/>
                    </a:cubicBezTo>
                    <a:lnTo>
                      <a:pt x="146163" y="21323"/>
                    </a:lnTo>
                    <a:cubicBezTo>
                      <a:pt x="28688" y="-17130"/>
                      <a:pt x="3994" y="14268"/>
                      <a:pt x="113" y="107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852E91BB-D437-43F9-828D-BE391F0427C9}"/>
                  </a:ext>
                </a:extLst>
              </p:cNvPr>
              <p:cNvSpPr/>
              <p:nvPr/>
            </p:nvSpPr>
            <p:spPr>
              <a:xfrm flipH="1">
                <a:off x="4074330" y="7825252"/>
                <a:ext cx="226661" cy="522095"/>
              </a:xfrm>
              <a:custGeom>
                <a:avLst/>
                <a:gdLst>
                  <a:gd name="connsiteX0" fmla="*/ 20776 w 226661"/>
                  <a:gd name="connsiteY0" fmla="*/ 518648 h 522095"/>
                  <a:gd name="connsiteX1" fmla="*/ 35593 w 226661"/>
                  <a:gd name="connsiteY1" fmla="*/ 321798 h 522095"/>
                  <a:gd name="connsiteX2" fmla="*/ 101210 w 226661"/>
                  <a:gd name="connsiteY2" fmla="*/ 55098 h 522095"/>
                  <a:gd name="connsiteX3" fmla="*/ 145660 w 226661"/>
                  <a:gd name="connsiteY3" fmla="*/ 16998 h 522095"/>
                  <a:gd name="connsiteX4" fmla="*/ 226093 w 226661"/>
                  <a:gd name="connsiteY4" fmla="*/ 23348 h 522095"/>
                  <a:gd name="connsiteX5" fmla="*/ 101210 w 226661"/>
                  <a:gd name="connsiteY5" fmla="*/ 2181 h 522095"/>
                  <a:gd name="connsiteX6" fmla="*/ 50410 w 226661"/>
                  <a:gd name="connsiteY6" fmla="*/ 84731 h 522095"/>
                  <a:gd name="connsiteX7" fmla="*/ 8076 w 226661"/>
                  <a:gd name="connsiteY7" fmla="*/ 353548 h 522095"/>
                  <a:gd name="connsiteX8" fmla="*/ 1726 w 226661"/>
                  <a:gd name="connsiteY8" fmla="*/ 438215 h 522095"/>
                  <a:gd name="connsiteX9" fmla="*/ 20776 w 226661"/>
                  <a:gd name="connsiteY9" fmla="*/ 518648 h 52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661" h="522095">
                    <a:moveTo>
                      <a:pt x="20776" y="518648"/>
                    </a:moveTo>
                    <a:cubicBezTo>
                      <a:pt x="26421" y="499245"/>
                      <a:pt x="22187" y="399056"/>
                      <a:pt x="35593" y="321798"/>
                    </a:cubicBezTo>
                    <a:cubicBezTo>
                      <a:pt x="48999" y="244540"/>
                      <a:pt x="82866" y="105898"/>
                      <a:pt x="101210" y="55098"/>
                    </a:cubicBezTo>
                    <a:cubicBezTo>
                      <a:pt x="119554" y="4298"/>
                      <a:pt x="124846" y="22290"/>
                      <a:pt x="145660" y="16998"/>
                    </a:cubicBezTo>
                    <a:cubicBezTo>
                      <a:pt x="166474" y="11706"/>
                      <a:pt x="233501" y="25817"/>
                      <a:pt x="226093" y="23348"/>
                    </a:cubicBezTo>
                    <a:cubicBezTo>
                      <a:pt x="218685" y="20879"/>
                      <a:pt x="130490" y="-8049"/>
                      <a:pt x="101210" y="2181"/>
                    </a:cubicBezTo>
                    <a:cubicBezTo>
                      <a:pt x="71930" y="12411"/>
                      <a:pt x="65932" y="26170"/>
                      <a:pt x="50410" y="84731"/>
                    </a:cubicBezTo>
                    <a:cubicBezTo>
                      <a:pt x="34888" y="143292"/>
                      <a:pt x="16190" y="294634"/>
                      <a:pt x="8076" y="353548"/>
                    </a:cubicBezTo>
                    <a:cubicBezTo>
                      <a:pt x="-38" y="412462"/>
                      <a:pt x="-1802" y="405760"/>
                      <a:pt x="1726" y="438215"/>
                    </a:cubicBezTo>
                    <a:cubicBezTo>
                      <a:pt x="5254" y="470670"/>
                      <a:pt x="15131" y="538051"/>
                      <a:pt x="20776" y="51864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C1F29B03-8C30-4E53-9C6A-8D4CEA6ACAFD}"/>
                  </a:ext>
                </a:extLst>
              </p:cNvPr>
              <p:cNvSpPr/>
              <p:nvPr/>
            </p:nvSpPr>
            <p:spPr>
              <a:xfrm flipH="1">
                <a:off x="3181665" y="7839454"/>
                <a:ext cx="935139" cy="322413"/>
              </a:xfrm>
              <a:custGeom>
                <a:avLst/>
                <a:gdLst>
                  <a:gd name="connsiteX0" fmla="*/ 1689 w 935139"/>
                  <a:gd name="connsiteY0" fmla="*/ 679 h 322413"/>
                  <a:gd name="connsiteX1" fmla="*/ 427139 w 935139"/>
                  <a:gd name="connsiteY1" fmla="*/ 129796 h 322413"/>
                  <a:gd name="connsiteX2" fmla="*/ 473706 w 935139"/>
                  <a:gd name="connsiteY2" fmla="*/ 178479 h 322413"/>
                  <a:gd name="connsiteX3" fmla="*/ 579539 w 935139"/>
                  <a:gd name="connsiteY3" fmla="*/ 222929 h 322413"/>
                  <a:gd name="connsiteX4" fmla="*/ 640923 w 935139"/>
                  <a:gd name="connsiteY4" fmla="*/ 203879 h 322413"/>
                  <a:gd name="connsiteX5" fmla="*/ 806023 w 935139"/>
                  <a:gd name="connsiteY5" fmla="*/ 275846 h 322413"/>
                  <a:gd name="connsiteX6" fmla="*/ 935139 w 935139"/>
                  <a:gd name="connsiteY6" fmla="*/ 322413 h 322413"/>
                  <a:gd name="connsiteX7" fmla="*/ 638806 w 935139"/>
                  <a:gd name="connsiteY7" fmla="*/ 214463 h 322413"/>
                  <a:gd name="connsiteX8" fmla="*/ 566839 w 935139"/>
                  <a:gd name="connsiteY8" fmla="*/ 191179 h 322413"/>
                  <a:gd name="connsiteX9" fmla="*/ 513923 w 935139"/>
                  <a:gd name="connsiteY9" fmla="*/ 172129 h 322413"/>
                  <a:gd name="connsiteX10" fmla="*/ 287439 w 935139"/>
                  <a:gd name="connsiteY10" fmla="*/ 83229 h 322413"/>
                  <a:gd name="connsiteX11" fmla="*/ 1689 w 935139"/>
                  <a:gd name="connsiteY11" fmla="*/ 679 h 32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5139" h="322413">
                    <a:moveTo>
                      <a:pt x="1689" y="679"/>
                    </a:moveTo>
                    <a:cubicBezTo>
                      <a:pt x="24972" y="8440"/>
                      <a:pt x="348470" y="100163"/>
                      <a:pt x="427139" y="129796"/>
                    </a:cubicBezTo>
                    <a:cubicBezTo>
                      <a:pt x="505808" y="159429"/>
                      <a:pt x="448306" y="162957"/>
                      <a:pt x="473706" y="178479"/>
                    </a:cubicBezTo>
                    <a:cubicBezTo>
                      <a:pt x="499106" y="194001"/>
                      <a:pt x="551670" y="218696"/>
                      <a:pt x="579539" y="222929"/>
                    </a:cubicBezTo>
                    <a:cubicBezTo>
                      <a:pt x="607408" y="227162"/>
                      <a:pt x="603176" y="195060"/>
                      <a:pt x="640923" y="203879"/>
                    </a:cubicBezTo>
                    <a:cubicBezTo>
                      <a:pt x="678670" y="212698"/>
                      <a:pt x="756987" y="256090"/>
                      <a:pt x="806023" y="275846"/>
                    </a:cubicBezTo>
                    <a:cubicBezTo>
                      <a:pt x="855059" y="295602"/>
                      <a:pt x="935139" y="322413"/>
                      <a:pt x="935139" y="322413"/>
                    </a:cubicBezTo>
                    <a:lnTo>
                      <a:pt x="638806" y="214463"/>
                    </a:lnTo>
                    <a:cubicBezTo>
                      <a:pt x="577423" y="192591"/>
                      <a:pt x="587653" y="198235"/>
                      <a:pt x="566839" y="191179"/>
                    </a:cubicBezTo>
                    <a:cubicBezTo>
                      <a:pt x="546025" y="184123"/>
                      <a:pt x="513923" y="172129"/>
                      <a:pt x="513923" y="172129"/>
                    </a:cubicBezTo>
                    <a:cubicBezTo>
                      <a:pt x="467356" y="154137"/>
                      <a:pt x="372811" y="112862"/>
                      <a:pt x="287439" y="83229"/>
                    </a:cubicBezTo>
                    <a:cubicBezTo>
                      <a:pt x="202067" y="53596"/>
                      <a:pt x="-21594" y="-7082"/>
                      <a:pt x="1689" y="6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BA9823D2-B6AE-4EB5-A522-4710258F6BD9}"/>
                  </a:ext>
                </a:extLst>
              </p:cNvPr>
              <p:cNvSpPr/>
              <p:nvPr/>
            </p:nvSpPr>
            <p:spPr>
              <a:xfrm flipH="1">
                <a:off x="3167576" y="8161867"/>
                <a:ext cx="227960" cy="398208"/>
              </a:xfrm>
              <a:custGeom>
                <a:avLst/>
                <a:gdLst>
                  <a:gd name="connsiteX0" fmla="*/ 211755 w 227960"/>
                  <a:gd name="connsiteY0" fmla="*/ 0 h 398208"/>
                  <a:gd name="connsiteX1" fmla="*/ 196938 w 227960"/>
                  <a:gd name="connsiteY1" fmla="*/ 196850 h 398208"/>
                  <a:gd name="connsiteX2" fmla="*/ 226571 w 227960"/>
                  <a:gd name="connsiteY2" fmla="*/ 247650 h 398208"/>
                  <a:gd name="connsiteX3" fmla="*/ 215988 w 227960"/>
                  <a:gd name="connsiteY3" fmla="*/ 251883 h 398208"/>
                  <a:gd name="connsiteX4" fmla="*/ 154605 w 227960"/>
                  <a:gd name="connsiteY4" fmla="*/ 298450 h 398208"/>
                  <a:gd name="connsiteX5" fmla="*/ 124971 w 227960"/>
                  <a:gd name="connsiteY5" fmla="*/ 381000 h 398208"/>
                  <a:gd name="connsiteX6" fmla="*/ 88 w 227960"/>
                  <a:gd name="connsiteY6" fmla="*/ 395816 h 398208"/>
                  <a:gd name="connsiteX7" fmla="*/ 146138 w 227960"/>
                  <a:gd name="connsiteY7" fmla="*/ 387350 h 398208"/>
                  <a:gd name="connsiteX8" fmla="*/ 163071 w 227960"/>
                  <a:gd name="connsiteY8" fmla="*/ 296333 h 398208"/>
                  <a:gd name="connsiteX9" fmla="*/ 207521 w 227960"/>
                  <a:gd name="connsiteY9" fmla="*/ 194733 h 398208"/>
                  <a:gd name="connsiteX10" fmla="*/ 211755 w 227960"/>
                  <a:gd name="connsiteY10" fmla="*/ 0 h 3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7960" h="398208">
                    <a:moveTo>
                      <a:pt x="211755" y="0"/>
                    </a:moveTo>
                    <a:cubicBezTo>
                      <a:pt x="209991" y="353"/>
                      <a:pt x="194469" y="155575"/>
                      <a:pt x="196938" y="196850"/>
                    </a:cubicBezTo>
                    <a:cubicBezTo>
                      <a:pt x="199407" y="238125"/>
                      <a:pt x="223396" y="238478"/>
                      <a:pt x="226571" y="247650"/>
                    </a:cubicBezTo>
                    <a:cubicBezTo>
                      <a:pt x="229746" y="256822"/>
                      <a:pt x="227982" y="243416"/>
                      <a:pt x="215988" y="251883"/>
                    </a:cubicBezTo>
                    <a:cubicBezTo>
                      <a:pt x="203994" y="260350"/>
                      <a:pt x="169774" y="276931"/>
                      <a:pt x="154605" y="298450"/>
                    </a:cubicBezTo>
                    <a:cubicBezTo>
                      <a:pt x="139435" y="319970"/>
                      <a:pt x="150724" y="364772"/>
                      <a:pt x="124971" y="381000"/>
                    </a:cubicBezTo>
                    <a:cubicBezTo>
                      <a:pt x="99218" y="397228"/>
                      <a:pt x="-3440" y="394758"/>
                      <a:pt x="88" y="395816"/>
                    </a:cubicBezTo>
                    <a:cubicBezTo>
                      <a:pt x="3616" y="396874"/>
                      <a:pt x="118974" y="403931"/>
                      <a:pt x="146138" y="387350"/>
                    </a:cubicBezTo>
                    <a:cubicBezTo>
                      <a:pt x="173302" y="370770"/>
                      <a:pt x="152840" y="328436"/>
                      <a:pt x="163071" y="296333"/>
                    </a:cubicBezTo>
                    <a:cubicBezTo>
                      <a:pt x="173301" y="264230"/>
                      <a:pt x="197996" y="242005"/>
                      <a:pt x="207521" y="194733"/>
                    </a:cubicBezTo>
                    <a:cubicBezTo>
                      <a:pt x="217046" y="147461"/>
                      <a:pt x="213519" y="-353"/>
                      <a:pt x="21175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E83A1ED4-F6E6-494C-AF34-532A86F42694}"/>
                  </a:ext>
                </a:extLst>
              </p:cNvPr>
              <p:cNvSpPr/>
              <p:nvPr/>
            </p:nvSpPr>
            <p:spPr>
              <a:xfrm flipH="1">
                <a:off x="3308961" y="8303203"/>
                <a:ext cx="967078" cy="262310"/>
              </a:xfrm>
              <a:custGeom>
                <a:avLst/>
                <a:gdLst>
                  <a:gd name="connsiteX0" fmla="*/ 58 w 967078"/>
                  <a:gd name="connsiteY0" fmla="*/ 480 h 262310"/>
                  <a:gd name="connsiteX1" fmla="*/ 205374 w 967078"/>
                  <a:gd name="connsiteY1" fmla="*/ 195214 h 262310"/>
                  <a:gd name="connsiteX2" fmla="*/ 232891 w 967078"/>
                  <a:gd name="connsiteY2" fmla="*/ 190980 h 262310"/>
                  <a:gd name="connsiteX3" fmla="*/ 262524 w 967078"/>
                  <a:gd name="connsiteY3" fmla="*/ 159230 h 262310"/>
                  <a:gd name="connsiteX4" fmla="*/ 935624 w 967078"/>
                  <a:gd name="connsiteY4" fmla="*/ 260830 h 262310"/>
                  <a:gd name="connsiteX5" fmla="*/ 795924 w 967078"/>
                  <a:gd name="connsiteY5" fmla="*/ 214264 h 262310"/>
                  <a:gd name="connsiteX6" fmla="*/ 262524 w 967078"/>
                  <a:gd name="connsiteY6" fmla="*/ 140180 h 262310"/>
                  <a:gd name="connsiteX7" fmla="*/ 264641 w 967078"/>
                  <a:gd name="connsiteY7" fmla="*/ 201564 h 262310"/>
                  <a:gd name="connsiteX8" fmla="*/ 201141 w 967078"/>
                  <a:gd name="connsiteY8" fmla="*/ 199447 h 262310"/>
                  <a:gd name="connsiteX9" fmla="*/ 184208 w 967078"/>
                  <a:gd name="connsiteY9" fmla="*/ 142297 h 262310"/>
                  <a:gd name="connsiteX10" fmla="*/ 58 w 967078"/>
                  <a:gd name="connsiteY10" fmla="*/ 480 h 26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7078" h="262310">
                    <a:moveTo>
                      <a:pt x="58" y="480"/>
                    </a:moveTo>
                    <a:cubicBezTo>
                      <a:pt x="3586" y="9299"/>
                      <a:pt x="166569" y="163464"/>
                      <a:pt x="205374" y="195214"/>
                    </a:cubicBezTo>
                    <a:cubicBezTo>
                      <a:pt x="244180" y="226964"/>
                      <a:pt x="223366" y="196977"/>
                      <a:pt x="232891" y="190980"/>
                    </a:cubicBezTo>
                    <a:cubicBezTo>
                      <a:pt x="242416" y="184983"/>
                      <a:pt x="145402" y="147588"/>
                      <a:pt x="262524" y="159230"/>
                    </a:cubicBezTo>
                    <a:cubicBezTo>
                      <a:pt x="379646" y="170872"/>
                      <a:pt x="846724" y="251658"/>
                      <a:pt x="935624" y="260830"/>
                    </a:cubicBezTo>
                    <a:cubicBezTo>
                      <a:pt x="1024524" y="270002"/>
                      <a:pt x="908107" y="234372"/>
                      <a:pt x="795924" y="214264"/>
                    </a:cubicBezTo>
                    <a:cubicBezTo>
                      <a:pt x="683741" y="194156"/>
                      <a:pt x="351071" y="142297"/>
                      <a:pt x="262524" y="140180"/>
                    </a:cubicBezTo>
                    <a:cubicBezTo>
                      <a:pt x="173977" y="138063"/>
                      <a:pt x="274871" y="191686"/>
                      <a:pt x="264641" y="201564"/>
                    </a:cubicBezTo>
                    <a:cubicBezTo>
                      <a:pt x="254411" y="211442"/>
                      <a:pt x="214546" y="209325"/>
                      <a:pt x="201141" y="199447"/>
                    </a:cubicBezTo>
                    <a:cubicBezTo>
                      <a:pt x="187736" y="189569"/>
                      <a:pt x="215253" y="177928"/>
                      <a:pt x="184208" y="142297"/>
                    </a:cubicBezTo>
                    <a:cubicBezTo>
                      <a:pt x="153164" y="106667"/>
                      <a:pt x="-3470" y="-8339"/>
                      <a:pt x="58" y="48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074E491B-7642-401D-99FA-00D06A9F7C42}"/>
                  </a:ext>
                </a:extLst>
              </p:cNvPr>
              <p:cNvSpPr/>
              <p:nvPr/>
            </p:nvSpPr>
            <p:spPr>
              <a:xfrm flipH="1">
                <a:off x="2541352" y="7467535"/>
                <a:ext cx="295643" cy="1352632"/>
              </a:xfrm>
              <a:custGeom>
                <a:avLst/>
                <a:gdLst>
                  <a:gd name="connsiteX0" fmla="*/ 347 w 295643"/>
                  <a:gd name="connsiteY0" fmla="*/ 65 h 1352632"/>
                  <a:gd name="connsiteX1" fmla="*/ 54322 w 295643"/>
                  <a:gd name="connsiteY1" fmla="*/ 822390 h 1352632"/>
                  <a:gd name="connsiteX2" fmla="*/ 79722 w 295643"/>
                  <a:gd name="connsiteY2" fmla="*/ 781115 h 1352632"/>
                  <a:gd name="connsiteX3" fmla="*/ 222597 w 295643"/>
                  <a:gd name="connsiteY3" fmla="*/ 946215 h 1352632"/>
                  <a:gd name="connsiteX4" fmla="*/ 295622 w 295643"/>
                  <a:gd name="connsiteY4" fmla="*/ 1352615 h 1352632"/>
                  <a:gd name="connsiteX5" fmla="*/ 216247 w 295643"/>
                  <a:gd name="connsiteY5" fmla="*/ 962090 h 1352632"/>
                  <a:gd name="connsiteX6" fmla="*/ 82897 w 295643"/>
                  <a:gd name="connsiteY6" fmla="*/ 777940 h 1352632"/>
                  <a:gd name="connsiteX7" fmla="*/ 347 w 295643"/>
                  <a:gd name="connsiteY7" fmla="*/ 65 h 135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643" h="1352632">
                    <a:moveTo>
                      <a:pt x="347" y="65"/>
                    </a:moveTo>
                    <a:cubicBezTo>
                      <a:pt x="-4416" y="7473"/>
                      <a:pt x="41093" y="692215"/>
                      <a:pt x="54322" y="822390"/>
                    </a:cubicBezTo>
                    <a:cubicBezTo>
                      <a:pt x="67551" y="952565"/>
                      <a:pt x="51676" y="760478"/>
                      <a:pt x="79722" y="781115"/>
                    </a:cubicBezTo>
                    <a:cubicBezTo>
                      <a:pt x="107768" y="801753"/>
                      <a:pt x="186614" y="850965"/>
                      <a:pt x="222597" y="946215"/>
                    </a:cubicBezTo>
                    <a:cubicBezTo>
                      <a:pt x="258580" y="1041465"/>
                      <a:pt x="296680" y="1349969"/>
                      <a:pt x="295622" y="1352615"/>
                    </a:cubicBezTo>
                    <a:cubicBezTo>
                      <a:pt x="294564" y="1355261"/>
                      <a:pt x="251701" y="1057869"/>
                      <a:pt x="216247" y="962090"/>
                    </a:cubicBezTo>
                    <a:cubicBezTo>
                      <a:pt x="180793" y="866311"/>
                      <a:pt x="118351" y="937219"/>
                      <a:pt x="82897" y="777940"/>
                    </a:cubicBezTo>
                    <a:cubicBezTo>
                      <a:pt x="47443" y="618661"/>
                      <a:pt x="5110" y="-7343"/>
                      <a:pt x="347" y="6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4E9C9722-6112-48EF-B554-AF6F5C0B10B5}"/>
                  </a:ext>
                </a:extLst>
              </p:cNvPr>
              <p:cNvSpPr/>
              <p:nvPr/>
            </p:nvSpPr>
            <p:spPr>
              <a:xfrm flipH="1">
                <a:off x="2712381" y="8341780"/>
                <a:ext cx="454546" cy="148245"/>
              </a:xfrm>
              <a:custGeom>
                <a:avLst/>
                <a:gdLst>
                  <a:gd name="connsiteX0" fmla="*/ 79 w 454546"/>
                  <a:gd name="connsiteY0" fmla="*/ 29637 h 148245"/>
                  <a:gd name="connsiteX1" fmla="*/ 184229 w 454546"/>
                  <a:gd name="connsiteY1" fmla="*/ 25403 h 148245"/>
                  <a:gd name="connsiteX2" fmla="*/ 334512 w 454546"/>
                  <a:gd name="connsiteY2" fmla="*/ 35987 h 148245"/>
                  <a:gd name="connsiteX3" fmla="*/ 421296 w 454546"/>
                  <a:gd name="connsiteY3" fmla="*/ 110070 h 148245"/>
                  <a:gd name="connsiteX4" fmla="*/ 453046 w 454546"/>
                  <a:gd name="connsiteY4" fmla="*/ 146053 h 148245"/>
                  <a:gd name="connsiteX5" fmla="*/ 378962 w 454546"/>
                  <a:gd name="connsiteY5" fmla="*/ 48687 h 148245"/>
                  <a:gd name="connsiteX6" fmla="*/ 315462 w 454546"/>
                  <a:gd name="connsiteY6" fmla="*/ 21170 h 148245"/>
                  <a:gd name="connsiteX7" fmla="*/ 163062 w 454546"/>
                  <a:gd name="connsiteY7" fmla="*/ 3 h 148245"/>
                  <a:gd name="connsiteX8" fmla="*/ 79 w 454546"/>
                  <a:gd name="connsiteY8" fmla="*/ 29637 h 14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546" h="148245">
                    <a:moveTo>
                      <a:pt x="79" y="29637"/>
                    </a:moveTo>
                    <a:cubicBezTo>
                      <a:pt x="3607" y="33870"/>
                      <a:pt x="128490" y="24345"/>
                      <a:pt x="184229" y="25403"/>
                    </a:cubicBezTo>
                    <a:cubicBezTo>
                      <a:pt x="239968" y="26461"/>
                      <a:pt x="295001" y="21876"/>
                      <a:pt x="334512" y="35987"/>
                    </a:cubicBezTo>
                    <a:cubicBezTo>
                      <a:pt x="374023" y="50098"/>
                      <a:pt x="401540" y="91726"/>
                      <a:pt x="421296" y="110070"/>
                    </a:cubicBezTo>
                    <a:cubicBezTo>
                      <a:pt x="441052" y="128414"/>
                      <a:pt x="460102" y="156283"/>
                      <a:pt x="453046" y="146053"/>
                    </a:cubicBezTo>
                    <a:cubicBezTo>
                      <a:pt x="445990" y="135823"/>
                      <a:pt x="401893" y="69501"/>
                      <a:pt x="378962" y="48687"/>
                    </a:cubicBezTo>
                    <a:cubicBezTo>
                      <a:pt x="356031" y="27873"/>
                      <a:pt x="351445" y="29284"/>
                      <a:pt x="315462" y="21170"/>
                    </a:cubicBezTo>
                    <a:cubicBezTo>
                      <a:pt x="279479" y="13056"/>
                      <a:pt x="214215" y="356"/>
                      <a:pt x="163062" y="3"/>
                    </a:cubicBezTo>
                    <a:cubicBezTo>
                      <a:pt x="111909" y="-350"/>
                      <a:pt x="-3449" y="25404"/>
                      <a:pt x="79" y="2963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F93E93FF-31DD-46AE-9B3D-89301C7A4DAF}"/>
                  </a:ext>
                </a:extLst>
              </p:cNvPr>
              <p:cNvSpPr/>
              <p:nvPr/>
            </p:nvSpPr>
            <p:spPr>
              <a:xfrm flipH="1">
                <a:off x="2728687" y="8381680"/>
                <a:ext cx="416997" cy="117463"/>
              </a:xfrm>
              <a:custGeom>
                <a:avLst/>
                <a:gdLst>
                  <a:gd name="connsiteX0" fmla="*/ 3 w 416997"/>
                  <a:gd name="connsiteY0" fmla="*/ 320 h 117463"/>
                  <a:gd name="connsiteX1" fmla="*/ 48686 w 416997"/>
                  <a:gd name="connsiteY1" fmla="*/ 112503 h 117463"/>
                  <a:gd name="connsiteX2" fmla="*/ 131236 w 416997"/>
                  <a:gd name="connsiteY2" fmla="*/ 97687 h 117463"/>
                  <a:gd name="connsiteX3" fmla="*/ 279403 w 416997"/>
                  <a:gd name="connsiteY3" fmla="*/ 97687 h 117463"/>
                  <a:gd name="connsiteX4" fmla="*/ 416986 w 416997"/>
                  <a:gd name="connsiteY4" fmla="*/ 97687 h 117463"/>
                  <a:gd name="connsiteX5" fmla="*/ 287869 w 416997"/>
                  <a:gd name="connsiteY5" fmla="*/ 93453 h 117463"/>
                  <a:gd name="connsiteX6" fmla="*/ 67736 w 416997"/>
                  <a:gd name="connsiteY6" fmla="*/ 91337 h 117463"/>
                  <a:gd name="connsiteX7" fmla="*/ 50803 w 416997"/>
                  <a:gd name="connsiteY7" fmla="*/ 78637 h 117463"/>
                  <a:gd name="connsiteX8" fmla="*/ 3 w 416997"/>
                  <a:gd name="connsiteY8" fmla="*/ 320 h 11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97" h="117463">
                    <a:moveTo>
                      <a:pt x="3" y="320"/>
                    </a:moveTo>
                    <a:cubicBezTo>
                      <a:pt x="-350" y="5964"/>
                      <a:pt x="26814" y="96275"/>
                      <a:pt x="48686" y="112503"/>
                    </a:cubicBezTo>
                    <a:cubicBezTo>
                      <a:pt x="70558" y="128731"/>
                      <a:pt x="92783" y="100156"/>
                      <a:pt x="131236" y="97687"/>
                    </a:cubicBezTo>
                    <a:cubicBezTo>
                      <a:pt x="169689" y="95218"/>
                      <a:pt x="279403" y="97687"/>
                      <a:pt x="279403" y="97687"/>
                    </a:cubicBezTo>
                    <a:lnTo>
                      <a:pt x="416986" y="97687"/>
                    </a:lnTo>
                    <a:cubicBezTo>
                      <a:pt x="418397" y="96981"/>
                      <a:pt x="287869" y="93453"/>
                      <a:pt x="287869" y="93453"/>
                    </a:cubicBezTo>
                    <a:lnTo>
                      <a:pt x="67736" y="91337"/>
                    </a:lnTo>
                    <a:cubicBezTo>
                      <a:pt x="28225" y="88868"/>
                      <a:pt x="60328" y="92043"/>
                      <a:pt x="50803" y="78637"/>
                    </a:cubicBezTo>
                    <a:cubicBezTo>
                      <a:pt x="41278" y="65231"/>
                      <a:pt x="356" y="-5324"/>
                      <a:pt x="3" y="3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80D02536-B48F-466A-B561-73E45293DF3E}"/>
                  </a:ext>
                </a:extLst>
              </p:cNvPr>
              <p:cNvSpPr/>
              <p:nvPr/>
            </p:nvSpPr>
            <p:spPr>
              <a:xfrm flipH="1">
                <a:off x="3158273" y="8381947"/>
                <a:ext cx="53026" cy="171520"/>
              </a:xfrm>
              <a:custGeom>
                <a:avLst/>
                <a:gdLst>
                  <a:gd name="connsiteX0" fmla="*/ 52918 w 53026"/>
                  <a:gd name="connsiteY0" fmla="*/ 53 h 171520"/>
                  <a:gd name="connsiteX1" fmla="*/ 1 w 53026"/>
                  <a:gd name="connsiteY1" fmla="*/ 61436 h 171520"/>
                  <a:gd name="connsiteX2" fmla="*/ 50801 w 53026"/>
                  <a:gd name="connsiteY2" fmla="*/ 171503 h 171520"/>
                  <a:gd name="connsiteX3" fmla="*/ 14818 w 53026"/>
                  <a:gd name="connsiteY3" fmla="*/ 52970 h 171520"/>
                  <a:gd name="connsiteX4" fmla="*/ 52918 w 53026"/>
                  <a:gd name="connsiteY4" fmla="*/ 53 h 17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26" h="171520">
                    <a:moveTo>
                      <a:pt x="52918" y="53"/>
                    </a:moveTo>
                    <a:cubicBezTo>
                      <a:pt x="50449" y="1464"/>
                      <a:pt x="354" y="32861"/>
                      <a:pt x="1" y="61436"/>
                    </a:cubicBezTo>
                    <a:cubicBezTo>
                      <a:pt x="-352" y="90011"/>
                      <a:pt x="48332" y="172914"/>
                      <a:pt x="50801" y="171503"/>
                    </a:cubicBezTo>
                    <a:cubicBezTo>
                      <a:pt x="53270" y="170092"/>
                      <a:pt x="14818" y="80487"/>
                      <a:pt x="14818" y="52970"/>
                    </a:cubicBezTo>
                    <a:cubicBezTo>
                      <a:pt x="14818" y="25453"/>
                      <a:pt x="55387" y="-1358"/>
                      <a:pt x="52918" y="5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40167F1B-1F33-463E-93A3-88674393AF14}"/>
                  </a:ext>
                </a:extLst>
              </p:cNvPr>
              <p:cNvSpPr/>
              <p:nvPr/>
            </p:nvSpPr>
            <p:spPr>
              <a:xfrm flipH="1">
                <a:off x="3084198" y="8478105"/>
                <a:ext cx="76603" cy="94473"/>
              </a:xfrm>
              <a:custGeom>
                <a:avLst/>
                <a:gdLst>
                  <a:gd name="connsiteX0" fmla="*/ 303 w 76603"/>
                  <a:gd name="connsiteY0" fmla="*/ 94395 h 94473"/>
                  <a:gd name="connsiteX1" fmla="*/ 34170 w 76603"/>
                  <a:gd name="connsiteY1" fmla="*/ 24545 h 94473"/>
                  <a:gd name="connsiteX2" fmla="*/ 76503 w 76603"/>
                  <a:gd name="connsiteY2" fmla="*/ 1262 h 94473"/>
                  <a:gd name="connsiteX3" fmla="*/ 21470 w 76603"/>
                  <a:gd name="connsiteY3" fmla="*/ 9728 h 94473"/>
                  <a:gd name="connsiteX4" fmla="*/ 303 w 76603"/>
                  <a:gd name="connsiteY4" fmla="*/ 94395 h 94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603" h="94473">
                    <a:moveTo>
                      <a:pt x="303" y="94395"/>
                    </a:moveTo>
                    <a:cubicBezTo>
                      <a:pt x="2420" y="96865"/>
                      <a:pt x="21470" y="40067"/>
                      <a:pt x="34170" y="24545"/>
                    </a:cubicBezTo>
                    <a:cubicBezTo>
                      <a:pt x="46870" y="9023"/>
                      <a:pt x="78620" y="3731"/>
                      <a:pt x="76503" y="1262"/>
                    </a:cubicBezTo>
                    <a:cubicBezTo>
                      <a:pt x="74386" y="-1208"/>
                      <a:pt x="35581" y="-855"/>
                      <a:pt x="21470" y="9728"/>
                    </a:cubicBezTo>
                    <a:cubicBezTo>
                      <a:pt x="7359" y="20311"/>
                      <a:pt x="-1814" y="91925"/>
                      <a:pt x="303" y="9439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5D32B652-41F0-423A-9541-F744CDC7CF4D}"/>
                  </a:ext>
                </a:extLst>
              </p:cNvPr>
              <p:cNvSpPr/>
              <p:nvPr/>
            </p:nvSpPr>
            <p:spPr>
              <a:xfrm flipH="1">
                <a:off x="2735048" y="8487764"/>
                <a:ext cx="353483" cy="17032"/>
              </a:xfrm>
              <a:custGeom>
                <a:avLst/>
                <a:gdLst>
                  <a:gd name="connsiteX0" fmla="*/ 0 w 353483"/>
                  <a:gd name="connsiteY0" fmla="*/ 4303 h 17032"/>
                  <a:gd name="connsiteX1" fmla="*/ 218016 w 353483"/>
                  <a:gd name="connsiteY1" fmla="*/ 17003 h 17032"/>
                  <a:gd name="connsiteX2" fmla="*/ 353483 w 353483"/>
                  <a:gd name="connsiteY2" fmla="*/ 69 h 17032"/>
                  <a:gd name="connsiteX3" fmla="*/ 218016 w 353483"/>
                  <a:gd name="connsiteY3" fmla="*/ 10653 h 17032"/>
                  <a:gd name="connsiteX4" fmla="*/ 0 w 353483"/>
                  <a:gd name="connsiteY4" fmla="*/ 4303 h 1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483" h="17032">
                    <a:moveTo>
                      <a:pt x="0" y="4303"/>
                    </a:moveTo>
                    <a:cubicBezTo>
                      <a:pt x="0" y="5361"/>
                      <a:pt x="159102" y="17709"/>
                      <a:pt x="218016" y="17003"/>
                    </a:cubicBezTo>
                    <a:cubicBezTo>
                      <a:pt x="276930" y="16297"/>
                      <a:pt x="353483" y="1127"/>
                      <a:pt x="353483" y="69"/>
                    </a:cubicBezTo>
                    <a:cubicBezTo>
                      <a:pt x="353483" y="-989"/>
                      <a:pt x="273755" y="10300"/>
                      <a:pt x="218016" y="10653"/>
                    </a:cubicBezTo>
                    <a:cubicBezTo>
                      <a:pt x="162277" y="11006"/>
                      <a:pt x="0" y="3245"/>
                      <a:pt x="0" y="430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183A2FA7-2402-4AB2-9C3E-24E5A14A4C8E}"/>
                  </a:ext>
                </a:extLst>
              </p:cNvPr>
              <p:cNvSpPr/>
              <p:nvPr/>
            </p:nvSpPr>
            <p:spPr>
              <a:xfrm flipH="1">
                <a:off x="2785798" y="8115264"/>
                <a:ext cx="19161" cy="290589"/>
              </a:xfrm>
              <a:custGeom>
                <a:avLst/>
                <a:gdLst>
                  <a:gd name="connsiteX0" fmla="*/ 12761 w 19161"/>
                  <a:gd name="connsiteY0" fmla="*/ 36 h 290589"/>
                  <a:gd name="connsiteX1" fmla="*/ 19111 w 19161"/>
                  <a:gd name="connsiteY1" fmla="*/ 265149 h 290589"/>
                  <a:gd name="connsiteX2" fmla="*/ 9586 w 19161"/>
                  <a:gd name="connsiteY2" fmla="*/ 277849 h 290589"/>
                  <a:gd name="connsiteX3" fmla="*/ 61 w 19161"/>
                  <a:gd name="connsiteY3" fmla="*/ 246099 h 290589"/>
                  <a:gd name="connsiteX4" fmla="*/ 12761 w 19161"/>
                  <a:gd name="connsiteY4" fmla="*/ 36 h 29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61" h="290589">
                    <a:moveTo>
                      <a:pt x="12761" y="36"/>
                    </a:moveTo>
                    <a:cubicBezTo>
                      <a:pt x="15936" y="3211"/>
                      <a:pt x="19640" y="218847"/>
                      <a:pt x="19111" y="265149"/>
                    </a:cubicBezTo>
                    <a:cubicBezTo>
                      <a:pt x="18582" y="311451"/>
                      <a:pt x="12761" y="281024"/>
                      <a:pt x="9586" y="277849"/>
                    </a:cubicBezTo>
                    <a:cubicBezTo>
                      <a:pt x="6411" y="274674"/>
                      <a:pt x="-733" y="290814"/>
                      <a:pt x="61" y="246099"/>
                    </a:cubicBezTo>
                    <a:cubicBezTo>
                      <a:pt x="855" y="201384"/>
                      <a:pt x="9586" y="-3139"/>
                      <a:pt x="12761" y="3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B52628E3-3347-406C-A909-56A712801369}"/>
                  </a:ext>
                </a:extLst>
              </p:cNvPr>
              <p:cNvSpPr/>
              <p:nvPr/>
            </p:nvSpPr>
            <p:spPr>
              <a:xfrm flipH="1">
                <a:off x="2623266" y="8493589"/>
                <a:ext cx="548001" cy="237784"/>
              </a:xfrm>
              <a:custGeom>
                <a:avLst/>
                <a:gdLst>
                  <a:gd name="connsiteX0" fmla="*/ 55219 w 548001"/>
                  <a:gd name="connsiteY0" fmla="*/ 237661 h 237784"/>
                  <a:gd name="connsiteX1" fmla="*/ 23469 w 548001"/>
                  <a:gd name="connsiteY1" fmla="*/ 170986 h 237784"/>
                  <a:gd name="connsiteX2" fmla="*/ 9182 w 548001"/>
                  <a:gd name="connsiteY2" fmla="*/ 117011 h 237784"/>
                  <a:gd name="connsiteX3" fmla="*/ 72682 w 548001"/>
                  <a:gd name="connsiteY3" fmla="*/ 26524 h 237784"/>
                  <a:gd name="connsiteX4" fmla="*/ 123482 w 548001"/>
                  <a:gd name="connsiteY4" fmla="*/ 18586 h 237784"/>
                  <a:gd name="connsiteX5" fmla="*/ 288582 w 548001"/>
                  <a:gd name="connsiteY5" fmla="*/ 20174 h 237784"/>
                  <a:gd name="connsiteX6" fmla="*/ 455269 w 548001"/>
                  <a:gd name="connsiteY6" fmla="*/ 4299 h 237784"/>
                  <a:gd name="connsiteX7" fmla="*/ 494957 w 548001"/>
                  <a:gd name="connsiteY7" fmla="*/ 28111 h 237784"/>
                  <a:gd name="connsiteX8" fmla="*/ 540994 w 548001"/>
                  <a:gd name="connsiteY8" fmla="*/ 104311 h 237784"/>
                  <a:gd name="connsiteX9" fmla="*/ 533057 w 548001"/>
                  <a:gd name="connsiteY9" fmla="*/ 193211 h 237784"/>
                  <a:gd name="connsiteX10" fmla="*/ 545757 w 548001"/>
                  <a:gd name="connsiteY10" fmla="*/ 94786 h 237784"/>
                  <a:gd name="connsiteX11" fmla="*/ 479082 w 548001"/>
                  <a:gd name="connsiteY11" fmla="*/ 9061 h 237784"/>
                  <a:gd name="connsiteX12" fmla="*/ 336207 w 548001"/>
                  <a:gd name="connsiteY12" fmla="*/ 2711 h 237784"/>
                  <a:gd name="connsiteX13" fmla="*/ 64744 w 548001"/>
                  <a:gd name="connsiteY13" fmla="*/ 10649 h 237784"/>
                  <a:gd name="connsiteX14" fmla="*/ 9182 w 548001"/>
                  <a:gd name="connsiteY14" fmla="*/ 75736 h 237784"/>
                  <a:gd name="connsiteX15" fmla="*/ 4419 w 548001"/>
                  <a:gd name="connsiteY15" fmla="*/ 153524 h 237784"/>
                  <a:gd name="connsiteX16" fmla="*/ 55219 w 548001"/>
                  <a:gd name="connsiteY16" fmla="*/ 237661 h 23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001" h="237784">
                    <a:moveTo>
                      <a:pt x="55219" y="237661"/>
                    </a:moveTo>
                    <a:cubicBezTo>
                      <a:pt x="58394" y="240571"/>
                      <a:pt x="31142" y="191094"/>
                      <a:pt x="23469" y="170986"/>
                    </a:cubicBezTo>
                    <a:cubicBezTo>
                      <a:pt x="15796" y="150878"/>
                      <a:pt x="980" y="141088"/>
                      <a:pt x="9182" y="117011"/>
                    </a:cubicBezTo>
                    <a:cubicBezTo>
                      <a:pt x="17384" y="92934"/>
                      <a:pt x="53632" y="42928"/>
                      <a:pt x="72682" y="26524"/>
                    </a:cubicBezTo>
                    <a:cubicBezTo>
                      <a:pt x="91732" y="10120"/>
                      <a:pt x="87499" y="19644"/>
                      <a:pt x="123482" y="18586"/>
                    </a:cubicBezTo>
                    <a:cubicBezTo>
                      <a:pt x="159465" y="17528"/>
                      <a:pt x="233284" y="22555"/>
                      <a:pt x="288582" y="20174"/>
                    </a:cubicBezTo>
                    <a:cubicBezTo>
                      <a:pt x="343880" y="17793"/>
                      <a:pt x="420873" y="2976"/>
                      <a:pt x="455269" y="4299"/>
                    </a:cubicBezTo>
                    <a:cubicBezTo>
                      <a:pt x="489665" y="5622"/>
                      <a:pt x="480670" y="11442"/>
                      <a:pt x="494957" y="28111"/>
                    </a:cubicBezTo>
                    <a:cubicBezTo>
                      <a:pt x="509244" y="44780"/>
                      <a:pt x="534644" y="76794"/>
                      <a:pt x="540994" y="104311"/>
                    </a:cubicBezTo>
                    <a:cubicBezTo>
                      <a:pt x="547344" y="131828"/>
                      <a:pt x="532263" y="194798"/>
                      <a:pt x="533057" y="193211"/>
                    </a:cubicBezTo>
                    <a:cubicBezTo>
                      <a:pt x="533851" y="191624"/>
                      <a:pt x="554753" y="125478"/>
                      <a:pt x="545757" y="94786"/>
                    </a:cubicBezTo>
                    <a:cubicBezTo>
                      <a:pt x="536761" y="64094"/>
                      <a:pt x="514007" y="24407"/>
                      <a:pt x="479082" y="9061"/>
                    </a:cubicBezTo>
                    <a:cubicBezTo>
                      <a:pt x="444157" y="-6285"/>
                      <a:pt x="405263" y="2446"/>
                      <a:pt x="336207" y="2711"/>
                    </a:cubicBezTo>
                    <a:cubicBezTo>
                      <a:pt x="267151" y="2976"/>
                      <a:pt x="119248" y="-1522"/>
                      <a:pt x="64744" y="10649"/>
                    </a:cubicBezTo>
                    <a:cubicBezTo>
                      <a:pt x="10240" y="22820"/>
                      <a:pt x="19236" y="51924"/>
                      <a:pt x="9182" y="75736"/>
                    </a:cubicBezTo>
                    <a:cubicBezTo>
                      <a:pt x="-872" y="99548"/>
                      <a:pt x="-2989" y="126801"/>
                      <a:pt x="4419" y="153524"/>
                    </a:cubicBezTo>
                    <a:cubicBezTo>
                      <a:pt x="11827" y="180247"/>
                      <a:pt x="52044" y="234751"/>
                      <a:pt x="55219" y="2376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C9E7F680-A6FC-4E4C-81D7-EA64D57D0B08}"/>
                  </a:ext>
                </a:extLst>
              </p:cNvPr>
              <p:cNvSpPr/>
              <p:nvPr/>
            </p:nvSpPr>
            <p:spPr>
              <a:xfrm flipH="1">
                <a:off x="2585305" y="8710523"/>
                <a:ext cx="546985" cy="236236"/>
              </a:xfrm>
              <a:custGeom>
                <a:avLst/>
                <a:gdLst>
                  <a:gd name="connsiteX0" fmla="*/ 16242 w 546985"/>
                  <a:gd name="connsiteY0" fmla="*/ 20727 h 236236"/>
                  <a:gd name="connsiteX1" fmla="*/ 6717 w 546985"/>
                  <a:gd name="connsiteY1" fmla="*/ 95340 h 236236"/>
                  <a:gd name="connsiteX2" fmla="*/ 6717 w 546985"/>
                  <a:gd name="connsiteY2" fmla="*/ 144552 h 236236"/>
                  <a:gd name="connsiteX3" fmla="*/ 92442 w 546985"/>
                  <a:gd name="connsiteY3" fmla="*/ 227102 h 236236"/>
                  <a:gd name="connsiteX4" fmla="*/ 195630 w 546985"/>
                  <a:gd name="connsiteY4" fmla="*/ 233452 h 236236"/>
                  <a:gd name="connsiteX5" fmla="*/ 419467 w 546985"/>
                  <a:gd name="connsiteY5" fmla="*/ 220752 h 236236"/>
                  <a:gd name="connsiteX6" fmla="*/ 498842 w 546985"/>
                  <a:gd name="connsiteY6" fmla="*/ 192177 h 236236"/>
                  <a:gd name="connsiteX7" fmla="*/ 543292 w 546985"/>
                  <a:gd name="connsiteY7" fmla="*/ 114390 h 236236"/>
                  <a:gd name="connsiteX8" fmla="*/ 540117 w 546985"/>
                  <a:gd name="connsiteY8" fmla="*/ 46127 h 236236"/>
                  <a:gd name="connsiteX9" fmla="*/ 505192 w 546985"/>
                  <a:gd name="connsiteY9" fmla="*/ 1677 h 236236"/>
                  <a:gd name="connsiteX10" fmla="*/ 530592 w 546985"/>
                  <a:gd name="connsiteY10" fmla="*/ 104865 h 236236"/>
                  <a:gd name="connsiteX11" fmla="*/ 519480 w 546985"/>
                  <a:gd name="connsiteY11" fmla="*/ 173127 h 236236"/>
                  <a:gd name="connsiteX12" fmla="*/ 386130 w 546985"/>
                  <a:gd name="connsiteY12" fmla="*/ 212815 h 236236"/>
                  <a:gd name="connsiteX13" fmla="*/ 103555 w 546985"/>
                  <a:gd name="connsiteY13" fmla="*/ 203290 h 236236"/>
                  <a:gd name="connsiteX14" fmla="*/ 28942 w 546985"/>
                  <a:gd name="connsiteY14" fmla="*/ 139790 h 236236"/>
                  <a:gd name="connsiteX15" fmla="*/ 16242 w 546985"/>
                  <a:gd name="connsiteY15" fmla="*/ 20727 h 23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985" h="236236">
                    <a:moveTo>
                      <a:pt x="16242" y="20727"/>
                    </a:moveTo>
                    <a:cubicBezTo>
                      <a:pt x="12538" y="13319"/>
                      <a:pt x="8304" y="74703"/>
                      <a:pt x="6717" y="95340"/>
                    </a:cubicBezTo>
                    <a:cubicBezTo>
                      <a:pt x="5130" y="115977"/>
                      <a:pt x="-7570" y="122592"/>
                      <a:pt x="6717" y="144552"/>
                    </a:cubicBezTo>
                    <a:cubicBezTo>
                      <a:pt x="21004" y="166512"/>
                      <a:pt x="60957" y="212285"/>
                      <a:pt x="92442" y="227102"/>
                    </a:cubicBezTo>
                    <a:cubicBezTo>
                      <a:pt x="123928" y="241919"/>
                      <a:pt x="141126" y="234510"/>
                      <a:pt x="195630" y="233452"/>
                    </a:cubicBezTo>
                    <a:cubicBezTo>
                      <a:pt x="250134" y="232394"/>
                      <a:pt x="368932" y="227631"/>
                      <a:pt x="419467" y="220752"/>
                    </a:cubicBezTo>
                    <a:cubicBezTo>
                      <a:pt x="470002" y="213873"/>
                      <a:pt x="478205" y="209904"/>
                      <a:pt x="498842" y="192177"/>
                    </a:cubicBezTo>
                    <a:cubicBezTo>
                      <a:pt x="519479" y="174450"/>
                      <a:pt x="536413" y="138732"/>
                      <a:pt x="543292" y="114390"/>
                    </a:cubicBezTo>
                    <a:cubicBezTo>
                      <a:pt x="550171" y="90048"/>
                      <a:pt x="546467" y="64912"/>
                      <a:pt x="540117" y="46127"/>
                    </a:cubicBezTo>
                    <a:cubicBezTo>
                      <a:pt x="533767" y="27342"/>
                      <a:pt x="506780" y="-8113"/>
                      <a:pt x="505192" y="1677"/>
                    </a:cubicBezTo>
                    <a:cubicBezTo>
                      <a:pt x="503605" y="11467"/>
                      <a:pt x="528211" y="76290"/>
                      <a:pt x="530592" y="104865"/>
                    </a:cubicBezTo>
                    <a:cubicBezTo>
                      <a:pt x="532973" y="133440"/>
                      <a:pt x="543557" y="155135"/>
                      <a:pt x="519480" y="173127"/>
                    </a:cubicBezTo>
                    <a:cubicBezTo>
                      <a:pt x="495403" y="191119"/>
                      <a:pt x="455451" y="207788"/>
                      <a:pt x="386130" y="212815"/>
                    </a:cubicBezTo>
                    <a:cubicBezTo>
                      <a:pt x="316809" y="217842"/>
                      <a:pt x="163086" y="215461"/>
                      <a:pt x="103555" y="203290"/>
                    </a:cubicBezTo>
                    <a:cubicBezTo>
                      <a:pt x="44024" y="191119"/>
                      <a:pt x="43229" y="169159"/>
                      <a:pt x="28942" y="139790"/>
                    </a:cubicBezTo>
                    <a:cubicBezTo>
                      <a:pt x="14655" y="110421"/>
                      <a:pt x="19946" y="28135"/>
                      <a:pt x="16242" y="2072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44ACAF97-F03F-49FF-B7A1-78CC053BBA0F}"/>
                  </a:ext>
                </a:extLst>
              </p:cNvPr>
              <p:cNvSpPr/>
              <p:nvPr/>
            </p:nvSpPr>
            <p:spPr>
              <a:xfrm flipH="1">
                <a:off x="2672178" y="8547115"/>
                <a:ext cx="421774" cy="158879"/>
              </a:xfrm>
              <a:custGeom>
                <a:avLst/>
                <a:gdLst>
                  <a:gd name="connsiteX0" fmla="*/ 1717 w 421774"/>
                  <a:gd name="connsiteY0" fmla="*/ 158735 h 158879"/>
                  <a:gd name="connsiteX1" fmla="*/ 4892 w 421774"/>
                  <a:gd name="connsiteY1" fmla="*/ 49198 h 158879"/>
                  <a:gd name="connsiteX2" fmla="*/ 31879 w 421774"/>
                  <a:gd name="connsiteY2" fmla="*/ 17448 h 158879"/>
                  <a:gd name="connsiteX3" fmla="*/ 250954 w 421774"/>
                  <a:gd name="connsiteY3" fmla="*/ 9510 h 158879"/>
                  <a:gd name="connsiteX4" fmla="*/ 382717 w 421774"/>
                  <a:gd name="connsiteY4" fmla="*/ 4748 h 158879"/>
                  <a:gd name="connsiteX5" fmla="*/ 420817 w 421774"/>
                  <a:gd name="connsiteY5" fmla="*/ 82535 h 158879"/>
                  <a:gd name="connsiteX6" fmla="*/ 379542 w 421774"/>
                  <a:gd name="connsiteY6" fmla="*/ 12685 h 158879"/>
                  <a:gd name="connsiteX7" fmla="*/ 100142 w 421774"/>
                  <a:gd name="connsiteY7" fmla="*/ 6335 h 158879"/>
                  <a:gd name="connsiteX8" fmla="*/ 23942 w 421774"/>
                  <a:gd name="connsiteY8" fmla="*/ 23798 h 158879"/>
                  <a:gd name="connsiteX9" fmla="*/ 1717 w 421774"/>
                  <a:gd name="connsiteY9" fmla="*/ 158735 h 15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1774" h="158879">
                    <a:moveTo>
                      <a:pt x="1717" y="158735"/>
                    </a:moveTo>
                    <a:cubicBezTo>
                      <a:pt x="-1458" y="162968"/>
                      <a:pt x="-135" y="72746"/>
                      <a:pt x="4892" y="49198"/>
                    </a:cubicBezTo>
                    <a:cubicBezTo>
                      <a:pt x="9919" y="25650"/>
                      <a:pt x="-9131" y="24063"/>
                      <a:pt x="31879" y="17448"/>
                    </a:cubicBezTo>
                    <a:cubicBezTo>
                      <a:pt x="72889" y="10833"/>
                      <a:pt x="250954" y="9510"/>
                      <a:pt x="250954" y="9510"/>
                    </a:cubicBezTo>
                    <a:cubicBezTo>
                      <a:pt x="309427" y="7393"/>
                      <a:pt x="354407" y="-7423"/>
                      <a:pt x="382717" y="4748"/>
                    </a:cubicBezTo>
                    <a:cubicBezTo>
                      <a:pt x="411027" y="16919"/>
                      <a:pt x="421346" y="81212"/>
                      <a:pt x="420817" y="82535"/>
                    </a:cubicBezTo>
                    <a:cubicBezTo>
                      <a:pt x="420288" y="83858"/>
                      <a:pt x="432988" y="25385"/>
                      <a:pt x="379542" y="12685"/>
                    </a:cubicBezTo>
                    <a:cubicBezTo>
                      <a:pt x="326096" y="-15"/>
                      <a:pt x="159409" y="4483"/>
                      <a:pt x="100142" y="6335"/>
                    </a:cubicBezTo>
                    <a:cubicBezTo>
                      <a:pt x="40875" y="8187"/>
                      <a:pt x="40346" y="250"/>
                      <a:pt x="23942" y="23798"/>
                    </a:cubicBezTo>
                    <a:cubicBezTo>
                      <a:pt x="7538" y="47346"/>
                      <a:pt x="4892" y="154502"/>
                      <a:pt x="1717" y="15873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AF3808C5-CB5C-4CD2-ADDE-6A9AC416C2D2}"/>
                  </a:ext>
                </a:extLst>
              </p:cNvPr>
              <p:cNvSpPr/>
              <p:nvPr/>
            </p:nvSpPr>
            <p:spPr>
              <a:xfrm flipH="1">
                <a:off x="2611082" y="8694131"/>
                <a:ext cx="476487" cy="198579"/>
              </a:xfrm>
              <a:custGeom>
                <a:avLst/>
                <a:gdLst>
                  <a:gd name="connsiteX0" fmla="*/ 96 w 476487"/>
                  <a:gd name="connsiteY0" fmla="*/ 19657 h 198579"/>
                  <a:gd name="connsiteX1" fmla="*/ 23909 w 476487"/>
                  <a:gd name="connsiteY1" fmla="*/ 140307 h 198579"/>
                  <a:gd name="connsiteX2" fmla="*/ 76296 w 476487"/>
                  <a:gd name="connsiteY2" fmla="*/ 191107 h 198579"/>
                  <a:gd name="connsiteX3" fmla="*/ 200121 w 476487"/>
                  <a:gd name="connsiteY3" fmla="*/ 195869 h 198579"/>
                  <a:gd name="connsiteX4" fmla="*/ 431896 w 476487"/>
                  <a:gd name="connsiteY4" fmla="*/ 167294 h 198579"/>
                  <a:gd name="connsiteX5" fmla="*/ 462059 w 476487"/>
                  <a:gd name="connsiteY5" fmla="*/ 97444 h 198579"/>
                  <a:gd name="connsiteX6" fmla="*/ 476346 w 476487"/>
                  <a:gd name="connsiteY6" fmla="*/ 59344 h 198579"/>
                  <a:gd name="connsiteX7" fmla="*/ 454121 w 476487"/>
                  <a:gd name="connsiteY7" fmla="*/ 607 h 198579"/>
                  <a:gd name="connsiteX8" fmla="*/ 450946 w 476487"/>
                  <a:gd name="connsiteY8" fmla="*/ 99032 h 198579"/>
                  <a:gd name="connsiteX9" fmla="*/ 377921 w 476487"/>
                  <a:gd name="connsiteY9" fmla="*/ 168882 h 198579"/>
                  <a:gd name="connsiteX10" fmla="*/ 63596 w 476487"/>
                  <a:gd name="connsiteY10" fmla="*/ 167294 h 198579"/>
                  <a:gd name="connsiteX11" fmla="*/ 31846 w 476487"/>
                  <a:gd name="connsiteY11" fmla="*/ 122844 h 198579"/>
                  <a:gd name="connsiteX12" fmla="*/ 96 w 476487"/>
                  <a:gd name="connsiteY12" fmla="*/ 19657 h 19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487" h="198579">
                    <a:moveTo>
                      <a:pt x="96" y="19657"/>
                    </a:moveTo>
                    <a:cubicBezTo>
                      <a:pt x="-1227" y="22568"/>
                      <a:pt x="11209" y="111732"/>
                      <a:pt x="23909" y="140307"/>
                    </a:cubicBezTo>
                    <a:cubicBezTo>
                      <a:pt x="36609" y="168882"/>
                      <a:pt x="46927" y="181847"/>
                      <a:pt x="76296" y="191107"/>
                    </a:cubicBezTo>
                    <a:cubicBezTo>
                      <a:pt x="105665" y="200367"/>
                      <a:pt x="140855" y="199838"/>
                      <a:pt x="200121" y="195869"/>
                    </a:cubicBezTo>
                    <a:cubicBezTo>
                      <a:pt x="259387" y="191900"/>
                      <a:pt x="388240" y="183698"/>
                      <a:pt x="431896" y="167294"/>
                    </a:cubicBezTo>
                    <a:cubicBezTo>
                      <a:pt x="475552" y="150890"/>
                      <a:pt x="454651" y="115436"/>
                      <a:pt x="462059" y="97444"/>
                    </a:cubicBezTo>
                    <a:cubicBezTo>
                      <a:pt x="469467" y="79452"/>
                      <a:pt x="477669" y="75483"/>
                      <a:pt x="476346" y="59344"/>
                    </a:cubicBezTo>
                    <a:cubicBezTo>
                      <a:pt x="475023" y="43205"/>
                      <a:pt x="458354" y="-6008"/>
                      <a:pt x="454121" y="607"/>
                    </a:cubicBezTo>
                    <a:cubicBezTo>
                      <a:pt x="449888" y="7222"/>
                      <a:pt x="463646" y="70986"/>
                      <a:pt x="450946" y="99032"/>
                    </a:cubicBezTo>
                    <a:cubicBezTo>
                      <a:pt x="438246" y="127078"/>
                      <a:pt x="442479" y="157505"/>
                      <a:pt x="377921" y="168882"/>
                    </a:cubicBezTo>
                    <a:cubicBezTo>
                      <a:pt x="313363" y="180259"/>
                      <a:pt x="121275" y="174967"/>
                      <a:pt x="63596" y="167294"/>
                    </a:cubicBezTo>
                    <a:cubicBezTo>
                      <a:pt x="5917" y="159621"/>
                      <a:pt x="40842" y="144275"/>
                      <a:pt x="31846" y="122844"/>
                    </a:cubicBezTo>
                    <a:cubicBezTo>
                      <a:pt x="22850" y="101413"/>
                      <a:pt x="1419" y="16746"/>
                      <a:pt x="96" y="196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07D49C1E-D440-448A-A567-236BD4233AAC}"/>
                  </a:ext>
                </a:extLst>
              </p:cNvPr>
              <p:cNvSpPr/>
              <p:nvPr/>
            </p:nvSpPr>
            <p:spPr>
              <a:xfrm flipH="1">
                <a:off x="2638210" y="8556026"/>
                <a:ext cx="431991" cy="326733"/>
              </a:xfrm>
              <a:custGeom>
                <a:avLst/>
                <a:gdLst>
                  <a:gd name="connsiteX0" fmla="*/ 249428 w 431991"/>
                  <a:gd name="connsiteY0" fmla="*/ 3774 h 326733"/>
                  <a:gd name="connsiteX1" fmla="*/ 366903 w 431991"/>
                  <a:gd name="connsiteY1" fmla="*/ 62512 h 326733"/>
                  <a:gd name="connsiteX2" fmla="*/ 408178 w 431991"/>
                  <a:gd name="connsiteY2" fmla="*/ 100612 h 326733"/>
                  <a:gd name="connsiteX3" fmla="*/ 431991 w 431991"/>
                  <a:gd name="connsiteY3" fmla="*/ 179987 h 326733"/>
                  <a:gd name="connsiteX4" fmla="*/ 408178 w 431991"/>
                  <a:gd name="connsiteY4" fmla="*/ 279999 h 326733"/>
                  <a:gd name="connsiteX5" fmla="*/ 320866 w 431991"/>
                  <a:gd name="connsiteY5" fmla="*/ 310162 h 326733"/>
                  <a:gd name="connsiteX6" fmla="*/ 108141 w 431991"/>
                  <a:gd name="connsiteY6" fmla="*/ 326037 h 326733"/>
                  <a:gd name="connsiteX7" fmla="*/ 11303 w 431991"/>
                  <a:gd name="connsiteY7" fmla="*/ 287937 h 326733"/>
                  <a:gd name="connsiteX8" fmla="*/ 12891 w 431991"/>
                  <a:gd name="connsiteY8" fmla="*/ 205387 h 326733"/>
                  <a:gd name="connsiteX9" fmla="*/ 14478 w 431991"/>
                  <a:gd name="connsiteY9" fmla="*/ 176812 h 326733"/>
                  <a:gd name="connsiteX10" fmla="*/ 9716 w 431991"/>
                  <a:gd name="connsiteY10" fmla="*/ 129187 h 326733"/>
                  <a:gd name="connsiteX11" fmla="*/ 191 w 431991"/>
                  <a:gd name="connsiteY11" fmla="*/ 99024 h 326733"/>
                  <a:gd name="connsiteX12" fmla="*/ 19241 w 431991"/>
                  <a:gd name="connsiteY12" fmla="*/ 24412 h 326733"/>
                  <a:gd name="connsiteX13" fmla="*/ 60516 w 431991"/>
                  <a:gd name="connsiteY13" fmla="*/ 10124 h 326733"/>
                  <a:gd name="connsiteX14" fmla="*/ 197041 w 431991"/>
                  <a:gd name="connsiteY14" fmla="*/ 2187 h 326733"/>
                  <a:gd name="connsiteX15" fmla="*/ 38291 w 431991"/>
                  <a:gd name="connsiteY15" fmla="*/ 16474 h 326733"/>
                  <a:gd name="connsiteX16" fmla="*/ 14478 w 431991"/>
                  <a:gd name="connsiteY16" fmla="*/ 78387 h 326733"/>
                  <a:gd name="connsiteX17" fmla="*/ 17653 w 431991"/>
                  <a:gd name="connsiteY17" fmla="*/ 229199 h 326733"/>
                  <a:gd name="connsiteX18" fmla="*/ 28766 w 431991"/>
                  <a:gd name="connsiteY18" fmla="*/ 279999 h 326733"/>
                  <a:gd name="connsiteX19" fmla="*/ 243078 w 431991"/>
                  <a:gd name="connsiteY19" fmla="*/ 311749 h 326733"/>
                  <a:gd name="connsiteX20" fmla="*/ 422466 w 431991"/>
                  <a:gd name="connsiteY20" fmla="*/ 179987 h 326733"/>
                  <a:gd name="connsiteX21" fmla="*/ 249428 w 431991"/>
                  <a:gd name="connsiteY21" fmla="*/ 3774 h 3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1991" h="326733">
                    <a:moveTo>
                      <a:pt x="249428" y="3774"/>
                    </a:moveTo>
                    <a:cubicBezTo>
                      <a:pt x="240167" y="-15805"/>
                      <a:pt x="340445" y="46372"/>
                      <a:pt x="366903" y="62512"/>
                    </a:cubicBezTo>
                    <a:cubicBezTo>
                      <a:pt x="393361" y="78652"/>
                      <a:pt x="397330" y="81033"/>
                      <a:pt x="408178" y="100612"/>
                    </a:cubicBezTo>
                    <a:cubicBezTo>
                      <a:pt x="419026" y="120191"/>
                      <a:pt x="431991" y="150089"/>
                      <a:pt x="431991" y="179987"/>
                    </a:cubicBezTo>
                    <a:cubicBezTo>
                      <a:pt x="431991" y="209885"/>
                      <a:pt x="426699" y="258303"/>
                      <a:pt x="408178" y="279999"/>
                    </a:cubicBezTo>
                    <a:cubicBezTo>
                      <a:pt x="389657" y="301695"/>
                      <a:pt x="370872" y="302489"/>
                      <a:pt x="320866" y="310162"/>
                    </a:cubicBezTo>
                    <a:cubicBezTo>
                      <a:pt x="270860" y="317835"/>
                      <a:pt x="159735" y="329741"/>
                      <a:pt x="108141" y="326037"/>
                    </a:cubicBezTo>
                    <a:cubicBezTo>
                      <a:pt x="56547" y="322333"/>
                      <a:pt x="27178" y="308045"/>
                      <a:pt x="11303" y="287937"/>
                    </a:cubicBezTo>
                    <a:cubicBezTo>
                      <a:pt x="-4572" y="267829"/>
                      <a:pt x="12362" y="223908"/>
                      <a:pt x="12891" y="205387"/>
                    </a:cubicBezTo>
                    <a:cubicBezTo>
                      <a:pt x="13420" y="186866"/>
                      <a:pt x="15007" y="189512"/>
                      <a:pt x="14478" y="176812"/>
                    </a:cubicBezTo>
                    <a:cubicBezTo>
                      <a:pt x="13949" y="164112"/>
                      <a:pt x="12097" y="142152"/>
                      <a:pt x="9716" y="129187"/>
                    </a:cubicBezTo>
                    <a:cubicBezTo>
                      <a:pt x="7335" y="116222"/>
                      <a:pt x="-1396" y="116486"/>
                      <a:pt x="191" y="99024"/>
                    </a:cubicBezTo>
                    <a:cubicBezTo>
                      <a:pt x="1778" y="81562"/>
                      <a:pt x="9187" y="39229"/>
                      <a:pt x="19241" y="24412"/>
                    </a:cubicBezTo>
                    <a:cubicBezTo>
                      <a:pt x="29295" y="9595"/>
                      <a:pt x="30883" y="13828"/>
                      <a:pt x="60516" y="10124"/>
                    </a:cubicBezTo>
                    <a:cubicBezTo>
                      <a:pt x="90149" y="6420"/>
                      <a:pt x="200745" y="1129"/>
                      <a:pt x="197041" y="2187"/>
                    </a:cubicBezTo>
                    <a:cubicBezTo>
                      <a:pt x="193337" y="3245"/>
                      <a:pt x="68718" y="3774"/>
                      <a:pt x="38291" y="16474"/>
                    </a:cubicBezTo>
                    <a:cubicBezTo>
                      <a:pt x="7864" y="29174"/>
                      <a:pt x="17918" y="42933"/>
                      <a:pt x="14478" y="78387"/>
                    </a:cubicBezTo>
                    <a:cubicBezTo>
                      <a:pt x="11038" y="113841"/>
                      <a:pt x="15272" y="195597"/>
                      <a:pt x="17653" y="229199"/>
                    </a:cubicBezTo>
                    <a:cubicBezTo>
                      <a:pt x="20034" y="262801"/>
                      <a:pt x="-8805" y="266241"/>
                      <a:pt x="28766" y="279999"/>
                    </a:cubicBezTo>
                    <a:cubicBezTo>
                      <a:pt x="66337" y="293757"/>
                      <a:pt x="177461" y="328418"/>
                      <a:pt x="243078" y="311749"/>
                    </a:cubicBezTo>
                    <a:cubicBezTo>
                      <a:pt x="308695" y="295080"/>
                      <a:pt x="420879" y="230522"/>
                      <a:pt x="422466" y="179987"/>
                    </a:cubicBezTo>
                    <a:cubicBezTo>
                      <a:pt x="424053" y="129452"/>
                      <a:pt x="258689" y="23353"/>
                      <a:pt x="249428" y="377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62FAFEE0-32CE-4922-BF72-A1C2C0C8ABC6}"/>
                  </a:ext>
                </a:extLst>
              </p:cNvPr>
              <p:cNvSpPr/>
              <p:nvPr/>
            </p:nvSpPr>
            <p:spPr>
              <a:xfrm flipH="1">
                <a:off x="2527199" y="8903951"/>
                <a:ext cx="515832" cy="398650"/>
              </a:xfrm>
              <a:custGeom>
                <a:avLst/>
                <a:gdLst>
                  <a:gd name="connsiteX0" fmla="*/ 8 w 515832"/>
                  <a:gd name="connsiteY0" fmla="*/ 38437 h 398650"/>
                  <a:gd name="connsiteX1" fmla="*/ 131771 w 515832"/>
                  <a:gd name="connsiteY1" fmla="*/ 249574 h 398650"/>
                  <a:gd name="connsiteX2" fmla="*/ 138121 w 515832"/>
                  <a:gd name="connsiteY2" fmla="*/ 374987 h 398650"/>
                  <a:gd name="connsiteX3" fmla="*/ 144471 w 515832"/>
                  <a:gd name="connsiteY3" fmla="*/ 397212 h 398650"/>
                  <a:gd name="connsiteX4" fmla="*/ 346083 w 515832"/>
                  <a:gd name="connsiteY4" fmla="*/ 354349 h 398650"/>
                  <a:gd name="connsiteX5" fmla="*/ 492133 w 515832"/>
                  <a:gd name="connsiteY5" fmla="*/ 265449 h 398650"/>
                  <a:gd name="connsiteX6" fmla="*/ 506421 w 515832"/>
                  <a:gd name="connsiteY6" fmla="*/ 170199 h 398650"/>
                  <a:gd name="connsiteX7" fmla="*/ 398471 w 515832"/>
                  <a:gd name="connsiteY7" fmla="*/ 8274 h 398650"/>
                  <a:gd name="connsiteX8" fmla="*/ 331796 w 515832"/>
                  <a:gd name="connsiteY8" fmla="*/ 24149 h 398650"/>
                  <a:gd name="connsiteX9" fmla="*/ 192096 w 515832"/>
                  <a:gd name="connsiteY9" fmla="*/ 28912 h 398650"/>
                  <a:gd name="connsiteX10" fmla="*/ 393708 w 515832"/>
                  <a:gd name="connsiteY10" fmla="*/ 40024 h 398650"/>
                  <a:gd name="connsiteX11" fmla="*/ 452446 w 515832"/>
                  <a:gd name="connsiteY11" fmla="*/ 124162 h 398650"/>
                  <a:gd name="connsiteX12" fmla="*/ 493721 w 515832"/>
                  <a:gd name="connsiteY12" fmla="*/ 220999 h 398650"/>
                  <a:gd name="connsiteX13" fmla="*/ 441333 w 515832"/>
                  <a:gd name="connsiteY13" fmla="*/ 276562 h 398650"/>
                  <a:gd name="connsiteX14" fmla="*/ 179396 w 515832"/>
                  <a:gd name="connsiteY14" fmla="*/ 371812 h 398650"/>
                  <a:gd name="connsiteX15" fmla="*/ 174633 w 515832"/>
                  <a:gd name="connsiteY15" fmla="*/ 274974 h 398650"/>
                  <a:gd name="connsiteX16" fmla="*/ 125421 w 515832"/>
                  <a:gd name="connsiteY16" fmla="*/ 182899 h 398650"/>
                  <a:gd name="connsiteX17" fmla="*/ 8 w 515832"/>
                  <a:gd name="connsiteY17" fmla="*/ 38437 h 39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5832" h="398650">
                    <a:moveTo>
                      <a:pt x="8" y="38437"/>
                    </a:moveTo>
                    <a:cubicBezTo>
                      <a:pt x="1066" y="49549"/>
                      <a:pt x="108752" y="193482"/>
                      <a:pt x="131771" y="249574"/>
                    </a:cubicBezTo>
                    <a:cubicBezTo>
                      <a:pt x="154790" y="305666"/>
                      <a:pt x="136004" y="350381"/>
                      <a:pt x="138121" y="374987"/>
                    </a:cubicBezTo>
                    <a:cubicBezTo>
                      <a:pt x="140238" y="399593"/>
                      <a:pt x="109811" y="400652"/>
                      <a:pt x="144471" y="397212"/>
                    </a:cubicBezTo>
                    <a:cubicBezTo>
                      <a:pt x="179131" y="393772"/>
                      <a:pt x="288139" y="376310"/>
                      <a:pt x="346083" y="354349"/>
                    </a:cubicBezTo>
                    <a:cubicBezTo>
                      <a:pt x="404027" y="332389"/>
                      <a:pt x="465410" y="296141"/>
                      <a:pt x="492133" y="265449"/>
                    </a:cubicBezTo>
                    <a:cubicBezTo>
                      <a:pt x="518856" y="234757"/>
                      <a:pt x="522031" y="213062"/>
                      <a:pt x="506421" y="170199"/>
                    </a:cubicBezTo>
                    <a:cubicBezTo>
                      <a:pt x="490811" y="127337"/>
                      <a:pt x="427575" y="32616"/>
                      <a:pt x="398471" y="8274"/>
                    </a:cubicBezTo>
                    <a:cubicBezTo>
                      <a:pt x="369367" y="-16068"/>
                      <a:pt x="366192" y="20709"/>
                      <a:pt x="331796" y="24149"/>
                    </a:cubicBezTo>
                    <a:cubicBezTo>
                      <a:pt x="297400" y="27589"/>
                      <a:pt x="181777" y="26266"/>
                      <a:pt x="192096" y="28912"/>
                    </a:cubicBezTo>
                    <a:cubicBezTo>
                      <a:pt x="202415" y="31558"/>
                      <a:pt x="350316" y="24149"/>
                      <a:pt x="393708" y="40024"/>
                    </a:cubicBezTo>
                    <a:cubicBezTo>
                      <a:pt x="437100" y="55899"/>
                      <a:pt x="435777" y="94000"/>
                      <a:pt x="452446" y="124162"/>
                    </a:cubicBezTo>
                    <a:cubicBezTo>
                      <a:pt x="469115" y="154324"/>
                      <a:pt x="495573" y="195599"/>
                      <a:pt x="493721" y="220999"/>
                    </a:cubicBezTo>
                    <a:cubicBezTo>
                      <a:pt x="491869" y="246399"/>
                      <a:pt x="493720" y="251427"/>
                      <a:pt x="441333" y="276562"/>
                    </a:cubicBezTo>
                    <a:cubicBezTo>
                      <a:pt x="388946" y="301697"/>
                      <a:pt x="223846" y="372077"/>
                      <a:pt x="179396" y="371812"/>
                    </a:cubicBezTo>
                    <a:cubicBezTo>
                      <a:pt x="134946" y="371547"/>
                      <a:pt x="183629" y="306460"/>
                      <a:pt x="174633" y="274974"/>
                    </a:cubicBezTo>
                    <a:cubicBezTo>
                      <a:pt x="165637" y="243489"/>
                      <a:pt x="151879" y="221264"/>
                      <a:pt x="125421" y="182899"/>
                    </a:cubicBezTo>
                    <a:cubicBezTo>
                      <a:pt x="98963" y="144535"/>
                      <a:pt x="-1050" y="27325"/>
                      <a:pt x="8" y="3843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BB809E28-27A5-44D4-AA62-F2196EB82F14}"/>
                  </a:ext>
                </a:extLst>
              </p:cNvPr>
              <p:cNvSpPr/>
              <p:nvPr/>
            </p:nvSpPr>
            <p:spPr>
              <a:xfrm flipH="1">
                <a:off x="2914170" y="8905338"/>
                <a:ext cx="177206" cy="484697"/>
              </a:xfrm>
              <a:custGeom>
                <a:avLst/>
                <a:gdLst>
                  <a:gd name="connsiteX0" fmla="*/ 2316 w 177206"/>
                  <a:gd name="connsiteY0" fmla="*/ 8475 h 484697"/>
                  <a:gd name="connsiteX1" fmla="*/ 38828 w 177206"/>
                  <a:gd name="connsiteY1" fmla="*/ 46575 h 484697"/>
                  <a:gd name="connsiteX2" fmla="*/ 165828 w 177206"/>
                  <a:gd name="connsiteY2" fmla="*/ 283112 h 484697"/>
                  <a:gd name="connsiteX3" fmla="*/ 162653 w 177206"/>
                  <a:gd name="connsiteY3" fmla="*/ 414875 h 484697"/>
                  <a:gd name="connsiteX4" fmla="*/ 91216 w 177206"/>
                  <a:gd name="connsiteY4" fmla="*/ 483137 h 484697"/>
                  <a:gd name="connsiteX5" fmla="*/ 161066 w 177206"/>
                  <a:gd name="connsiteY5" fmla="*/ 351375 h 484697"/>
                  <a:gd name="connsiteX6" fmla="*/ 92803 w 177206"/>
                  <a:gd name="connsiteY6" fmla="*/ 156112 h 484697"/>
                  <a:gd name="connsiteX7" fmla="*/ 2316 w 177206"/>
                  <a:gd name="connsiteY7" fmla="*/ 8475 h 48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206" h="484697">
                    <a:moveTo>
                      <a:pt x="2316" y="8475"/>
                    </a:moveTo>
                    <a:cubicBezTo>
                      <a:pt x="-6680" y="-9781"/>
                      <a:pt x="11576" y="802"/>
                      <a:pt x="38828" y="46575"/>
                    </a:cubicBezTo>
                    <a:cubicBezTo>
                      <a:pt x="66080" y="92348"/>
                      <a:pt x="145191" y="221729"/>
                      <a:pt x="165828" y="283112"/>
                    </a:cubicBezTo>
                    <a:cubicBezTo>
                      <a:pt x="186465" y="344495"/>
                      <a:pt x="175088" y="381538"/>
                      <a:pt x="162653" y="414875"/>
                    </a:cubicBezTo>
                    <a:cubicBezTo>
                      <a:pt x="150218" y="448212"/>
                      <a:pt x="91481" y="493720"/>
                      <a:pt x="91216" y="483137"/>
                    </a:cubicBezTo>
                    <a:cubicBezTo>
                      <a:pt x="90951" y="472554"/>
                      <a:pt x="160802" y="405879"/>
                      <a:pt x="161066" y="351375"/>
                    </a:cubicBezTo>
                    <a:cubicBezTo>
                      <a:pt x="161331" y="296871"/>
                      <a:pt x="116086" y="210352"/>
                      <a:pt x="92803" y="156112"/>
                    </a:cubicBezTo>
                    <a:cubicBezTo>
                      <a:pt x="69520" y="101872"/>
                      <a:pt x="11312" y="26731"/>
                      <a:pt x="2316" y="847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9C2F89D4-BE88-4683-88C3-2AFA6109A33E}"/>
                  </a:ext>
                </a:extLst>
              </p:cNvPr>
              <p:cNvSpPr/>
              <p:nvPr/>
            </p:nvSpPr>
            <p:spPr>
              <a:xfrm flipH="1">
                <a:off x="2936089" y="8827341"/>
                <a:ext cx="186418" cy="502107"/>
              </a:xfrm>
              <a:custGeom>
                <a:avLst/>
                <a:gdLst>
                  <a:gd name="connsiteX0" fmla="*/ 109 w 186418"/>
                  <a:gd name="connsiteY0" fmla="*/ 747 h 502107"/>
                  <a:gd name="connsiteX1" fmla="*/ 39797 w 186418"/>
                  <a:gd name="connsiteY1" fmla="*/ 188072 h 502107"/>
                  <a:gd name="connsiteX2" fmla="*/ 174734 w 186418"/>
                  <a:gd name="connsiteY2" fmla="*/ 408734 h 502107"/>
                  <a:gd name="connsiteX3" fmla="*/ 177909 w 186418"/>
                  <a:gd name="connsiteY3" fmla="*/ 500809 h 502107"/>
                  <a:gd name="connsiteX4" fmla="*/ 162034 w 186418"/>
                  <a:gd name="connsiteY4" fmla="*/ 348409 h 502107"/>
                  <a:gd name="connsiteX5" fmla="*/ 60434 w 186418"/>
                  <a:gd name="connsiteY5" fmla="*/ 218234 h 502107"/>
                  <a:gd name="connsiteX6" fmla="*/ 28684 w 186418"/>
                  <a:gd name="connsiteY6" fmla="*/ 124572 h 502107"/>
                  <a:gd name="connsiteX7" fmla="*/ 109 w 186418"/>
                  <a:gd name="connsiteY7" fmla="*/ 747 h 5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18" h="502107">
                    <a:moveTo>
                      <a:pt x="109" y="747"/>
                    </a:moveTo>
                    <a:cubicBezTo>
                      <a:pt x="1961" y="11330"/>
                      <a:pt x="10693" y="120074"/>
                      <a:pt x="39797" y="188072"/>
                    </a:cubicBezTo>
                    <a:cubicBezTo>
                      <a:pt x="68901" y="256070"/>
                      <a:pt x="151715" y="356611"/>
                      <a:pt x="174734" y="408734"/>
                    </a:cubicBezTo>
                    <a:cubicBezTo>
                      <a:pt x="197753" y="460857"/>
                      <a:pt x="180026" y="510863"/>
                      <a:pt x="177909" y="500809"/>
                    </a:cubicBezTo>
                    <a:cubicBezTo>
                      <a:pt x="175792" y="490755"/>
                      <a:pt x="181613" y="395505"/>
                      <a:pt x="162034" y="348409"/>
                    </a:cubicBezTo>
                    <a:cubicBezTo>
                      <a:pt x="142455" y="301313"/>
                      <a:pt x="82659" y="255540"/>
                      <a:pt x="60434" y="218234"/>
                    </a:cubicBezTo>
                    <a:cubicBezTo>
                      <a:pt x="38209" y="180928"/>
                      <a:pt x="36886" y="154205"/>
                      <a:pt x="28684" y="124572"/>
                    </a:cubicBezTo>
                    <a:cubicBezTo>
                      <a:pt x="20482" y="94939"/>
                      <a:pt x="-1743" y="-9836"/>
                      <a:pt x="109" y="74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8A397338-39BC-470F-93CF-A37DAB78BD3C}"/>
                  </a:ext>
                </a:extLst>
              </p:cNvPr>
              <p:cNvSpPr/>
              <p:nvPr/>
            </p:nvSpPr>
            <p:spPr>
              <a:xfrm flipH="1">
                <a:off x="3086115" y="8558665"/>
                <a:ext cx="254910" cy="477793"/>
              </a:xfrm>
              <a:custGeom>
                <a:avLst/>
                <a:gdLst>
                  <a:gd name="connsiteX0" fmla="*/ 610 w 254910"/>
                  <a:gd name="connsiteY0" fmla="*/ 3252 h 477793"/>
                  <a:gd name="connsiteX1" fmla="*/ 117027 w 254910"/>
                  <a:gd name="connsiteY1" fmla="*/ 278418 h 477793"/>
                  <a:gd name="connsiteX2" fmla="*/ 140310 w 254910"/>
                  <a:gd name="connsiteY2" fmla="*/ 333452 h 477793"/>
                  <a:gd name="connsiteX3" fmla="*/ 74694 w 254910"/>
                  <a:gd name="connsiteY3" fmla="*/ 430818 h 477793"/>
                  <a:gd name="connsiteX4" fmla="*/ 40827 w 254910"/>
                  <a:gd name="connsiteY4" fmla="*/ 454102 h 477793"/>
                  <a:gd name="connsiteX5" fmla="*/ 180527 w 254910"/>
                  <a:gd name="connsiteY5" fmla="*/ 447752 h 477793"/>
                  <a:gd name="connsiteX6" fmla="*/ 252494 w 254910"/>
                  <a:gd name="connsiteY6" fmla="*/ 477385 h 477793"/>
                  <a:gd name="connsiteX7" fmla="*/ 95860 w 254910"/>
                  <a:gd name="connsiteY7" fmla="*/ 422352 h 477793"/>
                  <a:gd name="connsiteX8" fmla="*/ 83160 w 254910"/>
                  <a:gd name="connsiteY8" fmla="*/ 396952 h 477793"/>
                  <a:gd name="connsiteX9" fmla="*/ 119144 w 254910"/>
                  <a:gd name="connsiteY9" fmla="*/ 308052 h 477793"/>
                  <a:gd name="connsiteX10" fmla="*/ 72577 w 254910"/>
                  <a:gd name="connsiteY10" fmla="*/ 138718 h 477793"/>
                  <a:gd name="connsiteX11" fmla="*/ 610 w 254910"/>
                  <a:gd name="connsiteY11" fmla="*/ 3252 h 47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4910" h="477793">
                    <a:moveTo>
                      <a:pt x="610" y="3252"/>
                    </a:moveTo>
                    <a:cubicBezTo>
                      <a:pt x="8018" y="26535"/>
                      <a:pt x="117027" y="278418"/>
                      <a:pt x="117027" y="278418"/>
                    </a:cubicBezTo>
                    <a:cubicBezTo>
                      <a:pt x="140310" y="333451"/>
                      <a:pt x="147365" y="308052"/>
                      <a:pt x="140310" y="333452"/>
                    </a:cubicBezTo>
                    <a:cubicBezTo>
                      <a:pt x="133255" y="358852"/>
                      <a:pt x="91274" y="410710"/>
                      <a:pt x="74694" y="430818"/>
                    </a:cubicBezTo>
                    <a:cubicBezTo>
                      <a:pt x="58114" y="450926"/>
                      <a:pt x="23188" y="451280"/>
                      <a:pt x="40827" y="454102"/>
                    </a:cubicBezTo>
                    <a:cubicBezTo>
                      <a:pt x="58466" y="456924"/>
                      <a:pt x="145249" y="443871"/>
                      <a:pt x="180527" y="447752"/>
                    </a:cubicBezTo>
                    <a:cubicBezTo>
                      <a:pt x="215805" y="451633"/>
                      <a:pt x="266605" y="481618"/>
                      <a:pt x="252494" y="477385"/>
                    </a:cubicBezTo>
                    <a:cubicBezTo>
                      <a:pt x="238383" y="473152"/>
                      <a:pt x="124082" y="435758"/>
                      <a:pt x="95860" y="422352"/>
                    </a:cubicBezTo>
                    <a:cubicBezTo>
                      <a:pt x="67638" y="408947"/>
                      <a:pt x="79279" y="416002"/>
                      <a:pt x="83160" y="396952"/>
                    </a:cubicBezTo>
                    <a:cubicBezTo>
                      <a:pt x="87041" y="377902"/>
                      <a:pt x="120908" y="351091"/>
                      <a:pt x="119144" y="308052"/>
                    </a:cubicBezTo>
                    <a:cubicBezTo>
                      <a:pt x="117380" y="265013"/>
                      <a:pt x="89863" y="189871"/>
                      <a:pt x="72577" y="138718"/>
                    </a:cubicBezTo>
                    <a:cubicBezTo>
                      <a:pt x="55291" y="87565"/>
                      <a:pt x="-6798" y="-20031"/>
                      <a:pt x="610" y="32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56F7DB03-5EED-4D49-98C0-74D66563CFF7}"/>
                  </a:ext>
                </a:extLst>
              </p:cNvPr>
              <p:cNvSpPr/>
              <p:nvPr/>
            </p:nvSpPr>
            <p:spPr>
              <a:xfrm flipH="1">
                <a:off x="3175124" y="8426101"/>
                <a:ext cx="50881" cy="155822"/>
              </a:xfrm>
              <a:custGeom>
                <a:avLst/>
                <a:gdLst>
                  <a:gd name="connsiteX0" fmla="*/ 18940 w 50881"/>
                  <a:gd name="connsiteY0" fmla="*/ 349 h 155822"/>
                  <a:gd name="connsiteX1" fmla="*/ 18940 w 50881"/>
                  <a:gd name="connsiteY1" fmla="*/ 114649 h 155822"/>
                  <a:gd name="connsiteX2" fmla="*/ 50690 w 50881"/>
                  <a:gd name="connsiteY2" fmla="*/ 154866 h 155822"/>
                  <a:gd name="connsiteX3" fmla="*/ 2007 w 50881"/>
                  <a:gd name="connsiteY3" fmla="*/ 80782 h 155822"/>
                  <a:gd name="connsiteX4" fmla="*/ 18940 w 50881"/>
                  <a:gd name="connsiteY4" fmla="*/ 349 h 15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81" h="155822">
                    <a:moveTo>
                      <a:pt x="18940" y="349"/>
                    </a:moveTo>
                    <a:cubicBezTo>
                      <a:pt x="21762" y="5993"/>
                      <a:pt x="13648" y="88896"/>
                      <a:pt x="18940" y="114649"/>
                    </a:cubicBezTo>
                    <a:cubicBezTo>
                      <a:pt x="24232" y="140402"/>
                      <a:pt x="53512" y="160510"/>
                      <a:pt x="50690" y="154866"/>
                    </a:cubicBezTo>
                    <a:cubicBezTo>
                      <a:pt x="47868" y="149222"/>
                      <a:pt x="10826" y="102654"/>
                      <a:pt x="2007" y="80782"/>
                    </a:cubicBezTo>
                    <a:cubicBezTo>
                      <a:pt x="-6812" y="58910"/>
                      <a:pt x="16118" y="-5295"/>
                      <a:pt x="18940" y="34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E46AA610-6352-4C04-823D-01537AF766AE}"/>
                  </a:ext>
                </a:extLst>
              </p:cNvPr>
              <p:cNvSpPr/>
              <p:nvPr/>
            </p:nvSpPr>
            <p:spPr>
              <a:xfrm flipH="1">
                <a:off x="3168953" y="8564813"/>
                <a:ext cx="112329" cy="99041"/>
              </a:xfrm>
              <a:custGeom>
                <a:avLst/>
                <a:gdLst>
                  <a:gd name="connsiteX0" fmla="*/ 134 w 112329"/>
                  <a:gd name="connsiteY0" fmla="*/ 98704 h 99041"/>
                  <a:gd name="connsiteX1" fmla="*/ 29767 w 112329"/>
                  <a:gd name="connsiteY1" fmla="*/ 43670 h 99041"/>
                  <a:gd name="connsiteX2" fmla="*/ 112317 w 112329"/>
                  <a:gd name="connsiteY2" fmla="*/ 1337 h 99041"/>
                  <a:gd name="connsiteX3" fmla="*/ 23417 w 112329"/>
                  <a:gd name="connsiteY3" fmla="*/ 16154 h 99041"/>
                  <a:gd name="connsiteX4" fmla="*/ 134 w 112329"/>
                  <a:gd name="connsiteY4" fmla="*/ 98704 h 9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29" h="99041">
                    <a:moveTo>
                      <a:pt x="134" y="98704"/>
                    </a:moveTo>
                    <a:cubicBezTo>
                      <a:pt x="1192" y="103290"/>
                      <a:pt x="11070" y="59898"/>
                      <a:pt x="29767" y="43670"/>
                    </a:cubicBezTo>
                    <a:cubicBezTo>
                      <a:pt x="48464" y="27442"/>
                      <a:pt x="113375" y="5923"/>
                      <a:pt x="112317" y="1337"/>
                    </a:cubicBezTo>
                    <a:cubicBezTo>
                      <a:pt x="111259" y="-3249"/>
                      <a:pt x="42820" y="4512"/>
                      <a:pt x="23417" y="16154"/>
                    </a:cubicBezTo>
                    <a:cubicBezTo>
                      <a:pt x="4014" y="27796"/>
                      <a:pt x="-924" y="94118"/>
                      <a:pt x="134" y="9870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1F683BBD-ACFE-4A81-A753-E7A3F19712D8}"/>
                  </a:ext>
                </a:extLst>
              </p:cNvPr>
              <p:cNvSpPr/>
              <p:nvPr/>
            </p:nvSpPr>
            <p:spPr>
              <a:xfrm flipH="1">
                <a:off x="4337641" y="8578202"/>
                <a:ext cx="248519" cy="673762"/>
              </a:xfrm>
              <a:custGeom>
                <a:avLst/>
                <a:gdLst>
                  <a:gd name="connsiteX0" fmla="*/ 19137 w 248519"/>
                  <a:gd name="connsiteY0" fmla="*/ 2236 h 673762"/>
                  <a:gd name="connsiteX1" fmla="*/ 87 w 248519"/>
                  <a:gd name="connsiteY1" fmla="*/ 268936 h 673762"/>
                  <a:gd name="connsiteX2" fmla="*/ 27075 w 248519"/>
                  <a:gd name="connsiteY2" fmla="*/ 494361 h 673762"/>
                  <a:gd name="connsiteX3" fmla="*/ 92162 w 248519"/>
                  <a:gd name="connsiteY3" fmla="*/ 588023 h 673762"/>
                  <a:gd name="connsiteX4" fmla="*/ 187412 w 248519"/>
                  <a:gd name="connsiteY4" fmla="*/ 673748 h 673762"/>
                  <a:gd name="connsiteX5" fmla="*/ 246150 w 248519"/>
                  <a:gd name="connsiteY5" fmla="*/ 581673 h 673762"/>
                  <a:gd name="connsiteX6" fmla="*/ 223925 w 248519"/>
                  <a:gd name="connsiteY6" fmla="*/ 645173 h 673762"/>
                  <a:gd name="connsiteX7" fmla="*/ 106450 w 248519"/>
                  <a:gd name="connsiteY7" fmla="*/ 610248 h 673762"/>
                  <a:gd name="connsiteX8" fmla="*/ 38187 w 248519"/>
                  <a:gd name="connsiteY8" fmla="*/ 426098 h 673762"/>
                  <a:gd name="connsiteX9" fmla="*/ 19137 w 248519"/>
                  <a:gd name="connsiteY9" fmla="*/ 2236 h 67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519" h="673762">
                    <a:moveTo>
                      <a:pt x="19137" y="2236"/>
                    </a:moveTo>
                    <a:cubicBezTo>
                      <a:pt x="12787" y="-23958"/>
                      <a:pt x="-1236" y="186915"/>
                      <a:pt x="87" y="268936"/>
                    </a:cubicBezTo>
                    <a:cubicBezTo>
                      <a:pt x="1410" y="350957"/>
                      <a:pt x="11729" y="441180"/>
                      <a:pt x="27075" y="494361"/>
                    </a:cubicBezTo>
                    <a:cubicBezTo>
                      <a:pt x="42421" y="547542"/>
                      <a:pt x="65439" y="558125"/>
                      <a:pt x="92162" y="588023"/>
                    </a:cubicBezTo>
                    <a:cubicBezTo>
                      <a:pt x="118885" y="617921"/>
                      <a:pt x="161747" y="674806"/>
                      <a:pt x="187412" y="673748"/>
                    </a:cubicBezTo>
                    <a:cubicBezTo>
                      <a:pt x="213077" y="672690"/>
                      <a:pt x="240065" y="586435"/>
                      <a:pt x="246150" y="581673"/>
                    </a:cubicBezTo>
                    <a:cubicBezTo>
                      <a:pt x="252235" y="576911"/>
                      <a:pt x="247208" y="640411"/>
                      <a:pt x="223925" y="645173"/>
                    </a:cubicBezTo>
                    <a:cubicBezTo>
                      <a:pt x="200642" y="649936"/>
                      <a:pt x="137406" y="646760"/>
                      <a:pt x="106450" y="610248"/>
                    </a:cubicBezTo>
                    <a:cubicBezTo>
                      <a:pt x="75494" y="573736"/>
                      <a:pt x="53004" y="525846"/>
                      <a:pt x="38187" y="426098"/>
                    </a:cubicBezTo>
                    <a:cubicBezTo>
                      <a:pt x="23370" y="326350"/>
                      <a:pt x="25487" y="28430"/>
                      <a:pt x="19137" y="223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54219CA4-B2BB-4A18-87D9-B6D4F08EB01D}"/>
                  </a:ext>
                </a:extLst>
              </p:cNvPr>
              <p:cNvSpPr/>
              <p:nvPr/>
            </p:nvSpPr>
            <p:spPr>
              <a:xfrm flipH="1">
                <a:off x="4343255" y="8520108"/>
                <a:ext cx="126959" cy="670889"/>
              </a:xfrm>
              <a:custGeom>
                <a:avLst/>
                <a:gdLst>
                  <a:gd name="connsiteX0" fmla="*/ 29 w 126959"/>
                  <a:gd name="connsiteY0" fmla="*/ 5 h 670889"/>
                  <a:gd name="connsiteX1" fmla="*/ 80991 w 126959"/>
                  <a:gd name="connsiteY1" fmla="*/ 109542 h 670889"/>
                  <a:gd name="connsiteX2" fmla="*/ 120679 w 126959"/>
                  <a:gd name="connsiteY2" fmla="*/ 606430 h 670889"/>
                  <a:gd name="connsiteX3" fmla="*/ 120679 w 126959"/>
                  <a:gd name="connsiteY3" fmla="*/ 644530 h 670889"/>
                  <a:gd name="connsiteX4" fmla="*/ 125441 w 126959"/>
                  <a:gd name="connsiteY4" fmla="*/ 419105 h 670889"/>
                  <a:gd name="connsiteX5" fmla="*/ 90516 w 126959"/>
                  <a:gd name="connsiteY5" fmla="*/ 106367 h 670889"/>
                  <a:gd name="connsiteX6" fmla="*/ 29 w 126959"/>
                  <a:gd name="connsiteY6" fmla="*/ 5 h 67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959" h="670889">
                    <a:moveTo>
                      <a:pt x="29" y="5"/>
                    </a:moveTo>
                    <a:cubicBezTo>
                      <a:pt x="-1558" y="534"/>
                      <a:pt x="60883" y="8471"/>
                      <a:pt x="80991" y="109542"/>
                    </a:cubicBezTo>
                    <a:cubicBezTo>
                      <a:pt x="101099" y="210613"/>
                      <a:pt x="114064" y="517265"/>
                      <a:pt x="120679" y="606430"/>
                    </a:cubicBezTo>
                    <a:cubicBezTo>
                      <a:pt x="127294" y="695595"/>
                      <a:pt x="119885" y="675751"/>
                      <a:pt x="120679" y="644530"/>
                    </a:cubicBezTo>
                    <a:cubicBezTo>
                      <a:pt x="121473" y="613309"/>
                      <a:pt x="130468" y="508799"/>
                      <a:pt x="125441" y="419105"/>
                    </a:cubicBezTo>
                    <a:cubicBezTo>
                      <a:pt x="120414" y="329411"/>
                      <a:pt x="104803" y="176217"/>
                      <a:pt x="90516" y="106367"/>
                    </a:cubicBezTo>
                    <a:cubicBezTo>
                      <a:pt x="76229" y="36517"/>
                      <a:pt x="1616" y="-524"/>
                      <a:pt x="29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5E096E34-5F8D-485C-BA7F-C4694C5C2340}"/>
                  </a:ext>
                </a:extLst>
              </p:cNvPr>
              <p:cNvSpPr/>
              <p:nvPr/>
            </p:nvSpPr>
            <p:spPr>
              <a:xfrm flipH="1">
                <a:off x="4137841" y="8415837"/>
                <a:ext cx="261055" cy="847584"/>
              </a:xfrm>
              <a:custGeom>
                <a:avLst/>
                <a:gdLst>
                  <a:gd name="connsiteX0" fmla="*/ 55711 w 261055"/>
                  <a:gd name="connsiteY0" fmla="*/ 1088 h 847584"/>
                  <a:gd name="connsiteX1" fmla="*/ 150961 w 261055"/>
                  <a:gd name="connsiteY1" fmla="*/ 77288 h 847584"/>
                  <a:gd name="connsiteX2" fmla="*/ 208111 w 261055"/>
                  <a:gd name="connsiteY2" fmla="*/ 164601 h 847584"/>
                  <a:gd name="connsiteX3" fmla="*/ 223986 w 261055"/>
                  <a:gd name="connsiteY3" fmla="*/ 501151 h 847584"/>
                  <a:gd name="connsiteX4" fmla="*/ 241448 w 261055"/>
                  <a:gd name="connsiteY4" fmla="*/ 677363 h 847584"/>
                  <a:gd name="connsiteX5" fmla="*/ 258911 w 261055"/>
                  <a:gd name="connsiteY5" fmla="*/ 767851 h 847584"/>
                  <a:gd name="connsiteX6" fmla="*/ 189061 w 261055"/>
                  <a:gd name="connsiteY6" fmla="*/ 798013 h 847584"/>
                  <a:gd name="connsiteX7" fmla="*/ 141436 w 261055"/>
                  <a:gd name="connsiteY7" fmla="*/ 845638 h 847584"/>
                  <a:gd name="connsiteX8" fmla="*/ 148 w 261055"/>
                  <a:gd name="connsiteY8" fmla="*/ 837701 h 847584"/>
                  <a:gd name="connsiteX9" fmla="*/ 116036 w 261055"/>
                  <a:gd name="connsiteY9" fmla="*/ 831351 h 847584"/>
                  <a:gd name="connsiteX10" fmla="*/ 195411 w 261055"/>
                  <a:gd name="connsiteY10" fmla="*/ 790076 h 847584"/>
                  <a:gd name="connsiteX11" fmla="*/ 230336 w 261055"/>
                  <a:gd name="connsiteY11" fmla="*/ 731338 h 847584"/>
                  <a:gd name="connsiteX12" fmla="*/ 193823 w 261055"/>
                  <a:gd name="connsiteY12" fmla="*/ 136026 h 847584"/>
                  <a:gd name="connsiteX13" fmla="*/ 55711 w 261055"/>
                  <a:gd name="connsiteY13" fmla="*/ 1088 h 84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055" h="847584">
                    <a:moveTo>
                      <a:pt x="55711" y="1088"/>
                    </a:moveTo>
                    <a:cubicBezTo>
                      <a:pt x="48567" y="-8702"/>
                      <a:pt x="125561" y="50036"/>
                      <a:pt x="150961" y="77288"/>
                    </a:cubicBezTo>
                    <a:cubicBezTo>
                      <a:pt x="176361" y="104540"/>
                      <a:pt x="195940" y="93957"/>
                      <a:pt x="208111" y="164601"/>
                    </a:cubicBezTo>
                    <a:cubicBezTo>
                      <a:pt x="220282" y="235245"/>
                      <a:pt x="218430" y="415691"/>
                      <a:pt x="223986" y="501151"/>
                    </a:cubicBezTo>
                    <a:cubicBezTo>
                      <a:pt x="229542" y="586611"/>
                      <a:pt x="235627" y="632913"/>
                      <a:pt x="241448" y="677363"/>
                    </a:cubicBezTo>
                    <a:cubicBezTo>
                      <a:pt x="247269" y="721813"/>
                      <a:pt x="267642" y="747743"/>
                      <a:pt x="258911" y="767851"/>
                    </a:cubicBezTo>
                    <a:cubicBezTo>
                      <a:pt x="250180" y="787959"/>
                      <a:pt x="208640" y="785049"/>
                      <a:pt x="189061" y="798013"/>
                    </a:cubicBezTo>
                    <a:cubicBezTo>
                      <a:pt x="169482" y="810977"/>
                      <a:pt x="172921" y="839023"/>
                      <a:pt x="141436" y="845638"/>
                    </a:cubicBezTo>
                    <a:cubicBezTo>
                      <a:pt x="109951" y="852253"/>
                      <a:pt x="4381" y="840082"/>
                      <a:pt x="148" y="837701"/>
                    </a:cubicBezTo>
                    <a:cubicBezTo>
                      <a:pt x="-4085" y="835320"/>
                      <a:pt x="83492" y="839289"/>
                      <a:pt x="116036" y="831351"/>
                    </a:cubicBezTo>
                    <a:cubicBezTo>
                      <a:pt x="148580" y="823414"/>
                      <a:pt x="176361" y="806745"/>
                      <a:pt x="195411" y="790076"/>
                    </a:cubicBezTo>
                    <a:cubicBezTo>
                      <a:pt x="214461" y="773407"/>
                      <a:pt x="230601" y="840346"/>
                      <a:pt x="230336" y="731338"/>
                    </a:cubicBezTo>
                    <a:cubicBezTo>
                      <a:pt x="230071" y="622330"/>
                      <a:pt x="224779" y="256147"/>
                      <a:pt x="193823" y="136026"/>
                    </a:cubicBezTo>
                    <a:cubicBezTo>
                      <a:pt x="162867" y="15905"/>
                      <a:pt x="62855" y="10878"/>
                      <a:pt x="55711" y="10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AB191D57-B390-4F47-A195-DBB3DBDCB51D}"/>
                  </a:ext>
                </a:extLst>
              </p:cNvPr>
              <p:cNvSpPr/>
              <p:nvPr/>
            </p:nvSpPr>
            <p:spPr>
              <a:xfrm flipH="1">
                <a:off x="3296194" y="8570854"/>
                <a:ext cx="938347" cy="170772"/>
              </a:xfrm>
              <a:custGeom>
                <a:avLst/>
                <a:gdLst>
                  <a:gd name="connsiteX0" fmla="*/ 35818 w 938347"/>
                  <a:gd name="connsiteY0" fmla="*/ 1646 h 170772"/>
                  <a:gd name="connsiteX1" fmla="*/ 86618 w 938347"/>
                  <a:gd name="connsiteY1" fmla="*/ 1646 h 170772"/>
                  <a:gd name="connsiteX2" fmla="*/ 597793 w 938347"/>
                  <a:gd name="connsiteY2" fmla="*/ 17521 h 170772"/>
                  <a:gd name="connsiteX3" fmla="*/ 778768 w 938347"/>
                  <a:gd name="connsiteY3" fmla="*/ 81021 h 170772"/>
                  <a:gd name="connsiteX4" fmla="*/ 937518 w 938347"/>
                  <a:gd name="connsiteY4" fmla="*/ 169921 h 170772"/>
                  <a:gd name="connsiteX5" fmla="*/ 708918 w 938347"/>
                  <a:gd name="connsiteY5" fmla="*/ 23871 h 170772"/>
                  <a:gd name="connsiteX6" fmla="*/ 35818 w 938347"/>
                  <a:gd name="connsiteY6" fmla="*/ 1646 h 17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8347" h="170772">
                    <a:moveTo>
                      <a:pt x="35818" y="1646"/>
                    </a:moveTo>
                    <a:cubicBezTo>
                      <a:pt x="-67898" y="-2058"/>
                      <a:pt x="86618" y="1646"/>
                      <a:pt x="86618" y="1646"/>
                    </a:cubicBezTo>
                    <a:cubicBezTo>
                      <a:pt x="180280" y="4292"/>
                      <a:pt x="482435" y="4292"/>
                      <a:pt x="597793" y="17521"/>
                    </a:cubicBezTo>
                    <a:cubicBezTo>
                      <a:pt x="713151" y="30750"/>
                      <a:pt x="722147" y="55621"/>
                      <a:pt x="778768" y="81021"/>
                    </a:cubicBezTo>
                    <a:cubicBezTo>
                      <a:pt x="835389" y="106421"/>
                      <a:pt x="949160" y="179446"/>
                      <a:pt x="937518" y="169921"/>
                    </a:cubicBezTo>
                    <a:cubicBezTo>
                      <a:pt x="925876" y="160396"/>
                      <a:pt x="857085" y="53504"/>
                      <a:pt x="708918" y="23871"/>
                    </a:cubicBezTo>
                    <a:cubicBezTo>
                      <a:pt x="560751" y="-5762"/>
                      <a:pt x="139534" y="5350"/>
                      <a:pt x="35818" y="164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69DE4206-730D-44ED-B8A4-901ABD0AB83A}"/>
                  </a:ext>
                </a:extLst>
              </p:cNvPr>
              <p:cNvSpPr/>
              <p:nvPr/>
            </p:nvSpPr>
            <p:spPr>
              <a:xfrm flipH="1">
                <a:off x="3229742" y="8895834"/>
                <a:ext cx="926280" cy="214656"/>
              </a:xfrm>
              <a:custGeom>
                <a:avLst/>
                <a:gdLst>
                  <a:gd name="connsiteX0" fmla="*/ 1749 w 926280"/>
                  <a:gd name="connsiteY0" fmla="*/ 213241 h 214656"/>
                  <a:gd name="connsiteX1" fmla="*/ 268449 w 926280"/>
                  <a:gd name="connsiteY1" fmla="*/ 159266 h 214656"/>
                  <a:gd name="connsiteX2" fmla="*/ 925674 w 926280"/>
                  <a:gd name="connsiteY2" fmla="*/ 516 h 214656"/>
                  <a:gd name="connsiteX3" fmla="*/ 379574 w 926280"/>
                  <a:gd name="connsiteY3" fmla="*/ 111641 h 214656"/>
                  <a:gd name="connsiteX4" fmla="*/ 1749 w 926280"/>
                  <a:gd name="connsiteY4" fmla="*/ 213241 h 21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280" h="214656">
                    <a:moveTo>
                      <a:pt x="1749" y="213241"/>
                    </a:moveTo>
                    <a:cubicBezTo>
                      <a:pt x="-16772" y="221178"/>
                      <a:pt x="114462" y="194720"/>
                      <a:pt x="268449" y="159266"/>
                    </a:cubicBezTo>
                    <a:cubicBezTo>
                      <a:pt x="422436" y="123812"/>
                      <a:pt x="907153" y="8453"/>
                      <a:pt x="925674" y="516"/>
                    </a:cubicBezTo>
                    <a:cubicBezTo>
                      <a:pt x="944195" y="-7421"/>
                      <a:pt x="533561" y="78304"/>
                      <a:pt x="379574" y="111641"/>
                    </a:cubicBezTo>
                    <a:cubicBezTo>
                      <a:pt x="225587" y="144978"/>
                      <a:pt x="20270" y="205304"/>
                      <a:pt x="1749" y="21324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338F51FA-E061-4324-9235-C35E020186D0}"/>
                  </a:ext>
                </a:extLst>
              </p:cNvPr>
              <p:cNvSpPr/>
              <p:nvPr/>
            </p:nvSpPr>
            <p:spPr>
              <a:xfrm flipH="1">
                <a:off x="3241874" y="8904016"/>
                <a:ext cx="780928" cy="265695"/>
              </a:xfrm>
              <a:custGeom>
                <a:avLst/>
                <a:gdLst>
                  <a:gd name="connsiteX0" fmla="*/ 292 w 780928"/>
                  <a:gd name="connsiteY0" fmla="*/ 184422 h 265695"/>
                  <a:gd name="connsiteX1" fmla="*/ 152692 w 780928"/>
                  <a:gd name="connsiteY1" fmla="*/ 262209 h 265695"/>
                  <a:gd name="connsiteX2" fmla="*/ 316204 w 780928"/>
                  <a:gd name="connsiteY2" fmla="*/ 239984 h 265695"/>
                  <a:gd name="connsiteX3" fmla="*/ 700379 w 780928"/>
                  <a:gd name="connsiteY3" fmla="*/ 132034 h 265695"/>
                  <a:gd name="connsiteX4" fmla="*/ 746417 w 780928"/>
                  <a:gd name="connsiteY4" fmla="*/ 70122 h 265695"/>
                  <a:gd name="connsiteX5" fmla="*/ 779754 w 780928"/>
                  <a:gd name="connsiteY5" fmla="*/ 272 h 265695"/>
                  <a:gd name="connsiteX6" fmla="*/ 703554 w 780928"/>
                  <a:gd name="connsiteY6" fmla="*/ 97109 h 265695"/>
                  <a:gd name="connsiteX7" fmla="*/ 397167 w 780928"/>
                  <a:gd name="connsiteY7" fmla="*/ 205059 h 265695"/>
                  <a:gd name="connsiteX8" fmla="*/ 189204 w 780928"/>
                  <a:gd name="connsiteY8" fmla="*/ 238397 h 265695"/>
                  <a:gd name="connsiteX9" fmla="*/ 116179 w 780928"/>
                  <a:gd name="connsiteY9" fmla="*/ 235222 h 265695"/>
                  <a:gd name="connsiteX10" fmla="*/ 292 w 780928"/>
                  <a:gd name="connsiteY10" fmla="*/ 184422 h 26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0928" h="265695">
                    <a:moveTo>
                      <a:pt x="292" y="184422"/>
                    </a:moveTo>
                    <a:cubicBezTo>
                      <a:pt x="6377" y="188920"/>
                      <a:pt x="100040" y="252949"/>
                      <a:pt x="152692" y="262209"/>
                    </a:cubicBezTo>
                    <a:cubicBezTo>
                      <a:pt x="205344" y="271469"/>
                      <a:pt x="224923" y="261680"/>
                      <a:pt x="316204" y="239984"/>
                    </a:cubicBezTo>
                    <a:cubicBezTo>
                      <a:pt x="407485" y="218288"/>
                      <a:pt x="628677" y="160344"/>
                      <a:pt x="700379" y="132034"/>
                    </a:cubicBezTo>
                    <a:cubicBezTo>
                      <a:pt x="772081" y="103724"/>
                      <a:pt x="733188" y="92082"/>
                      <a:pt x="746417" y="70122"/>
                    </a:cubicBezTo>
                    <a:cubicBezTo>
                      <a:pt x="759646" y="48162"/>
                      <a:pt x="786898" y="-4226"/>
                      <a:pt x="779754" y="272"/>
                    </a:cubicBezTo>
                    <a:cubicBezTo>
                      <a:pt x="772610" y="4770"/>
                      <a:pt x="767319" y="62978"/>
                      <a:pt x="703554" y="97109"/>
                    </a:cubicBezTo>
                    <a:cubicBezTo>
                      <a:pt x="639789" y="131240"/>
                      <a:pt x="482892" y="181511"/>
                      <a:pt x="397167" y="205059"/>
                    </a:cubicBezTo>
                    <a:cubicBezTo>
                      <a:pt x="311442" y="228607"/>
                      <a:pt x="236035" y="233370"/>
                      <a:pt x="189204" y="238397"/>
                    </a:cubicBezTo>
                    <a:cubicBezTo>
                      <a:pt x="142373" y="243424"/>
                      <a:pt x="147664" y="242895"/>
                      <a:pt x="116179" y="235222"/>
                    </a:cubicBezTo>
                    <a:cubicBezTo>
                      <a:pt x="84694" y="227549"/>
                      <a:pt x="-5793" y="179924"/>
                      <a:pt x="292" y="1844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BBD17D7A-34AF-4CF5-B8FC-AFC7F3680E87}"/>
                  </a:ext>
                </a:extLst>
              </p:cNvPr>
              <p:cNvSpPr/>
              <p:nvPr/>
            </p:nvSpPr>
            <p:spPr>
              <a:xfrm flipH="1">
                <a:off x="3242791" y="8903930"/>
                <a:ext cx="731668" cy="180894"/>
              </a:xfrm>
              <a:custGeom>
                <a:avLst/>
                <a:gdLst>
                  <a:gd name="connsiteX0" fmla="*/ 2749 w 731668"/>
                  <a:gd name="connsiteY0" fmla="*/ 179745 h 180894"/>
                  <a:gd name="connsiteX1" fmla="*/ 277386 w 731668"/>
                  <a:gd name="connsiteY1" fmla="*/ 170220 h 180894"/>
                  <a:gd name="connsiteX2" fmla="*/ 544086 w 731668"/>
                  <a:gd name="connsiteY2" fmla="*/ 95608 h 180894"/>
                  <a:gd name="connsiteX3" fmla="*/ 728236 w 731668"/>
                  <a:gd name="connsiteY3" fmla="*/ 358 h 180894"/>
                  <a:gd name="connsiteX4" fmla="*/ 383749 w 731668"/>
                  <a:gd name="connsiteY4" fmla="*/ 132120 h 180894"/>
                  <a:gd name="connsiteX5" fmla="*/ 153561 w 731668"/>
                  <a:gd name="connsiteY5" fmla="*/ 163870 h 180894"/>
                  <a:gd name="connsiteX6" fmla="*/ 2749 w 731668"/>
                  <a:gd name="connsiteY6" fmla="*/ 179745 h 18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668" h="180894">
                    <a:moveTo>
                      <a:pt x="2749" y="179745"/>
                    </a:moveTo>
                    <a:cubicBezTo>
                      <a:pt x="23386" y="180803"/>
                      <a:pt x="187163" y="184243"/>
                      <a:pt x="277386" y="170220"/>
                    </a:cubicBezTo>
                    <a:cubicBezTo>
                      <a:pt x="367609" y="156197"/>
                      <a:pt x="468944" y="123918"/>
                      <a:pt x="544086" y="95608"/>
                    </a:cubicBezTo>
                    <a:cubicBezTo>
                      <a:pt x="619228" y="67298"/>
                      <a:pt x="754959" y="-5727"/>
                      <a:pt x="728236" y="358"/>
                    </a:cubicBezTo>
                    <a:cubicBezTo>
                      <a:pt x="701513" y="6443"/>
                      <a:pt x="479528" y="104868"/>
                      <a:pt x="383749" y="132120"/>
                    </a:cubicBezTo>
                    <a:cubicBezTo>
                      <a:pt x="287970" y="159372"/>
                      <a:pt x="224998" y="156991"/>
                      <a:pt x="153561" y="163870"/>
                    </a:cubicBezTo>
                    <a:cubicBezTo>
                      <a:pt x="82124" y="170749"/>
                      <a:pt x="-17888" y="178687"/>
                      <a:pt x="2749" y="17974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AD9908F9-07B8-4E01-BAA2-FD2EF1025F4F}"/>
                  </a:ext>
                </a:extLst>
              </p:cNvPr>
              <p:cNvSpPr/>
              <p:nvPr/>
            </p:nvSpPr>
            <p:spPr>
              <a:xfrm flipH="1">
                <a:off x="3196132" y="9002474"/>
                <a:ext cx="1033546" cy="269115"/>
              </a:xfrm>
              <a:custGeom>
                <a:avLst/>
                <a:gdLst>
                  <a:gd name="connsiteX0" fmla="*/ 793 w 1033546"/>
                  <a:gd name="connsiteY0" fmla="*/ 232014 h 269115"/>
                  <a:gd name="connsiteX1" fmla="*/ 110330 w 1033546"/>
                  <a:gd name="connsiteY1" fmla="*/ 268526 h 269115"/>
                  <a:gd name="connsiteX2" fmla="*/ 351630 w 1033546"/>
                  <a:gd name="connsiteY2" fmla="*/ 197089 h 269115"/>
                  <a:gd name="connsiteX3" fmla="*/ 702468 w 1033546"/>
                  <a:gd name="connsiteY3" fmla="*/ 103426 h 269115"/>
                  <a:gd name="connsiteX4" fmla="*/ 1031080 w 1033546"/>
                  <a:gd name="connsiteY4" fmla="*/ 239 h 269115"/>
                  <a:gd name="connsiteX5" fmla="*/ 524668 w 1033546"/>
                  <a:gd name="connsiteY5" fmla="*/ 133589 h 269115"/>
                  <a:gd name="connsiteX6" fmla="*/ 194468 w 1033546"/>
                  <a:gd name="connsiteY6" fmla="*/ 224076 h 269115"/>
                  <a:gd name="connsiteX7" fmla="*/ 67468 w 1033546"/>
                  <a:gd name="connsiteY7" fmla="*/ 249476 h 269115"/>
                  <a:gd name="connsiteX8" fmla="*/ 793 w 1033546"/>
                  <a:gd name="connsiteY8" fmla="*/ 232014 h 26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3546" h="269115">
                    <a:moveTo>
                      <a:pt x="793" y="232014"/>
                    </a:moveTo>
                    <a:cubicBezTo>
                      <a:pt x="7937" y="235189"/>
                      <a:pt x="51857" y="274347"/>
                      <a:pt x="110330" y="268526"/>
                    </a:cubicBezTo>
                    <a:cubicBezTo>
                      <a:pt x="168803" y="262705"/>
                      <a:pt x="252940" y="224606"/>
                      <a:pt x="351630" y="197089"/>
                    </a:cubicBezTo>
                    <a:cubicBezTo>
                      <a:pt x="450320" y="169572"/>
                      <a:pt x="589226" y="136234"/>
                      <a:pt x="702468" y="103426"/>
                    </a:cubicBezTo>
                    <a:cubicBezTo>
                      <a:pt x="815710" y="70618"/>
                      <a:pt x="1060713" y="-4788"/>
                      <a:pt x="1031080" y="239"/>
                    </a:cubicBezTo>
                    <a:cubicBezTo>
                      <a:pt x="1001447" y="5266"/>
                      <a:pt x="524668" y="133589"/>
                      <a:pt x="524668" y="133589"/>
                    </a:cubicBezTo>
                    <a:lnTo>
                      <a:pt x="194468" y="224076"/>
                    </a:lnTo>
                    <a:cubicBezTo>
                      <a:pt x="118268" y="243390"/>
                      <a:pt x="98689" y="247624"/>
                      <a:pt x="67468" y="249476"/>
                    </a:cubicBezTo>
                    <a:cubicBezTo>
                      <a:pt x="36247" y="251328"/>
                      <a:pt x="-6351" y="228839"/>
                      <a:pt x="793" y="2320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7332FEB9-0718-4CBB-B15F-D68021C29215}"/>
                  </a:ext>
                </a:extLst>
              </p:cNvPr>
              <p:cNvSpPr/>
              <p:nvPr/>
            </p:nvSpPr>
            <p:spPr>
              <a:xfrm flipH="1">
                <a:off x="3161388" y="9009059"/>
                <a:ext cx="1073847" cy="270152"/>
              </a:xfrm>
              <a:custGeom>
                <a:avLst/>
                <a:gdLst>
                  <a:gd name="connsiteX0" fmla="*/ 0 w 1073847"/>
                  <a:gd name="connsiteY0" fmla="*/ 241304 h 270152"/>
                  <a:gd name="connsiteX1" fmla="*/ 173037 w 1073847"/>
                  <a:gd name="connsiteY1" fmla="*/ 269879 h 270152"/>
                  <a:gd name="connsiteX2" fmla="*/ 465137 w 1073847"/>
                  <a:gd name="connsiteY2" fmla="*/ 220666 h 270152"/>
                  <a:gd name="connsiteX3" fmla="*/ 901700 w 1073847"/>
                  <a:gd name="connsiteY3" fmla="*/ 80966 h 270152"/>
                  <a:gd name="connsiteX4" fmla="*/ 1073150 w 1073847"/>
                  <a:gd name="connsiteY4" fmla="*/ 4 h 270152"/>
                  <a:gd name="connsiteX5" fmla="*/ 847725 w 1073847"/>
                  <a:gd name="connsiteY5" fmla="*/ 84141 h 270152"/>
                  <a:gd name="connsiteX6" fmla="*/ 334962 w 1073847"/>
                  <a:gd name="connsiteY6" fmla="*/ 233366 h 270152"/>
                  <a:gd name="connsiteX7" fmla="*/ 174625 w 1073847"/>
                  <a:gd name="connsiteY7" fmla="*/ 258766 h 270152"/>
                  <a:gd name="connsiteX8" fmla="*/ 0 w 1073847"/>
                  <a:gd name="connsiteY8" fmla="*/ 241304 h 27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3847" h="270152">
                    <a:moveTo>
                      <a:pt x="0" y="241304"/>
                    </a:moveTo>
                    <a:cubicBezTo>
                      <a:pt x="-265" y="243156"/>
                      <a:pt x="95514" y="273319"/>
                      <a:pt x="173037" y="269879"/>
                    </a:cubicBezTo>
                    <a:cubicBezTo>
                      <a:pt x="250560" y="266439"/>
                      <a:pt x="343693" y="252151"/>
                      <a:pt x="465137" y="220666"/>
                    </a:cubicBezTo>
                    <a:cubicBezTo>
                      <a:pt x="586581" y="189181"/>
                      <a:pt x="800365" y="117743"/>
                      <a:pt x="901700" y="80966"/>
                    </a:cubicBezTo>
                    <a:cubicBezTo>
                      <a:pt x="1003035" y="44189"/>
                      <a:pt x="1082146" y="-525"/>
                      <a:pt x="1073150" y="4"/>
                    </a:cubicBezTo>
                    <a:cubicBezTo>
                      <a:pt x="1064154" y="533"/>
                      <a:pt x="970756" y="45247"/>
                      <a:pt x="847725" y="84141"/>
                    </a:cubicBezTo>
                    <a:cubicBezTo>
                      <a:pt x="724694" y="123035"/>
                      <a:pt x="447145" y="204262"/>
                      <a:pt x="334962" y="233366"/>
                    </a:cubicBezTo>
                    <a:cubicBezTo>
                      <a:pt x="222779" y="262470"/>
                      <a:pt x="230717" y="257443"/>
                      <a:pt x="174625" y="258766"/>
                    </a:cubicBezTo>
                    <a:cubicBezTo>
                      <a:pt x="118533" y="260089"/>
                      <a:pt x="265" y="239452"/>
                      <a:pt x="0" y="24130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9B498188-604F-4B6C-9CAC-A417F42500E8}"/>
                  </a:ext>
                </a:extLst>
              </p:cNvPr>
              <p:cNvSpPr/>
              <p:nvPr/>
            </p:nvSpPr>
            <p:spPr>
              <a:xfrm flipH="1">
                <a:off x="3075712" y="9260267"/>
                <a:ext cx="1203292" cy="323008"/>
              </a:xfrm>
              <a:custGeom>
                <a:avLst/>
                <a:gdLst>
                  <a:gd name="connsiteX0" fmla="*/ 906 w 1203292"/>
                  <a:gd name="connsiteY0" fmla="*/ 4383 h 323008"/>
                  <a:gd name="connsiteX1" fmla="*/ 115206 w 1203292"/>
                  <a:gd name="connsiteY1" fmla="*/ 199646 h 323008"/>
                  <a:gd name="connsiteX2" fmla="*/ 132669 w 1203292"/>
                  <a:gd name="connsiteY2" fmla="*/ 296483 h 323008"/>
                  <a:gd name="connsiteX3" fmla="*/ 256494 w 1203292"/>
                  <a:gd name="connsiteY3" fmla="*/ 321883 h 323008"/>
                  <a:gd name="connsiteX4" fmla="*/ 569231 w 1203292"/>
                  <a:gd name="connsiteY4" fmla="*/ 306008 h 323008"/>
                  <a:gd name="connsiteX5" fmla="*/ 943881 w 1203292"/>
                  <a:gd name="connsiteY5" fmla="*/ 199646 h 323008"/>
                  <a:gd name="connsiteX6" fmla="*/ 1164544 w 1203292"/>
                  <a:gd name="connsiteY6" fmla="*/ 117096 h 323008"/>
                  <a:gd name="connsiteX7" fmla="*/ 1201056 w 1203292"/>
                  <a:gd name="connsiteY7" fmla="*/ 4383 h 323008"/>
                  <a:gd name="connsiteX8" fmla="*/ 1137556 w 1203292"/>
                  <a:gd name="connsiteY8" fmla="*/ 104396 h 323008"/>
                  <a:gd name="connsiteX9" fmla="*/ 823231 w 1203292"/>
                  <a:gd name="connsiteY9" fmla="*/ 226633 h 323008"/>
                  <a:gd name="connsiteX10" fmla="*/ 469219 w 1203292"/>
                  <a:gd name="connsiteY10" fmla="*/ 304421 h 323008"/>
                  <a:gd name="connsiteX11" fmla="*/ 135844 w 1203292"/>
                  <a:gd name="connsiteY11" fmla="*/ 290133 h 323008"/>
                  <a:gd name="connsiteX12" fmla="*/ 137431 w 1203292"/>
                  <a:gd name="connsiteY12" fmla="*/ 220283 h 323008"/>
                  <a:gd name="connsiteX13" fmla="*/ 126319 w 1203292"/>
                  <a:gd name="connsiteY13" fmla="*/ 177421 h 323008"/>
                  <a:gd name="connsiteX14" fmla="*/ 64406 w 1203292"/>
                  <a:gd name="connsiteY14" fmla="*/ 72646 h 323008"/>
                  <a:gd name="connsiteX15" fmla="*/ 906 w 1203292"/>
                  <a:gd name="connsiteY15" fmla="*/ 4383 h 32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3292" h="323008">
                    <a:moveTo>
                      <a:pt x="906" y="4383"/>
                    </a:moveTo>
                    <a:cubicBezTo>
                      <a:pt x="9373" y="25550"/>
                      <a:pt x="93246" y="150963"/>
                      <a:pt x="115206" y="199646"/>
                    </a:cubicBezTo>
                    <a:cubicBezTo>
                      <a:pt x="137167" y="248329"/>
                      <a:pt x="109121" y="276110"/>
                      <a:pt x="132669" y="296483"/>
                    </a:cubicBezTo>
                    <a:cubicBezTo>
                      <a:pt x="156217" y="316856"/>
                      <a:pt x="183734" y="320296"/>
                      <a:pt x="256494" y="321883"/>
                    </a:cubicBezTo>
                    <a:cubicBezTo>
                      <a:pt x="329254" y="323471"/>
                      <a:pt x="454667" y="326381"/>
                      <a:pt x="569231" y="306008"/>
                    </a:cubicBezTo>
                    <a:cubicBezTo>
                      <a:pt x="683795" y="285635"/>
                      <a:pt x="844662" y="231131"/>
                      <a:pt x="943881" y="199646"/>
                    </a:cubicBezTo>
                    <a:cubicBezTo>
                      <a:pt x="1043100" y="168161"/>
                      <a:pt x="1121681" y="149640"/>
                      <a:pt x="1164544" y="117096"/>
                    </a:cubicBezTo>
                    <a:cubicBezTo>
                      <a:pt x="1207407" y="84552"/>
                      <a:pt x="1205554" y="6500"/>
                      <a:pt x="1201056" y="4383"/>
                    </a:cubicBezTo>
                    <a:cubicBezTo>
                      <a:pt x="1196558" y="2266"/>
                      <a:pt x="1200527" y="67354"/>
                      <a:pt x="1137556" y="104396"/>
                    </a:cubicBezTo>
                    <a:cubicBezTo>
                      <a:pt x="1074585" y="141438"/>
                      <a:pt x="934620" y="193296"/>
                      <a:pt x="823231" y="226633"/>
                    </a:cubicBezTo>
                    <a:cubicBezTo>
                      <a:pt x="711842" y="259970"/>
                      <a:pt x="583783" y="293838"/>
                      <a:pt x="469219" y="304421"/>
                    </a:cubicBezTo>
                    <a:cubicBezTo>
                      <a:pt x="354655" y="315004"/>
                      <a:pt x="191142" y="304156"/>
                      <a:pt x="135844" y="290133"/>
                    </a:cubicBezTo>
                    <a:cubicBezTo>
                      <a:pt x="80546" y="276110"/>
                      <a:pt x="139018" y="239068"/>
                      <a:pt x="137431" y="220283"/>
                    </a:cubicBezTo>
                    <a:cubicBezTo>
                      <a:pt x="135844" y="201498"/>
                      <a:pt x="138490" y="202027"/>
                      <a:pt x="126319" y="177421"/>
                    </a:cubicBezTo>
                    <a:cubicBezTo>
                      <a:pt x="114148" y="152815"/>
                      <a:pt x="83191" y="101221"/>
                      <a:pt x="64406" y="72646"/>
                    </a:cubicBezTo>
                    <a:cubicBezTo>
                      <a:pt x="45621" y="44071"/>
                      <a:pt x="-7561" y="-16784"/>
                      <a:pt x="906" y="438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7671603D-84BB-4A33-B56D-092ADF54325B}"/>
                  </a:ext>
                </a:extLst>
              </p:cNvPr>
              <p:cNvSpPr/>
              <p:nvPr/>
            </p:nvSpPr>
            <p:spPr>
              <a:xfrm flipH="1">
                <a:off x="3076304" y="9015042"/>
                <a:ext cx="87379" cy="333939"/>
              </a:xfrm>
              <a:custGeom>
                <a:avLst/>
                <a:gdLst>
                  <a:gd name="connsiteX0" fmla="*/ 10 w 87379"/>
                  <a:gd name="connsiteY0" fmla="*/ 371 h 333939"/>
                  <a:gd name="connsiteX1" fmla="*/ 57160 w 87379"/>
                  <a:gd name="connsiteY1" fmla="*/ 116258 h 333939"/>
                  <a:gd name="connsiteX2" fmla="*/ 87323 w 87379"/>
                  <a:gd name="connsiteY2" fmla="*/ 235321 h 333939"/>
                  <a:gd name="connsiteX3" fmla="*/ 65098 w 87379"/>
                  <a:gd name="connsiteY3" fmla="*/ 333746 h 333939"/>
                  <a:gd name="connsiteX4" fmla="*/ 80973 w 87379"/>
                  <a:gd name="connsiteY4" fmla="*/ 257546 h 333939"/>
                  <a:gd name="connsiteX5" fmla="*/ 61923 w 87379"/>
                  <a:gd name="connsiteY5" fmla="*/ 155946 h 333939"/>
                  <a:gd name="connsiteX6" fmla="*/ 10 w 87379"/>
                  <a:gd name="connsiteY6" fmla="*/ 371 h 33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79" h="333939">
                    <a:moveTo>
                      <a:pt x="10" y="371"/>
                    </a:moveTo>
                    <a:cubicBezTo>
                      <a:pt x="-784" y="-6244"/>
                      <a:pt x="42608" y="77100"/>
                      <a:pt x="57160" y="116258"/>
                    </a:cubicBezTo>
                    <a:cubicBezTo>
                      <a:pt x="71712" y="155416"/>
                      <a:pt x="86000" y="199073"/>
                      <a:pt x="87323" y="235321"/>
                    </a:cubicBezTo>
                    <a:cubicBezTo>
                      <a:pt x="88646" y="271569"/>
                      <a:pt x="66156" y="330042"/>
                      <a:pt x="65098" y="333746"/>
                    </a:cubicBezTo>
                    <a:cubicBezTo>
                      <a:pt x="64040" y="337450"/>
                      <a:pt x="81502" y="287179"/>
                      <a:pt x="80973" y="257546"/>
                    </a:cubicBezTo>
                    <a:cubicBezTo>
                      <a:pt x="80444" y="227913"/>
                      <a:pt x="76210" y="199602"/>
                      <a:pt x="61923" y="155946"/>
                    </a:cubicBezTo>
                    <a:cubicBezTo>
                      <a:pt x="47636" y="112290"/>
                      <a:pt x="804" y="6986"/>
                      <a:pt x="10" y="3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E53C6D8F-D564-4CEA-8B0C-E0B15F6C4B58}"/>
                  </a:ext>
                </a:extLst>
              </p:cNvPr>
              <p:cNvSpPr/>
              <p:nvPr/>
            </p:nvSpPr>
            <p:spPr>
              <a:xfrm flipH="1">
                <a:off x="2436563" y="8813697"/>
                <a:ext cx="125080" cy="425553"/>
              </a:xfrm>
              <a:custGeom>
                <a:avLst/>
                <a:gdLst>
                  <a:gd name="connsiteX0" fmla="*/ 4395 w 125080"/>
                  <a:gd name="connsiteY0" fmla="*/ 103 h 425553"/>
                  <a:gd name="connsiteX1" fmla="*/ 120812 w 125080"/>
                  <a:gd name="connsiteY1" fmla="*/ 239286 h 425553"/>
                  <a:gd name="connsiteX2" fmla="*/ 101762 w 125080"/>
                  <a:gd name="connsiteY2" fmla="*/ 425553 h 425553"/>
                  <a:gd name="connsiteX3" fmla="*/ 101762 w 125080"/>
                  <a:gd name="connsiteY3" fmla="*/ 425553 h 425553"/>
                  <a:gd name="connsiteX4" fmla="*/ 162 w 125080"/>
                  <a:gd name="connsiteY4" fmla="*/ 357820 h 425553"/>
                  <a:gd name="connsiteX5" fmla="*/ 78478 w 125080"/>
                  <a:gd name="connsiteY5" fmla="*/ 402270 h 425553"/>
                  <a:gd name="connsiteX6" fmla="*/ 93295 w 125080"/>
                  <a:gd name="connsiteY6" fmla="*/ 376870 h 425553"/>
                  <a:gd name="connsiteX7" fmla="*/ 101762 w 125080"/>
                  <a:gd name="connsiteY7" fmla="*/ 268920 h 425553"/>
                  <a:gd name="connsiteX8" fmla="*/ 4395 w 125080"/>
                  <a:gd name="connsiteY8" fmla="*/ 103 h 42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080" h="425553">
                    <a:moveTo>
                      <a:pt x="4395" y="103"/>
                    </a:moveTo>
                    <a:cubicBezTo>
                      <a:pt x="7570" y="-4836"/>
                      <a:pt x="104584" y="168378"/>
                      <a:pt x="120812" y="239286"/>
                    </a:cubicBezTo>
                    <a:cubicBezTo>
                      <a:pt x="137040" y="310194"/>
                      <a:pt x="101762" y="425553"/>
                      <a:pt x="101762" y="425553"/>
                    </a:cubicBezTo>
                    <a:lnTo>
                      <a:pt x="101762" y="425553"/>
                    </a:lnTo>
                    <a:cubicBezTo>
                      <a:pt x="84829" y="414264"/>
                      <a:pt x="4043" y="361700"/>
                      <a:pt x="162" y="357820"/>
                    </a:cubicBezTo>
                    <a:cubicBezTo>
                      <a:pt x="-3719" y="353940"/>
                      <a:pt x="62956" y="399095"/>
                      <a:pt x="78478" y="402270"/>
                    </a:cubicBezTo>
                    <a:cubicBezTo>
                      <a:pt x="94000" y="405445"/>
                      <a:pt x="89414" y="399095"/>
                      <a:pt x="93295" y="376870"/>
                    </a:cubicBezTo>
                    <a:cubicBezTo>
                      <a:pt x="97176" y="354645"/>
                      <a:pt x="118342" y="333126"/>
                      <a:pt x="101762" y="268920"/>
                    </a:cubicBezTo>
                    <a:cubicBezTo>
                      <a:pt x="85182" y="204714"/>
                      <a:pt x="1220" y="5042"/>
                      <a:pt x="4395" y="10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4347167E-CA73-4CF7-9F43-8EC6C00D972E}"/>
                  </a:ext>
                </a:extLst>
              </p:cNvPr>
              <p:cNvSpPr/>
              <p:nvPr/>
            </p:nvSpPr>
            <p:spPr>
              <a:xfrm flipH="1">
                <a:off x="2478781" y="9224433"/>
                <a:ext cx="145202" cy="521279"/>
              </a:xfrm>
              <a:custGeom>
                <a:avLst/>
                <a:gdLst>
                  <a:gd name="connsiteX0" fmla="*/ 145052 w 145202"/>
                  <a:gd name="connsiteY0" fmla="*/ 0 h 521279"/>
                  <a:gd name="connsiteX1" fmla="*/ 66735 w 145202"/>
                  <a:gd name="connsiteY1" fmla="*/ 296334 h 521279"/>
                  <a:gd name="connsiteX2" fmla="*/ 9585 w 145202"/>
                  <a:gd name="connsiteY2" fmla="*/ 419100 h 521279"/>
                  <a:gd name="connsiteX3" fmla="*/ 22285 w 145202"/>
                  <a:gd name="connsiteY3" fmla="*/ 484717 h 521279"/>
                  <a:gd name="connsiteX4" fmla="*/ 22285 w 145202"/>
                  <a:gd name="connsiteY4" fmla="*/ 520700 h 521279"/>
                  <a:gd name="connsiteX5" fmla="*/ 1118 w 145202"/>
                  <a:gd name="connsiteY5" fmla="*/ 457200 h 521279"/>
                  <a:gd name="connsiteX6" fmla="*/ 7468 w 145202"/>
                  <a:gd name="connsiteY6" fmla="*/ 408517 h 521279"/>
                  <a:gd name="connsiteX7" fmla="*/ 45568 w 145202"/>
                  <a:gd name="connsiteY7" fmla="*/ 296334 h 521279"/>
                  <a:gd name="connsiteX8" fmla="*/ 145052 w 145202"/>
                  <a:gd name="connsiteY8" fmla="*/ 0 h 52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02" h="521279">
                    <a:moveTo>
                      <a:pt x="145052" y="0"/>
                    </a:moveTo>
                    <a:cubicBezTo>
                      <a:pt x="148580" y="0"/>
                      <a:pt x="89313" y="226484"/>
                      <a:pt x="66735" y="296334"/>
                    </a:cubicBezTo>
                    <a:cubicBezTo>
                      <a:pt x="44157" y="366184"/>
                      <a:pt x="16993" y="387703"/>
                      <a:pt x="9585" y="419100"/>
                    </a:cubicBezTo>
                    <a:cubicBezTo>
                      <a:pt x="2177" y="450497"/>
                      <a:pt x="20168" y="467784"/>
                      <a:pt x="22285" y="484717"/>
                    </a:cubicBezTo>
                    <a:cubicBezTo>
                      <a:pt x="24402" y="501650"/>
                      <a:pt x="25813" y="525286"/>
                      <a:pt x="22285" y="520700"/>
                    </a:cubicBezTo>
                    <a:cubicBezTo>
                      <a:pt x="18757" y="516114"/>
                      <a:pt x="3587" y="475897"/>
                      <a:pt x="1118" y="457200"/>
                    </a:cubicBezTo>
                    <a:cubicBezTo>
                      <a:pt x="-1352" y="438503"/>
                      <a:pt x="60" y="435328"/>
                      <a:pt x="7468" y="408517"/>
                    </a:cubicBezTo>
                    <a:cubicBezTo>
                      <a:pt x="14876" y="381706"/>
                      <a:pt x="22637" y="363009"/>
                      <a:pt x="45568" y="296334"/>
                    </a:cubicBezTo>
                    <a:cubicBezTo>
                      <a:pt x="68499" y="229659"/>
                      <a:pt x="141524" y="0"/>
                      <a:pt x="14505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A83CEF2E-3266-4776-9EFB-E395A93D58FC}"/>
                  </a:ext>
                </a:extLst>
              </p:cNvPr>
              <p:cNvSpPr/>
              <p:nvPr/>
            </p:nvSpPr>
            <p:spPr>
              <a:xfrm flipH="1">
                <a:off x="2566799" y="9177728"/>
                <a:ext cx="308222" cy="208809"/>
              </a:xfrm>
              <a:custGeom>
                <a:avLst/>
                <a:gdLst>
                  <a:gd name="connsiteX0" fmla="*/ 307190 w 308222"/>
                  <a:gd name="connsiteY0" fmla="*/ 139 h 208809"/>
                  <a:gd name="connsiteX1" fmla="*/ 57423 w 308222"/>
                  <a:gd name="connsiteY1" fmla="*/ 108089 h 208809"/>
                  <a:gd name="connsiteX2" fmla="*/ 273 w 308222"/>
                  <a:gd name="connsiteY2" fmla="*/ 207572 h 208809"/>
                  <a:gd name="connsiteX3" fmla="*/ 40490 w 308222"/>
                  <a:gd name="connsiteY3" fmla="*/ 158889 h 208809"/>
                  <a:gd name="connsiteX4" fmla="*/ 142090 w 308222"/>
                  <a:gd name="connsiteY4" fmla="*/ 86922 h 208809"/>
                  <a:gd name="connsiteX5" fmla="*/ 307190 w 308222"/>
                  <a:gd name="connsiteY5" fmla="*/ 139 h 20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222" h="208809">
                    <a:moveTo>
                      <a:pt x="307190" y="139"/>
                    </a:moveTo>
                    <a:cubicBezTo>
                      <a:pt x="293079" y="3667"/>
                      <a:pt x="108576" y="73517"/>
                      <a:pt x="57423" y="108089"/>
                    </a:cubicBezTo>
                    <a:cubicBezTo>
                      <a:pt x="6270" y="142661"/>
                      <a:pt x="3095" y="199105"/>
                      <a:pt x="273" y="207572"/>
                    </a:cubicBezTo>
                    <a:cubicBezTo>
                      <a:pt x="-2549" y="216039"/>
                      <a:pt x="16854" y="178997"/>
                      <a:pt x="40490" y="158889"/>
                    </a:cubicBezTo>
                    <a:cubicBezTo>
                      <a:pt x="64126" y="138781"/>
                      <a:pt x="97287" y="112675"/>
                      <a:pt x="142090" y="86922"/>
                    </a:cubicBezTo>
                    <a:cubicBezTo>
                      <a:pt x="186893" y="61169"/>
                      <a:pt x="321301" y="-3389"/>
                      <a:pt x="307190" y="1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62C8D062-8EEF-478D-8160-80D8EE45CF8D}"/>
                  </a:ext>
                </a:extLst>
              </p:cNvPr>
              <p:cNvSpPr/>
              <p:nvPr/>
            </p:nvSpPr>
            <p:spPr>
              <a:xfrm flipH="1">
                <a:off x="2617221" y="9355726"/>
                <a:ext cx="268112" cy="335060"/>
              </a:xfrm>
              <a:custGeom>
                <a:avLst/>
                <a:gdLst>
                  <a:gd name="connsiteX0" fmla="*/ 266702 w 268112"/>
                  <a:gd name="connsiteY0" fmla="*/ 334374 h 335060"/>
                  <a:gd name="connsiteX1" fmla="*/ 194735 w 268112"/>
                  <a:gd name="connsiteY1" fmla="*/ 160807 h 335060"/>
                  <a:gd name="connsiteX2" fmla="*/ 59268 w 268112"/>
                  <a:gd name="connsiteY2" fmla="*/ 10524 h 335060"/>
                  <a:gd name="connsiteX3" fmla="*/ 2 w 268112"/>
                  <a:gd name="connsiteY3" fmla="*/ 12641 h 335060"/>
                  <a:gd name="connsiteX4" fmla="*/ 57152 w 268112"/>
                  <a:gd name="connsiteY4" fmla="*/ 12641 h 335060"/>
                  <a:gd name="connsiteX5" fmla="*/ 133352 w 268112"/>
                  <a:gd name="connsiteY5" fmla="*/ 93074 h 335060"/>
                  <a:gd name="connsiteX6" fmla="*/ 266702 w 268112"/>
                  <a:gd name="connsiteY6" fmla="*/ 334374 h 33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112" h="335060">
                    <a:moveTo>
                      <a:pt x="266702" y="334374"/>
                    </a:moveTo>
                    <a:cubicBezTo>
                      <a:pt x="276932" y="345663"/>
                      <a:pt x="229307" y="214782"/>
                      <a:pt x="194735" y="160807"/>
                    </a:cubicBezTo>
                    <a:cubicBezTo>
                      <a:pt x="160163" y="106832"/>
                      <a:pt x="91723" y="35218"/>
                      <a:pt x="59268" y="10524"/>
                    </a:cubicBezTo>
                    <a:cubicBezTo>
                      <a:pt x="26813" y="-14170"/>
                      <a:pt x="355" y="12288"/>
                      <a:pt x="2" y="12641"/>
                    </a:cubicBezTo>
                    <a:cubicBezTo>
                      <a:pt x="-351" y="12994"/>
                      <a:pt x="34927" y="-764"/>
                      <a:pt x="57152" y="12641"/>
                    </a:cubicBezTo>
                    <a:cubicBezTo>
                      <a:pt x="79377" y="26046"/>
                      <a:pt x="100191" y="42627"/>
                      <a:pt x="133352" y="93074"/>
                    </a:cubicBezTo>
                    <a:cubicBezTo>
                      <a:pt x="166513" y="143521"/>
                      <a:pt x="256472" y="323085"/>
                      <a:pt x="266702" y="33437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109A313F-06B7-4EEF-A55A-7419AD16B737}"/>
                  </a:ext>
                </a:extLst>
              </p:cNvPr>
              <p:cNvSpPr/>
              <p:nvPr/>
            </p:nvSpPr>
            <p:spPr>
              <a:xfrm flipH="1">
                <a:off x="2708615" y="9502719"/>
                <a:ext cx="73347" cy="370672"/>
              </a:xfrm>
              <a:custGeom>
                <a:avLst/>
                <a:gdLst>
                  <a:gd name="connsiteX0" fmla="*/ 65964 w 73347"/>
                  <a:gd name="connsiteY0" fmla="*/ 1114 h 370672"/>
                  <a:gd name="connsiteX1" fmla="*/ 42681 w 73347"/>
                  <a:gd name="connsiteY1" fmla="*/ 229714 h 370672"/>
                  <a:gd name="connsiteX2" fmla="*/ 347 w 73347"/>
                  <a:gd name="connsiteY2" fmla="*/ 369414 h 370672"/>
                  <a:gd name="connsiteX3" fmla="*/ 68081 w 73347"/>
                  <a:gd name="connsiteY3" fmla="*/ 151398 h 370672"/>
                  <a:gd name="connsiteX4" fmla="*/ 65964 w 73347"/>
                  <a:gd name="connsiteY4" fmla="*/ 1114 h 37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7" h="370672">
                    <a:moveTo>
                      <a:pt x="65964" y="1114"/>
                    </a:moveTo>
                    <a:cubicBezTo>
                      <a:pt x="61731" y="14167"/>
                      <a:pt x="53617" y="168331"/>
                      <a:pt x="42681" y="229714"/>
                    </a:cubicBezTo>
                    <a:cubicBezTo>
                      <a:pt x="31745" y="291097"/>
                      <a:pt x="-3886" y="382467"/>
                      <a:pt x="347" y="369414"/>
                    </a:cubicBezTo>
                    <a:cubicBezTo>
                      <a:pt x="4580" y="356361"/>
                      <a:pt x="57145" y="209959"/>
                      <a:pt x="68081" y="151398"/>
                    </a:cubicBezTo>
                    <a:cubicBezTo>
                      <a:pt x="79017" y="92837"/>
                      <a:pt x="70197" y="-11939"/>
                      <a:pt x="65964" y="11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38CD4ED0-95C8-491B-BE30-D0BFC9593946}"/>
                  </a:ext>
                </a:extLst>
              </p:cNvPr>
              <p:cNvSpPr/>
              <p:nvPr/>
            </p:nvSpPr>
            <p:spPr>
              <a:xfrm flipH="1">
                <a:off x="2662977" y="9601168"/>
                <a:ext cx="82841" cy="332409"/>
              </a:xfrm>
              <a:custGeom>
                <a:avLst/>
                <a:gdLst>
                  <a:gd name="connsiteX0" fmla="*/ 82737 w 82841"/>
                  <a:gd name="connsiteY0" fmla="*/ 32 h 332409"/>
                  <a:gd name="connsiteX1" fmla="*/ 40403 w 82841"/>
                  <a:gd name="connsiteY1" fmla="*/ 205349 h 332409"/>
                  <a:gd name="connsiteX2" fmla="*/ 187 w 82841"/>
                  <a:gd name="connsiteY2" fmla="*/ 332349 h 332409"/>
                  <a:gd name="connsiteX3" fmla="*/ 27703 w 82841"/>
                  <a:gd name="connsiteY3" fmla="*/ 190532 h 332409"/>
                  <a:gd name="connsiteX4" fmla="*/ 82737 w 82841"/>
                  <a:gd name="connsiteY4" fmla="*/ 32 h 33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41" h="332409">
                    <a:moveTo>
                      <a:pt x="82737" y="32"/>
                    </a:moveTo>
                    <a:cubicBezTo>
                      <a:pt x="84854" y="2502"/>
                      <a:pt x="54161" y="149963"/>
                      <a:pt x="40403" y="205349"/>
                    </a:cubicBezTo>
                    <a:cubicBezTo>
                      <a:pt x="26645" y="260735"/>
                      <a:pt x="2304" y="334819"/>
                      <a:pt x="187" y="332349"/>
                    </a:cubicBezTo>
                    <a:cubicBezTo>
                      <a:pt x="-1930" y="329880"/>
                      <a:pt x="14298" y="244154"/>
                      <a:pt x="27703" y="190532"/>
                    </a:cubicBezTo>
                    <a:cubicBezTo>
                      <a:pt x="41108" y="136910"/>
                      <a:pt x="80620" y="-2438"/>
                      <a:pt x="82737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EFEDE3CD-66FD-47CB-816D-381575D87C18}"/>
                  </a:ext>
                </a:extLst>
              </p:cNvPr>
              <p:cNvSpPr/>
              <p:nvPr/>
            </p:nvSpPr>
            <p:spPr>
              <a:xfrm flipH="1">
                <a:off x="2752164" y="9463604"/>
                <a:ext cx="58836" cy="340842"/>
              </a:xfrm>
              <a:custGeom>
                <a:avLst/>
                <a:gdLst>
                  <a:gd name="connsiteX0" fmla="*/ 56902 w 58836"/>
                  <a:gd name="connsiteY0" fmla="*/ 13 h 340842"/>
                  <a:gd name="connsiteX1" fmla="*/ 12452 w 58836"/>
                  <a:gd name="connsiteY1" fmla="*/ 237079 h 340842"/>
                  <a:gd name="connsiteX2" fmla="*/ 1869 w 58836"/>
                  <a:gd name="connsiteY2" fmla="*/ 340796 h 340842"/>
                  <a:gd name="connsiteX3" fmla="*/ 44202 w 58836"/>
                  <a:gd name="connsiteY3" fmla="*/ 226496 h 340842"/>
                  <a:gd name="connsiteX4" fmla="*/ 56902 w 58836"/>
                  <a:gd name="connsiteY4" fmla="*/ 13 h 34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36" h="340842">
                    <a:moveTo>
                      <a:pt x="56902" y="13"/>
                    </a:moveTo>
                    <a:cubicBezTo>
                      <a:pt x="51610" y="1777"/>
                      <a:pt x="21624" y="180282"/>
                      <a:pt x="12452" y="237079"/>
                    </a:cubicBezTo>
                    <a:cubicBezTo>
                      <a:pt x="3280" y="293876"/>
                      <a:pt x="-3423" y="342560"/>
                      <a:pt x="1869" y="340796"/>
                    </a:cubicBezTo>
                    <a:cubicBezTo>
                      <a:pt x="7161" y="339032"/>
                      <a:pt x="32208" y="281176"/>
                      <a:pt x="44202" y="226496"/>
                    </a:cubicBezTo>
                    <a:cubicBezTo>
                      <a:pt x="56196" y="171816"/>
                      <a:pt x="62194" y="-1751"/>
                      <a:pt x="56902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DD904A70-D428-442C-9FB6-A05F190C6A1F}"/>
                  </a:ext>
                </a:extLst>
              </p:cNvPr>
              <p:cNvSpPr/>
              <p:nvPr/>
            </p:nvSpPr>
            <p:spPr>
              <a:xfrm flipH="1">
                <a:off x="2787857" y="9381067"/>
                <a:ext cx="97474" cy="29659"/>
              </a:xfrm>
              <a:custGeom>
                <a:avLst/>
                <a:gdLst>
                  <a:gd name="connsiteX0" fmla="*/ 0 w 97474"/>
                  <a:gd name="connsiteY0" fmla="*/ 0 h 29659"/>
                  <a:gd name="connsiteX1" fmla="*/ 97366 w 97474"/>
                  <a:gd name="connsiteY1" fmla="*/ 29633 h 29659"/>
                  <a:gd name="connsiteX2" fmla="*/ 0 w 97474"/>
                  <a:gd name="connsiteY2" fmla="*/ 0 h 2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474" h="29659">
                    <a:moveTo>
                      <a:pt x="0" y="0"/>
                    </a:moveTo>
                    <a:cubicBezTo>
                      <a:pt x="0" y="0"/>
                      <a:pt x="93486" y="30691"/>
                      <a:pt x="97366" y="29633"/>
                    </a:cubicBezTo>
                    <a:cubicBezTo>
                      <a:pt x="101247" y="2857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E8F2A347-A6C7-481E-90B6-18C51FEECEA4}"/>
                  </a:ext>
                </a:extLst>
              </p:cNvPr>
              <p:cNvSpPr/>
              <p:nvPr/>
            </p:nvSpPr>
            <p:spPr>
              <a:xfrm flipH="1">
                <a:off x="2790867" y="9421037"/>
                <a:ext cx="80167" cy="295391"/>
              </a:xfrm>
              <a:custGeom>
                <a:avLst/>
                <a:gdLst>
                  <a:gd name="connsiteX0" fmla="*/ 78836 w 80167"/>
                  <a:gd name="connsiteY0" fmla="*/ 4480 h 295391"/>
                  <a:gd name="connsiteX1" fmla="*/ 47086 w 80167"/>
                  <a:gd name="connsiteY1" fmla="*/ 61630 h 295391"/>
                  <a:gd name="connsiteX2" fmla="*/ 11103 w 80167"/>
                  <a:gd name="connsiteY2" fmla="*/ 256363 h 295391"/>
                  <a:gd name="connsiteX3" fmla="*/ 17453 w 80167"/>
                  <a:gd name="connsiteY3" fmla="*/ 288113 h 295391"/>
                  <a:gd name="connsiteX4" fmla="*/ 519 w 80167"/>
                  <a:gd name="connsiteY4" fmla="*/ 161113 h 295391"/>
                  <a:gd name="connsiteX5" fmla="*/ 78836 w 80167"/>
                  <a:gd name="connsiteY5" fmla="*/ 4480 h 29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167" h="295391">
                    <a:moveTo>
                      <a:pt x="78836" y="4480"/>
                    </a:moveTo>
                    <a:cubicBezTo>
                      <a:pt x="86597" y="-12100"/>
                      <a:pt x="58375" y="19650"/>
                      <a:pt x="47086" y="61630"/>
                    </a:cubicBezTo>
                    <a:cubicBezTo>
                      <a:pt x="35797" y="103610"/>
                      <a:pt x="16042" y="218616"/>
                      <a:pt x="11103" y="256363"/>
                    </a:cubicBezTo>
                    <a:cubicBezTo>
                      <a:pt x="6164" y="294110"/>
                      <a:pt x="19217" y="303988"/>
                      <a:pt x="17453" y="288113"/>
                    </a:cubicBezTo>
                    <a:cubicBezTo>
                      <a:pt x="15689" y="272238"/>
                      <a:pt x="-3361" y="209443"/>
                      <a:pt x="519" y="161113"/>
                    </a:cubicBezTo>
                    <a:cubicBezTo>
                      <a:pt x="4399" y="112783"/>
                      <a:pt x="71075" y="21060"/>
                      <a:pt x="78836" y="448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D0BE6508-BB45-4CA9-9C7C-FCED42E07A4F}"/>
                  </a:ext>
                </a:extLst>
              </p:cNvPr>
              <p:cNvSpPr/>
              <p:nvPr/>
            </p:nvSpPr>
            <p:spPr>
              <a:xfrm flipH="1">
                <a:off x="1464859" y="9316009"/>
                <a:ext cx="1649993" cy="2320445"/>
              </a:xfrm>
              <a:custGeom>
                <a:avLst/>
                <a:gdLst>
                  <a:gd name="connsiteX0" fmla="*/ 24204 w 1649993"/>
                  <a:gd name="connsiteY0" fmla="*/ 65058 h 2320445"/>
                  <a:gd name="connsiteX1" fmla="*/ 396737 w 1649993"/>
                  <a:gd name="connsiteY1" fmla="*/ 767791 h 2320445"/>
                  <a:gd name="connsiteX2" fmla="*/ 930137 w 1649993"/>
                  <a:gd name="connsiteY2" fmla="*/ 1343524 h 2320445"/>
                  <a:gd name="connsiteX3" fmla="*/ 1421204 w 1649993"/>
                  <a:gd name="connsiteY3" fmla="*/ 1741458 h 2320445"/>
                  <a:gd name="connsiteX4" fmla="*/ 1548204 w 1649993"/>
                  <a:gd name="connsiteY4" fmla="*/ 1995458 h 2320445"/>
                  <a:gd name="connsiteX5" fmla="*/ 1649804 w 1649993"/>
                  <a:gd name="connsiteY5" fmla="*/ 2317191 h 2320445"/>
                  <a:gd name="connsiteX6" fmla="*/ 1522804 w 1649993"/>
                  <a:gd name="connsiteY6" fmla="*/ 1783791 h 2320445"/>
                  <a:gd name="connsiteX7" fmla="*/ 997871 w 1649993"/>
                  <a:gd name="connsiteY7" fmla="*/ 1284258 h 2320445"/>
                  <a:gd name="connsiteX8" fmla="*/ 379804 w 1649993"/>
                  <a:gd name="connsiteY8" fmla="*/ 573058 h 2320445"/>
                  <a:gd name="connsiteX9" fmla="*/ 75004 w 1649993"/>
                  <a:gd name="connsiteY9" fmla="*/ 90458 h 2320445"/>
                  <a:gd name="connsiteX10" fmla="*/ 24204 w 1649993"/>
                  <a:gd name="connsiteY10" fmla="*/ 65058 h 232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49993" h="2320445">
                    <a:moveTo>
                      <a:pt x="24204" y="65058"/>
                    </a:moveTo>
                    <a:cubicBezTo>
                      <a:pt x="77826" y="177947"/>
                      <a:pt x="245748" y="554713"/>
                      <a:pt x="396737" y="767791"/>
                    </a:cubicBezTo>
                    <a:cubicBezTo>
                      <a:pt x="547726" y="980869"/>
                      <a:pt x="759393" y="1181246"/>
                      <a:pt x="930137" y="1343524"/>
                    </a:cubicBezTo>
                    <a:cubicBezTo>
                      <a:pt x="1100881" y="1505802"/>
                      <a:pt x="1318193" y="1632802"/>
                      <a:pt x="1421204" y="1741458"/>
                    </a:cubicBezTo>
                    <a:cubicBezTo>
                      <a:pt x="1524215" y="1850114"/>
                      <a:pt x="1510104" y="1899502"/>
                      <a:pt x="1548204" y="1995458"/>
                    </a:cubicBezTo>
                    <a:cubicBezTo>
                      <a:pt x="1586304" y="2091414"/>
                      <a:pt x="1654037" y="2352469"/>
                      <a:pt x="1649804" y="2317191"/>
                    </a:cubicBezTo>
                    <a:cubicBezTo>
                      <a:pt x="1645571" y="2281913"/>
                      <a:pt x="1631459" y="1955946"/>
                      <a:pt x="1522804" y="1783791"/>
                    </a:cubicBezTo>
                    <a:cubicBezTo>
                      <a:pt x="1414149" y="1611636"/>
                      <a:pt x="1188371" y="1486047"/>
                      <a:pt x="997871" y="1284258"/>
                    </a:cubicBezTo>
                    <a:cubicBezTo>
                      <a:pt x="807371" y="1082469"/>
                      <a:pt x="533615" y="772025"/>
                      <a:pt x="379804" y="573058"/>
                    </a:cubicBezTo>
                    <a:cubicBezTo>
                      <a:pt x="225993" y="374091"/>
                      <a:pt x="135682" y="177947"/>
                      <a:pt x="75004" y="90458"/>
                    </a:cubicBezTo>
                    <a:cubicBezTo>
                      <a:pt x="14326" y="2969"/>
                      <a:pt x="-29418" y="-47831"/>
                      <a:pt x="24204" y="6505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44F80091-B84D-4982-A9EE-8C04985230E1}"/>
                  </a:ext>
                </a:extLst>
              </p:cNvPr>
              <p:cNvSpPr/>
              <p:nvPr/>
            </p:nvSpPr>
            <p:spPr>
              <a:xfrm flipH="1">
                <a:off x="1358155" y="11162423"/>
                <a:ext cx="222736" cy="304340"/>
              </a:xfrm>
              <a:custGeom>
                <a:avLst/>
                <a:gdLst>
                  <a:gd name="connsiteX0" fmla="*/ 4718 w 222736"/>
                  <a:gd name="connsiteY0" fmla="*/ 4052 h 304340"/>
                  <a:gd name="connsiteX1" fmla="*/ 45993 w 222736"/>
                  <a:gd name="connsiteY1" fmla="*/ 54852 h 304340"/>
                  <a:gd name="connsiteX2" fmla="*/ 198393 w 222736"/>
                  <a:gd name="connsiteY2" fmla="*/ 242177 h 304340"/>
                  <a:gd name="connsiteX3" fmla="*/ 220618 w 222736"/>
                  <a:gd name="connsiteY3" fmla="*/ 302502 h 304340"/>
                  <a:gd name="connsiteX4" fmla="*/ 179343 w 222736"/>
                  <a:gd name="connsiteY4" fmla="*/ 185027 h 304340"/>
                  <a:gd name="connsiteX5" fmla="*/ 4718 w 222736"/>
                  <a:gd name="connsiteY5" fmla="*/ 4052 h 3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736" h="304340">
                    <a:moveTo>
                      <a:pt x="4718" y="4052"/>
                    </a:moveTo>
                    <a:cubicBezTo>
                      <a:pt x="-17507" y="-17644"/>
                      <a:pt x="45993" y="54852"/>
                      <a:pt x="45993" y="54852"/>
                    </a:cubicBezTo>
                    <a:cubicBezTo>
                      <a:pt x="78272" y="94539"/>
                      <a:pt x="169289" y="200902"/>
                      <a:pt x="198393" y="242177"/>
                    </a:cubicBezTo>
                    <a:cubicBezTo>
                      <a:pt x="227497" y="283452"/>
                      <a:pt x="223793" y="312027"/>
                      <a:pt x="220618" y="302502"/>
                    </a:cubicBezTo>
                    <a:cubicBezTo>
                      <a:pt x="217443" y="292977"/>
                      <a:pt x="213739" y="230535"/>
                      <a:pt x="179343" y="185027"/>
                    </a:cubicBezTo>
                    <a:cubicBezTo>
                      <a:pt x="144947" y="139519"/>
                      <a:pt x="26943" y="25748"/>
                      <a:pt x="4718" y="40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2B76BD3B-96A1-4295-8CD0-ABE91FF7C6B1}"/>
                  </a:ext>
                </a:extLst>
              </p:cNvPr>
              <p:cNvSpPr/>
              <p:nvPr/>
            </p:nvSpPr>
            <p:spPr>
              <a:xfrm flipH="1">
                <a:off x="1374768" y="9495147"/>
                <a:ext cx="2780009" cy="2634003"/>
              </a:xfrm>
              <a:custGeom>
                <a:avLst/>
                <a:gdLst>
                  <a:gd name="connsiteX0" fmla="*/ 86229 w 2780009"/>
                  <a:gd name="connsiteY0" fmla="*/ 118753 h 2634003"/>
                  <a:gd name="connsiteX1" fmla="*/ 73529 w 2780009"/>
                  <a:gd name="connsiteY1" fmla="*/ 207653 h 2634003"/>
                  <a:gd name="connsiteX2" fmla="*/ 746629 w 2780009"/>
                  <a:gd name="connsiteY2" fmla="*/ 1541153 h 2634003"/>
                  <a:gd name="connsiteX3" fmla="*/ 1673729 w 2780009"/>
                  <a:gd name="connsiteY3" fmla="*/ 2366653 h 2634003"/>
                  <a:gd name="connsiteX4" fmla="*/ 2778629 w 2780009"/>
                  <a:gd name="connsiteY4" fmla="*/ 2633353 h 2634003"/>
                  <a:gd name="connsiteX5" fmla="*/ 1889629 w 2780009"/>
                  <a:gd name="connsiteY5" fmla="*/ 2430153 h 2634003"/>
                  <a:gd name="connsiteX6" fmla="*/ 1292729 w 2780009"/>
                  <a:gd name="connsiteY6" fmla="*/ 2074553 h 2634003"/>
                  <a:gd name="connsiteX7" fmla="*/ 683129 w 2780009"/>
                  <a:gd name="connsiteY7" fmla="*/ 1337953 h 2634003"/>
                  <a:gd name="connsiteX8" fmla="*/ 86229 w 2780009"/>
                  <a:gd name="connsiteY8" fmla="*/ 118753 h 26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0009" h="2634003">
                    <a:moveTo>
                      <a:pt x="86229" y="118753"/>
                    </a:moveTo>
                    <a:cubicBezTo>
                      <a:pt x="-15371" y="-69630"/>
                      <a:pt x="-36538" y="-29414"/>
                      <a:pt x="73529" y="207653"/>
                    </a:cubicBezTo>
                    <a:cubicBezTo>
                      <a:pt x="183596" y="444720"/>
                      <a:pt x="479929" y="1181320"/>
                      <a:pt x="746629" y="1541153"/>
                    </a:cubicBezTo>
                    <a:cubicBezTo>
                      <a:pt x="1013329" y="1900986"/>
                      <a:pt x="1335062" y="2184620"/>
                      <a:pt x="1673729" y="2366653"/>
                    </a:cubicBezTo>
                    <a:cubicBezTo>
                      <a:pt x="2012396" y="2548686"/>
                      <a:pt x="2742646" y="2622770"/>
                      <a:pt x="2778629" y="2633353"/>
                    </a:cubicBezTo>
                    <a:cubicBezTo>
                      <a:pt x="2814612" y="2643936"/>
                      <a:pt x="2137279" y="2523286"/>
                      <a:pt x="1889629" y="2430153"/>
                    </a:cubicBezTo>
                    <a:cubicBezTo>
                      <a:pt x="1641979" y="2337020"/>
                      <a:pt x="1493812" y="2256586"/>
                      <a:pt x="1292729" y="2074553"/>
                    </a:cubicBezTo>
                    <a:cubicBezTo>
                      <a:pt x="1091646" y="1892520"/>
                      <a:pt x="882096" y="1666036"/>
                      <a:pt x="683129" y="1337953"/>
                    </a:cubicBezTo>
                    <a:cubicBezTo>
                      <a:pt x="484162" y="1009870"/>
                      <a:pt x="187829" y="307136"/>
                      <a:pt x="86229" y="11875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F29D4D75-E90C-45A9-B863-54E8095379E4}"/>
                  </a:ext>
                </a:extLst>
              </p:cNvPr>
              <p:cNvSpPr/>
              <p:nvPr/>
            </p:nvSpPr>
            <p:spPr>
              <a:xfrm flipH="1">
                <a:off x="4559333" y="6916583"/>
                <a:ext cx="272211" cy="64798"/>
              </a:xfrm>
              <a:custGeom>
                <a:avLst/>
                <a:gdLst>
                  <a:gd name="connsiteX0" fmla="*/ 271587 w 272211"/>
                  <a:gd name="connsiteY0" fmla="*/ 155 h 64798"/>
                  <a:gd name="connsiteX1" fmla="*/ 165225 w 272211"/>
                  <a:gd name="connsiteY1" fmla="*/ 39842 h 64798"/>
                  <a:gd name="connsiteX2" fmla="*/ 92200 w 272211"/>
                  <a:gd name="connsiteY2" fmla="*/ 63655 h 64798"/>
                  <a:gd name="connsiteX3" fmla="*/ 125 w 272211"/>
                  <a:gd name="connsiteY3" fmla="*/ 60480 h 64798"/>
                  <a:gd name="connsiteX4" fmla="*/ 112837 w 272211"/>
                  <a:gd name="connsiteY4" fmla="*/ 55717 h 64798"/>
                  <a:gd name="connsiteX5" fmla="*/ 271587 w 272211"/>
                  <a:gd name="connsiteY5" fmla="*/ 155 h 64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211" h="64798">
                    <a:moveTo>
                      <a:pt x="271587" y="155"/>
                    </a:moveTo>
                    <a:cubicBezTo>
                      <a:pt x="280318" y="-2491"/>
                      <a:pt x="195123" y="29259"/>
                      <a:pt x="165225" y="39842"/>
                    </a:cubicBezTo>
                    <a:cubicBezTo>
                      <a:pt x="135327" y="50425"/>
                      <a:pt x="119717" y="60215"/>
                      <a:pt x="92200" y="63655"/>
                    </a:cubicBezTo>
                    <a:cubicBezTo>
                      <a:pt x="64683" y="67095"/>
                      <a:pt x="-3314" y="61803"/>
                      <a:pt x="125" y="60480"/>
                    </a:cubicBezTo>
                    <a:cubicBezTo>
                      <a:pt x="3564" y="59157"/>
                      <a:pt x="70768" y="65242"/>
                      <a:pt x="112837" y="55717"/>
                    </a:cubicBezTo>
                    <a:cubicBezTo>
                      <a:pt x="154906" y="46192"/>
                      <a:pt x="262856" y="2801"/>
                      <a:pt x="271587" y="15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D1E54F44-497B-4C36-BC90-216ACDDCCCCA}"/>
                  </a:ext>
                </a:extLst>
              </p:cNvPr>
              <p:cNvSpPr/>
              <p:nvPr/>
            </p:nvSpPr>
            <p:spPr>
              <a:xfrm flipH="1">
                <a:off x="4515488" y="6982322"/>
                <a:ext cx="311792" cy="275871"/>
              </a:xfrm>
              <a:custGeom>
                <a:avLst/>
                <a:gdLst>
                  <a:gd name="connsiteX0" fmla="*/ 623 w 311792"/>
                  <a:gd name="connsiteY0" fmla="*/ 1091 h 275871"/>
                  <a:gd name="connsiteX1" fmla="*/ 91111 w 311792"/>
                  <a:gd name="connsiteY1" fmla="*/ 67766 h 275871"/>
                  <a:gd name="connsiteX2" fmla="*/ 113336 w 311792"/>
                  <a:gd name="connsiteY2" fmla="*/ 104278 h 275871"/>
                  <a:gd name="connsiteX3" fmla="*/ 167311 w 311792"/>
                  <a:gd name="connsiteY3" fmla="*/ 216991 h 275871"/>
                  <a:gd name="connsiteX4" fmla="*/ 203823 w 311792"/>
                  <a:gd name="connsiteY4" fmla="*/ 275728 h 275871"/>
                  <a:gd name="connsiteX5" fmla="*/ 253036 w 311792"/>
                  <a:gd name="connsiteY5" fmla="*/ 231278 h 275871"/>
                  <a:gd name="connsiteX6" fmla="*/ 311773 w 311792"/>
                  <a:gd name="connsiteY6" fmla="*/ 161428 h 275871"/>
                  <a:gd name="connsiteX7" fmla="*/ 246686 w 311792"/>
                  <a:gd name="connsiteY7" fmla="*/ 226516 h 275871"/>
                  <a:gd name="connsiteX8" fmla="*/ 202236 w 311792"/>
                  <a:gd name="connsiteY8" fmla="*/ 251916 h 275871"/>
                  <a:gd name="connsiteX9" fmla="*/ 141911 w 311792"/>
                  <a:gd name="connsiteY9" fmla="*/ 124916 h 275871"/>
                  <a:gd name="connsiteX10" fmla="*/ 126036 w 311792"/>
                  <a:gd name="connsiteY10" fmla="*/ 91578 h 275871"/>
                  <a:gd name="connsiteX11" fmla="*/ 54598 w 311792"/>
                  <a:gd name="connsiteY11" fmla="*/ 31253 h 275871"/>
                  <a:gd name="connsiteX12" fmla="*/ 623 w 311792"/>
                  <a:gd name="connsiteY12" fmla="*/ 1091 h 27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792" h="275871">
                    <a:moveTo>
                      <a:pt x="623" y="1091"/>
                    </a:moveTo>
                    <a:cubicBezTo>
                      <a:pt x="6708" y="7176"/>
                      <a:pt x="72326" y="50568"/>
                      <a:pt x="91111" y="67766"/>
                    </a:cubicBezTo>
                    <a:cubicBezTo>
                      <a:pt x="109896" y="84964"/>
                      <a:pt x="100636" y="79407"/>
                      <a:pt x="113336" y="104278"/>
                    </a:cubicBezTo>
                    <a:cubicBezTo>
                      <a:pt x="126036" y="129149"/>
                      <a:pt x="152230" y="188416"/>
                      <a:pt x="167311" y="216991"/>
                    </a:cubicBezTo>
                    <a:cubicBezTo>
                      <a:pt x="182392" y="245566"/>
                      <a:pt x="189536" y="273347"/>
                      <a:pt x="203823" y="275728"/>
                    </a:cubicBezTo>
                    <a:cubicBezTo>
                      <a:pt x="218111" y="278109"/>
                      <a:pt x="235044" y="250328"/>
                      <a:pt x="253036" y="231278"/>
                    </a:cubicBezTo>
                    <a:cubicBezTo>
                      <a:pt x="271028" y="212228"/>
                      <a:pt x="312831" y="162222"/>
                      <a:pt x="311773" y="161428"/>
                    </a:cubicBezTo>
                    <a:cubicBezTo>
                      <a:pt x="310715" y="160634"/>
                      <a:pt x="264942" y="211435"/>
                      <a:pt x="246686" y="226516"/>
                    </a:cubicBezTo>
                    <a:cubicBezTo>
                      <a:pt x="228430" y="241597"/>
                      <a:pt x="219698" y="268849"/>
                      <a:pt x="202236" y="251916"/>
                    </a:cubicBezTo>
                    <a:cubicBezTo>
                      <a:pt x="184774" y="234983"/>
                      <a:pt x="154611" y="151639"/>
                      <a:pt x="141911" y="124916"/>
                    </a:cubicBezTo>
                    <a:cubicBezTo>
                      <a:pt x="129211" y="98193"/>
                      <a:pt x="140588" y="107188"/>
                      <a:pt x="126036" y="91578"/>
                    </a:cubicBezTo>
                    <a:cubicBezTo>
                      <a:pt x="111484" y="75968"/>
                      <a:pt x="74706" y="46863"/>
                      <a:pt x="54598" y="31253"/>
                    </a:cubicBezTo>
                    <a:cubicBezTo>
                      <a:pt x="34490" y="15643"/>
                      <a:pt x="-5462" y="-4994"/>
                      <a:pt x="623" y="109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59C4C64E-CE85-4845-B669-35B7BD183779}"/>
                  </a:ext>
                </a:extLst>
              </p:cNvPr>
              <p:cNvSpPr/>
              <p:nvPr/>
            </p:nvSpPr>
            <p:spPr>
              <a:xfrm flipH="1">
                <a:off x="4544537" y="6996335"/>
                <a:ext cx="286617" cy="768523"/>
              </a:xfrm>
              <a:custGeom>
                <a:avLst/>
                <a:gdLst>
                  <a:gd name="connsiteX0" fmla="*/ 2910 w 286617"/>
                  <a:gd name="connsiteY0" fmla="*/ 1365 h 768523"/>
                  <a:gd name="connsiteX1" fmla="*/ 120385 w 286617"/>
                  <a:gd name="connsiteY1" fmla="*/ 106140 h 768523"/>
                  <a:gd name="connsiteX2" fmla="*/ 147372 w 286617"/>
                  <a:gd name="connsiteY2" fmla="*/ 163290 h 768523"/>
                  <a:gd name="connsiteX3" fmla="*/ 220397 w 286617"/>
                  <a:gd name="connsiteY3" fmla="*/ 380778 h 768523"/>
                  <a:gd name="connsiteX4" fmla="*/ 274372 w 286617"/>
                  <a:gd name="connsiteY4" fmla="*/ 655415 h 768523"/>
                  <a:gd name="connsiteX5" fmla="*/ 285485 w 286617"/>
                  <a:gd name="connsiteY5" fmla="*/ 768128 h 768523"/>
                  <a:gd name="connsiteX6" fmla="*/ 255322 w 286617"/>
                  <a:gd name="connsiteY6" fmla="*/ 622078 h 768523"/>
                  <a:gd name="connsiteX7" fmla="*/ 175947 w 286617"/>
                  <a:gd name="connsiteY7" fmla="*/ 260128 h 768523"/>
                  <a:gd name="connsiteX8" fmla="*/ 134672 w 286617"/>
                  <a:gd name="connsiteY8" fmla="*/ 131540 h 768523"/>
                  <a:gd name="connsiteX9" fmla="*/ 45772 w 286617"/>
                  <a:gd name="connsiteY9" fmla="*/ 52165 h 768523"/>
                  <a:gd name="connsiteX10" fmla="*/ 2910 w 286617"/>
                  <a:gd name="connsiteY10" fmla="*/ 1365 h 76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6617" h="768523">
                    <a:moveTo>
                      <a:pt x="2910" y="1365"/>
                    </a:moveTo>
                    <a:cubicBezTo>
                      <a:pt x="15346" y="10361"/>
                      <a:pt x="96308" y="79153"/>
                      <a:pt x="120385" y="106140"/>
                    </a:cubicBezTo>
                    <a:cubicBezTo>
                      <a:pt x="144462" y="133127"/>
                      <a:pt x="130703" y="117517"/>
                      <a:pt x="147372" y="163290"/>
                    </a:cubicBezTo>
                    <a:cubicBezTo>
                      <a:pt x="164041" y="209063"/>
                      <a:pt x="199230" y="298757"/>
                      <a:pt x="220397" y="380778"/>
                    </a:cubicBezTo>
                    <a:cubicBezTo>
                      <a:pt x="241564" y="462799"/>
                      <a:pt x="263524" y="590857"/>
                      <a:pt x="274372" y="655415"/>
                    </a:cubicBezTo>
                    <a:cubicBezTo>
                      <a:pt x="285220" y="719973"/>
                      <a:pt x="288660" y="773684"/>
                      <a:pt x="285485" y="768128"/>
                    </a:cubicBezTo>
                    <a:cubicBezTo>
                      <a:pt x="282310" y="762572"/>
                      <a:pt x="273578" y="706745"/>
                      <a:pt x="255322" y="622078"/>
                    </a:cubicBezTo>
                    <a:cubicBezTo>
                      <a:pt x="237066" y="537411"/>
                      <a:pt x="196055" y="341884"/>
                      <a:pt x="175947" y="260128"/>
                    </a:cubicBezTo>
                    <a:cubicBezTo>
                      <a:pt x="155839" y="178372"/>
                      <a:pt x="156368" y="166201"/>
                      <a:pt x="134672" y="131540"/>
                    </a:cubicBezTo>
                    <a:cubicBezTo>
                      <a:pt x="112976" y="96880"/>
                      <a:pt x="71172" y="74390"/>
                      <a:pt x="45772" y="52165"/>
                    </a:cubicBezTo>
                    <a:cubicBezTo>
                      <a:pt x="20372" y="29940"/>
                      <a:pt x="-9526" y="-7631"/>
                      <a:pt x="2910" y="136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30578C4A-F854-4B26-AC68-A5ED0305CEAB}"/>
                  </a:ext>
                </a:extLst>
              </p:cNvPr>
              <p:cNvSpPr/>
              <p:nvPr/>
            </p:nvSpPr>
            <p:spPr>
              <a:xfrm flipH="1">
                <a:off x="4717842" y="6975516"/>
                <a:ext cx="121053" cy="631754"/>
              </a:xfrm>
              <a:custGeom>
                <a:avLst/>
                <a:gdLst>
                  <a:gd name="connsiteX0" fmla="*/ 1126 w 121053"/>
                  <a:gd name="connsiteY0" fmla="*/ 19009 h 631754"/>
                  <a:gd name="connsiteX1" fmla="*/ 72563 w 121053"/>
                  <a:gd name="connsiteY1" fmla="*/ 417472 h 631754"/>
                  <a:gd name="connsiteX2" fmla="*/ 120188 w 121053"/>
                  <a:gd name="connsiteY2" fmla="*/ 630197 h 631754"/>
                  <a:gd name="connsiteX3" fmla="*/ 97963 w 121053"/>
                  <a:gd name="connsiteY3" fmla="*/ 492084 h 631754"/>
                  <a:gd name="connsiteX4" fmla="*/ 32876 w 121053"/>
                  <a:gd name="connsiteY4" fmla="*/ 107909 h 631754"/>
                  <a:gd name="connsiteX5" fmla="*/ 1126 w 121053"/>
                  <a:gd name="connsiteY5" fmla="*/ 19009 h 63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053" h="631754">
                    <a:moveTo>
                      <a:pt x="1126" y="19009"/>
                    </a:moveTo>
                    <a:cubicBezTo>
                      <a:pt x="7741" y="70603"/>
                      <a:pt x="52719" y="315607"/>
                      <a:pt x="72563" y="417472"/>
                    </a:cubicBezTo>
                    <a:cubicBezTo>
                      <a:pt x="92407" y="519337"/>
                      <a:pt x="115955" y="617762"/>
                      <a:pt x="120188" y="630197"/>
                    </a:cubicBezTo>
                    <a:cubicBezTo>
                      <a:pt x="124421" y="642632"/>
                      <a:pt x="112515" y="579132"/>
                      <a:pt x="97963" y="492084"/>
                    </a:cubicBezTo>
                    <a:cubicBezTo>
                      <a:pt x="83411" y="405036"/>
                      <a:pt x="47163" y="187019"/>
                      <a:pt x="32876" y="107909"/>
                    </a:cubicBezTo>
                    <a:cubicBezTo>
                      <a:pt x="18589" y="28799"/>
                      <a:pt x="-5489" y="-32585"/>
                      <a:pt x="1126" y="1900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E9CC75B3-25E6-48EF-B528-52D77488B917}"/>
                  </a:ext>
                </a:extLst>
              </p:cNvPr>
              <p:cNvSpPr/>
              <p:nvPr/>
            </p:nvSpPr>
            <p:spPr>
              <a:xfrm flipH="1">
                <a:off x="4535959" y="7593919"/>
                <a:ext cx="179788" cy="183136"/>
              </a:xfrm>
              <a:custGeom>
                <a:avLst/>
                <a:gdLst>
                  <a:gd name="connsiteX0" fmla="*/ 215 w 179788"/>
                  <a:gd name="connsiteY0" fmla="*/ 681 h 183136"/>
                  <a:gd name="connsiteX1" fmla="*/ 171665 w 179788"/>
                  <a:gd name="connsiteY1" fmla="*/ 178481 h 183136"/>
                  <a:gd name="connsiteX2" fmla="*/ 136740 w 179788"/>
                  <a:gd name="connsiteY2" fmla="*/ 119744 h 183136"/>
                  <a:gd name="connsiteX3" fmla="*/ 215 w 179788"/>
                  <a:gd name="connsiteY3" fmla="*/ 681 h 183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788" h="183136">
                    <a:moveTo>
                      <a:pt x="215" y="681"/>
                    </a:moveTo>
                    <a:cubicBezTo>
                      <a:pt x="6036" y="10470"/>
                      <a:pt x="148911" y="158637"/>
                      <a:pt x="171665" y="178481"/>
                    </a:cubicBezTo>
                    <a:cubicBezTo>
                      <a:pt x="194419" y="198325"/>
                      <a:pt x="165050" y="150171"/>
                      <a:pt x="136740" y="119744"/>
                    </a:cubicBezTo>
                    <a:cubicBezTo>
                      <a:pt x="108430" y="89317"/>
                      <a:pt x="-5606" y="-9108"/>
                      <a:pt x="215" y="68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10B9EB6C-47E0-4F4D-BAB5-78B25D320A32}"/>
                  </a:ext>
                </a:extLst>
              </p:cNvPr>
              <p:cNvSpPr/>
              <p:nvPr/>
            </p:nvSpPr>
            <p:spPr>
              <a:xfrm flipH="1">
                <a:off x="4526580" y="7192946"/>
                <a:ext cx="78018" cy="516607"/>
              </a:xfrm>
              <a:custGeom>
                <a:avLst/>
                <a:gdLst>
                  <a:gd name="connsiteX0" fmla="*/ 77979 w 78018"/>
                  <a:gd name="connsiteY0" fmla="*/ 17 h 516607"/>
                  <a:gd name="connsiteX1" fmla="*/ 1779 w 78018"/>
                  <a:gd name="connsiteY1" fmla="*/ 79392 h 516607"/>
                  <a:gd name="connsiteX2" fmla="*/ 22416 w 78018"/>
                  <a:gd name="connsiteY2" fmla="*/ 196867 h 516607"/>
                  <a:gd name="connsiteX3" fmla="*/ 71629 w 78018"/>
                  <a:gd name="connsiteY3" fmla="*/ 476267 h 516607"/>
                  <a:gd name="connsiteX4" fmla="*/ 70041 w 78018"/>
                  <a:gd name="connsiteY4" fmla="*/ 503254 h 516607"/>
                  <a:gd name="connsiteX5" fmla="*/ 63691 w 78018"/>
                  <a:gd name="connsiteY5" fmla="*/ 363554 h 516607"/>
                  <a:gd name="connsiteX6" fmla="*/ 12891 w 78018"/>
                  <a:gd name="connsiteY6" fmla="*/ 85742 h 516607"/>
                  <a:gd name="connsiteX7" fmla="*/ 77979 w 78018"/>
                  <a:gd name="connsiteY7" fmla="*/ 17 h 51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018" h="516607">
                    <a:moveTo>
                      <a:pt x="77979" y="17"/>
                    </a:moveTo>
                    <a:cubicBezTo>
                      <a:pt x="76127" y="-1041"/>
                      <a:pt x="11039" y="46584"/>
                      <a:pt x="1779" y="79392"/>
                    </a:cubicBezTo>
                    <a:cubicBezTo>
                      <a:pt x="-7481" y="112200"/>
                      <a:pt x="22416" y="196867"/>
                      <a:pt x="22416" y="196867"/>
                    </a:cubicBezTo>
                    <a:cubicBezTo>
                      <a:pt x="34058" y="263013"/>
                      <a:pt x="63692" y="425203"/>
                      <a:pt x="71629" y="476267"/>
                    </a:cubicBezTo>
                    <a:cubicBezTo>
                      <a:pt x="79566" y="527331"/>
                      <a:pt x="71364" y="522040"/>
                      <a:pt x="70041" y="503254"/>
                    </a:cubicBezTo>
                    <a:cubicBezTo>
                      <a:pt x="68718" y="484468"/>
                      <a:pt x="73216" y="433139"/>
                      <a:pt x="63691" y="363554"/>
                    </a:cubicBezTo>
                    <a:cubicBezTo>
                      <a:pt x="54166" y="293969"/>
                      <a:pt x="9451" y="144215"/>
                      <a:pt x="12891" y="85742"/>
                    </a:cubicBezTo>
                    <a:cubicBezTo>
                      <a:pt x="16331" y="27269"/>
                      <a:pt x="79831" y="1075"/>
                      <a:pt x="77979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48A05F34-A25F-437C-8A94-27B6E01FC18E}"/>
                  </a:ext>
                </a:extLst>
              </p:cNvPr>
              <p:cNvSpPr/>
              <p:nvPr/>
            </p:nvSpPr>
            <p:spPr>
              <a:xfrm flipH="1">
                <a:off x="4558329" y="6916458"/>
                <a:ext cx="198517" cy="67231"/>
              </a:xfrm>
              <a:custGeom>
                <a:avLst/>
                <a:gdLst>
                  <a:gd name="connsiteX0" fmla="*/ 198477 w 198517"/>
                  <a:gd name="connsiteY0" fmla="*/ 280 h 67231"/>
                  <a:gd name="connsiteX1" fmla="*/ 95289 w 198517"/>
                  <a:gd name="connsiteY1" fmla="*/ 41555 h 67231"/>
                  <a:gd name="connsiteX2" fmla="*/ 39 w 198517"/>
                  <a:gd name="connsiteY2" fmla="*/ 66955 h 67231"/>
                  <a:gd name="connsiteX3" fmla="*/ 106402 w 198517"/>
                  <a:gd name="connsiteY3" fmla="*/ 25680 h 67231"/>
                  <a:gd name="connsiteX4" fmla="*/ 198477 w 198517"/>
                  <a:gd name="connsiteY4" fmla="*/ 280 h 6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517" h="67231">
                    <a:moveTo>
                      <a:pt x="198477" y="280"/>
                    </a:moveTo>
                    <a:cubicBezTo>
                      <a:pt x="196625" y="2926"/>
                      <a:pt x="128362" y="30443"/>
                      <a:pt x="95289" y="41555"/>
                    </a:cubicBezTo>
                    <a:cubicBezTo>
                      <a:pt x="62216" y="52667"/>
                      <a:pt x="-1813" y="69601"/>
                      <a:pt x="39" y="66955"/>
                    </a:cubicBezTo>
                    <a:cubicBezTo>
                      <a:pt x="1891" y="64309"/>
                      <a:pt x="75181" y="37057"/>
                      <a:pt x="106402" y="25680"/>
                    </a:cubicBezTo>
                    <a:cubicBezTo>
                      <a:pt x="137623" y="14303"/>
                      <a:pt x="200329" y="-2366"/>
                      <a:pt x="198477" y="28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D249F2CC-789D-4CE4-B986-21A3AC175AF7}"/>
                  </a:ext>
                </a:extLst>
              </p:cNvPr>
              <p:cNvSpPr/>
              <p:nvPr/>
            </p:nvSpPr>
            <p:spPr>
              <a:xfrm>
                <a:off x="1199450" y="7263526"/>
                <a:ext cx="1188521" cy="891633"/>
              </a:xfrm>
              <a:custGeom>
                <a:avLst/>
                <a:gdLst>
                  <a:gd name="connsiteX0" fmla="*/ 1188150 w 1188521"/>
                  <a:gd name="connsiteY0" fmla="*/ 874 h 891633"/>
                  <a:gd name="connsiteX1" fmla="*/ 445200 w 1188521"/>
                  <a:gd name="connsiteY1" fmla="*/ 242174 h 891633"/>
                  <a:gd name="connsiteX2" fmla="*/ 26100 w 1188521"/>
                  <a:gd name="connsiteY2" fmla="*/ 883524 h 891633"/>
                  <a:gd name="connsiteX3" fmla="*/ 76900 w 1188521"/>
                  <a:gd name="connsiteY3" fmla="*/ 585074 h 891633"/>
                  <a:gd name="connsiteX4" fmla="*/ 343600 w 1188521"/>
                  <a:gd name="connsiteY4" fmla="*/ 312024 h 891633"/>
                  <a:gd name="connsiteX5" fmla="*/ 1188150 w 1188521"/>
                  <a:gd name="connsiteY5" fmla="*/ 874 h 8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8521" h="891633">
                    <a:moveTo>
                      <a:pt x="1188150" y="874"/>
                    </a:moveTo>
                    <a:cubicBezTo>
                      <a:pt x="1205083" y="-10768"/>
                      <a:pt x="638875" y="95066"/>
                      <a:pt x="445200" y="242174"/>
                    </a:cubicBezTo>
                    <a:cubicBezTo>
                      <a:pt x="251525" y="389282"/>
                      <a:pt x="87483" y="826374"/>
                      <a:pt x="26100" y="883524"/>
                    </a:cubicBezTo>
                    <a:cubicBezTo>
                      <a:pt x="-35283" y="940674"/>
                      <a:pt x="23983" y="680324"/>
                      <a:pt x="76900" y="585074"/>
                    </a:cubicBezTo>
                    <a:cubicBezTo>
                      <a:pt x="129817" y="489824"/>
                      <a:pt x="157333" y="412566"/>
                      <a:pt x="343600" y="312024"/>
                    </a:cubicBezTo>
                    <a:cubicBezTo>
                      <a:pt x="529867" y="211482"/>
                      <a:pt x="1171217" y="12516"/>
                      <a:pt x="1188150" y="87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A9F4B7D6-127E-422D-AE37-855753FFF80D}"/>
                  </a:ext>
                </a:extLst>
              </p:cNvPr>
              <p:cNvSpPr/>
              <p:nvPr/>
            </p:nvSpPr>
            <p:spPr>
              <a:xfrm>
                <a:off x="1071788" y="8097019"/>
                <a:ext cx="136434" cy="2272573"/>
              </a:xfrm>
              <a:custGeom>
                <a:avLst/>
                <a:gdLst>
                  <a:gd name="connsiteX0" fmla="*/ 134712 w 136434"/>
                  <a:gd name="connsiteY0" fmla="*/ 81781 h 2272573"/>
                  <a:gd name="connsiteX1" fmla="*/ 96612 w 136434"/>
                  <a:gd name="connsiteY1" fmla="*/ 119881 h 2272573"/>
                  <a:gd name="connsiteX2" fmla="*/ 1362 w 136434"/>
                  <a:gd name="connsiteY2" fmla="*/ 900931 h 2272573"/>
                  <a:gd name="connsiteX3" fmla="*/ 39462 w 136434"/>
                  <a:gd name="connsiteY3" fmla="*/ 1732781 h 2272573"/>
                  <a:gd name="connsiteX4" fmla="*/ 26762 w 136434"/>
                  <a:gd name="connsiteY4" fmla="*/ 2272531 h 2272573"/>
                  <a:gd name="connsiteX5" fmla="*/ 96612 w 136434"/>
                  <a:gd name="connsiteY5" fmla="*/ 1707381 h 2272573"/>
                  <a:gd name="connsiteX6" fmla="*/ 45812 w 136434"/>
                  <a:gd name="connsiteY6" fmla="*/ 888231 h 2272573"/>
                  <a:gd name="connsiteX7" fmla="*/ 134712 w 136434"/>
                  <a:gd name="connsiteY7" fmla="*/ 81781 h 227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434" h="2272573">
                    <a:moveTo>
                      <a:pt x="134712" y="81781"/>
                    </a:moveTo>
                    <a:cubicBezTo>
                      <a:pt x="143179" y="-46277"/>
                      <a:pt x="118837" y="-16644"/>
                      <a:pt x="96612" y="119881"/>
                    </a:cubicBezTo>
                    <a:cubicBezTo>
                      <a:pt x="74387" y="256406"/>
                      <a:pt x="10887" y="632114"/>
                      <a:pt x="1362" y="900931"/>
                    </a:cubicBezTo>
                    <a:cubicBezTo>
                      <a:pt x="-8163" y="1169748"/>
                      <a:pt x="35229" y="1504181"/>
                      <a:pt x="39462" y="1732781"/>
                    </a:cubicBezTo>
                    <a:cubicBezTo>
                      <a:pt x="43695" y="1961381"/>
                      <a:pt x="17237" y="2276764"/>
                      <a:pt x="26762" y="2272531"/>
                    </a:cubicBezTo>
                    <a:cubicBezTo>
                      <a:pt x="36287" y="2268298"/>
                      <a:pt x="93437" y="1938098"/>
                      <a:pt x="96612" y="1707381"/>
                    </a:cubicBezTo>
                    <a:cubicBezTo>
                      <a:pt x="99787" y="1476664"/>
                      <a:pt x="35229" y="1165514"/>
                      <a:pt x="45812" y="888231"/>
                    </a:cubicBezTo>
                    <a:cubicBezTo>
                      <a:pt x="56395" y="610948"/>
                      <a:pt x="126245" y="209839"/>
                      <a:pt x="134712" y="8178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1F81CABC-3800-4FF4-B1B2-75A128A6FC1D}"/>
                  </a:ext>
                </a:extLst>
              </p:cNvPr>
              <p:cNvSpPr/>
              <p:nvPr/>
            </p:nvSpPr>
            <p:spPr>
              <a:xfrm>
                <a:off x="877921" y="11062326"/>
                <a:ext cx="336462" cy="1211438"/>
              </a:xfrm>
              <a:custGeom>
                <a:avLst/>
                <a:gdLst>
                  <a:gd name="connsiteX0" fmla="*/ 334862 w 336462"/>
                  <a:gd name="connsiteY0" fmla="*/ 6727 h 1211438"/>
                  <a:gd name="connsiteX1" fmla="*/ 132732 w 336462"/>
                  <a:gd name="connsiteY1" fmla="*/ 295485 h 1211438"/>
                  <a:gd name="connsiteX2" fmla="*/ 132732 w 336462"/>
                  <a:gd name="connsiteY2" fmla="*/ 603493 h 1211438"/>
                  <a:gd name="connsiteX3" fmla="*/ 190483 w 336462"/>
                  <a:gd name="connsiteY3" fmla="*/ 882626 h 1211438"/>
                  <a:gd name="connsiteX4" fmla="*/ 267485 w 336462"/>
                  <a:gd name="connsiteY4" fmla="*/ 1209885 h 1211438"/>
                  <a:gd name="connsiteX5" fmla="*/ 103856 w 336462"/>
                  <a:gd name="connsiteY5" fmla="*/ 988503 h 1211438"/>
                  <a:gd name="connsiteX6" fmla="*/ 7603 w 336462"/>
                  <a:gd name="connsiteY6" fmla="*/ 593868 h 1211438"/>
                  <a:gd name="connsiteX7" fmla="*/ 334862 w 336462"/>
                  <a:gd name="connsiteY7" fmla="*/ 6727 h 12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462" h="1211438">
                    <a:moveTo>
                      <a:pt x="334862" y="6727"/>
                    </a:moveTo>
                    <a:cubicBezTo>
                      <a:pt x="355717" y="-43003"/>
                      <a:pt x="166420" y="196024"/>
                      <a:pt x="132732" y="295485"/>
                    </a:cubicBezTo>
                    <a:cubicBezTo>
                      <a:pt x="99044" y="394946"/>
                      <a:pt x="123107" y="505636"/>
                      <a:pt x="132732" y="603493"/>
                    </a:cubicBezTo>
                    <a:cubicBezTo>
                      <a:pt x="142357" y="701350"/>
                      <a:pt x="168024" y="781561"/>
                      <a:pt x="190483" y="882626"/>
                    </a:cubicBezTo>
                    <a:cubicBezTo>
                      <a:pt x="212942" y="983691"/>
                      <a:pt x="281923" y="1192239"/>
                      <a:pt x="267485" y="1209885"/>
                    </a:cubicBezTo>
                    <a:cubicBezTo>
                      <a:pt x="253047" y="1227531"/>
                      <a:pt x="147170" y="1091172"/>
                      <a:pt x="103856" y="988503"/>
                    </a:cubicBezTo>
                    <a:cubicBezTo>
                      <a:pt x="60542" y="885834"/>
                      <a:pt x="-26085" y="762310"/>
                      <a:pt x="7603" y="593868"/>
                    </a:cubicBezTo>
                    <a:cubicBezTo>
                      <a:pt x="41291" y="425426"/>
                      <a:pt x="314007" y="56457"/>
                      <a:pt x="334862" y="672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B7474465-657A-4442-A4B0-4A8D969B5AAE}"/>
                  </a:ext>
                </a:extLst>
              </p:cNvPr>
              <p:cNvSpPr/>
              <p:nvPr/>
            </p:nvSpPr>
            <p:spPr>
              <a:xfrm>
                <a:off x="1076215" y="10856674"/>
                <a:ext cx="670811" cy="676739"/>
              </a:xfrm>
              <a:custGeom>
                <a:avLst/>
                <a:gdLst>
                  <a:gd name="connsiteX0" fmla="*/ 656065 w 670811"/>
                  <a:gd name="connsiteY0" fmla="*/ 19606 h 676739"/>
                  <a:gd name="connsiteX1" fmla="*/ 559545 w 670811"/>
                  <a:gd name="connsiteY1" fmla="*/ 85646 h 676739"/>
                  <a:gd name="connsiteX2" fmla="*/ 214105 w 670811"/>
                  <a:gd name="connsiteY2" fmla="*/ 466646 h 676739"/>
                  <a:gd name="connsiteX3" fmla="*/ 745 w 670811"/>
                  <a:gd name="connsiteY3" fmla="*/ 674926 h 676739"/>
                  <a:gd name="connsiteX4" fmla="*/ 285225 w 670811"/>
                  <a:gd name="connsiteY4" fmla="*/ 354886 h 676739"/>
                  <a:gd name="connsiteX5" fmla="*/ 656065 w 670811"/>
                  <a:gd name="connsiteY5" fmla="*/ 19606 h 676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811" h="676739">
                    <a:moveTo>
                      <a:pt x="656065" y="19606"/>
                    </a:moveTo>
                    <a:cubicBezTo>
                      <a:pt x="701785" y="-25267"/>
                      <a:pt x="633205" y="11139"/>
                      <a:pt x="559545" y="85646"/>
                    </a:cubicBezTo>
                    <a:cubicBezTo>
                      <a:pt x="485885" y="160153"/>
                      <a:pt x="307238" y="368433"/>
                      <a:pt x="214105" y="466646"/>
                    </a:cubicBezTo>
                    <a:cubicBezTo>
                      <a:pt x="120972" y="564859"/>
                      <a:pt x="-11108" y="693552"/>
                      <a:pt x="745" y="674926"/>
                    </a:cubicBezTo>
                    <a:cubicBezTo>
                      <a:pt x="12598" y="656300"/>
                      <a:pt x="176005" y="463259"/>
                      <a:pt x="285225" y="354886"/>
                    </a:cubicBezTo>
                    <a:cubicBezTo>
                      <a:pt x="394445" y="246513"/>
                      <a:pt x="610345" y="64479"/>
                      <a:pt x="656065" y="1960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B509172F-6264-4494-9C81-F8CDFAE798CC}"/>
                  </a:ext>
                </a:extLst>
              </p:cNvPr>
              <p:cNvSpPr/>
              <p:nvPr/>
            </p:nvSpPr>
            <p:spPr>
              <a:xfrm>
                <a:off x="883294" y="10045514"/>
                <a:ext cx="1607388" cy="637741"/>
              </a:xfrm>
              <a:custGeom>
                <a:avLst/>
                <a:gdLst>
                  <a:gd name="connsiteX0" fmla="*/ 626 w 1607388"/>
                  <a:gd name="connsiteY0" fmla="*/ 637726 h 637741"/>
                  <a:gd name="connsiteX1" fmla="*/ 153026 w 1607388"/>
                  <a:gd name="connsiteY1" fmla="*/ 404046 h 637741"/>
                  <a:gd name="connsiteX2" fmla="*/ 391786 w 1607388"/>
                  <a:gd name="connsiteY2" fmla="*/ 236406 h 637741"/>
                  <a:gd name="connsiteX3" fmla="*/ 813426 w 1607388"/>
                  <a:gd name="connsiteY3" fmla="*/ 53526 h 637741"/>
                  <a:gd name="connsiteX4" fmla="*/ 1072506 w 1607388"/>
                  <a:gd name="connsiteY4" fmla="*/ 2726 h 637741"/>
                  <a:gd name="connsiteX5" fmla="*/ 1321426 w 1607388"/>
                  <a:gd name="connsiteY5" fmla="*/ 12886 h 637741"/>
                  <a:gd name="connsiteX6" fmla="*/ 1478906 w 1607388"/>
                  <a:gd name="connsiteY6" fmla="*/ 63686 h 637741"/>
                  <a:gd name="connsiteX7" fmla="*/ 1605906 w 1607388"/>
                  <a:gd name="connsiteY7" fmla="*/ 200846 h 637741"/>
                  <a:gd name="connsiteX8" fmla="*/ 1392546 w 1607388"/>
                  <a:gd name="connsiteY8" fmla="*/ 89086 h 637741"/>
                  <a:gd name="connsiteX9" fmla="*/ 818506 w 1607388"/>
                  <a:gd name="connsiteY9" fmla="*/ 99246 h 637741"/>
                  <a:gd name="connsiteX10" fmla="*/ 208906 w 1607388"/>
                  <a:gd name="connsiteY10" fmla="*/ 414206 h 637741"/>
                  <a:gd name="connsiteX11" fmla="*/ 626 w 1607388"/>
                  <a:gd name="connsiteY11" fmla="*/ 637726 h 63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7388" h="637741">
                    <a:moveTo>
                      <a:pt x="626" y="637726"/>
                    </a:moveTo>
                    <a:cubicBezTo>
                      <a:pt x="-8687" y="636033"/>
                      <a:pt x="87833" y="470933"/>
                      <a:pt x="153026" y="404046"/>
                    </a:cubicBezTo>
                    <a:cubicBezTo>
                      <a:pt x="218219" y="337159"/>
                      <a:pt x="281719" y="294826"/>
                      <a:pt x="391786" y="236406"/>
                    </a:cubicBezTo>
                    <a:cubicBezTo>
                      <a:pt x="501853" y="177986"/>
                      <a:pt x="699973" y="92473"/>
                      <a:pt x="813426" y="53526"/>
                    </a:cubicBezTo>
                    <a:cubicBezTo>
                      <a:pt x="926879" y="14579"/>
                      <a:pt x="987839" y="9499"/>
                      <a:pt x="1072506" y="2726"/>
                    </a:cubicBezTo>
                    <a:cubicBezTo>
                      <a:pt x="1157173" y="-4047"/>
                      <a:pt x="1253693" y="2726"/>
                      <a:pt x="1321426" y="12886"/>
                    </a:cubicBezTo>
                    <a:cubicBezTo>
                      <a:pt x="1389159" y="23046"/>
                      <a:pt x="1431493" y="32359"/>
                      <a:pt x="1478906" y="63686"/>
                    </a:cubicBezTo>
                    <a:cubicBezTo>
                      <a:pt x="1526319" y="95013"/>
                      <a:pt x="1620299" y="196613"/>
                      <a:pt x="1605906" y="200846"/>
                    </a:cubicBezTo>
                    <a:cubicBezTo>
                      <a:pt x="1591513" y="205079"/>
                      <a:pt x="1523779" y="106019"/>
                      <a:pt x="1392546" y="89086"/>
                    </a:cubicBezTo>
                    <a:cubicBezTo>
                      <a:pt x="1261313" y="72153"/>
                      <a:pt x="1015779" y="45059"/>
                      <a:pt x="818506" y="99246"/>
                    </a:cubicBezTo>
                    <a:cubicBezTo>
                      <a:pt x="621233" y="153433"/>
                      <a:pt x="344373" y="324459"/>
                      <a:pt x="208906" y="414206"/>
                    </a:cubicBezTo>
                    <a:cubicBezTo>
                      <a:pt x="73439" y="503953"/>
                      <a:pt x="9939" y="639419"/>
                      <a:pt x="626" y="6377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B98699B2-5F14-4A6B-BC5A-E2CC8F0421A8}"/>
                  </a:ext>
                </a:extLst>
              </p:cNvPr>
              <p:cNvSpPr/>
              <p:nvPr/>
            </p:nvSpPr>
            <p:spPr>
              <a:xfrm>
                <a:off x="845873" y="10706649"/>
                <a:ext cx="140026" cy="686457"/>
              </a:xfrm>
              <a:custGeom>
                <a:avLst/>
                <a:gdLst>
                  <a:gd name="connsiteX0" fmla="*/ 2487 w 140026"/>
                  <a:gd name="connsiteY0" fmla="*/ 7071 h 686457"/>
                  <a:gd name="connsiteX1" fmla="*/ 17727 w 140026"/>
                  <a:gd name="connsiteY1" fmla="*/ 108671 h 686457"/>
                  <a:gd name="connsiteX2" fmla="*/ 32967 w 140026"/>
                  <a:gd name="connsiteY2" fmla="*/ 230591 h 686457"/>
                  <a:gd name="connsiteX3" fmla="*/ 27887 w 140026"/>
                  <a:gd name="connsiteY3" fmla="*/ 469351 h 686457"/>
                  <a:gd name="connsiteX4" fmla="*/ 139647 w 140026"/>
                  <a:gd name="connsiteY4" fmla="*/ 682711 h 686457"/>
                  <a:gd name="connsiteX5" fmla="*/ 63447 w 140026"/>
                  <a:gd name="connsiteY5" fmla="*/ 591271 h 686457"/>
                  <a:gd name="connsiteX6" fmla="*/ 38047 w 140026"/>
                  <a:gd name="connsiteY6" fmla="*/ 413471 h 686457"/>
                  <a:gd name="connsiteX7" fmla="*/ 73607 w 140026"/>
                  <a:gd name="connsiteY7" fmla="*/ 57871 h 686457"/>
                  <a:gd name="connsiteX8" fmla="*/ 2487 w 140026"/>
                  <a:gd name="connsiteY8" fmla="*/ 7071 h 686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026" h="686457">
                    <a:moveTo>
                      <a:pt x="2487" y="7071"/>
                    </a:moveTo>
                    <a:cubicBezTo>
                      <a:pt x="-6826" y="15538"/>
                      <a:pt x="12647" y="71418"/>
                      <a:pt x="17727" y="108671"/>
                    </a:cubicBezTo>
                    <a:cubicBezTo>
                      <a:pt x="22807" y="145924"/>
                      <a:pt x="31274" y="170478"/>
                      <a:pt x="32967" y="230591"/>
                    </a:cubicBezTo>
                    <a:cubicBezTo>
                      <a:pt x="34660" y="290704"/>
                      <a:pt x="10107" y="393998"/>
                      <a:pt x="27887" y="469351"/>
                    </a:cubicBezTo>
                    <a:cubicBezTo>
                      <a:pt x="45667" y="544704"/>
                      <a:pt x="133720" y="662391"/>
                      <a:pt x="139647" y="682711"/>
                    </a:cubicBezTo>
                    <a:cubicBezTo>
                      <a:pt x="145574" y="703031"/>
                      <a:pt x="80380" y="636144"/>
                      <a:pt x="63447" y="591271"/>
                    </a:cubicBezTo>
                    <a:cubicBezTo>
                      <a:pt x="46514" y="546398"/>
                      <a:pt x="36354" y="502371"/>
                      <a:pt x="38047" y="413471"/>
                    </a:cubicBezTo>
                    <a:cubicBezTo>
                      <a:pt x="39740" y="324571"/>
                      <a:pt x="78687" y="131531"/>
                      <a:pt x="73607" y="57871"/>
                    </a:cubicBezTo>
                    <a:cubicBezTo>
                      <a:pt x="68527" y="-15789"/>
                      <a:pt x="11800" y="-1396"/>
                      <a:pt x="2487" y="70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F4BA86CC-84F9-4295-A282-5696A002BF47}"/>
                  </a:ext>
                </a:extLst>
              </p:cNvPr>
              <p:cNvSpPr/>
              <p:nvPr/>
            </p:nvSpPr>
            <p:spPr>
              <a:xfrm>
                <a:off x="937663" y="10799283"/>
                <a:ext cx="936857" cy="561833"/>
              </a:xfrm>
              <a:custGeom>
                <a:avLst/>
                <a:gdLst>
                  <a:gd name="connsiteX0" fmla="*/ 22457 w 936857"/>
                  <a:gd name="connsiteY0" fmla="*/ 559597 h 561833"/>
                  <a:gd name="connsiteX1" fmla="*/ 7217 w 936857"/>
                  <a:gd name="connsiteY1" fmla="*/ 508797 h 561833"/>
                  <a:gd name="connsiteX2" fmla="*/ 139297 w 936857"/>
                  <a:gd name="connsiteY2" fmla="*/ 320837 h 561833"/>
                  <a:gd name="connsiteX3" fmla="*/ 469497 w 936857"/>
                  <a:gd name="connsiteY3" fmla="*/ 203997 h 561833"/>
                  <a:gd name="connsiteX4" fmla="*/ 936857 w 936857"/>
                  <a:gd name="connsiteY4" fmla="*/ 797 h 561833"/>
                  <a:gd name="connsiteX5" fmla="*/ 469497 w 936857"/>
                  <a:gd name="connsiteY5" fmla="*/ 137957 h 561833"/>
                  <a:gd name="connsiteX6" fmla="*/ 205337 w 936857"/>
                  <a:gd name="connsiteY6" fmla="*/ 254797 h 561833"/>
                  <a:gd name="connsiteX7" fmla="*/ 12297 w 936857"/>
                  <a:gd name="connsiteY7" fmla="*/ 452917 h 561833"/>
                  <a:gd name="connsiteX8" fmla="*/ 22457 w 936857"/>
                  <a:gd name="connsiteY8" fmla="*/ 559597 h 56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6857" h="561833">
                    <a:moveTo>
                      <a:pt x="22457" y="559597"/>
                    </a:moveTo>
                    <a:cubicBezTo>
                      <a:pt x="21610" y="568910"/>
                      <a:pt x="-12256" y="548590"/>
                      <a:pt x="7217" y="508797"/>
                    </a:cubicBezTo>
                    <a:cubicBezTo>
                      <a:pt x="26690" y="469004"/>
                      <a:pt x="62250" y="371637"/>
                      <a:pt x="139297" y="320837"/>
                    </a:cubicBezTo>
                    <a:cubicBezTo>
                      <a:pt x="216344" y="270037"/>
                      <a:pt x="336570" y="257337"/>
                      <a:pt x="469497" y="203997"/>
                    </a:cubicBezTo>
                    <a:cubicBezTo>
                      <a:pt x="602424" y="150657"/>
                      <a:pt x="936857" y="11804"/>
                      <a:pt x="936857" y="797"/>
                    </a:cubicBezTo>
                    <a:cubicBezTo>
                      <a:pt x="936857" y="-10210"/>
                      <a:pt x="591417" y="95624"/>
                      <a:pt x="469497" y="137957"/>
                    </a:cubicBezTo>
                    <a:cubicBezTo>
                      <a:pt x="347577" y="180290"/>
                      <a:pt x="281537" y="202304"/>
                      <a:pt x="205337" y="254797"/>
                    </a:cubicBezTo>
                    <a:cubicBezTo>
                      <a:pt x="129137" y="307290"/>
                      <a:pt x="45317" y="405504"/>
                      <a:pt x="12297" y="452917"/>
                    </a:cubicBezTo>
                    <a:cubicBezTo>
                      <a:pt x="-20723" y="500330"/>
                      <a:pt x="23304" y="550284"/>
                      <a:pt x="22457" y="55959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097C76D6-AFB5-4D9D-8257-37BBDD45BD5A}"/>
                </a:ext>
              </a:extLst>
            </p:cNvPr>
            <p:cNvSpPr/>
            <p:nvPr/>
          </p:nvSpPr>
          <p:spPr>
            <a:xfrm>
              <a:off x="3848289" y="7863648"/>
              <a:ext cx="1513210" cy="2465520"/>
            </a:xfrm>
            <a:custGeom>
              <a:avLst/>
              <a:gdLst>
                <a:gd name="connsiteX0" fmla="*/ 1231711 w 1513210"/>
                <a:gd name="connsiteY0" fmla="*/ 35752 h 2465520"/>
                <a:gd name="connsiteX1" fmla="*/ 1142811 w 1513210"/>
                <a:gd name="connsiteY1" fmla="*/ 48452 h 2465520"/>
                <a:gd name="connsiteX2" fmla="*/ 876111 w 1513210"/>
                <a:gd name="connsiteY2" fmla="*/ 429452 h 2465520"/>
                <a:gd name="connsiteX3" fmla="*/ 1041211 w 1513210"/>
                <a:gd name="connsiteY3" fmla="*/ 1077152 h 2465520"/>
                <a:gd name="connsiteX4" fmla="*/ 749111 w 1513210"/>
                <a:gd name="connsiteY4" fmla="*/ 1902652 h 2465520"/>
                <a:gd name="connsiteX5" fmla="*/ 418911 w 1513210"/>
                <a:gd name="connsiteY5" fmla="*/ 2385252 h 2465520"/>
                <a:gd name="connsiteX6" fmla="*/ 12511 w 1513210"/>
                <a:gd name="connsiteY6" fmla="*/ 2448752 h 2465520"/>
                <a:gd name="connsiteX7" fmla="*/ 926911 w 1513210"/>
                <a:gd name="connsiteY7" fmla="*/ 2448752 h 2465520"/>
                <a:gd name="connsiteX8" fmla="*/ 1409511 w 1513210"/>
                <a:gd name="connsiteY8" fmla="*/ 2258252 h 2465520"/>
                <a:gd name="connsiteX9" fmla="*/ 1498411 w 1513210"/>
                <a:gd name="connsiteY9" fmla="*/ 1648652 h 2465520"/>
                <a:gd name="connsiteX10" fmla="*/ 1193611 w 1513210"/>
                <a:gd name="connsiteY10" fmla="*/ 327852 h 2465520"/>
                <a:gd name="connsiteX11" fmla="*/ 1231711 w 1513210"/>
                <a:gd name="connsiteY11" fmla="*/ 35752 h 246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3210" h="2465520">
                  <a:moveTo>
                    <a:pt x="1231711" y="35752"/>
                  </a:moveTo>
                  <a:cubicBezTo>
                    <a:pt x="1223244" y="-10815"/>
                    <a:pt x="1202078" y="-17165"/>
                    <a:pt x="1142811" y="48452"/>
                  </a:cubicBezTo>
                  <a:cubicBezTo>
                    <a:pt x="1083544" y="114069"/>
                    <a:pt x="893044" y="258002"/>
                    <a:pt x="876111" y="429452"/>
                  </a:cubicBezTo>
                  <a:cubicBezTo>
                    <a:pt x="859178" y="600902"/>
                    <a:pt x="1062378" y="831619"/>
                    <a:pt x="1041211" y="1077152"/>
                  </a:cubicBezTo>
                  <a:cubicBezTo>
                    <a:pt x="1020044" y="1322685"/>
                    <a:pt x="852828" y="1684635"/>
                    <a:pt x="749111" y="1902652"/>
                  </a:cubicBezTo>
                  <a:cubicBezTo>
                    <a:pt x="645394" y="2120669"/>
                    <a:pt x="541678" y="2294235"/>
                    <a:pt x="418911" y="2385252"/>
                  </a:cubicBezTo>
                  <a:cubicBezTo>
                    <a:pt x="296144" y="2476269"/>
                    <a:pt x="-72156" y="2438169"/>
                    <a:pt x="12511" y="2448752"/>
                  </a:cubicBezTo>
                  <a:cubicBezTo>
                    <a:pt x="97178" y="2459335"/>
                    <a:pt x="694078" y="2480502"/>
                    <a:pt x="926911" y="2448752"/>
                  </a:cubicBezTo>
                  <a:cubicBezTo>
                    <a:pt x="1159744" y="2417002"/>
                    <a:pt x="1314261" y="2391602"/>
                    <a:pt x="1409511" y="2258252"/>
                  </a:cubicBezTo>
                  <a:cubicBezTo>
                    <a:pt x="1504761" y="2124902"/>
                    <a:pt x="1534394" y="1970385"/>
                    <a:pt x="1498411" y="1648652"/>
                  </a:cubicBezTo>
                  <a:cubicBezTo>
                    <a:pt x="1462428" y="1326919"/>
                    <a:pt x="1235944" y="598785"/>
                    <a:pt x="1193611" y="327852"/>
                  </a:cubicBezTo>
                  <a:cubicBezTo>
                    <a:pt x="1151278" y="56919"/>
                    <a:pt x="1240178" y="82319"/>
                    <a:pt x="1231711" y="35752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84FEF1F3-5415-47A6-8E7D-1D3CC2410FB7}"/>
                </a:ext>
              </a:extLst>
            </p:cNvPr>
            <p:cNvSpPr/>
            <p:nvPr/>
          </p:nvSpPr>
          <p:spPr>
            <a:xfrm>
              <a:off x="1086147" y="7673227"/>
              <a:ext cx="529310" cy="2710264"/>
            </a:xfrm>
            <a:custGeom>
              <a:avLst/>
              <a:gdLst>
                <a:gd name="connsiteX0" fmla="*/ 456903 w 529310"/>
                <a:gd name="connsiteY0" fmla="*/ 16623 h 2710264"/>
                <a:gd name="connsiteX1" fmla="*/ 387053 w 529310"/>
                <a:gd name="connsiteY1" fmla="*/ 143623 h 2710264"/>
                <a:gd name="connsiteX2" fmla="*/ 241003 w 529310"/>
                <a:gd name="connsiteY2" fmla="*/ 753223 h 2710264"/>
                <a:gd name="connsiteX3" fmla="*/ 317203 w 529310"/>
                <a:gd name="connsiteY3" fmla="*/ 1553323 h 2710264"/>
                <a:gd name="connsiteX4" fmla="*/ 482303 w 529310"/>
                <a:gd name="connsiteY4" fmla="*/ 2029573 h 2710264"/>
                <a:gd name="connsiteX5" fmla="*/ 412453 w 529310"/>
                <a:gd name="connsiteY5" fmla="*/ 2315323 h 2710264"/>
                <a:gd name="connsiteX6" fmla="*/ 514053 w 529310"/>
                <a:gd name="connsiteY6" fmla="*/ 2455023 h 2710264"/>
                <a:gd name="connsiteX7" fmla="*/ 25103 w 529310"/>
                <a:gd name="connsiteY7" fmla="*/ 2709023 h 2710264"/>
                <a:gd name="connsiteX8" fmla="*/ 75903 w 529310"/>
                <a:gd name="connsiteY8" fmla="*/ 2524873 h 2710264"/>
                <a:gd name="connsiteX9" fmla="*/ 120353 w 529310"/>
                <a:gd name="connsiteY9" fmla="*/ 1959723 h 2710264"/>
                <a:gd name="connsiteX10" fmla="*/ 69553 w 529310"/>
                <a:gd name="connsiteY10" fmla="*/ 1121523 h 2710264"/>
                <a:gd name="connsiteX11" fmla="*/ 202903 w 529310"/>
                <a:gd name="connsiteY11" fmla="*/ 416673 h 2710264"/>
                <a:gd name="connsiteX12" fmla="*/ 456903 w 529310"/>
                <a:gd name="connsiteY12" fmla="*/ 16623 h 27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310" h="2710264">
                  <a:moveTo>
                    <a:pt x="456903" y="16623"/>
                  </a:moveTo>
                  <a:cubicBezTo>
                    <a:pt x="487595" y="-28885"/>
                    <a:pt x="423036" y="20856"/>
                    <a:pt x="387053" y="143623"/>
                  </a:cubicBezTo>
                  <a:cubicBezTo>
                    <a:pt x="351070" y="266390"/>
                    <a:pt x="252645" y="518273"/>
                    <a:pt x="241003" y="753223"/>
                  </a:cubicBezTo>
                  <a:cubicBezTo>
                    <a:pt x="229361" y="988173"/>
                    <a:pt x="276986" y="1340598"/>
                    <a:pt x="317203" y="1553323"/>
                  </a:cubicBezTo>
                  <a:cubicBezTo>
                    <a:pt x="357420" y="1766048"/>
                    <a:pt x="466428" y="1902573"/>
                    <a:pt x="482303" y="2029573"/>
                  </a:cubicBezTo>
                  <a:cubicBezTo>
                    <a:pt x="498178" y="2156573"/>
                    <a:pt x="407161" y="2244415"/>
                    <a:pt x="412453" y="2315323"/>
                  </a:cubicBezTo>
                  <a:cubicBezTo>
                    <a:pt x="417745" y="2386231"/>
                    <a:pt x="578611" y="2389406"/>
                    <a:pt x="514053" y="2455023"/>
                  </a:cubicBezTo>
                  <a:cubicBezTo>
                    <a:pt x="449495" y="2520640"/>
                    <a:pt x="98128" y="2697381"/>
                    <a:pt x="25103" y="2709023"/>
                  </a:cubicBezTo>
                  <a:cubicBezTo>
                    <a:pt x="-47922" y="2720665"/>
                    <a:pt x="60028" y="2649756"/>
                    <a:pt x="75903" y="2524873"/>
                  </a:cubicBezTo>
                  <a:cubicBezTo>
                    <a:pt x="91778" y="2399990"/>
                    <a:pt x="121411" y="2193615"/>
                    <a:pt x="120353" y="1959723"/>
                  </a:cubicBezTo>
                  <a:cubicBezTo>
                    <a:pt x="119295" y="1725831"/>
                    <a:pt x="55795" y="1378698"/>
                    <a:pt x="69553" y="1121523"/>
                  </a:cubicBezTo>
                  <a:cubicBezTo>
                    <a:pt x="83311" y="864348"/>
                    <a:pt x="137286" y="607173"/>
                    <a:pt x="202903" y="416673"/>
                  </a:cubicBezTo>
                  <a:cubicBezTo>
                    <a:pt x="268520" y="226173"/>
                    <a:pt x="426211" y="62131"/>
                    <a:pt x="456903" y="1662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BF65E0E7-594A-473F-81D4-B8902463AACB}"/>
                </a:ext>
              </a:extLst>
            </p:cNvPr>
            <p:cNvSpPr/>
            <p:nvPr/>
          </p:nvSpPr>
          <p:spPr>
            <a:xfrm>
              <a:off x="1466847" y="7532695"/>
              <a:ext cx="1303642" cy="1588677"/>
            </a:xfrm>
            <a:custGeom>
              <a:avLst/>
              <a:gdLst>
                <a:gd name="connsiteX0" fmla="*/ 1301753 w 1303642"/>
                <a:gd name="connsiteY0" fmla="*/ 379405 h 1588677"/>
                <a:gd name="connsiteX1" fmla="*/ 952503 w 1303642"/>
                <a:gd name="connsiteY1" fmla="*/ 23805 h 1588677"/>
                <a:gd name="connsiteX2" fmla="*/ 342903 w 1303642"/>
                <a:gd name="connsiteY2" fmla="*/ 55555 h 1588677"/>
                <a:gd name="connsiteX3" fmla="*/ 3 w 1303642"/>
                <a:gd name="connsiteY3" fmla="*/ 239705 h 1588677"/>
                <a:gd name="connsiteX4" fmla="*/ 336553 w 1303642"/>
                <a:gd name="connsiteY4" fmla="*/ 303205 h 1588677"/>
                <a:gd name="connsiteX5" fmla="*/ 457203 w 1303642"/>
                <a:gd name="connsiteY5" fmla="*/ 506405 h 1588677"/>
                <a:gd name="connsiteX6" fmla="*/ 355603 w 1303642"/>
                <a:gd name="connsiteY6" fmla="*/ 671505 h 1588677"/>
                <a:gd name="connsiteX7" fmla="*/ 482603 w 1303642"/>
                <a:gd name="connsiteY7" fmla="*/ 817555 h 1588677"/>
                <a:gd name="connsiteX8" fmla="*/ 603253 w 1303642"/>
                <a:gd name="connsiteY8" fmla="*/ 1223955 h 1588677"/>
                <a:gd name="connsiteX9" fmla="*/ 895353 w 1303642"/>
                <a:gd name="connsiteY9" fmla="*/ 1585905 h 1588677"/>
                <a:gd name="connsiteX10" fmla="*/ 742953 w 1303642"/>
                <a:gd name="connsiteY10" fmla="*/ 1027105 h 1588677"/>
                <a:gd name="connsiteX11" fmla="*/ 1085853 w 1303642"/>
                <a:gd name="connsiteY11" fmla="*/ 715955 h 1588677"/>
                <a:gd name="connsiteX12" fmla="*/ 1092203 w 1303642"/>
                <a:gd name="connsiteY12" fmla="*/ 119055 h 1588677"/>
                <a:gd name="connsiteX13" fmla="*/ 1301753 w 1303642"/>
                <a:gd name="connsiteY13" fmla="*/ 379405 h 15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642" h="1588677">
                  <a:moveTo>
                    <a:pt x="1301753" y="379405"/>
                  </a:moveTo>
                  <a:cubicBezTo>
                    <a:pt x="1278470" y="363530"/>
                    <a:pt x="1112311" y="77780"/>
                    <a:pt x="952503" y="23805"/>
                  </a:cubicBezTo>
                  <a:cubicBezTo>
                    <a:pt x="792695" y="-30170"/>
                    <a:pt x="501653" y="19572"/>
                    <a:pt x="342903" y="55555"/>
                  </a:cubicBezTo>
                  <a:cubicBezTo>
                    <a:pt x="184153" y="91538"/>
                    <a:pt x="1061" y="198430"/>
                    <a:pt x="3" y="239705"/>
                  </a:cubicBezTo>
                  <a:cubicBezTo>
                    <a:pt x="-1055" y="280980"/>
                    <a:pt x="260353" y="258755"/>
                    <a:pt x="336553" y="303205"/>
                  </a:cubicBezTo>
                  <a:cubicBezTo>
                    <a:pt x="412753" y="347655"/>
                    <a:pt x="454028" y="445022"/>
                    <a:pt x="457203" y="506405"/>
                  </a:cubicBezTo>
                  <a:cubicBezTo>
                    <a:pt x="460378" y="567788"/>
                    <a:pt x="351370" y="619647"/>
                    <a:pt x="355603" y="671505"/>
                  </a:cubicBezTo>
                  <a:cubicBezTo>
                    <a:pt x="359836" y="723363"/>
                    <a:pt x="441328" y="725480"/>
                    <a:pt x="482603" y="817555"/>
                  </a:cubicBezTo>
                  <a:cubicBezTo>
                    <a:pt x="523878" y="909630"/>
                    <a:pt x="534461" y="1095897"/>
                    <a:pt x="603253" y="1223955"/>
                  </a:cubicBezTo>
                  <a:cubicBezTo>
                    <a:pt x="672045" y="1352013"/>
                    <a:pt x="872070" y="1618713"/>
                    <a:pt x="895353" y="1585905"/>
                  </a:cubicBezTo>
                  <a:cubicBezTo>
                    <a:pt x="918636" y="1553097"/>
                    <a:pt x="711203" y="1172097"/>
                    <a:pt x="742953" y="1027105"/>
                  </a:cubicBezTo>
                  <a:cubicBezTo>
                    <a:pt x="774703" y="882113"/>
                    <a:pt x="1027645" y="867297"/>
                    <a:pt x="1085853" y="715955"/>
                  </a:cubicBezTo>
                  <a:cubicBezTo>
                    <a:pt x="1144061" y="564613"/>
                    <a:pt x="1058336" y="174088"/>
                    <a:pt x="1092203" y="119055"/>
                  </a:cubicBezTo>
                  <a:cubicBezTo>
                    <a:pt x="1126070" y="64022"/>
                    <a:pt x="1325036" y="395280"/>
                    <a:pt x="1301753" y="37940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12E1FE91-7F4D-47E8-BB88-AAF945A090A4}"/>
                </a:ext>
              </a:extLst>
            </p:cNvPr>
            <p:cNvSpPr/>
            <p:nvPr/>
          </p:nvSpPr>
          <p:spPr>
            <a:xfrm>
              <a:off x="2273290" y="8525331"/>
              <a:ext cx="196876" cy="516394"/>
            </a:xfrm>
            <a:custGeom>
              <a:avLst/>
              <a:gdLst>
                <a:gd name="connsiteX0" fmla="*/ 10 w 196876"/>
                <a:gd name="connsiteY0" fmla="*/ 2719 h 516394"/>
                <a:gd name="connsiteX1" fmla="*/ 114310 w 196876"/>
                <a:gd name="connsiteY1" fmla="*/ 428169 h 516394"/>
                <a:gd name="connsiteX2" fmla="*/ 196860 w 196876"/>
                <a:gd name="connsiteY2" fmla="*/ 504369 h 516394"/>
                <a:gd name="connsiteX3" fmla="*/ 120660 w 196876"/>
                <a:gd name="connsiteY3" fmla="*/ 256719 h 516394"/>
                <a:gd name="connsiteX4" fmla="*/ 10 w 196876"/>
                <a:gd name="connsiteY4" fmla="*/ 2719 h 5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6" h="516394">
                  <a:moveTo>
                    <a:pt x="10" y="2719"/>
                  </a:moveTo>
                  <a:cubicBezTo>
                    <a:pt x="-1048" y="31294"/>
                    <a:pt x="81502" y="344561"/>
                    <a:pt x="114310" y="428169"/>
                  </a:cubicBezTo>
                  <a:cubicBezTo>
                    <a:pt x="147118" y="511777"/>
                    <a:pt x="195802" y="532944"/>
                    <a:pt x="196860" y="504369"/>
                  </a:cubicBezTo>
                  <a:cubicBezTo>
                    <a:pt x="197918" y="475794"/>
                    <a:pt x="149235" y="335036"/>
                    <a:pt x="120660" y="256719"/>
                  </a:cubicBezTo>
                  <a:cubicBezTo>
                    <a:pt x="92085" y="178402"/>
                    <a:pt x="1068" y="-25856"/>
                    <a:pt x="10" y="271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BC22B54C-7989-4FE9-850C-7A5A679CE910}"/>
                </a:ext>
              </a:extLst>
            </p:cNvPr>
            <p:cNvSpPr/>
            <p:nvPr/>
          </p:nvSpPr>
          <p:spPr>
            <a:xfrm>
              <a:off x="7679016" y="8495495"/>
              <a:ext cx="859235" cy="3413526"/>
            </a:xfrm>
            <a:custGeom>
              <a:avLst/>
              <a:gdLst>
                <a:gd name="connsiteX0" fmla="*/ 858592 w 859235"/>
                <a:gd name="connsiteY0" fmla="*/ 138366 h 3413526"/>
                <a:gd name="connsiteX1" fmla="*/ 771965 w 859235"/>
                <a:gd name="connsiteY1" fmla="*/ 1283772 h 3413526"/>
                <a:gd name="connsiteX2" fmla="*/ 848967 w 859235"/>
                <a:gd name="connsiteY2" fmla="*/ 2929692 h 3413526"/>
                <a:gd name="connsiteX3" fmla="*/ 723839 w 859235"/>
                <a:gd name="connsiteY3" fmla="*/ 3401330 h 3413526"/>
                <a:gd name="connsiteX4" fmla="*/ 781590 w 859235"/>
                <a:gd name="connsiteY4" fmla="*/ 2554307 h 3413526"/>
                <a:gd name="connsiteX5" fmla="*/ 473582 w 859235"/>
                <a:gd name="connsiteY5" fmla="*/ 1023890 h 3413526"/>
                <a:gd name="connsiteX6" fmla="*/ 1944 w 859235"/>
                <a:gd name="connsiteY6" fmla="*/ 186492 h 3413526"/>
                <a:gd name="connsiteX7" fmla="*/ 666087 w 859235"/>
                <a:gd name="connsiteY7" fmla="*/ 937263 h 3413526"/>
                <a:gd name="connsiteX8" fmla="*/ 800841 w 859235"/>
                <a:gd name="connsiteY8" fmla="*/ 109490 h 3413526"/>
                <a:gd name="connsiteX9" fmla="*/ 858592 w 859235"/>
                <a:gd name="connsiteY9" fmla="*/ 138366 h 341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235" h="3413526">
                  <a:moveTo>
                    <a:pt x="858592" y="138366"/>
                  </a:moveTo>
                  <a:cubicBezTo>
                    <a:pt x="853779" y="334080"/>
                    <a:pt x="773569" y="818551"/>
                    <a:pt x="771965" y="1283772"/>
                  </a:cubicBezTo>
                  <a:cubicBezTo>
                    <a:pt x="770361" y="1748993"/>
                    <a:pt x="856988" y="2576766"/>
                    <a:pt x="848967" y="2929692"/>
                  </a:cubicBezTo>
                  <a:cubicBezTo>
                    <a:pt x="840946" y="3282618"/>
                    <a:pt x="735069" y="3463894"/>
                    <a:pt x="723839" y="3401330"/>
                  </a:cubicBezTo>
                  <a:cubicBezTo>
                    <a:pt x="712609" y="3338766"/>
                    <a:pt x="823300" y="2950547"/>
                    <a:pt x="781590" y="2554307"/>
                  </a:cubicBezTo>
                  <a:cubicBezTo>
                    <a:pt x="739880" y="2158067"/>
                    <a:pt x="603523" y="1418526"/>
                    <a:pt x="473582" y="1023890"/>
                  </a:cubicBezTo>
                  <a:cubicBezTo>
                    <a:pt x="343641" y="629254"/>
                    <a:pt x="-30140" y="200930"/>
                    <a:pt x="1944" y="186492"/>
                  </a:cubicBezTo>
                  <a:cubicBezTo>
                    <a:pt x="34028" y="172054"/>
                    <a:pt x="532937" y="950097"/>
                    <a:pt x="666087" y="937263"/>
                  </a:cubicBezTo>
                  <a:cubicBezTo>
                    <a:pt x="799236" y="924429"/>
                    <a:pt x="760736" y="244244"/>
                    <a:pt x="800841" y="109490"/>
                  </a:cubicBezTo>
                  <a:cubicBezTo>
                    <a:pt x="840946" y="-25264"/>
                    <a:pt x="863405" y="-57348"/>
                    <a:pt x="858592" y="138366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5576CCD1-D615-4259-99C3-132AC870900F}"/>
                </a:ext>
              </a:extLst>
            </p:cNvPr>
            <p:cNvSpPr/>
            <p:nvPr/>
          </p:nvSpPr>
          <p:spPr>
            <a:xfrm>
              <a:off x="985508" y="10510750"/>
              <a:ext cx="1572709" cy="1731191"/>
            </a:xfrm>
            <a:custGeom>
              <a:avLst/>
              <a:gdLst>
                <a:gd name="connsiteX0" fmla="*/ 1565187 w 1572709"/>
                <a:gd name="connsiteY0" fmla="*/ 37 h 1731191"/>
                <a:gd name="connsiteX1" fmla="*/ 1420808 w 1572709"/>
                <a:gd name="connsiteY1" fmla="*/ 182917 h 1731191"/>
                <a:gd name="connsiteX2" fmla="*/ 1006921 w 1572709"/>
                <a:gd name="connsiteY2" fmla="*/ 750808 h 1731191"/>
                <a:gd name="connsiteX3" fmla="*/ 852917 w 1572709"/>
                <a:gd name="connsiteY3" fmla="*/ 1260947 h 1731191"/>
                <a:gd name="connsiteX4" fmla="*/ 535284 w 1572709"/>
                <a:gd name="connsiteY4" fmla="*/ 1588206 h 1731191"/>
                <a:gd name="connsiteX5" fmla="*/ 236900 w 1572709"/>
                <a:gd name="connsiteY5" fmla="*/ 1722959 h 1731191"/>
                <a:gd name="connsiteX6" fmla="*/ 82896 w 1572709"/>
                <a:gd name="connsiteY6" fmla="*/ 1366825 h 1731191"/>
                <a:gd name="connsiteX7" fmla="*/ 5894 w 1572709"/>
                <a:gd name="connsiteY7" fmla="*/ 1106943 h 1731191"/>
                <a:gd name="connsiteX8" fmla="*/ 236900 w 1572709"/>
                <a:gd name="connsiteY8" fmla="*/ 1058816 h 1731191"/>
                <a:gd name="connsiteX9" fmla="*/ 506408 w 1572709"/>
                <a:gd name="connsiteY9" fmla="*/ 731557 h 1731191"/>
                <a:gd name="connsiteX10" fmla="*/ 1218677 w 1572709"/>
                <a:gd name="connsiteY10" fmla="*/ 173292 h 1731191"/>
                <a:gd name="connsiteX11" fmla="*/ 1565187 w 1572709"/>
                <a:gd name="connsiteY11" fmla="*/ 37 h 173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2709" h="1731191">
                  <a:moveTo>
                    <a:pt x="1565187" y="37"/>
                  </a:moveTo>
                  <a:cubicBezTo>
                    <a:pt x="1598875" y="1641"/>
                    <a:pt x="1513852" y="57789"/>
                    <a:pt x="1420808" y="182917"/>
                  </a:cubicBezTo>
                  <a:cubicBezTo>
                    <a:pt x="1327764" y="308046"/>
                    <a:pt x="1101569" y="571136"/>
                    <a:pt x="1006921" y="750808"/>
                  </a:cubicBezTo>
                  <a:cubicBezTo>
                    <a:pt x="912273" y="930480"/>
                    <a:pt x="931523" y="1121381"/>
                    <a:pt x="852917" y="1260947"/>
                  </a:cubicBezTo>
                  <a:cubicBezTo>
                    <a:pt x="774311" y="1400513"/>
                    <a:pt x="637953" y="1511204"/>
                    <a:pt x="535284" y="1588206"/>
                  </a:cubicBezTo>
                  <a:cubicBezTo>
                    <a:pt x="432615" y="1665208"/>
                    <a:pt x="312298" y="1759856"/>
                    <a:pt x="236900" y="1722959"/>
                  </a:cubicBezTo>
                  <a:cubicBezTo>
                    <a:pt x="161502" y="1686062"/>
                    <a:pt x="121397" y="1469494"/>
                    <a:pt x="82896" y="1366825"/>
                  </a:cubicBezTo>
                  <a:cubicBezTo>
                    <a:pt x="44395" y="1264156"/>
                    <a:pt x="-19773" y="1158278"/>
                    <a:pt x="5894" y="1106943"/>
                  </a:cubicBezTo>
                  <a:cubicBezTo>
                    <a:pt x="31561" y="1055608"/>
                    <a:pt x="153481" y="1121380"/>
                    <a:pt x="236900" y="1058816"/>
                  </a:cubicBezTo>
                  <a:cubicBezTo>
                    <a:pt x="320319" y="996252"/>
                    <a:pt x="342778" y="879144"/>
                    <a:pt x="506408" y="731557"/>
                  </a:cubicBezTo>
                  <a:cubicBezTo>
                    <a:pt x="670038" y="583970"/>
                    <a:pt x="1039006" y="298420"/>
                    <a:pt x="1218677" y="173292"/>
                  </a:cubicBezTo>
                  <a:cubicBezTo>
                    <a:pt x="1398348" y="48164"/>
                    <a:pt x="1531499" y="-1567"/>
                    <a:pt x="1565187" y="37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0A111406-BC92-4660-9DB3-86BD73EDBAFB}"/>
                </a:ext>
              </a:extLst>
            </p:cNvPr>
            <p:cNvSpPr/>
            <p:nvPr/>
          </p:nvSpPr>
          <p:spPr>
            <a:xfrm>
              <a:off x="5807682" y="9828657"/>
              <a:ext cx="2485696" cy="2202981"/>
            </a:xfrm>
            <a:custGeom>
              <a:avLst/>
              <a:gdLst>
                <a:gd name="connsiteX0" fmla="*/ 73354 w 2485696"/>
                <a:gd name="connsiteY0" fmla="*/ 46863 h 2202981"/>
                <a:gd name="connsiteX1" fmla="*/ 121480 w 2485696"/>
                <a:gd name="connsiteY1" fmla="*/ 123865 h 2202981"/>
                <a:gd name="connsiteX2" fmla="*/ 1315013 w 2485696"/>
                <a:gd name="connsiteY2" fmla="*/ 1317398 h 2202981"/>
                <a:gd name="connsiteX3" fmla="*/ 2354541 w 2485696"/>
                <a:gd name="connsiteY3" fmla="*/ 1846787 h 2202981"/>
                <a:gd name="connsiteX4" fmla="*/ 2364166 w 2485696"/>
                <a:gd name="connsiteY4" fmla="*/ 2202922 h 2202981"/>
                <a:gd name="connsiteX5" fmla="*/ 1382390 w 2485696"/>
                <a:gd name="connsiteY5" fmla="*/ 1866038 h 2202981"/>
                <a:gd name="connsiteX6" fmla="*/ 390987 w 2485696"/>
                <a:gd name="connsiteY6" fmla="*/ 922762 h 2202981"/>
                <a:gd name="connsiteX7" fmla="*/ 34853 w 2485696"/>
                <a:gd name="connsiteY7" fmla="*/ 191242 h 2202981"/>
                <a:gd name="connsiteX8" fmla="*/ 15602 w 2485696"/>
                <a:gd name="connsiteY8" fmla="*/ 8362 h 2202981"/>
                <a:gd name="connsiteX9" fmla="*/ 73354 w 2485696"/>
                <a:gd name="connsiteY9" fmla="*/ 46863 h 220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696" h="2202981">
                  <a:moveTo>
                    <a:pt x="73354" y="46863"/>
                  </a:moveTo>
                  <a:cubicBezTo>
                    <a:pt x="91000" y="66113"/>
                    <a:pt x="-85463" y="-87891"/>
                    <a:pt x="121480" y="123865"/>
                  </a:cubicBezTo>
                  <a:cubicBezTo>
                    <a:pt x="328423" y="335621"/>
                    <a:pt x="942836" y="1030244"/>
                    <a:pt x="1315013" y="1317398"/>
                  </a:cubicBezTo>
                  <a:cubicBezTo>
                    <a:pt x="1687190" y="1604552"/>
                    <a:pt x="2179682" y="1699200"/>
                    <a:pt x="2354541" y="1846787"/>
                  </a:cubicBezTo>
                  <a:cubicBezTo>
                    <a:pt x="2529400" y="1994374"/>
                    <a:pt x="2526191" y="2199714"/>
                    <a:pt x="2364166" y="2202922"/>
                  </a:cubicBezTo>
                  <a:cubicBezTo>
                    <a:pt x="2202141" y="2206130"/>
                    <a:pt x="1711253" y="2079398"/>
                    <a:pt x="1382390" y="1866038"/>
                  </a:cubicBezTo>
                  <a:cubicBezTo>
                    <a:pt x="1053527" y="1652678"/>
                    <a:pt x="615576" y="1201895"/>
                    <a:pt x="390987" y="922762"/>
                  </a:cubicBezTo>
                  <a:cubicBezTo>
                    <a:pt x="166398" y="643629"/>
                    <a:pt x="97417" y="343642"/>
                    <a:pt x="34853" y="191242"/>
                  </a:cubicBezTo>
                  <a:cubicBezTo>
                    <a:pt x="-27711" y="38842"/>
                    <a:pt x="12394" y="35634"/>
                    <a:pt x="15602" y="8362"/>
                  </a:cubicBezTo>
                  <a:cubicBezTo>
                    <a:pt x="18810" y="-18910"/>
                    <a:pt x="55708" y="27613"/>
                    <a:pt x="73354" y="46863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7128287D-966E-47E9-9CC4-EC8DF36E7591}"/>
                </a:ext>
              </a:extLst>
            </p:cNvPr>
            <p:cNvSpPr/>
            <p:nvPr/>
          </p:nvSpPr>
          <p:spPr>
            <a:xfrm>
              <a:off x="5629317" y="9440333"/>
              <a:ext cx="895516" cy="204315"/>
            </a:xfrm>
            <a:custGeom>
              <a:avLst/>
              <a:gdLst>
                <a:gd name="connsiteX0" fmla="*/ 1016 w 895516"/>
                <a:gd name="connsiteY0" fmla="*/ 169334 h 204315"/>
                <a:gd name="connsiteX1" fmla="*/ 267716 w 895516"/>
                <a:gd name="connsiteY1" fmla="*/ 203200 h 204315"/>
                <a:gd name="connsiteX2" fmla="*/ 509016 w 895516"/>
                <a:gd name="connsiteY2" fmla="*/ 127000 h 204315"/>
                <a:gd name="connsiteX3" fmla="*/ 894250 w 895516"/>
                <a:gd name="connsiteY3" fmla="*/ 0 h 204315"/>
                <a:gd name="connsiteX4" fmla="*/ 369316 w 895516"/>
                <a:gd name="connsiteY4" fmla="*/ 127000 h 204315"/>
                <a:gd name="connsiteX5" fmla="*/ 1016 w 895516"/>
                <a:gd name="connsiteY5" fmla="*/ 169334 h 20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516" h="204315">
                  <a:moveTo>
                    <a:pt x="1016" y="169334"/>
                  </a:moveTo>
                  <a:cubicBezTo>
                    <a:pt x="-15917" y="182034"/>
                    <a:pt x="183049" y="210256"/>
                    <a:pt x="267716" y="203200"/>
                  </a:cubicBezTo>
                  <a:cubicBezTo>
                    <a:pt x="352383" y="196144"/>
                    <a:pt x="509016" y="127000"/>
                    <a:pt x="509016" y="127000"/>
                  </a:cubicBezTo>
                  <a:cubicBezTo>
                    <a:pt x="613438" y="93133"/>
                    <a:pt x="917533" y="0"/>
                    <a:pt x="894250" y="0"/>
                  </a:cubicBezTo>
                  <a:cubicBezTo>
                    <a:pt x="870967" y="0"/>
                    <a:pt x="518894" y="100894"/>
                    <a:pt x="369316" y="127000"/>
                  </a:cubicBezTo>
                  <a:cubicBezTo>
                    <a:pt x="219738" y="153106"/>
                    <a:pt x="17949" y="156634"/>
                    <a:pt x="1016" y="169334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6301310E-DA65-42F2-AC64-94CF72BEB4BC}"/>
                </a:ext>
              </a:extLst>
            </p:cNvPr>
            <p:cNvSpPr/>
            <p:nvPr/>
          </p:nvSpPr>
          <p:spPr>
            <a:xfrm>
              <a:off x="5645450" y="9638347"/>
              <a:ext cx="294430" cy="351943"/>
            </a:xfrm>
            <a:custGeom>
              <a:avLst/>
              <a:gdLst>
                <a:gd name="connsiteX0" fmla="*/ 289683 w 294430"/>
                <a:gd name="connsiteY0" fmla="*/ 13653 h 351943"/>
                <a:gd name="connsiteX1" fmla="*/ 196550 w 294430"/>
                <a:gd name="connsiteY1" fmla="*/ 43286 h 351943"/>
                <a:gd name="connsiteX2" fmla="*/ 166917 w 294430"/>
                <a:gd name="connsiteY2" fmla="*/ 204153 h 351943"/>
                <a:gd name="connsiteX3" fmla="*/ 192317 w 294430"/>
                <a:gd name="connsiteY3" fmla="*/ 348086 h 351943"/>
                <a:gd name="connsiteX4" fmla="*/ 18750 w 294430"/>
                <a:gd name="connsiteY4" fmla="*/ 43286 h 351943"/>
                <a:gd name="connsiteX5" fmla="*/ 31450 w 294430"/>
                <a:gd name="connsiteY5" fmla="*/ 953 h 351943"/>
                <a:gd name="connsiteX6" fmla="*/ 289683 w 294430"/>
                <a:gd name="connsiteY6" fmla="*/ 13653 h 35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430" h="351943">
                  <a:moveTo>
                    <a:pt x="289683" y="13653"/>
                  </a:moveTo>
                  <a:cubicBezTo>
                    <a:pt x="317200" y="20708"/>
                    <a:pt x="217011" y="11536"/>
                    <a:pt x="196550" y="43286"/>
                  </a:cubicBezTo>
                  <a:cubicBezTo>
                    <a:pt x="176089" y="75036"/>
                    <a:pt x="167622" y="153353"/>
                    <a:pt x="166917" y="204153"/>
                  </a:cubicBezTo>
                  <a:cubicBezTo>
                    <a:pt x="166212" y="254953"/>
                    <a:pt x="217011" y="374897"/>
                    <a:pt x="192317" y="348086"/>
                  </a:cubicBezTo>
                  <a:cubicBezTo>
                    <a:pt x="167623" y="321275"/>
                    <a:pt x="45561" y="101142"/>
                    <a:pt x="18750" y="43286"/>
                  </a:cubicBezTo>
                  <a:cubicBezTo>
                    <a:pt x="-8061" y="-14570"/>
                    <a:pt x="-8061" y="3070"/>
                    <a:pt x="31450" y="953"/>
                  </a:cubicBezTo>
                  <a:cubicBezTo>
                    <a:pt x="70961" y="-1164"/>
                    <a:pt x="262166" y="6598"/>
                    <a:pt x="289683" y="1365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0EB13DA0-4763-4E29-9ACF-E8C302D60D8B}"/>
                </a:ext>
              </a:extLst>
            </p:cNvPr>
            <p:cNvSpPr/>
            <p:nvPr/>
          </p:nvSpPr>
          <p:spPr>
            <a:xfrm>
              <a:off x="7161668" y="8691202"/>
              <a:ext cx="221265" cy="1485306"/>
            </a:xfrm>
            <a:custGeom>
              <a:avLst/>
              <a:gdLst>
                <a:gd name="connsiteX0" fmla="*/ 1132 w 221265"/>
                <a:gd name="connsiteY0" fmla="*/ 4065 h 1485306"/>
                <a:gd name="connsiteX1" fmla="*/ 212799 w 221265"/>
                <a:gd name="connsiteY1" fmla="*/ 135298 h 1485306"/>
                <a:gd name="connsiteX2" fmla="*/ 140832 w 221265"/>
                <a:gd name="connsiteY2" fmla="*/ 639065 h 1485306"/>
                <a:gd name="connsiteX3" fmla="*/ 221265 w 221265"/>
                <a:gd name="connsiteY3" fmla="*/ 1303698 h 1485306"/>
                <a:gd name="connsiteX4" fmla="*/ 140832 w 221265"/>
                <a:gd name="connsiteY4" fmla="*/ 1473031 h 1485306"/>
                <a:gd name="connsiteX5" fmla="*/ 73099 w 221265"/>
                <a:gd name="connsiteY5" fmla="*/ 1045465 h 1485306"/>
                <a:gd name="connsiteX6" fmla="*/ 43465 w 221265"/>
                <a:gd name="connsiteY6" fmla="*/ 660231 h 1485306"/>
                <a:gd name="connsiteX7" fmla="*/ 123899 w 221265"/>
                <a:gd name="connsiteY7" fmla="*/ 245365 h 1485306"/>
                <a:gd name="connsiteX8" fmla="*/ 1132 w 221265"/>
                <a:gd name="connsiteY8" fmla="*/ 4065 h 148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265" h="1485306">
                  <a:moveTo>
                    <a:pt x="1132" y="4065"/>
                  </a:moveTo>
                  <a:cubicBezTo>
                    <a:pt x="15949" y="-14280"/>
                    <a:pt x="189516" y="29465"/>
                    <a:pt x="212799" y="135298"/>
                  </a:cubicBezTo>
                  <a:cubicBezTo>
                    <a:pt x="236082" y="241131"/>
                    <a:pt x="139421" y="444332"/>
                    <a:pt x="140832" y="639065"/>
                  </a:cubicBezTo>
                  <a:cubicBezTo>
                    <a:pt x="142243" y="833798"/>
                    <a:pt x="221265" y="1164704"/>
                    <a:pt x="221265" y="1303698"/>
                  </a:cubicBezTo>
                  <a:cubicBezTo>
                    <a:pt x="221265" y="1442692"/>
                    <a:pt x="165526" y="1516070"/>
                    <a:pt x="140832" y="1473031"/>
                  </a:cubicBezTo>
                  <a:cubicBezTo>
                    <a:pt x="116138" y="1429992"/>
                    <a:pt x="89327" y="1180932"/>
                    <a:pt x="73099" y="1045465"/>
                  </a:cubicBezTo>
                  <a:cubicBezTo>
                    <a:pt x="56871" y="909998"/>
                    <a:pt x="34998" y="793581"/>
                    <a:pt x="43465" y="660231"/>
                  </a:cubicBezTo>
                  <a:cubicBezTo>
                    <a:pt x="51932" y="526881"/>
                    <a:pt x="126016" y="355432"/>
                    <a:pt x="123899" y="245365"/>
                  </a:cubicBezTo>
                  <a:cubicBezTo>
                    <a:pt x="121782" y="135298"/>
                    <a:pt x="-13685" y="22410"/>
                    <a:pt x="1132" y="4065"/>
                  </a:cubicBezTo>
                  <a:close/>
                </a:path>
              </a:pathLst>
            </a:custGeom>
            <a:solidFill>
              <a:srgbClr val="FF0000">
                <a:alpha val="41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D8456BF6-0572-4169-97EA-81912F70D1E7}"/>
                </a:ext>
              </a:extLst>
            </p:cNvPr>
            <p:cNvSpPr/>
            <p:nvPr/>
          </p:nvSpPr>
          <p:spPr>
            <a:xfrm>
              <a:off x="7037280" y="9293788"/>
              <a:ext cx="284093" cy="964921"/>
            </a:xfrm>
            <a:custGeom>
              <a:avLst/>
              <a:gdLst>
                <a:gd name="connsiteX0" fmla="*/ 167853 w 284093"/>
                <a:gd name="connsiteY0" fmla="*/ 6845 h 964921"/>
                <a:gd name="connsiteX1" fmla="*/ 155153 w 284093"/>
                <a:gd name="connsiteY1" fmla="*/ 599512 h 964921"/>
                <a:gd name="connsiteX2" fmla="*/ 282153 w 284093"/>
                <a:gd name="connsiteY2" fmla="*/ 963579 h 964921"/>
                <a:gd name="connsiteX3" fmla="*/ 40853 w 284093"/>
                <a:gd name="connsiteY3" fmla="*/ 718045 h 964921"/>
                <a:gd name="connsiteX4" fmla="*/ 2753 w 284093"/>
                <a:gd name="connsiteY4" fmla="*/ 595279 h 964921"/>
                <a:gd name="connsiteX5" fmla="*/ 70487 w 284093"/>
                <a:gd name="connsiteY5" fmla="*/ 294712 h 964921"/>
                <a:gd name="connsiteX6" fmla="*/ 167853 w 284093"/>
                <a:gd name="connsiteY6" fmla="*/ 6845 h 9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093" h="964921">
                  <a:moveTo>
                    <a:pt x="167853" y="6845"/>
                  </a:moveTo>
                  <a:cubicBezTo>
                    <a:pt x="181964" y="57645"/>
                    <a:pt x="136103" y="440056"/>
                    <a:pt x="155153" y="599512"/>
                  </a:cubicBezTo>
                  <a:cubicBezTo>
                    <a:pt x="174203" y="758968"/>
                    <a:pt x="301203" y="943824"/>
                    <a:pt x="282153" y="963579"/>
                  </a:cubicBezTo>
                  <a:cubicBezTo>
                    <a:pt x="263103" y="983334"/>
                    <a:pt x="87420" y="779428"/>
                    <a:pt x="40853" y="718045"/>
                  </a:cubicBezTo>
                  <a:cubicBezTo>
                    <a:pt x="-5714" y="656662"/>
                    <a:pt x="-2186" y="665834"/>
                    <a:pt x="2753" y="595279"/>
                  </a:cubicBezTo>
                  <a:cubicBezTo>
                    <a:pt x="7692" y="524724"/>
                    <a:pt x="40148" y="387845"/>
                    <a:pt x="70487" y="294712"/>
                  </a:cubicBezTo>
                  <a:cubicBezTo>
                    <a:pt x="100826" y="201579"/>
                    <a:pt x="153742" y="-43955"/>
                    <a:pt x="167853" y="684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15852384-FF56-4747-85FC-239656F2D6FA}"/>
                </a:ext>
              </a:extLst>
            </p:cNvPr>
            <p:cNvSpPr/>
            <p:nvPr/>
          </p:nvSpPr>
          <p:spPr>
            <a:xfrm>
              <a:off x="2404220" y="9114940"/>
              <a:ext cx="283831" cy="1016088"/>
            </a:xfrm>
            <a:custGeom>
              <a:avLst/>
              <a:gdLst>
                <a:gd name="connsiteX0" fmla="*/ 3700 w 283831"/>
                <a:gd name="connsiteY0" fmla="*/ 3660 h 1016088"/>
                <a:gd name="connsiteX1" fmla="*/ 227220 w 283831"/>
                <a:gd name="connsiteY1" fmla="*/ 603100 h 1016088"/>
                <a:gd name="connsiteX2" fmla="*/ 267860 w 283831"/>
                <a:gd name="connsiteY2" fmla="*/ 775820 h 1016088"/>
                <a:gd name="connsiteX3" fmla="*/ 3700 w 283831"/>
                <a:gd name="connsiteY3" fmla="*/ 1014580 h 1016088"/>
                <a:gd name="connsiteX4" fmla="*/ 125620 w 283831"/>
                <a:gd name="connsiteY4" fmla="*/ 653900 h 1016088"/>
                <a:gd name="connsiteX5" fmla="*/ 90060 w 283831"/>
                <a:gd name="connsiteY5" fmla="*/ 364340 h 1016088"/>
                <a:gd name="connsiteX6" fmla="*/ 3700 w 283831"/>
                <a:gd name="connsiteY6" fmla="*/ 3660 h 10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31" h="1016088">
                  <a:moveTo>
                    <a:pt x="3700" y="3660"/>
                  </a:moveTo>
                  <a:cubicBezTo>
                    <a:pt x="26560" y="43453"/>
                    <a:pt x="183193" y="474407"/>
                    <a:pt x="227220" y="603100"/>
                  </a:cubicBezTo>
                  <a:cubicBezTo>
                    <a:pt x="271247" y="731793"/>
                    <a:pt x="305113" y="707240"/>
                    <a:pt x="267860" y="775820"/>
                  </a:cubicBezTo>
                  <a:cubicBezTo>
                    <a:pt x="230607" y="844400"/>
                    <a:pt x="27407" y="1034900"/>
                    <a:pt x="3700" y="1014580"/>
                  </a:cubicBezTo>
                  <a:cubicBezTo>
                    <a:pt x="-20007" y="994260"/>
                    <a:pt x="111227" y="762273"/>
                    <a:pt x="125620" y="653900"/>
                  </a:cubicBezTo>
                  <a:cubicBezTo>
                    <a:pt x="140013" y="545527"/>
                    <a:pt x="109533" y="469327"/>
                    <a:pt x="90060" y="364340"/>
                  </a:cubicBezTo>
                  <a:cubicBezTo>
                    <a:pt x="70587" y="259353"/>
                    <a:pt x="-19160" y="-36133"/>
                    <a:pt x="3700" y="366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1CDD3CE1-11AB-4187-AF0E-1A0C3D9AF9EA}"/>
                </a:ext>
              </a:extLst>
            </p:cNvPr>
            <p:cNvSpPr/>
            <p:nvPr/>
          </p:nvSpPr>
          <p:spPr>
            <a:xfrm>
              <a:off x="2340301" y="9100513"/>
              <a:ext cx="155681" cy="951502"/>
            </a:xfrm>
            <a:custGeom>
              <a:avLst/>
              <a:gdLst>
                <a:gd name="connsiteX0" fmla="*/ 6659 w 155681"/>
                <a:gd name="connsiteY0" fmla="*/ 2847 h 951502"/>
                <a:gd name="connsiteX1" fmla="*/ 153979 w 155681"/>
                <a:gd name="connsiteY1" fmla="*/ 587047 h 951502"/>
                <a:gd name="connsiteX2" fmla="*/ 82859 w 155681"/>
                <a:gd name="connsiteY2" fmla="*/ 835967 h 951502"/>
                <a:gd name="connsiteX3" fmla="*/ 21899 w 155681"/>
                <a:gd name="connsiteY3" fmla="*/ 942647 h 951502"/>
                <a:gd name="connsiteX4" fmla="*/ 72699 w 155681"/>
                <a:gd name="connsiteY4" fmla="*/ 617527 h 951502"/>
                <a:gd name="connsiteX5" fmla="*/ 32059 w 155681"/>
                <a:gd name="connsiteY5" fmla="*/ 373687 h 951502"/>
                <a:gd name="connsiteX6" fmla="*/ 6659 w 155681"/>
                <a:gd name="connsiteY6" fmla="*/ 2847 h 9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81" h="951502">
                  <a:moveTo>
                    <a:pt x="6659" y="2847"/>
                  </a:moveTo>
                  <a:cubicBezTo>
                    <a:pt x="26979" y="38407"/>
                    <a:pt x="141279" y="448194"/>
                    <a:pt x="153979" y="587047"/>
                  </a:cubicBezTo>
                  <a:cubicBezTo>
                    <a:pt x="166679" y="725900"/>
                    <a:pt x="104872" y="776700"/>
                    <a:pt x="82859" y="835967"/>
                  </a:cubicBezTo>
                  <a:cubicBezTo>
                    <a:pt x="60846" y="895234"/>
                    <a:pt x="23592" y="979054"/>
                    <a:pt x="21899" y="942647"/>
                  </a:cubicBezTo>
                  <a:cubicBezTo>
                    <a:pt x="20206" y="906240"/>
                    <a:pt x="71006" y="712354"/>
                    <a:pt x="72699" y="617527"/>
                  </a:cubicBezTo>
                  <a:cubicBezTo>
                    <a:pt x="74392" y="522700"/>
                    <a:pt x="46452" y="472747"/>
                    <a:pt x="32059" y="373687"/>
                  </a:cubicBezTo>
                  <a:cubicBezTo>
                    <a:pt x="17666" y="274627"/>
                    <a:pt x="-13661" y="-32713"/>
                    <a:pt x="6659" y="284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58CB7F62-085F-418B-B5B5-3DC9D0D36A2E}"/>
                </a:ext>
              </a:extLst>
            </p:cNvPr>
            <p:cNvSpPr/>
            <p:nvPr/>
          </p:nvSpPr>
          <p:spPr>
            <a:xfrm>
              <a:off x="1369734" y="7871785"/>
              <a:ext cx="340365" cy="1084255"/>
            </a:xfrm>
            <a:custGeom>
              <a:avLst/>
              <a:gdLst>
                <a:gd name="connsiteX0" fmla="*/ 210146 w 340365"/>
                <a:gd name="connsiteY0" fmla="*/ 22535 h 1084255"/>
                <a:gd name="connsiteX1" fmla="*/ 199986 w 340365"/>
                <a:gd name="connsiteY1" fmla="*/ 73335 h 1084255"/>
                <a:gd name="connsiteX2" fmla="*/ 337146 w 340365"/>
                <a:gd name="connsiteY2" fmla="*/ 362895 h 1084255"/>
                <a:gd name="connsiteX3" fmla="*/ 42506 w 340365"/>
                <a:gd name="connsiteY3" fmla="*/ 698175 h 1084255"/>
                <a:gd name="connsiteX4" fmla="*/ 154266 w 340365"/>
                <a:gd name="connsiteY4" fmla="*/ 1084255 h 1084255"/>
                <a:gd name="connsiteX5" fmla="*/ 1866 w 340365"/>
                <a:gd name="connsiteY5" fmla="*/ 698175 h 1084255"/>
                <a:gd name="connsiteX6" fmla="*/ 78066 w 340365"/>
                <a:gd name="connsiteY6" fmla="*/ 383215 h 1084255"/>
                <a:gd name="connsiteX7" fmla="*/ 210146 w 340365"/>
                <a:gd name="connsiteY7" fmla="*/ 22535 h 108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365" h="1084255">
                  <a:moveTo>
                    <a:pt x="210146" y="22535"/>
                  </a:moveTo>
                  <a:cubicBezTo>
                    <a:pt x="230466" y="-29112"/>
                    <a:pt x="178819" y="16608"/>
                    <a:pt x="199986" y="73335"/>
                  </a:cubicBezTo>
                  <a:cubicBezTo>
                    <a:pt x="221153" y="130062"/>
                    <a:pt x="363393" y="258755"/>
                    <a:pt x="337146" y="362895"/>
                  </a:cubicBezTo>
                  <a:cubicBezTo>
                    <a:pt x="310899" y="467035"/>
                    <a:pt x="72986" y="577948"/>
                    <a:pt x="42506" y="698175"/>
                  </a:cubicBezTo>
                  <a:cubicBezTo>
                    <a:pt x="12026" y="818402"/>
                    <a:pt x="161039" y="1084255"/>
                    <a:pt x="154266" y="1084255"/>
                  </a:cubicBezTo>
                  <a:cubicBezTo>
                    <a:pt x="147493" y="1084255"/>
                    <a:pt x="14566" y="815015"/>
                    <a:pt x="1866" y="698175"/>
                  </a:cubicBezTo>
                  <a:cubicBezTo>
                    <a:pt x="-10834" y="581335"/>
                    <a:pt x="44199" y="499208"/>
                    <a:pt x="78066" y="383215"/>
                  </a:cubicBezTo>
                  <a:cubicBezTo>
                    <a:pt x="111933" y="267222"/>
                    <a:pt x="189826" y="74182"/>
                    <a:pt x="210146" y="2253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D403CCC0-CB4D-4675-84B4-2C32C25ADCA0}"/>
                </a:ext>
              </a:extLst>
            </p:cNvPr>
            <p:cNvSpPr/>
            <p:nvPr/>
          </p:nvSpPr>
          <p:spPr>
            <a:xfrm>
              <a:off x="3881118" y="7883202"/>
              <a:ext cx="1087268" cy="2399591"/>
            </a:xfrm>
            <a:custGeom>
              <a:avLst/>
              <a:gdLst>
                <a:gd name="connsiteX0" fmla="*/ 1087122 w 1087268"/>
                <a:gd name="connsiteY0" fmla="*/ 958 h 2399591"/>
                <a:gd name="connsiteX1" fmla="*/ 833122 w 1087268"/>
                <a:gd name="connsiteY1" fmla="*/ 280358 h 2399591"/>
                <a:gd name="connsiteX2" fmla="*/ 899162 w 1087268"/>
                <a:gd name="connsiteY2" fmla="*/ 1052518 h 2399591"/>
                <a:gd name="connsiteX3" fmla="*/ 711202 w 1087268"/>
                <a:gd name="connsiteY3" fmla="*/ 1509718 h 2399591"/>
                <a:gd name="connsiteX4" fmla="*/ 299722 w 1087268"/>
                <a:gd name="connsiteY4" fmla="*/ 2241238 h 2399591"/>
                <a:gd name="connsiteX5" fmla="*/ 2 w 1087268"/>
                <a:gd name="connsiteY5" fmla="*/ 2383478 h 2399591"/>
                <a:gd name="connsiteX6" fmla="*/ 304802 w 1087268"/>
                <a:gd name="connsiteY6" fmla="*/ 1987238 h 2399591"/>
                <a:gd name="connsiteX7" fmla="*/ 762002 w 1087268"/>
                <a:gd name="connsiteY7" fmla="*/ 1022038 h 2399591"/>
                <a:gd name="connsiteX8" fmla="*/ 762002 w 1087268"/>
                <a:gd name="connsiteY8" fmla="*/ 585158 h 2399591"/>
                <a:gd name="connsiteX9" fmla="*/ 792482 w 1087268"/>
                <a:gd name="connsiteY9" fmla="*/ 204158 h 2399591"/>
                <a:gd name="connsiteX10" fmla="*/ 1087122 w 1087268"/>
                <a:gd name="connsiteY10" fmla="*/ 958 h 239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268" h="2399591">
                  <a:moveTo>
                    <a:pt x="1087122" y="958"/>
                  </a:moveTo>
                  <a:cubicBezTo>
                    <a:pt x="1093895" y="13658"/>
                    <a:pt x="864449" y="105098"/>
                    <a:pt x="833122" y="280358"/>
                  </a:cubicBezTo>
                  <a:cubicBezTo>
                    <a:pt x="801795" y="455618"/>
                    <a:pt x="919482" y="847625"/>
                    <a:pt x="899162" y="1052518"/>
                  </a:cubicBezTo>
                  <a:cubicBezTo>
                    <a:pt x="878842" y="1257411"/>
                    <a:pt x="811109" y="1311598"/>
                    <a:pt x="711202" y="1509718"/>
                  </a:cubicBezTo>
                  <a:cubicBezTo>
                    <a:pt x="611295" y="1707838"/>
                    <a:pt x="418255" y="2095611"/>
                    <a:pt x="299722" y="2241238"/>
                  </a:cubicBezTo>
                  <a:cubicBezTo>
                    <a:pt x="181189" y="2386865"/>
                    <a:pt x="-845" y="2425811"/>
                    <a:pt x="2" y="2383478"/>
                  </a:cubicBezTo>
                  <a:cubicBezTo>
                    <a:pt x="849" y="2341145"/>
                    <a:pt x="177802" y="2214145"/>
                    <a:pt x="304802" y="1987238"/>
                  </a:cubicBezTo>
                  <a:cubicBezTo>
                    <a:pt x="431802" y="1760331"/>
                    <a:pt x="685802" y="1255718"/>
                    <a:pt x="762002" y="1022038"/>
                  </a:cubicBezTo>
                  <a:cubicBezTo>
                    <a:pt x="838202" y="788358"/>
                    <a:pt x="756922" y="721471"/>
                    <a:pt x="762002" y="585158"/>
                  </a:cubicBezTo>
                  <a:cubicBezTo>
                    <a:pt x="767082" y="448845"/>
                    <a:pt x="740835" y="304065"/>
                    <a:pt x="792482" y="204158"/>
                  </a:cubicBezTo>
                  <a:cubicBezTo>
                    <a:pt x="844129" y="104251"/>
                    <a:pt x="1080349" y="-11742"/>
                    <a:pt x="1087122" y="95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4A6AA3D4-A11F-4C60-9E7A-6B37ABE5395F}"/>
                </a:ext>
              </a:extLst>
            </p:cNvPr>
            <p:cNvSpPr/>
            <p:nvPr/>
          </p:nvSpPr>
          <p:spPr>
            <a:xfrm>
              <a:off x="-1229027" y="10073084"/>
              <a:ext cx="12396249" cy="3930338"/>
            </a:xfrm>
            <a:custGeom>
              <a:avLst/>
              <a:gdLst>
                <a:gd name="connsiteX0" fmla="*/ 5267627 w 12396249"/>
                <a:gd name="connsiteY0" fmla="*/ 36116 h 3930338"/>
                <a:gd name="connsiteX1" fmla="*/ 4988227 w 12396249"/>
                <a:gd name="connsiteY1" fmla="*/ 772716 h 3930338"/>
                <a:gd name="connsiteX2" fmla="*/ 3794427 w 12396249"/>
                <a:gd name="connsiteY2" fmla="*/ 1712516 h 3930338"/>
                <a:gd name="connsiteX3" fmla="*/ 2092627 w 12396249"/>
                <a:gd name="connsiteY3" fmla="*/ 2017316 h 3930338"/>
                <a:gd name="connsiteX4" fmla="*/ 9827 w 12396249"/>
                <a:gd name="connsiteY4" fmla="*/ 2017316 h 3930338"/>
                <a:gd name="connsiteX5" fmla="*/ 1584627 w 12396249"/>
                <a:gd name="connsiteY5" fmla="*/ 3312716 h 3930338"/>
                <a:gd name="connsiteX6" fmla="*/ 7223427 w 12396249"/>
                <a:gd name="connsiteY6" fmla="*/ 3896916 h 3930338"/>
                <a:gd name="connsiteX7" fmla="*/ 12354227 w 12396249"/>
                <a:gd name="connsiteY7" fmla="*/ 2372916 h 3930338"/>
                <a:gd name="connsiteX8" fmla="*/ 9611027 w 12396249"/>
                <a:gd name="connsiteY8" fmla="*/ 2118916 h 3930338"/>
                <a:gd name="connsiteX9" fmla="*/ 8772827 w 12396249"/>
                <a:gd name="connsiteY9" fmla="*/ 1763316 h 3930338"/>
                <a:gd name="connsiteX10" fmla="*/ 7553627 w 12396249"/>
                <a:gd name="connsiteY10" fmla="*/ 594916 h 3930338"/>
                <a:gd name="connsiteX11" fmla="*/ 7172627 w 12396249"/>
                <a:gd name="connsiteY11" fmla="*/ 163116 h 3930338"/>
                <a:gd name="connsiteX12" fmla="*/ 5267627 w 12396249"/>
                <a:gd name="connsiteY12" fmla="*/ 36116 h 393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96249" h="3930338">
                  <a:moveTo>
                    <a:pt x="5267627" y="36116"/>
                  </a:moveTo>
                  <a:cubicBezTo>
                    <a:pt x="4903560" y="137716"/>
                    <a:pt x="5233760" y="493316"/>
                    <a:pt x="4988227" y="772716"/>
                  </a:cubicBezTo>
                  <a:cubicBezTo>
                    <a:pt x="4742694" y="1052116"/>
                    <a:pt x="4277027" y="1505083"/>
                    <a:pt x="3794427" y="1712516"/>
                  </a:cubicBezTo>
                  <a:cubicBezTo>
                    <a:pt x="3311827" y="1919949"/>
                    <a:pt x="2723394" y="1966516"/>
                    <a:pt x="2092627" y="2017316"/>
                  </a:cubicBezTo>
                  <a:cubicBezTo>
                    <a:pt x="1461860" y="2068116"/>
                    <a:pt x="94494" y="1801416"/>
                    <a:pt x="9827" y="2017316"/>
                  </a:cubicBezTo>
                  <a:cubicBezTo>
                    <a:pt x="-74840" y="2233216"/>
                    <a:pt x="382360" y="2999449"/>
                    <a:pt x="1584627" y="3312716"/>
                  </a:cubicBezTo>
                  <a:cubicBezTo>
                    <a:pt x="2786894" y="3625983"/>
                    <a:pt x="5428494" y="4053549"/>
                    <a:pt x="7223427" y="3896916"/>
                  </a:cubicBezTo>
                  <a:cubicBezTo>
                    <a:pt x="9018360" y="3740283"/>
                    <a:pt x="11956294" y="2669249"/>
                    <a:pt x="12354227" y="2372916"/>
                  </a:cubicBezTo>
                  <a:cubicBezTo>
                    <a:pt x="12752160" y="2076583"/>
                    <a:pt x="10207927" y="2220516"/>
                    <a:pt x="9611027" y="2118916"/>
                  </a:cubicBezTo>
                  <a:cubicBezTo>
                    <a:pt x="9014127" y="2017316"/>
                    <a:pt x="9115727" y="2017316"/>
                    <a:pt x="8772827" y="1763316"/>
                  </a:cubicBezTo>
                  <a:cubicBezTo>
                    <a:pt x="8429927" y="1509316"/>
                    <a:pt x="7820327" y="861616"/>
                    <a:pt x="7553627" y="594916"/>
                  </a:cubicBezTo>
                  <a:cubicBezTo>
                    <a:pt x="7286927" y="328216"/>
                    <a:pt x="7557860" y="256249"/>
                    <a:pt x="7172627" y="163116"/>
                  </a:cubicBezTo>
                  <a:cubicBezTo>
                    <a:pt x="6787394" y="69983"/>
                    <a:pt x="5631694" y="-65484"/>
                    <a:pt x="5267627" y="3611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600" dirty="0">
                <a:latin typeface="Bodoni MT" panose="02070603080606020203" pitchFamily="18" charset="0"/>
              </a:endParaRPr>
            </a:p>
          </p:txBody>
        </p:sp>
        <p:grpSp>
          <p:nvGrpSpPr>
            <p:cNvPr id="496" name="グループ化 495">
              <a:extLst>
                <a:ext uri="{FF2B5EF4-FFF2-40B4-BE49-F238E27FC236}">
                  <a16:creationId xmlns:a16="http://schemas.microsoft.com/office/drawing/2014/main" id="{B2DF8121-EE4F-4780-9DE7-4DDB3A91F1FA}"/>
                </a:ext>
              </a:extLst>
            </p:cNvPr>
            <p:cNvGrpSpPr/>
            <p:nvPr/>
          </p:nvGrpSpPr>
          <p:grpSpPr>
            <a:xfrm>
              <a:off x="2061467" y="10196891"/>
              <a:ext cx="5499298" cy="917274"/>
              <a:chOff x="1985267" y="10196891"/>
              <a:chExt cx="5499298" cy="917274"/>
            </a:xfrm>
            <a:solidFill>
              <a:schemeClr val="bg1"/>
            </a:solidFill>
            <a:effectLst>
              <a:glow rad="228600">
                <a:srgbClr val="292929">
                  <a:alpha val="40000"/>
                </a:srgbClr>
              </a:glow>
            </a:effectLst>
          </p:grpSpPr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CEEF8850-B631-4DA6-86F9-37A2ECE186AF}"/>
                  </a:ext>
                </a:extLst>
              </p:cNvPr>
              <p:cNvSpPr/>
              <p:nvPr/>
            </p:nvSpPr>
            <p:spPr>
              <a:xfrm>
                <a:off x="1985267" y="10373935"/>
                <a:ext cx="698115" cy="547228"/>
              </a:xfrm>
              <a:custGeom>
                <a:avLst/>
                <a:gdLst>
                  <a:gd name="connsiteX0" fmla="*/ 521396 w 698115"/>
                  <a:gd name="connsiteY0" fmla="*/ 378 h 547228"/>
                  <a:gd name="connsiteX1" fmla="*/ 505521 w 698115"/>
                  <a:gd name="connsiteY1" fmla="*/ 57528 h 547228"/>
                  <a:gd name="connsiteX2" fmla="*/ 419796 w 698115"/>
                  <a:gd name="connsiteY2" fmla="*/ 189290 h 547228"/>
                  <a:gd name="connsiteX3" fmla="*/ 272158 w 698115"/>
                  <a:gd name="connsiteY3" fmla="*/ 352803 h 547228"/>
                  <a:gd name="connsiteX4" fmla="*/ 140396 w 698115"/>
                  <a:gd name="connsiteY4" fmla="*/ 468690 h 547228"/>
                  <a:gd name="connsiteX5" fmla="*/ 696 w 698115"/>
                  <a:gd name="connsiteY5" fmla="*/ 533778 h 547228"/>
                  <a:gd name="connsiteX6" fmla="*/ 108646 w 698115"/>
                  <a:gd name="connsiteY6" fmla="*/ 521078 h 547228"/>
                  <a:gd name="connsiteX7" fmla="*/ 537271 w 698115"/>
                  <a:gd name="connsiteY7" fmla="*/ 271840 h 547228"/>
                  <a:gd name="connsiteX8" fmla="*/ 672208 w 698115"/>
                  <a:gd name="connsiteY8" fmla="*/ 95628 h 547228"/>
                  <a:gd name="connsiteX9" fmla="*/ 694433 w 698115"/>
                  <a:gd name="connsiteY9" fmla="*/ 81340 h 547228"/>
                  <a:gd name="connsiteX10" fmla="*/ 691258 w 698115"/>
                  <a:gd name="connsiteY10" fmla="*/ 63878 h 547228"/>
                  <a:gd name="connsiteX11" fmla="*/ 629346 w 698115"/>
                  <a:gd name="connsiteY11" fmla="*/ 33715 h 547228"/>
                  <a:gd name="connsiteX12" fmla="*/ 521396 w 698115"/>
                  <a:gd name="connsiteY12" fmla="*/ 37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8115" h="547228">
                    <a:moveTo>
                      <a:pt x="521396" y="378"/>
                    </a:moveTo>
                    <a:cubicBezTo>
                      <a:pt x="500758" y="4347"/>
                      <a:pt x="522454" y="26043"/>
                      <a:pt x="505521" y="57528"/>
                    </a:cubicBezTo>
                    <a:cubicBezTo>
                      <a:pt x="488588" y="89013"/>
                      <a:pt x="458690" y="140078"/>
                      <a:pt x="419796" y="189290"/>
                    </a:cubicBezTo>
                    <a:cubicBezTo>
                      <a:pt x="380902" y="238502"/>
                      <a:pt x="318725" y="306236"/>
                      <a:pt x="272158" y="352803"/>
                    </a:cubicBezTo>
                    <a:cubicBezTo>
                      <a:pt x="225591" y="399370"/>
                      <a:pt x="185640" y="438528"/>
                      <a:pt x="140396" y="468690"/>
                    </a:cubicBezTo>
                    <a:cubicBezTo>
                      <a:pt x="95152" y="498852"/>
                      <a:pt x="5988" y="525047"/>
                      <a:pt x="696" y="533778"/>
                    </a:cubicBezTo>
                    <a:cubicBezTo>
                      <a:pt x="-4596" y="542509"/>
                      <a:pt x="19217" y="564734"/>
                      <a:pt x="108646" y="521078"/>
                    </a:cubicBezTo>
                    <a:cubicBezTo>
                      <a:pt x="198075" y="477422"/>
                      <a:pt x="443344" y="342748"/>
                      <a:pt x="537271" y="271840"/>
                    </a:cubicBezTo>
                    <a:cubicBezTo>
                      <a:pt x="631198" y="200932"/>
                      <a:pt x="646014" y="127378"/>
                      <a:pt x="672208" y="95628"/>
                    </a:cubicBezTo>
                    <a:cubicBezTo>
                      <a:pt x="698402" y="63878"/>
                      <a:pt x="691258" y="86632"/>
                      <a:pt x="694433" y="81340"/>
                    </a:cubicBezTo>
                    <a:cubicBezTo>
                      <a:pt x="697608" y="76048"/>
                      <a:pt x="702106" y="71815"/>
                      <a:pt x="691258" y="63878"/>
                    </a:cubicBezTo>
                    <a:cubicBezTo>
                      <a:pt x="680410" y="55941"/>
                      <a:pt x="650777" y="42711"/>
                      <a:pt x="629346" y="33715"/>
                    </a:cubicBezTo>
                    <a:cubicBezTo>
                      <a:pt x="607915" y="24719"/>
                      <a:pt x="542034" y="-3591"/>
                      <a:pt x="521396" y="378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D57C81FC-DF3B-4A45-9A09-B0FF7B6C5C6D}"/>
                  </a:ext>
                </a:extLst>
              </p:cNvPr>
              <p:cNvSpPr/>
              <p:nvPr/>
            </p:nvSpPr>
            <p:spPr>
              <a:xfrm>
                <a:off x="2754088" y="10370253"/>
                <a:ext cx="372034" cy="472824"/>
              </a:xfrm>
              <a:custGeom>
                <a:avLst/>
                <a:gdLst>
                  <a:gd name="connsiteX0" fmla="*/ 225 w 372034"/>
                  <a:gd name="connsiteY0" fmla="*/ 11997 h 472824"/>
                  <a:gd name="connsiteX1" fmla="*/ 127225 w 372034"/>
                  <a:gd name="connsiteY1" fmla="*/ 215197 h 472824"/>
                  <a:gd name="connsiteX2" fmla="*/ 116112 w 372034"/>
                  <a:gd name="connsiteY2" fmla="*/ 232660 h 472824"/>
                  <a:gd name="connsiteX3" fmla="*/ 147862 w 372034"/>
                  <a:gd name="connsiteY3" fmla="*/ 339022 h 472824"/>
                  <a:gd name="connsiteX4" fmla="*/ 182787 w 372034"/>
                  <a:gd name="connsiteY4" fmla="*/ 426335 h 472824"/>
                  <a:gd name="connsiteX5" fmla="*/ 184375 w 372034"/>
                  <a:gd name="connsiteY5" fmla="*/ 472372 h 472824"/>
                  <a:gd name="connsiteX6" fmla="*/ 235175 w 372034"/>
                  <a:gd name="connsiteY6" fmla="*/ 446972 h 472824"/>
                  <a:gd name="connsiteX7" fmla="*/ 368525 w 372034"/>
                  <a:gd name="connsiteY7" fmla="*/ 400935 h 472824"/>
                  <a:gd name="connsiteX8" fmla="*/ 327250 w 372034"/>
                  <a:gd name="connsiteY8" fmla="*/ 334260 h 472824"/>
                  <a:gd name="connsiteX9" fmla="*/ 262162 w 372034"/>
                  <a:gd name="connsiteY9" fmla="*/ 273935 h 472824"/>
                  <a:gd name="connsiteX10" fmla="*/ 295500 w 372034"/>
                  <a:gd name="connsiteY10" fmla="*/ 273935 h 472824"/>
                  <a:gd name="connsiteX11" fmla="*/ 189137 w 372034"/>
                  <a:gd name="connsiteY11" fmla="*/ 134235 h 472824"/>
                  <a:gd name="connsiteX12" fmla="*/ 98650 w 372034"/>
                  <a:gd name="connsiteY12" fmla="*/ 37397 h 472824"/>
                  <a:gd name="connsiteX13" fmla="*/ 225 w 372034"/>
                  <a:gd name="connsiteY13" fmla="*/ 11997 h 47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034" h="472824">
                    <a:moveTo>
                      <a:pt x="225" y="11997"/>
                    </a:moveTo>
                    <a:cubicBezTo>
                      <a:pt x="4987" y="41630"/>
                      <a:pt x="107910" y="178420"/>
                      <a:pt x="127225" y="215197"/>
                    </a:cubicBezTo>
                    <a:cubicBezTo>
                      <a:pt x="146540" y="251974"/>
                      <a:pt x="112673" y="212023"/>
                      <a:pt x="116112" y="232660"/>
                    </a:cubicBezTo>
                    <a:cubicBezTo>
                      <a:pt x="119551" y="253297"/>
                      <a:pt x="136750" y="306743"/>
                      <a:pt x="147862" y="339022"/>
                    </a:cubicBezTo>
                    <a:cubicBezTo>
                      <a:pt x="158975" y="371301"/>
                      <a:pt x="176702" y="404110"/>
                      <a:pt x="182787" y="426335"/>
                    </a:cubicBezTo>
                    <a:cubicBezTo>
                      <a:pt x="188873" y="448560"/>
                      <a:pt x="175644" y="468933"/>
                      <a:pt x="184375" y="472372"/>
                    </a:cubicBezTo>
                    <a:cubicBezTo>
                      <a:pt x="193106" y="475812"/>
                      <a:pt x="204483" y="458878"/>
                      <a:pt x="235175" y="446972"/>
                    </a:cubicBezTo>
                    <a:cubicBezTo>
                      <a:pt x="265867" y="435066"/>
                      <a:pt x="353179" y="419720"/>
                      <a:pt x="368525" y="400935"/>
                    </a:cubicBezTo>
                    <a:cubicBezTo>
                      <a:pt x="383871" y="382150"/>
                      <a:pt x="344977" y="355427"/>
                      <a:pt x="327250" y="334260"/>
                    </a:cubicBezTo>
                    <a:cubicBezTo>
                      <a:pt x="309523" y="313093"/>
                      <a:pt x="267454" y="283989"/>
                      <a:pt x="262162" y="273935"/>
                    </a:cubicBezTo>
                    <a:cubicBezTo>
                      <a:pt x="256870" y="263881"/>
                      <a:pt x="307671" y="297218"/>
                      <a:pt x="295500" y="273935"/>
                    </a:cubicBezTo>
                    <a:cubicBezTo>
                      <a:pt x="283329" y="250652"/>
                      <a:pt x="221945" y="173658"/>
                      <a:pt x="189137" y="134235"/>
                    </a:cubicBezTo>
                    <a:cubicBezTo>
                      <a:pt x="156329" y="94812"/>
                      <a:pt x="129871" y="60680"/>
                      <a:pt x="98650" y="37397"/>
                    </a:cubicBezTo>
                    <a:cubicBezTo>
                      <a:pt x="67429" y="14114"/>
                      <a:pt x="-4537" y="-17636"/>
                      <a:pt x="225" y="11997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DE4B526E-819D-4B3A-9709-DA62FD86C638}"/>
                  </a:ext>
                </a:extLst>
              </p:cNvPr>
              <p:cNvSpPr/>
              <p:nvPr/>
            </p:nvSpPr>
            <p:spPr>
              <a:xfrm>
                <a:off x="2873188" y="10371793"/>
                <a:ext cx="165287" cy="123206"/>
              </a:xfrm>
              <a:custGeom>
                <a:avLst/>
                <a:gdLst>
                  <a:gd name="connsiteX0" fmla="*/ 187 w 165287"/>
                  <a:gd name="connsiteY0" fmla="*/ 10457 h 123206"/>
                  <a:gd name="connsiteX1" fmla="*/ 82737 w 165287"/>
                  <a:gd name="connsiteY1" fmla="*/ 83482 h 123206"/>
                  <a:gd name="connsiteX2" fmla="*/ 108137 w 165287"/>
                  <a:gd name="connsiteY2" fmla="*/ 123170 h 123206"/>
                  <a:gd name="connsiteX3" fmla="*/ 165287 w 165287"/>
                  <a:gd name="connsiteY3" fmla="*/ 77132 h 123206"/>
                  <a:gd name="connsiteX4" fmla="*/ 108137 w 165287"/>
                  <a:gd name="connsiteY4" fmla="*/ 10457 h 123206"/>
                  <a:gd name="connsiteX5" fmla="*/ 187 w 165287"/>
                  <a:gd name="connsiteY5" fmla="*/ 10457 h 12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287" h="123206">
                    <a:moveTo>
                      <a:pt x="187" y="10457"/>
                    </a:moveTo>
                    <a:cubicBezTo>
                      <a:pt x="-4046" y="22628"/>
                      <a:pt x="64745" y="64697"/>
                      <a:pt x="82737" y="83482"/>
                    </a:cubicBezTo>
                    <a:cubicBezTo>
                      <a:pt x="100729" y="102267"/>
                      <a:pt x="94379" y="124228"/>
                      <a:pt x="108137" y="123170"/>
                    </a:cubicBezTo>
                    <a:cubicBezTo>
                      <a:pt x="121895" y="122112"/>
                      <a:pt x="165287" y="95917"/>
                      <a:pt x="165287" y="77132"/>
                    </a:cubicBezTo>
                    <a:cubicBezTo>
                      <a:pt x="165287" y="58347"/>
                      <a:pt x="130627" y="26067"/>
                      <a:pt x="108137" y="10457"/>
                    </a:cubicBezTo>
                    <a:cubicBezTo>
                      <a:pt x="85647" y="-5153"/>
                      <a:pt x="4420" y="-1714"/>
                      <a:pt x="187" y="10457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5E7DE4C9-3395-4AAC-A870-6E55018BD6C2}"/>
                  </a:ext>
                </a:extLst>
              </p:cNvPr>
              <p:cNvSpPr/>
              <p:nvPr/>
            </p:nvSpPr>
            <p:spPr>
              <a:xfrm>
                <a:off x="2938117" y="10310064"/>
                <a:ext cx="205240" cy="116638"/>
              </a:xfrm>
              <a:custGeom>
                <a:avLst/>
                <a:gdLst>
                  <a:gd name="connsiteX0" fmla="*/ 346 w 205240"/>
                  <a:gd name="connsiteY0" fmla="*/ 35674 h 116638"/>
                  <a:gd name="connsiteX1" fmla="*/ 117821 w 205240"/>
                  <a:gd name="connsiteY1" fmla="*/ 83299 h 116638"/>
                  <a:gd name="connsiteX2" fmla="*/ 140046 w 205240"/>
                  <a:gd name="connsiteY2" fmla="*/ 116636 h 116638"/>
                  <a:gd name="connsiteX3" fmla="*/ 184496 w 205240"/>
                  <a:gd name="connsiteY3" fmla="*/ 81711 h 116638"/>
                  <a:gd name="connsiteX4" fmla="*/ 205133 w 205240"/>
                  <a:gd name="connsiteY4" fmla="*/ 62661 h 116638"/>
                  <a:gd name="connsiteX5" fmla="*/ 176558 w 205240"/>
                  <a:gd name="connsiteY5" fmla="*/ 27736 h 116638"/>
                  <a:gd name="connsiteX6" fmla="*/ 84483 w 205240"/>
                  <a:gd name="connsiteY6" fmla="*/ 749 h 116638"/>
                  <a:gd name="connsiteX7" fmla="*/ 346 w 205240"/>
                  <a:gd name="connsiteY7" fmla="*/ 35674 h 11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240" h="116638">
                    <a:moveTo>
                      <a:pt x="346" y="35674"/>
                    </a:moveTo>
                    <a:cubicBezTo>
                      <a:pt x="5902" y="49432"/>
                      <a:pt x="94538" y="69805"/>
                      <a:pt x="117821" y="83299"/>
                    </a:cubicBezTo>
                    <a:cubicBezTo>
                      <a:pt x="141104" y="96793"/>
                      <a:pt x="128934" y="116901"/>
                      <a:pt x="140046" y="116636"/>
                    </a:cubicBezTo>
                    <a:cubicBezTo>
                      <a:pt x="151158" y="116371"/>
                      <a:pt x="173648" y="90707"/>
                      <a:pt x="184496" y="81711"/>
                    </a:cubicBezTo>
                    <a:cubicBezTo>
                      <a:pt x="195344" y="72715"/>
                      <a:pt x="206456" y="71657"/>
                      <a:pt x="205133" y="62661"/>
                    </a:cubicBezTo>
                    <a:cubicBezTo>
                      <a:pt x="203810" y="53665"/>
                      <a:pt x="196666" y="38055"/>
                      <a:pt x="176558" y="27736"/>
                    </a:cubicBezTo>
                    <a:cubicBezTo>
                      <a:pt x="156450" y="17417"/>
                      <a:pt x="111470" y="6305"/>
                      <a:pt x="84483" y="749"/>
                    </a:cubicBezTo>
                    <a:cubicBezTo>
                      <a:pt x="57496" y="-4807"/>
                      <a:pt x="-5210" y="21916"/>
                      <a:pt x="346" y="35674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1272630E-7722-4B5F-8D27-E5FFA263AEF0}"/>
                  </a:ext>
                </a:extLst>
              </p:cNvPr>
              <p:cNvSpPr/>
              <p:nvPr/>
            </p:nvSpPr>
            <p:spPr>
              <a:xfrm>
                <a:off x="2751973" y="10229188"/>
                <a:ext cx="1065965" cy="884977"/>
              </a:xfrm>
              <a:custGeom>
                <a:avLst/>
                <a:gdLst>
                  <a:gd name="connsiteX0" fmla="*/ 927852 w 1065965"/>
                  <a:gd name="connsiteY0" fmla="*/ 8600 h 884977"/>
                  <a:gd name="connsiteX1" fmla="*/ 711952 w 1065965"/>
                  <a:gd name="connsiteY1" fmla="*/ 230850 h 884977"/>
                  <a:gd name="connsiteX2" fmla="*/ 523040 w 1065965"/>
                  <a:gd name="connsiteY2" fmla="*/ 427700 h 884977"/>
                  <a:gd name="connsiteX3" fmla="*/ 256340 w 1065965"/>
                  <a:gd name="connsiteY3" fmla="*/ 649950 h 884977"/>
                  <a:gd name="connsiteX4" fmla="*/ 103940 w 1065965"/>
                  <a:gd name="connsiteY4" fmla="*/ 794412 h 884977"/>
                  <a:gd name="connsiteX5" fmla="*/ 752 w 1065965"/>
                  <a:gd name="connsiteY5" fmla="*/ 883312 h 884977"/>
                  <a:gd name="connsiteX6" fmla="*/ 61077 w 1065965"/>
                  <a:gd name="connsiteY6" fmla="*/ 851562 h 884977"/>
                  <a:gd name="connsiteX7" fmla="*/ 132515 w 1065965"/>
                  <a:gd name="connsiteY7" fmla="*/ 840450 h 884977"/>
                  <a:gd name="connsiteX8" fmla="*/ 581777 w 1065965"/>
                  <a:gd name="connsiteY8" fmla="*/ 472150 h 884977"/>
                  <a:gd name="connsiteX9" fmla="*/ 604002 w 1065965"/>
                  <a:gd name="connsiteY9" fmla="*/ 473737 h 884977"/>
                  <a:gd name="connsiteX10" fmla="*/ 659565 w 1065965"/>
                  <a:gd name="connsiteY10" fmla="*/ 453100 h 884977"/>
                  <a:gd name="connsiteX11" fmla="*/ 678615 w 1065965"/>
                  <a:gd name="connsiteY11" fmla="*/ 416587 h 884977"/>
                  <a:gd name="connsiteX12" fmla="*/ 819902 w 1065965"/>
                  <a:gd name="connsiteY12" fmla="*/ 295937 h 884977"/>
                  <a:gd name="connsiteX13" fmla="*/ 977065 w 1065965"/>
                  <a:gd name="connsiteY13" fmla="*/ 157825 h 884977"/>
                  <a:gd name="connsiteX14" fmla="*/ 1010402 w 1065965"/>
                  <a:gd name="connsiteY14" fmla="*/ 146712 h 884977"/>
                  <a:gd name="connsiteX15" fmla="*/ 1045327 w 1065965"/>
                  <a:gd name="connsiteY15" fmla="*/ 146712 h 884977"/>
                  <a:gd name="connsiteX16" fmla="*/ 1065965 w 1065965"/>
                  <a:gd name="connsiteY16" fmla="*/ 148300 h 884977"/>
                  <a:gd name="connsiteX17" fmla="*/ 1045327 w 1065965"/>
                  <a:gd name="connsiteY17" fmla="*/ 114962 h 884977"/>
                  <a:gd name="connsiteX18" fmla="*/ 985002 w 1065965"/>
                  <a:gd name="connsiteY18" fmla="*/ 51462 h 884977"/>
                  <a:gd name="connsiteX19" fmla="*/ 927852 w 1065965"/>
                  <a:gd name="connsiteY19" fmla="*/ 8600 h 88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65965" h="884977">
                    <a:moveTo>
                      <a:pt x="927852" y="8600"/>
                    </a:moveTo>
                    <a:cubicBezTo>
                      <a:pt x="882344" y="38498"/>
                      <a:pt x="779421" y="161000"/>
                      <a:pt x="711952" y="230850"/>
                    </a:cubicBezTo>
                    <a:cubicBezTo>
                      <a:pt x="644483" y="300700"/>
                      <a:pt x="598975" y="357850"/>
                      <a:pt x="523040" y="427700"/>
                    </a:cubicBezTo>
                    <a:cubicBezTo>
                      <a:pt x="447105" y="497550"/>
                      <a:pt x="326190" y="588831"/>
                      <a:pt x="256340" y="649950"/>
                    </a:cubicBezTo>
                    <a:cubicBezTo>
                      <a:pt x="186490" y="711069"/>
                      <a:pt x="146538" y="755518"/>
                      <a:pt x="103940" y="794412"/>
                    </a:cubicBezTo>
                    <a:cubicBezTo>
                      <a:pt x="61342" y="833306"/>
                      <a:pt x="7896" y="873787"/>
                      <a:pt x="752" y="883312"/>
                    </a:cubicBezTo>
                    <a:cubicBezTo>
                      <a:pt x="-6392" y="892837"/>
                      <a:pt x="39117" y="858706"/>
                      <a:pt x="61077" y="851562"/>
                    </a:cubicBezTo>
                    <a:cubicBezTo>
                      <a:pt x="83037" y="844418"/>
                      <a:pt x="45732" y="903685"/>
                      <a:pt x="132515" y="840450"/>
                    </a:cubicBezTo>
                    <a:cubicBezTo>
                      <a:pt x="219298" y="777215"/>
                      <a:pt x="503196" y="533269"/>
                      <a:pt x="581777" y="472150"/>
                    </a:cubicBezTo>
                    <a:cubicBezTo>
                      <a:pt x="660358" y="411031"/>
                      <a:pt x="591037" y="476912"/>
                      <a:pt x="604002" y="473737"/>
                    </a:cubicBezTo>
                    <a:cubicBezTo>
                      <a:pt x="616967" y="470562"/>
                      <a:pt x="647130" y="462625"/>
                      <a:pt x="659565" y="453100"/>
                    </a:cubicBezTo>
                    <a:cubicBezTo>
                      <a:pt x="672000" y="443575"/>
                      <a:pt x="651892" y="442781"/>
                      <a:pt x="678615" y="416587"/>
                    </a:cubicBezTo>
                    <a:cubicBezTo>
                      <a:pt x="705338" y="390393"/>
                      <a:pt x="770160" y="339064"/>
                      <a:pt x="819902" y="295937"/>
                    </a:cubicBezTo>
                    <a:cubicBezTo>
                      <a:pt x="869644" y="252810"/>
                      <a:pt x="945315" y="182696"/>
                      <a:pt x="977065" y="157825"/>
                    </a:cubicBezTo>
                    <a:cubicBezTo>
                      <a:pt x="1008815" y="132954"/>
                      <a:pt x="999025" y="148564"/>
                      <a:pt x="1010402" y="146712"/>
                    </a:cubicBezTo>
                    <a:cubicBezTo>
                      <a:pt x="1021779" y="144860"/>
                      <a:pt x="1036067" y="146447"/>
                      <a:pt x="1045327" y="146712"/>
                    </a:cubicBezTo>
                    <a:cubicBezTo>
                      <a:pt x="1054587" y="146977"/>
                      <a:pt x="1065965" y="153592"/>
                      <a:pt x="1065965" y="148300"/>
                    </a:cubicBezTo>
                    <a:cubicBezTo>
                      <a:pt x="1065965" y="143008"/>
                      <a:pt x="1058821" y="131102"/>
                      <a:pt x="1045327" y="114962"/>
                    </a:cubicBezTo>
                    <a:cubicBezTo>
                      <a:pt x="1031833" y="98822"/>
                      <a:pt x="1001141" y="67866"/>
                      <a:pt x="985002" y="51462"/>
                    </a:cubicBezTo>
                    <a:cubicBezTo>
                      <a:pt x="968863" y="35058"/>
                      <a:pt x="973360" y="-21298"/>
                      <a:pt x="927852" y="8600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CD444C53-2777-4B1B-9B5D-1238DAE9E871}"/>
                  </a:ext>
                </a:extLst>
              </p:cNvPr>
              <p:cNvSpPr/>
              <p:nvPr/>
            </p:nvSpPr>
            <p:spPr>
              <a:xfrm>
                <a:off x="3416984" y="10480985"/>
                <a:ext cx="178416" cy="490533"/>
              </a:xfrm>
              <a:custGeom>
                <a:avLst/>
                <a:gdLst>
                  <a:gd name="connsiteX0" fmla="*/ 8841 w 178416"/>
                  <a:gd name="connsiteY0" fmla="*/ 140978 h 490533"/>
                  <a:gd name="connsiteX1" fmla="*/ 5666 w 178416"/>
                  <a:gd name="connsiteY1" fmla="*/ 350528 h 490533"/>
                  <a:gd name="connsiteX2" fmla="*/ 7254 w 178416"/>
                  <a:gd name="connsiteY2" fmla="*/ 396565 h 490533"/>
                  <a:gd name="connsiteX3" fmla="*/ 18366 w 178416"/>
                  <a:gd name="connsiteY3" fmla="*/ 423553 h 490533"/>
                  <a:gd name="connsiteX4" fmla="*/ 5666 w 178416"/>
                  <a:gd name="connsiteY4" fmla="*/ 448953 h 490533"/>
                  <a:gd name="connsiteX5" fmla="*/ 18366 w 178416"/>
                  <a:gd name="connsiteY5" fmla="*/ 477528 h 490533"/>
                  <a:gd name="connsiteX6" fmla="*/ 112029 w 178416"/>
                  <a:gd name="connsiteY6" fmla="*/ 480703 h 490533"/>
                  <a:gd name="connsiteX7" fmla="*/ 175529 w 178416"/>
                  <a:gd name="connsiteY7" fmla="*/ 488640 h 490533"/>
                  <a:gd name="connsiteX8" fmla="*/ 164416 w 178416"/>
                  <a:gd name="connsiteY8" fmla="*/ 441015 h 490533"/>
                  <a:gd name="connsiteX9" fmla="*/ 135841 w 178416"/>
                  <a:gd name="connsiteY9" fmla="*/ 420378 h 490533"/>
                  <a:gd name="connsiteX10" fmla="*/ 110441 w 178416"/>
                  <a:gd name="connsiteY10" fmla="*/ 302903 h 490533"/>
                  <a:gd name="connsiteX11" fmla="*/ 123141 w 178416"/>
                  <a:gd name="connsiteY11" fmla="*/ 82240 h 490533"/>
                  <a:gd name="connsiteX12" fmla="*/ 113616 w 178416"/>
                  <a:gd name="connsiteY12" fmla="*/ 1278 h 490533"/>
                  <a:gd name="connsiteX13" fmla="*/ 8841 w 178416"/>
                  <a:gd name="connsiteY13" fmla="*/ 140978 h 49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416" h="490533">
                    <a:moveTo>
                      <a:pt x="8841" y="140978"/>
                    </a:moveTo>
                    <a:cubicBezTo>
                      <a:pt x="-9151" y="199186"/>
                      <a:pt x="5930" y="307930"/>
                      <a:pt x="5666" y="350528"/>
                    </a:cubicBezTo>
                    <a:cubicBezTo>
                      <a:pt x="5402" y="393126"/>
                      <a:pt x="5137" y="384394"/>
                      <a:pt x="7254" y="396565"/>
                    </a:cubicBezTo>
                    <a:cubicBezTo>
                      <a:pt x="9371" y="408736"/>
                      <a:pt x="18631" y="414822"/>
                      <a:pt x="18366" y="423553"/>
                    </a:cubicBezTo>
                    <a:cubicBezTo>
                      <a:pt x="18101" y="432284"/>
                      <a:pt x="5666" y="439957"/>
                      <a:pt x="5666" y="448953"/>
                    </a:cubicBezTo>
                    <a:cubicBezTo>
                      <a:pt x="5666" y="457949"/>
                      <a:pt x="639" y="472236"/>
                      <a:pt x="18366" y="477528"/>
                    </a:cubicBezTo>
                    <a:cubicBezTo>
                      <a:pt x="36093" y="482820"/>
                      <a:pt x="85835" y="478851"/>
                      <a:pt x="112029" y="480703"/>
                    </a:cubicBezTo>
                    <a:cubicBezTo>
                      <a:pt x="138223" y="482555"/>
                      <a:pt x="166798" y="495255"/>
                      <a:pt x="175529" y="488640"/>
                    </a:cubicBezTo>
                    <a:cubicBezTo>
                      <a:pt x="184260" y="482025"/>
                      <a:pt x="171031" y="452392"/>
                      <a:pt x="164416" y="441015"/>
                    </a:cubicBezTo>
                    <a:cubicBezTo>
                      <a:pt x="157801" y="429638"/>
                      <a:pt x="144837" y="443396"/>
                      <a:pt x="135841" y="420378"/>
                    </a:cubicBezTo>
                    <a:cubicBezTo>
                      <a:pt x="126845" y="397360"/>
                      <a:pt x="112558" y="359259"/>
                      <a:pt x="110441" y="302903"/>
                    </a:cubicBezTo>
                    <a:cubicBezTo>
                      <a:pt x="108324" y="246547"/>
                      <a:pt x="122612" y="132511"/>
                      <a:pt x="123141" y="82240"/>
                    </a:cubicBezTo>
                    <a:cubicBezTo>
                      <a:pt x="123670" y="31969"/>
                      <a:pt x="132666" y="-7718"/>
                      <a:pt x="113616" y="1278"/>
                    </a:cubicBezTo>
                    <a:cubicBezTo>
                      <a:pt x="94566" y="10274"/>
                      <a:pt x="26833" y="82770"/>
                      <a:pt x="8841" y="140978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97243B27-D485-4866-BC5B-17276602BF55}"/>
                  </a:ext>
                </a:extLst>
              </p:cNvPr>
              <p:cNvSpPr/>
              <p:nvPr/>
            </p:nvSpPr>
            <p:spPr>
              <a:xfrm>
                <a:off x="3751263" y="10330057"/>
                <a:ext cx="786361" cy="167229"/>
              </a:xfrm>
              <a:custGeom>
                <a:avLst/>
                <a:gdLst>
                  <a:gd name="connsiteX0" fmla="*/ 0 w 786361"/>
                  <a:gd name="connsiteY0" fmla="*/ 118868 h 167229"/>
                  <a:gd name="connsiteX1" fmla="*/ 44450 w 786361"/>
                  <a:gd name="connsiteY1" fmla="*/ 161731 h 167229"/>
                  <a:gd name="connsiteX2" fmla="*/ 214312 w 786361"/>
                  <a:gd name="connsiteY2" fmla="*/ 166493 h 167229"/>
                  <a:gd name="connsiteX3" fmla="*/ 422275 w 786361"/>
                  <a:gd name="connsiteY3" fmla="*/ 160143 h 167229"/>
                  <a:gd name="connsiteX4" fmla="*/ 676275 w 786361"/>
                  <a:gd name="connsiteY4" fmla="*/ 163318 h 167229"/>
                  <a:gd name="connsiteX5" fmla="*/ 777875 w 786361"/>
                  <a:gd name="connsiteY5" fmla="*/ 145856 h 167229"/>
                  <a:gd name="connsiteX6" fmla="*/ 777875 w 786361"/>
                  <a:gd name="connsiteY6" fmla="*/ 82356 h 167229"/>
                  <a:gd name="connsiteX7" fmla="*/ 785812 w 786361"/>
                  <a:gd name="connsiteY7" fmla="*/ 9331 h 167229"/>
                  <a:gd name="connsiteX8" fmla="*/ 760412 w 786361"/>
                  <a:gd name="connsiteY8" fmla="*/ 7743 h 167229"/>
                  <a:gd name="connsiteX9" fmla="*/ 731837 w 786361"/>
                  <a:gd name="connsiteY9" fmla="*/ 71243 h 167229"/>
                  <a:gd name="connsiteX10" fmla="*/ 701675 w 786361"/>
                  <a:gd name="connsiteY10" fmla="*/ 98231 h 167229"/>
                  <a:gd name="connsiteX11" fmla="*/ 533400 w 786361"/>
                  <a:gd name="connsiteY11" fmla="*/ 114106 h 167229"/>
                  <a:gd name="connsiteX12" fmla="*/ 327025 w 786361"/>
                  <a:gd name="connsiteY12" fmla="*/ 114106 h 167229"/>
                  <a:gd name="connsiteX13" fmla="*/ 0 w 786361"/>
                  <a:gd name="connsiteY13" fmla="*/ 118868 h 16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6361" h="167229">
                    <a:moveTo>
                      <a:pt x="0" y="118868"/>
                    </a:moveTo>
                    <a:cubicBezTo>
                      <a:pt x="4365" y="136331"/>
                      <a:pt x="8731" y="153794"/>
                      <a:pt x="44450" y="161731"/>
                    </a:cubicBezTo>
                    <a:cubicBezTo>
                      <a:pt x="80169" y="169668"/>
                      <a:pt x="151341" y="166758"/>
                      <a:pt x="214312" y="166493"/>
                    </a:cubicBezTo>
                    <a:cubicBezTo>
                      <a:pt x="277283" y="166228"/>
                      <a:pt x="422275" y="160143"/>
                      <a:pt x="422275" y="160143"/>
                    </a:cubicBezTo>
                    <a:cubicBezTo>
                      <a:pt x="499269" y="159614"/>
                      <a:pt x="617008" y="165699"/>
                      <a:pt x="676275" y="163318"/>
                    </a:cubicBezTo>
                    <a:cubicBezTo>
                      <a:pt x="735542" y="160937"/>
                      <a:pt x="760942" y="159350"/>
                      <a:pt x="777875" y="145856"/>
                    </a:cubicBezTo>
                    <a:cubicBezTo>
                      <a:pt x="794808" y="132362"/>
                      <a:pt x="776552" y="105110"/>
                      <a:pt x="777875" y="82356"/>
                    </a:cubicBezTo>
                    <a:cubicBezTo>
                      <a:pt x="779198" y="59602"/>
                      <a:pt x="788722" y="21766"/>
                      <a:pt x="785812" y="9331"/>
                    </a:cubicBezTo>
                    <a:cubicBezTo>
                      <a:pt x="782902" y="-3104"/>
                      <a:pt x="769408" y="-2576"/>
                      <a:pt x="760412" y="7743"/>
                    </a:cubicBezTo>
                    <a:cubicBezTo>
                      <a:pt x="751416" y="18062"/>
                      <a:pt x="741626" y="56162"/>
                      <a:pt x="731837" y="71243"/>
                    </a:cubicBezTo>
                    <a:cubicBezTo>
                      <a:pt x="722048" y="86324"/>
                      <a:pt x="734748" y="91087"/>
                      <a:pt x="701675" y="98231"/>
                    </a:cubicBezTo>
                    <a:cubicBezTo>
                      <a:pt x="668602" y="105375"/>
                      <a:pt x="595842" y="111460"/>
                      <a:pt x="533400" y="114106"/>
                    </a:cubicBezTo>
                    <a:cubicBezTo>
                      <a:pt x="470958" y="116752"/>
                      <a:pt x="327025" y="114106"/>
                      <a:pt x="327025" y="114106"/>
                    </a:cubicBezTo>
                    <a:lnTo>
                      <a:pt x="0" y="118868"/>
                    </a:ln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7EEB1A14-F5DE-49DA-B3DE-2D9A2183ACAC}"/>
                  </a:ext>
                </a:extLst>
              </p:cNvPr>
              <p:cNvSpPr/>
              <p:nvPr/>
            </p:nvSpPr>
            <p:spPr>
              <a:xfrm>
                <a:off x="4087965" y="10196891"/>
                <a:ext cx="325756" cy="769865"/>
              </a:xfrm>
              <a:custGeom>
                <a:avLst/>
                <a:gdLst>
                  <a:gd name="connsiteX0" fmla="*/ 96685 w 325756"/>
                  <a:gd name="connsiteY0" fmla="*/ 47247 h 769865"/>
                  <a:gd name="connsiteX1" fmla="*/ 99860 w 325756"/>
                  <a:gd name="connsiteY1" fmla="*/ 640972 h 769865"/>
                  <a:gd name="connsiteX2" fmla="*/ 95098 w 325756"/>
                  <a:gd name="connsiteY2" fmla="*/ 664784 h 769865"/>
                  <a:gd name="connsiteX3" fmla="*/ 10960 w 325756"/>
                  <a:gd name="connsiteY3" fmla="*/ 656847 h 769865"/>
                  <a:gd name="connsiteX4" fmla="*/ 4610 w 325756"/>
                  <a:gd name="connsiteY4" fmla="*/ 691772 h 769865"/>
                  <a:gd name="connsiteX5" fmla="*/ 44298 w 325756"/>
                  <a:gd name="connsiteY5" fmla="*/ 706059 h 769865"/>
                  <a:gd name="connsiteX6" fmla="*/ 107798 w 325756"/>
                  <a:gd name="connsiteY6" fmla="*/ 761622 h 769865"/>
                  <a:gd name="connsiteX7" fmla="*/ 199873 w 325756"/>
                  <a:gd name="connsiteY7" fmla="*/ 767972 h 769865"/>
                  <a:gd name="connsiteX8" fmla="*/ 236385 w 325756"/>
                  <a:gd name="connsiteY8" fmla="*/ 755272 h 769865"/>
                  <a:gd name="connsiteX9" fmla="*/ 237973 w 325756"/>
                  <a:gd name="connsiteY9" fmla="*/ 629859 h 769865"/>
                  <a:gd name="connsiteX10" fmla="*/ 234798 w 325756"/>
                  <a:gd name="connsiteY10" fmla="*/ 242509 h 769865"/>
                  <a:gd name="connsiteX11" fmla="*/ 237973 w 325756"/>
                  <a:gd name="connsiteY11" fmla="*/ 105984 h 769865"/>
                  <a:gd name="connsiteX12" fmla="*/ 309410 w 325756"/>
                  <a:gd name="connsiteY12" fmla="*/ 98047 h 769865"/>
                  <a:gd name="connsiteX13" fmla="*/ 310998 w 325756"/>
                  <a:gd name="connsiteY13" fmla="*/ 72647 h 769865"/>
                  <a:gd name="connsiteX14" fmla="*/ 310998 w 325756"/>
                  <a:gd name="connsiteY14" fmla="*/ 42484 h 769865"/>
                  <a:gd name="connsiteX15" fmla="*/ 96685 w 325756"/>
                  <a:gd name="connsiteY15" fmla="*/ 47247 h 76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5756" h="769865">
                    <a:moveTo>
                      <a:pt x="96685" y="47247"/>
                    </a:moveTo>
                    <a:cubicBezTo>
                      <a:pt x="61495" y="146995"/>
                      <a:pt x="100124" y="538049"/>
                      <a:pt x="99860" y="640972"/>
                    </a:cubicBezTo>
                    <a:cubicBezTo>
                      <a:pt x="99596" y="743895"/>
                      <a:pt x="109915" y="662138"/>
                      <a:pt x="95098" y="664784"/>
                    </a:cubicBezTo>
                    <a:cubicBezTo>
                      <a:pt x="80281" y="667430"/>
                      <a:pt x="26041" y="652349"/>
                      <a:pt x="10960" y="656847"/>
                    </a:cubicBezTo>
                    <a:cubicBezTo>
                      <a:pt x="-4121" y="661345"/>
                      <a:pt x="-946" y="683570"/>
                      <a:pt x="4610" y="691772"/>
                    </a:cubicBezTo>
                    <a:cubicBezTo>
                      <a:pt x="10166" y="699974"/>
                      <a:pt x="27100" y="694417"/>
                      <a:pt x="44298" y="706059"/>
                    </a:cubicBezTo>
                    <a:cubicBezTo>
                      <a:pt x="61496" y="717701"/>
                      <a:pt x="81869" y="751303"/>
                      <a:pt x="107798" y="761622"/>
                    </a:cubicBezTo>
                    <a:cubicBezTo>
                      <a:pt x="133727" y="771941"/>
                      <a:pt x="178442" y="769030"/>
                      <a:pt x="199873" y="767972"/>
                    </a:cubicBezTo>
                    <a:cubicBezTo>
                      <a:pt x="221304" y="766914"/>
                      <a:pt x="230035" y="778291"/>
                      <a:pt x="236385" y="755272"/>
                    </a:cubicBezTo>
                    <a:cubicBezTo>
                      <a:pt x="242735" y="732253"/>
                      <a:pt x="238237" y="715319"/>
                      <a:pt x="237973" y="629859"/>
                    </a:cubicBezTo>
                    <a:cubicBezTo>
                      <a:pt x="237709" y="544399"/>
                      <a:pt x="234798" y="329821"/>
                      <a:pt x="234798" y="242509"/>
                    </a:cubicBezTo>
                    <a:cubicBezTo>
                      <a:pt x="234798" y="155197"/>
                      <a:pt x="225538" y="130061"/>
                      <a:pt x="237973" y="105984"/>
                    </a:cubicBezTo>
                    <a:cubicBezTo>
                      <a:pt x="250408" y="81907"/>
                      <a:pt x="297239" y="103603"/>
                      <a:pt x="309410" y="98047"/>
                    </a:cubicBezTo>
                    <a:cubicBezTo>
                      <a:pt x="321581" y="92491"/>
                      <a:pt x="310733" y="81907"/>
                      <a:pt x="310998" y="72647"/>
                    </a:cubicBezTo>
                    <a:cubicBezTo>
                      <a:pt x="311263" y="63387"/>
                      <a:pt x="344071" y="49363"/>
                      <a:pt x="310998" y="42484"/>
                    </a:cubicBezTo>
                    <a:cubicBezTo>
                      <a:pt x="277925" y="35605"/>
                      <a:pt x="131875" y="-52501"/>
                      <a:pt x="96685" y="47247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57D3275C-F1A6-4F4E-84B0-2E627CB7AAB9}"/>
                  </a:ext>
                </a:extLst>
              </p:cNvPr>
              <p:cNvSpPr/>
              <p:nvPr/>
            </p:nvSpPr>
            <p:spPr>
              <a:xfrm>
                <a:off x="3628056" y="10447574"/>
                <a:ext cx="628393" cy="463156"/>
              </a:xfrm>
              <a:custGeom>
                <a:avLst/>
                <a:gdLst>
                  <a:gd name="connsiteX0" fmla="*/ 620094 w 628393"/>
                  <a:gd name="connsiteY0" fmla="*/ 74376 h 463156"/>
                  <a:gd name="connsiteX1" fmla="*/ 516907 w 628393"/>
                  <a:gd name="connsiteY1" fmla="*/ 225189 h 463156"/>
                  <a:gd name="connsiteX2" fmla="*/ 16844 w 628393"/>
                  <a:gd name="connsiteY2" fmla="*/ 453789 h 463156"/>
                  <a:gd name="connsiteX3" fmla="*/ 159719 w 628393"/>
                  <a:gd name="connsiteY3" fmla="*/ 379176 h 463156"/>
                  <a:gd name="connsiteX4" fmla="*/ 569294 w 628393"/>
                  <a:gd name="connsiteY4" fmla="*/ 18814 h 463156"/>
                  <a:gd name="connsiteX5" fmla="*/ 620094 w 628393"/>
                  <a:gd name="connsiteY5" fmla="*/ 74376 h 46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393" h="463156">
                    <a:moveTo>
                      <a:pt x="620094" y="74376"/>
                    </a:moveTo>
                    <a:cubicBezTo>
                      <a:pt x="611363" y="108772"/>
                      <a:pt x="617449" y="161954"/>
                      <a:pt x="516907" y="225189"/>
                    </a:cubicBezTo>
                    <a:cubicBezTo>
                      <a:pt x="416365" y="288424"/>
                      <a:pt x="76375" y="428124"/>
                      <a:pt x="16844" y="453789"/>
                    </a:cubicBezTo>
                    <a:cubicBezTo>
                      <a:pt x="-42687" y="479454"/>
                      <a:pt x="67644" y="451672"/>
                      <a:pt x="159719" y="379176"/>
                    </a:cubicBezTo>
                    <a:cubicBezTo>
                      <a:pt x="251794" y="306680"/>
                      <a:pt x="491507" y="72524"/>
                      <a:pt x="569294" y="18814"/>
                    </a:cubicBezTo>
                    <a:cubicBezTo>
                      <a:pt x="647081" y="-34896"/>
                      <a:pt x="628825" y="39980"/>
                      <a:pt x="620094" y="74376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6212422E-90C5-47D7-8902-68CE1A020813}"/>
                  </a:ext>
                </a:extLst>
              </p:cNvPr>
              <p:cNvSpPr/>
              <p:nvPr/>
            </p:nvSpPr>
            <p:spPr>
              <a:xfrm>
                <a:off x="4241457" y="10373561"/>
                <a:ext cx="713561" cy="561299"/>
              </a:xfrm>
              <a:custGeom>
                <a:avLst/>
                <a:gdLst>
                  <a:gd name="connsiteX0" fmla="*/ 560731 w 713561"/>
                  <a:gd name="connsiteY0" fmla="*/ 7102 h 561299"/>
                  <a:gd name="connsiteX1" fmla="*/ 506756 w 713561"/>
                  <a:gd name="connsiteY1" fmla="*/ 142039 h 561299"/>
                  <a:gd name="connsiteX2" fmla="*/ 271806 w 713561"/>
                  <a:gd name="connsiteY2" fmla="*/ 389689 h 561299"/>
                  <a:gd name="connsiteX3" fmla="*/ 122581 w 713561"/>
                  <a:gd name="connsiteY3" fmla="*/ 502402 h 561299"/>
                  <a:gd name="connsiteX4" fmla="*/ 343 w 713561"/>
                  <a:gd name="connsiteY4" fmla="*/ 557964 h 561299"/>
                  <a:gd name="connsiteX5" fmla="*/ 160681 w 713561"/>
                  <a:gd name="connsiteY5" fmla="*/ 518277 h 561299"/>
                  <a:gd name="connsiteX6" fmla="*/ 595656 w 713561"/>
                  <a:gd name="connsiteY6" fmla="*/ 223002 h 561299"/>
                  <a:gd name="connsiteX7" fmla="*/ 670268 w 713561"/>
                  <a:gd name="connsiteY7" fmla="*/ 94414 h 561299"/>
                  <a:gd name="connsiteX8" fmla="*/ 711543 w 713561"/>
                  <a:gd name="connsiteY8" fmla="*/ 86477 h 561299"/>
                  <a:gd name="connsiteX9" fmla="*/ 698843 w 713561"/>
                  <a:gd name="connsiteY9" fmla="*/ 61077 h 561299"/>
                  <a:gd name="connsiteX10" fmla="*/ 627406 w 713561"/>
                  <a:gd name="connsiteY10" fmla="*/ 24564 h 561299"/>
                  <a:gd name="connsiteX11" fmla="*/ 560731 w 713561"/>
                  <a:gd name="connsiteY11" fmla="*/ 7102 h 56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3561" h="561299">
                    <a:moveTo>
                      <a:pt x="560731" y="7102"/>
                    </a:moveTo>
                    <a:cubicBezTo>
                      <a:pt x="540623" y="26681"/>
                      <a:pt x="554910" y="78274"/>
                      <a:pt x="506756" y="142039"/>
                    </a:cubicBezTo>
                    <a:cubicBezTo>
                      <a:pt x="458602" y="205804"/>
                      <a:pt x="335835" y="329629"/>
                      <a:pt x="271806" y="389689"/>
                    </a:cubicBezTo>
                    <a:cubicBezTo>
                      <a:pt x="207777" y="449750"/>
                      <a:pt x="167825" y="474356"/>
                      <a:pt x="122581" y="502402"/>
                    </a:cubicBezTo>
                    <a:cubicBezTo>
                      <a:pt x="77337" y="530448"/>
                      <a:pt x="-6007" y="555318"/>
                      <a:pt x="343" y="557964"/>
                    </a:cubicBezTo>
                    <a:cubicBezTo>
                      <a:pt x="6693" y="560610"/>
                      <a:pt x="61462" y="574104"/>
                      <a:pt x="160681" y="518277"/>
                    </a:cubicBezTo>
                    <a:cubicBezTo>
                      <a:pt x="259900" y="462450"/>
                      <a:pt x="510725" y="293646"/>
                      <a:pt x="595656" y="223002"/>
                    </a:cubicBezTo>
                    <a:cubicBezTo>
                      <a:pt x="680587" y="152358"/>
                      <a:pt x="650954" y="117168"/>
                      <a:pt x="670268" y="94414"/>
                    </a:cubicBezTo>
                    <a:cubicBezTo>
                      <a:pt x="689583" y="71660"/>
                      <a:pt x="706781" y="92033"/>
                      <a:pt x="711543" y="86477"/>
                    </a:cubicBezTo>
                    <a:cubicBezTo>
                      <a:pt x="716305" y="80921"/>
                      <a:pt x="712866" y="71396"/>
                      <a:pt x="698843" y="61077"/>
                    </a:cubicBezTo>
                    <a:cubicBezTo>
                      <a:pt x="684820" y="50758"/>
                      <a:pt x="650689" y="35676"/>
                      <a:pt x="627406" y="24564"/>
                    </a:cubicBezTo>
                    <a:cubicBezTo>
                      <a:pt x="604123" y="13452"/>
                      <a:pt x="580839" y="-12477"/>
                      <a:pt x="560731" y="7102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F22ED05D-5F22-4B71-8D31-5EE408A9D9D0}"/>
                  </a:ext>
                </a:extLst>
              </p:cNvPr>
              <p:cNvSpPr/>
              <p:nvPr/>
            </p:nvSpPr>
            <p:spPr>
              <a:xfrm>
                <a:off x="5047640" y="10375216"/>
                <a:ext cx="359206" cy="483322"/>
              </a:xfrm>
              <a:custGeom>
                <a:avLst/>
                <a:gdLst>
                  <a:gd name="connsiteX0" fmla="*/ 610 w 359206"/>
                  <a:gd name="connsiteY0" fmla="*/ 684 h 483322"/>
                  <a:gd name="connsiteX1" fmla="*/ 126023 w 359206"/>
                  <a:gd name="connsiteY1" fmla="*/ 191184 h 483322"/>
                  <a:gd name="connsiteX2" fmla="*/ 146660 w 359206"/>
                  <a:gd name="connsiteY2" fmla="*/ 227697 h 483322"/>
                  <a:gd name="connsiteX3" fmla="*/ 110148 w 359206"/>
                  <a:gd name="connsiteY3" fmla="*/ 227697 h 483322"/>
                  <a:gd name="connsiteX4" fmla="*/ 156185 w 359206"/>
                  <a:gd name="connsiteY4" fmla="*/ 348347 h 483322"/>
                  <a:gd name="connsiteX5" fmla="*/ 175235 w 359206"/>
                  <a:gd name="connsiteY5" fmla="*/ 476934 h 483322"/>
                  <a:gd name="connsiteX6" fmla="*/ 192698 w 359206"/>
                  <a:gd name="connsiteY6" fmla="*/ 459472 h 483322"/>
                  <a:gd name="connsiteX7" fmla="*/ 300648 w 359206"/>
                  <a:gd name="connsiteY7" fmla="*/ 421372 h 483322"/>
                  <a:gd name="connsiteX8" fmla="*/ 354623 w 359206"/>
                  <a:gd name="connsiteY8" fmla="*/ 380097 h 483322"/>
                  <a:gd name="connsiteX9" fmla="*/ 184760 w 359206"/>
                  <a:gd name="connsiteY9" fmla="*/ 137209 h 483322"/>
                  <a:gd name="connsiteX10" fmla="*/ 610 w 359206"/>
                  <a:gd name="connsiteY10" fmla="*/ 684 h 48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9206" h="483322">
                    <a:moveTo>
                      <a:pt x="610" y="684"/>
                    </a:moveTo>
                    <a:cubicBezTo>
                      <a:pt x="-9179" y="9680"/>
                      <a:pt x="101681" y="153349"/>
                      <a:pt x="126023" y="191184"/>
                    </a:cubicBezTo>
                    <a:cubicBezTo>
                      <a:pt x="150365" y="229019"/>
                      <a:pt x="149306" y="221612"/>
                      <a:pt x="146660" y="227697"/>
                    </a:cubicBezTo>
                    <a:cubicBezTo>
                      <a:pt x="144014" y="233782"/>
                      <a:pt x="108561" y="207589"/>
                      <a:pt x="110148" y="227697"/>
                    </a:cubicBezTo>
                    <a:cubicBezTo>
                      <a:pt x="111736" y="247805"/>
                      <a:pt x="145337" y="306807"/>
                      <a:pt x="156185" y="348347"/>
                    </a:cubicBezTo>
                    <a:cubicBezTo>
                      <a:pt x="167033" y="389887"/>
                      <a:pt x="169150" y="458413"/>
                      <a:pt x="175235" y="476934"/>
                    </a:cubicBezTo>
                    <a:cubicBezTo>
                      <a:pt x="181320" y="495455"/>
                      <a:pt x="171796" y="468732"/>
                      <a:pt x="192698" y="459472"/>
                    </a:cubicBezTo>
                    <a:cubicBezTo>
                      <a:pt x="213600" y="450212"/>
                      <a:pt x="273661" y="434601"/>
                      <a:pt x="300648" y="421372"/>
                    </a:cubicBezTo>
                    <a:cubicBezTo>
                      <a:pt x="327636" y="408143"/>
                      <a:pt x="373938" y="427457"/>
                      <a:pt x="354623" y="380097"/>
                    </a:cubicBezTo>
                    <a:cubicBezTo>
                      <a:pt x="335308" y="332737"/>
                      <a:pt x="237677" y="201238"/>
                      <a:pt x="184760" y="137209"/>
                    </a:cubicBezTo>
                    <a:cubicBezTo>
                      <a:pt x="131843" y="73180"/>
                      <a:pt x="10399" y="-8312"/>
                      <a:pt x="610" y="684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731E083E-C89D-4650-A9DA-E536CE8F67F7}"/>
                  </a:ext>
                </a:extLst>
              </p:cNvPr>
              <p:cNvSpPr/>
              <p:nvPr/>
            </p:nvSpPr>
            <p:spPr>
              <a:xfrm>
                <a:off x="5280025" y="10262345"/>
                <a:ext cx="947718" cy="232485"/>
              </a:xfrm>
              <a:custGeom>
                <a:avLst/>
                <a:gdLst>
                  <a:gd name="connsiteX0" fmla="*/ 0 w 947718"/>
                  <a:gd name="connsiteY0" fmla="*/ 181818 h 232485"/>
                  <a:gd name="connsiteX1" fmla="*/ 33338 w 947718"/>
                  <a:gd name="connsiteY1" fmla="*/ 229443 h 232485"/>
                  <a:gd name="connsiteX2" fmla="*/ 101600 w 947718"/>
                  <a:gd name="connsiteY2" fmla="*/ 227855 h 232485"/>
                  <a:gd name="connsiteX3" fmla="*/ 901700 w 947718"/>
                  <a:gd name="connsiteY3" fmla="*/ 211980 h 232485"/>
                  <a:gd name="connsiteX4" fmla="*/ 762000 w 947718"/>
                  <a:gd name="connsiteY4" fmla="*/ 221505 h 232485"/>
                  <a:gd name="connsiteX5" fmla="*/ 906463 w 947718"/>
                  <a:gd name="connsiteY5" fmla="*/ 215155 h 232485"/>
                  <a:gd name="connsiteX6" fmla="*/ 928688 w 947718"/>
                  <a:gd name="connsiteY6" fmla="*/ 132605 h 232485"/>
                  <a:gd name="connsiteX7" fmla="*/ 939800 w 947718"/>
                  <a:gd name="connsiteY7" fmla="*/ 86568 h 232485"/>
                  <a:gd name="connsiteX8" fmla="*/ 803275 w 947718"/>
                  <a:gd name="connsiteY8" fmla="*/ 4018 h 232485"/>
                  <a:gd name="connsiteX9" fmla="*/ 781050 w 947718"/>
                  <a:gd name="connsiteY9" fmla="*/ 18305 h 232485"/>
                  <a:gd name="connsiteX10" fmla="*/ 823913 w 947718"/>
                  <a:gd name="connsiteY10" fmla="*/ 65930 h 232485"/>
                  <a:gd name="connsiteX11" fmla="*/ 881063 w 947718"/>
                  <a:gd name="connsiteY11" fmla="*/ 138955 h 232485"/>
                  <a:gd name="connsiteX12" fmla="*/ 815975 w 947718"/>
                  <a:gd name="connsiteY12" fmla="*/ 164355 h 232485"/>
                  <a:gd name="connsiteX13" fmla="*/ 554038 w 947718"/>
                  <a:gd name="connsiteY13" fmla="*/ 178643 h 232485"/>
                  <a:gd name="connsiteX14" fmla="*/ 269875 w 947718"/>
                  <a:gd name="connsiteY14" fmla="*/ 175468 h 232485"/>
                  <a:gd name="connsiteX15" fmla="*/ 0 w 947718"/>
                  <a:gd name="connsiteY15" fmla="*/ 181818 h 23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7718" h="232485">
                    <a:moveTo>
                      <a:pt x="0" y="181818"/>
                    </a:moveTo>
                    <a:cubicBezTo>
                      <a:pt x="8202" y="201794"/>
                      <a:pt x="16405" y="221770"/>
                      <a:pt x="33338" y="229443"/>
                    </a:cubicBezTo>
                    <a:cubicBezTo>
                      <a:pt x="50271" y="237116"/>
                      <a:pt x="101600" y="227855"/>
                      <a:pt x="101600" y="227855"/>
                    </a:cubicBezTo>
                    <a:lnTo>
                      <a:pt x="901700" y="211980"/>
                    </a:lnTo>
                    <a:cubicBezTo>
                      <a:pt x="1011767" y="210922"/>
                      <a:pt x="761206" y="220976"/>
                      <a:pt x="762000" y="221505"/>
                    </a:cubicBezTo>
                    <a:cubicBezTo>
                      <a:pt x="762794" y="222034"/>
                      <a:pt x="878682" y="229972"/>
                      <a:pt x="906463" y="215155"/>
                    </a:cubicBezTo>
                    <a:cubicBezTo>
                      <a:pt x="934244" y="200338"/>
                      <a:pt x="923132" y="154036"/>
                      <a:pt x="928688" y="132605"/>
                    </a:cubicBezTo>
                    <a:cubicBezTo>
                      <a:pt x="934244" y="111174"/>
                      <a:pt x="960702" y="107999"/>
                      <a:pt x="939800" y="86568"/>
                    </a:cubicBezTo>
                    <a:cubicBezTo>
                      <a:pt x="918898" y="65137"/>
                      <a:pt x="829733" y="15395"/>
                      <a:pt x="803275" y="4018"/>
                    </a:cubicBezTo>
                    <a:cubicBezTo>
                      <a:pt x="776817" y="-7359"/>
                      <a:pt x="777610" y="7986"/>
                      <a:pt x="781050" y="18305"/>
                    </a:cubicBezTo>
                    <a:cubicBezTo>
                      <a:pt x="784490" y="28624"/>
                      <a:pt x="807244" y="45822"/>
                      <a:pt x="823913" y="65930"/>
                    </a:cubicBezTo>
                    <a:cubicBezTo>
                      <a:pt x="840582" y="86038"/>
                      <a:pt x="882386" y="122551"/>
                      <a:pt x="881063" y="138955"/>
                    </a:cubicBezTo>
                    <a:cubicBezTo>
                      <a:pt x="879740" y="155359"/>
                      <a:pt x="870479" y="157740"/>
                      <a:pt x="815975" y="164355"/>
                    </a:cubicBezTo>
                    <a:cubicBezTo>
                      <a:pt x="761471" y="170970"/>
                      <a:pt x="554038" y="178643"/>
                      <a:pt x="554038" y="178643"/>
                    </a:cubicBezTo>
                    <a:lnTo>
                      <a:pt x="269875" y="175468"/>
                    </a:lnTo>
                    <a:lnTo>
                      <a:pt x="0" y="181818"/>
                    </a:ln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9A7B8450-7620-42E3-A318-73D3DBE42FEA}"/>
                  </a:ext>
                </a:extLst>
              </p:cNvPr>
              <p:cNvSpPr/>
              <p:nvPr/>
            </p:nvSpPr>
            <p:spPr>
              <a:xfrm>
                <a:off x="5502474" y="10262946"/>
                <a:ext cx="139207" cy="472574"/>
              </a:xfrm>
              <a:custGeom>
                <a:avLst/>
                <a:gdLst>
                  <a:gd name="connsiteX0" fmla="*/ 15676 w 139207"/>
                  <a:gd name="connsiteY0" fmla="*/ 24054 h 472574"/>
                  <a:gd name="connsiteX1" fmla="*/ 7739 w 139207"/>
                  <a:gd name="connsiteY1" fmla="*/ 341554 h 472574"/>
                  <a:gd name="connsiteX2" fmla="*/ 14089 w 139207"/>
                  <a:gd name="connsiteY2" fmla="*/ 393942 h 472574"/>
                  <a:gd name="connsiteX3" fmla="*/ 29964 w 139207"/>
                  <a:gd name="connsiteY3" fmla="*/ 419342 h 472574"/>
                  <a:gd name="connsiteX4" fmla="*/ 1389 w 139207"/>
                  <a:gd name="connsiteY4" fmla="*/ 433629 h 472574"/>
                  <a:gd name="connsiteX5" fmla="*/ 82351 w 139207"/>
                  <a:gd name="connsiteY5" fmla="*/ 455854 h 472574"/>
                  <a:gd name="connsiteX6" fmla="*/ 136326 w 139207"/>
                  <a:gd name="connsiteY6" fmla="*/ 447917 h 472574"/>
                  <a:gd name="connsiteX7" fmla="*/ 129976 w 139207"/>
                  <a:gd name="connsiteY7" fmla="*/ 162167 h 472574"/>
                  <a:gd name="connsiteX8" fmla="*/ 114101 w 139207"/>
                  <a:gd name="connsiteY8" fmla="*/ 20879 h 472574"/>
                  <a:gd name="connsiteX9" fmla="*/ 68064 w 139207"/>
                  <a:gd name="connsiteY9" fmla="*/ 22467 h 472574"/>
                  <a:gd name="connsiteX10" fmla="*/ 15676 w 139207"/>
                  <a:gd name="connsiteY10" fmla="*/ 24054 h 47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207" h="472574">
                    <a:moveTo>
                      <a:pt x="15676" y="24054"/>
                    </a:moveTo>
                    <a:cubicBezTo>
                      <a:pt x="5622" y="77235"/>
                      <a:pt x="8003" y="279906"/>
                      <a:pt x="7739" y="341554"/>
                    </a:cubicBezTo>
                    <a:cubicBezTo>
                      <a:pt x="7475" y="403202"/>
                      <a:pt x="10385" y="380977"/>
                      <a:pt x="14089" y="393942"/>
                    </a:cubicBezTo>
                    <a:cubicBezTo>
                      <a:pt x="17793" y="406907"/>
                      <a:pt x="32081" y="412728"/>
                      <a:pt x="29964" y="419342"/>
                    </a:cubicBezTo>
                    <a:cubicBezTo>
                      <a:pt x="27847" y="425956"/>
                      <a:pt x="-7342" y="427544"/>
                      <a:pt x="1389" y="433629"/>
                    </a:cubicBezTo>
                    <a:cubicBezTo>
                      <a:pt x="10120" y="439714"/>
                      <a:pt x="59861" y="453473"/>
                      <a:pt x="82351" y="455854"/>
                    </a:cubicBezTo>
                    <a:cubicBezTo>
                      <a:pt x="104841" y="458235"/>
                      <a:pt x="128389" y="496865"/>
                      <a:pt x="136326" y="447917"/>
                    </a:cubicBezTo>
                    <a:cubicBezTo>
                      <a:pt x="144263" y="398969"/>
                      <a:pt x="133680" y="233340"/>
                      <a:pt x="129976" y="162167"/>
                    </a:cubicBezTo>
                    <a:cubicBezTo>
                      <a:pt x="126272" y="90994"/>
                      <a:pt x="124420" y="44162"/>
                      <a:pt x="114101" y="20879"/>
                    </a:cubicBezTo>
                    <a:cubicBezTo>
                      <a:pt x="103782" y="-2404"/>
                      <a:pt x="85262" y="22467"/>
                      <a:pt x="68064" y="22467"/>
                    </a:cubicBezTo>
                    <a:cubicBezTo>
                      <a:pt x="50866" y="22467"/>
                      <a:pt x="25730" y="-29127"/>
                      <a:pt x="15676" y="24054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D0BF0716-27AA-4AE3-BC85-DB0AB3296C06}"/>
                  </a:ext>
                </a:extLst>
              </p:cNvPr>
              <p:cNvSpPr/>
              <p:nvPr/>
            </p:nvSpPr>
            <p:spPr>
              <a:xfrm>
                <a:off x="5460486" y="10217029"/>
                <a:ext cx="591597" cy="823663"/>
              </a:xfrm>
              <a:custGeom>
                <a:avLst/>
                <a:gdLst>
                  <a:gd name="connsiteX0" fmla="*/ 359289 w 591597"/>
                  <a:gd name="connsiteY0" fmla="*/ 38221 h 823663"/>
                  <a:gd name="connsiteX1" fmla="*/ 346589 w 591597"/>
                  <a:gd name="connsiteY1" fmla="*/ 473196 h 823663"/>
                  <a:gd name="connsiteX2" fmla="*/ 302139 w 591597"/>
                  <a:gd name="connsiteY2" fmla="*/ 587496 h 823663"/>
                  <a:gd name="connsiteX3" fmla="*/ 198952 w 591597"/>
                  <a:gd name="connsiteY3" fmla="*/ 711321 h 823663"/>
                  <a:gd name="connsiteX4" fmla="*/ 119577 w 591597"/>
                  <a:gd name="connsiteY4" fmla="*/ 766884 h 823663"/>
                  <a:gd name="connsiteX5" fmla="*/ 514 w 591597"/>
                  <a:gd name="connsiteY5" fmla="*/ 822446 h 823663"/>
                  <a:gd name="connsiteX6" fmla="*/ 73539 w 591597"/>
                  <a:gd name="connsiteY6" fmla="*/ 806571 h 823663"/>
                  <a:gd name="connsiteX7" fmla="*/ 206889 w 591597"/>
                  <a:gd name="connsiteY7" fmla="*/ 774821 h 823663"/>
                  <a:gd name="connsiteX8" fmla="*/ 445014 w 591597"/>
                  <a:gd name="connsiteY8" fmla="*/ 576384 h 823663"/>
                  <a:gd name="connsiteX9" fmla="*/ 478352 w 591597"/>
                  <a:gd name="connsiteY9" fmla="*/ 501771 h 823663"/>
                  <a:gd name="connsiteX10" fmla="*/ 511689 w 591597"/>
                  <a:gd name="connsiteY10" fmla="*/ 500184 h 823663"/>
                  <a:gd name="connsiteX11" fmla="*/ 511689 w 591597"/>
                  <a:gd name="connsiteY11" fmla="*/ 416046 h 823663"/>
                  <a:gd name="connsiteX12" fmla="*/ 508514 w 591597"/>
                  <a:gd name="connsiteY12" fmla="*/ 187446 h 823663"/>
                  <a:gd name="connsiteX13" fmla="*/ 522802 w 591597"/>
                  <a:gd name="connsiteY13" fmla="*/ 98546 h 823663"/>
                  <a:gd name="connsiteX14" fmla="*/ 576777 w 591597"/>
                  <a:gd name="connsiteY14" fmla="*/ 69971 h 823663"/>
                  <a:gd name="connsiteX15" fmla="*/ 591064 w 591597"/>
                  <a:gd name="connsiteY15" fmla="*/ 62034 h 823663"/>
                  <a:gd name="connsiteX16" fmla="*/ 587889 w 591597"/>
                  <a:gd name="connsiteY16" fmla="*/ 36634 h 823663"/>
                  <a:gd name="connsiteX17" fmla="*/ 581539 w 591597"/>
                  <a:gd name="connsiteY17" fmla="*/ 27109 h 823663"/>
                  <a:gd name="connsiteX18" fmla="*/ 540264 w 591597"/>
                  <a:gd name="connsiteY18" fmla="*/ 25521 h 823663"/>
                  <a:gd name="connsiteX19" fmla="*/ 465652 w 591597"/>
                  <a:gd name="connsiteY19" fmla="*/ 22346 h 823663"/>
                  <a:gd name="connsiteX20" fmla="*/ 359289 w 591597"/>
                  <a:gd name="connsiteY20" fmla="*/ 38221 h 823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597" h="823663">
                    <a:moveTo>
                      <a:pt x="359289" y="38221"/>
                    </a:moveTo>
                    <a:cubicBezTo>
                      <a:pt x="339445" y="113363"/>
                      <a:pt x="356114" y="381650"/>
                      <a:pt x="346589" y="473196"/>
                    </a:cubicBezTo>
                    <a:cubicBezTo>
                      <a:pt x="337064" y="564742"/>
                      <a:pt x="326745" y="547809"/>
                      <a:pt x="302139" y="587496"/>
                    </a:cubicBezTo>
                    <a:cubicBezTo>
                      <a:pt x="277533" y="627183"/>
                      <a:pt x="229379" y="681423"/>
                      <a:pt x="198952" y="711321"/>
                    </a:cubicBezTo>
                    <a:cubicBezTo>
                      <a:pt x="168525" y="741219"/>
                      <a:pt x="152650" y="748363"/>
                      <a:pt x="119577" y="766884"/>
                    </a:cubicBezTo>
                    <a:cubicBezTo>
                      <a:pt x="86504" y="785405"/>
                      <a:pt x="8187" y="815832"/>
                      <a:pt x="514" y="822446"/>
                    </a:cubicBezTo>
                    <a:cubicBezTo>
                      <a:pt x="-7159" y="829061"/>
                      <a:pt x="73539" y="806571"/>
                      <a:pt x="73539" y="806571"/>
                    </a:cubicBezTo>
                    <a:cubicBezTo>
                      <a:pt x="107935" y="798634"/>
                      <a:pt x="144976" y="813186"/>
                      <a:pt x="206889" y="774821"/>
                    </a:cubicBezTo>
                    <a:cubicBezTo>
                      <a:pt x="268802" y="736456"/>
                      <a:pt x="399770" y="621892"/>
                      <a:pt x="445014" y="576384"/>
                    </a:cubicBezTo>
                    <a:cubicBezTo>
                      <a:pt x="490258" y="530876"/>
                      <a:pt x="467240" y="514471"/>
                      <a:pt x="478352" y="501771"/>
                    </a:cubicBezTo>
                    <a:cubicBezTo>
                      <a:pt x="489464" y="489071"/>
                      <a:pt x="506133" y="514472"/>
                      <a:pt x="511689" y="500184"/>
                    </a:cubicBezTo>
                    <a:cubicBezTo>
                      <a:pt x="517245" y="485897"/>
                      <a:pt x="512218" y="468169"/>
                      <a:pt x="511689" y="416046"/>
                    </a:cubicBezTo>
                    <a:cubicBezTo>
                      <a:pt x="511160" y="363923"/>
                      <a:pt x="506662" y="240363"/>
                      <a:pt x="508514" y="187446"/>
                    </a:cubicBezTo>
                    <a:cubicBezTo>
                      <a:pt x="510366" y="134529"/>
                      <a:pt x="511425" y="118125"/>
                      <a:pt x="522802" y="98546"/>
                    </a:cubicBezTo>
                    <a:cubicBezTo>
                      <a:pt x="534179" y="78967"/>
                      <a:pt x="565400" y="76056"/>
                      <a:pt x="576777" y="69971"/>
                    </a:cubicBezTo>
                    <a:cubicBezTo>
                      <a:pt x="588154" y="63886"/>
                      <a:pt x="589212" y="67590"/>
                      <a:pt x="591064" y="62034"/>
                    </a:cubicBezTo>
                    <a:cubicBezTo>
                      <a:pt x="592916" y="56478"/>
                      <a:pt x="589477" y="42455"/>
                      <a:pt x="587889" y="36634"/>
                    </a:cubicBezTo>
                    <a:cubicBezTo>
                      <a:pt x="586302" y="30813"/>
                      <a:pt x="589477" y="28961"/>
                      <a:pt x="581539" y="27109"/>
                    </a:cubicBezTo>
                    <a:cubicBezTo>
                      <a:pt x="573602" y="25257"/>
                      <a:pt x="540264" y="25521"/>
                      <a:pt x="540264" y="25521"/>
                    </a:cubicBezTo>
                    <a:cubicBezTo>
                      <a:pt x="520950" y="24727"/>
                      <a:pt x="493169" y="22875"/>
                      <a:pt x="465652" y="22346"/>
                    </a:cubicBezTo>
                    <a:cubicBezTo>
                      <a:pt x="438135" y="21817"/>
                      <a:pt x="379133" y="-36921"/>
                      <a:pt x="359289" y="38221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93F0E11D-519F-44F3-A286-34563440C84B}"/>
                  </a:ext>
                </a:extLst>
              </p:cNvPr>
              <p:cNvSpPr/>
              <p:nvPr/>
            </p:nvSpPr>
            <p:spPr>
              <a:xfrm>
                <a:off x="6110272" y="10208824"/>
                <a:ext cx="230487" cy="118733"/>
              </a:xfrm>
              <a:custGeom>
                <a:avLst/>
                <a:gdLst>
                  <a:gd name="connsiteX0" fmla="*/ 16 w 230487"/>
                  <a:gd name="connsiteY0" fmla="*/ 57539 h 118733"/>
                  <a:gd name="connsiteX1" fmla="*/ 79391 w 230487"/>
                  <a:gd name="connsiteY1" fmla="*/ 57539 h 118733"/>
                  <a:gd name="connsiteX2" fmla="*/ 177816 w 230487"/>
                  <a:gd name="connsiteY2" fmla="*/ 117864 h 118733"/>
                  <a:gd name="connsiteX3" fmla="*/ 211153 w 230487"/>
                  <a:gd name="connsiteY3" fmla="*/ 90876 h 118733"/>
                  <a:gd name="connsiteX4" fmla="*/ 228616 w 230487"/>
                  <a:gd name="connsiteY4" fmla="*/ 57539 h 118733"/>
                  <a:gd name="connsiteX5" fmla="*/ 166703 w 230487"/>
                  <a:gd name="connsiteY5" fmla="*/ 21026 h 118733"/>
                  <a:gd name="connsiteX6" fmla="*/ 85741 w 230487"/>
                  <a:gd name="connsiteY6" fmla="*/ 389 h 118733"/>
                  <a:gd name="connsiteX7" fmla="*/ 16 w 230487"/>
                  <a:gd name="connsiteY7" fmla="*/ 57539 h 11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487" h="118733">
                    <a:moveTo>
                      <a:pt x="16" y="57539"/>
                    </a:moveTo>
                    <a:cubicBezTo>
                      <a:pt x="-1042" y="67064"/>
                      <a:pt x="49758" y="47485"/>
                      <a:pt x="79391" y="57539"/>
                    </a:cubicBezTo>
                    <a:cubicBezTo>
                      <a:pt x="109024" y="67593"/>
                      <a:pt x="155856" y="112308"/>
                      <a:pt x="177816" y="117864"/>
                    </a:cubicBezTo>
                    <a:cubicBezTo>
                      <a:pt x="199776" y="123420"/>
                      <a:pt x="202686" y="100930"/>
                      <a:pt x="211153" y="90876"/>
                    </a:cubicBezTo>
                    <a:cubicBezTo>
                      <a:pt x="219620" y="80822"/>
                      <a:pt x="236024" y="69181"/>
                      <a:pt x="228616" y="57539"/>
                    </a:cubicBezTo>
                    <a:cubicBezTo>
                      <a:pt x="221208" y="45897"/>
                      <a:pt x="190516" y="30551"/>
                      <a:pt x="166703" y="21026"/>
                    </a:cubicBezTo>
                    <a:cubicBezTo>
                      <a:pt x="142891" y="11501"/>
                      <a:pt x="112464" y="-2521"/>
                      <a:pt x="85741" y="389"/>
                    </a:cubicBezTo>
                    <a:cubicBezTo>
                      <a:pt x="59018" y="3299"/>
                      <a:pt x="1074" y="48014"/>
                      <a:pt x="16" y="57539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32E7CDB3-AAAB-43AD-9447-89542D622E1E}"/>
                  </a:ext>
                </a:extLst>
              </p:cNvPr>
              <p:cNvSpPr/>
              <p:nvPr/>
            </p:nvSpPr>
            <p:spPr>
              <a:xfrm>
                <a:off x="6053382" y="10482317"/>
                <a:ext cx="774799" cy="193621"/>
              </a:xfrm>
              <a:custGeom>
                <a:avLst/>
                <a:gdLst>
                  <a:gd name="connsiteX0" fmla="*/ 6106 w 774799"/>
                  <a:gd name="connsiteY0" fmla="*/ 115833 h 193621"/>
                  <a:gd name="connsiteX1" fmla="*/ 18806 w 774799"/>
                  <a:gd name="connsiteY1" fmla="*/ 187271 h 193621"/>
                  <a:gd name="connsiteX2" fmla="*/ 163268 w 774799"/>
                  <a:gd name="connsiteY2" fmla="*/ 187271 h 193621"/>
                  <a:gd name="connsiteX3" fmla="*/ 568081 w 774799"/>
                  <a:gd name="connsiteY3" fmla="*/ 193621 h 193621"/>
                  <a:gd name="connsiteX4" fmla="*/ 758581 w 774799"/>
                  <a:gd name="connsiteY4" fmla="*/ 180921 h 193621"/>
                  <a:gd name="connsiteX5" fmla="*/ 764931 w 774799"/>
                  <a:gd name="connsiteY5" fmla="*/ 111071 h 193621"/>
                  <a:gd name="connsiteX6" fmla="*/ 763343 w 774799"/>
                  <a:gd name="connsiteY6" fmla="*/ 26933 h 193621"/>
                  <a:gd name="connsiteX7" fmla="*/ 745881 w 774799"/>
                  <a:gd name="connsiteY7" fmla="*/ 1533 h 193621"/>
                  <a:gd name="connsiteX8" fmla="*/ 731593 w 774799"/>
                  <a:gd name="connsiteY8" fmla="*/ 7883 h 193621"/>
                  <a:gd name="connsiteX9" fmla="*/ 714131 w 774799"/>
                  <a:gd name="connsiteY9" fmla="*/ 49158 h 193621"/>
                  <a:gd name="connsiteX10" fmla="*/ 695081 w 774799"/>
                  <a:gd name="connsiteY10" fmla="*/ 82496 h 193621"/>
                  <a:gd name="connsiteX11" fmla="*/ 661743 w 774799"/>
                  <a:gd name="connsiteY11" fmla="*/ 88846 h 193621"/>
                  <a:gd name="connsiteX12" fmla="*/ 399806 w 774799"/>
                  <a:gd name="connsiteY12" fmla="*/ 101546 h 193621"/>
                  <a:gd name="connsiteX13" fmla="*/ 177556 w 774799"/>
                  <a:gd name="connsiteY13" fmla="*/ 103133 h 193621"/>
                  <a:gd name="connsiteX14" fmla="*/ 6106 w 774799"/>
                  <a:gd name="connsiteY14" fmla="*/ 115833 h 19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4799" h="193621">
                    <a:moveTo>
                      <a:pt x="6106" y="115833"/>
                    </a:moveTo>
                    <a:cubicBezTo>
                      <a:pt x="-641" y="145599"/>
                      <a:pt x="-7388" y="175365"/>
                      <a:pt x="18806" y="187271"/>
                    </a:cubicBezTo>
                    <a:cubicBezTo>
                      <a:pt x="45000" y="199177"/>
                      <a:pt x="163268" y="187271"/>
                      <a:pt x="163268" y="187271"/>
                    </a:cubicBezTo>
                    <a:lnTo>
                      <a:pt x="568081" y="193621"/>
                    </a:lnTo>
                    <a:cubicBezTo>
                      <a:pt x="667300" y="192563"/>
                      <a:pt x="725773" y="194679"/>
                      <a:pt x="758581" y="180921"/>
                    </a:cubicBezTo>
                    <a:cubicBezTo>
                      <a:pt x="791389" y="167163"/>
                      <a:pt x="764137" y="136736"/>
                      <a:pt x="764931" y="111071"/>
                    </a:cubicBezTo>
                    <a:cubicBezTo>
                      <a:pt x="765725" y="85406"/>
                      <a:pt x="766518" y="45189"/>
                      <a:pt x="763343" y="26933"/>
                    </a:cubicBezTo>
                    <a:cubicBezTo>
                      <a:pt x="760168" y="8677"/>
                      <a:pt x="751173" y="4708"/>
                      <a:pt x="745881" y="1533"/>
                    </a:cubicBezTo>
                    <a:cubicBezTo>
                      <a:pt x="740589" y="-1642"/>
                      <a:pt x="736885" y="-54"/>
                      <a:pt x="731593" y="7883"/>
                    </a:cubicBezTo>
                    <a:cubicBezTo>
                      <a:pt x="726301" y="15820"/>
                      <a:pt x="720216" y="36722"/>
                      <a:pt x="714131" y="49158"/>
                    </a:cubicBezTo>
                    <a:cubicBezTo>
                      <a:pt x="708046" y="61593"/>
                      <a:pt x="703812" y="75881"/>
                      <a:pt x="695081" y="82496"/>
                    </a:cubicBezTo>
                    <a:cubicBezTo>
                      <a:pt x="686350" y="89111"/>
                      <a:pt x="710955" y="85671"/>
                      <a:pt x="661743" y="88846"/>
                    </a:cubicBezTo>
                    <a:cubicBezTo>
                      <a:pt x="612531" y="92021"/>
                      <a:pt x="480504" y="99165"/>
                      <a:pt x="399806" y="101546"/>
                    </a:cubicBezTo>
                    <a:cubicBezTo>
                      <a:pt x="319108" y="103927"/>
                      <a:pt x="177556" y="103133"/>
                      <a:pt x="177556" y="103133"/>
                    </a:cubicBezTo>
                    <a:lnTo>
                      <a:pt x="6106" y="115833"/>
                    </a:ln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8168DFF3-ABFE-4828-B9F0-458FA4AD63CA}"/>
                  </a:ext>
                </a:extLst>
              </p:cNvPr>
              <p:cNvSpPr/>
              <p:nvPr/>
            </p:nvSpPr>
            <p:spPr>
              <a:xfrm>
                <a:off x="6841297" y="10217670"/>
                <a:ext cx="332821" cy="782650"/>
              </a:xfrm>
              <a:custGeom>
                <a:avLst/>
                <a:gdLst>
                  <a:gd name="connsiteX0" fmla="*/ 2416 w 332821"/>
                  <a:gd name="connsiteY0" fmla="*/ 18530 h 782650"/>
                  <a:gd name="connsiteX1" fmla="*/ 8766 w 332821"/>
                  <a:gd name="connsiteY1" fmla="*/ 78855 h 782650"/>
                  <a:gd name="connsiteX2" fmla="*/ 73853 w 332821"/>
                  <a:gd name="connsiteY2" fmla="*/ 80443 h 782650"/>
                  <a:gd name="connsiteX3" fmla="*/ 81791 w 332821"/>
                  <a:gd name="connsiteY3" fmla="*/ 83618 h 782650"/>
                  <a:gd name="connsiteX4" fmla="*/ 84966 w 332821"/>
                  <a:gd name="connsiteY4" fmla="*/ 182043 h 782650"/>
                  <a:gd name="connsiteX5" fmla="*/ 96078 w 332821"/>
                  <a:gd name="connsiteY5" fmla="*/ 440805 h 782650"/>
                  <a:gd name="connsiteX6" fmla="*/ 88141 w 332821"/>
                  <a:gd name="connsiteY6" fmla="*/ 588443 h 782650"/>
                  <a:gd name="connsiteX7" fmla="*/ 69091 w 332821"/>
                  <a:gd name="connsiteY7" fmla="*/ 550343 h 782650"/>
                  <a:gd name="connsiteX8" fmla="*/ 62741 w 332821"/>
                  <a:gd name="connsiteY8" fmla="*/ 701155 h 782650"/>
                  <a:gd name="connsiteX9" fmla="*/ 57978 w 332821"/>
                  <a:gd name="connsiteY9" fmla="*/ 767830 h 782650"/>
                  <a:gd name="connsiteX10" fmla="*/ 119891 w 332821"/>
                  <a:gd name="connsiteY10" fmla="*/ 767830 h 782650"/>
                  <a:gd name="connsiteX11" fmla="*/ 200853 w 332821"/>
                  <a:gd name="connsiteY11" fmla="*/ 775768 h 782650"/>
                  <a:gd name="connsiteX12" fmla="*/ 323091 w 332821"/>
                  <a:gd name="connsiteY12" fmla="*/ 780530 h 782650"/>
                  <a:gd name="connsiteX13" fmla="*/ 324678 w 332821"/>
                  <a:gd name="connsiteY13" fmla="*/ 739255 h 782650"/>
                  <a:gd name="connsiteX14" fmla="*/ 319916 w 332821"/>
                  <a:gd name="connsiteY14" fmla="*/ 720205 h 782650"/>
                  <a:gd name="connsiteX15" fmla="*/ 278641 w 332821"/>
                  <a:gd name="connsiteY15" fmla="*/ 712268 h 782650"/>
                  <a:gd name="connsiteX16" fmla="*/ 240541 w 332821"/>
                  <a:gd name="connsiteY16" fmla="*/ 704330 h 782650"/>
                  <a:gd name="connsiteX17" fmla="*/ 237366 w 332821"/>
                  <a:gd name="connsiteY17" fmla="*/ 661468 h 782650"/>
                  <a:gd name="connsiteX18" fmla="*/ 229428 w 332821"/>
                  <a:gd name="connsiteY18" fmla="*/ 463030 h 782650"/>
                  <a:gd name="connsiteX19" fmla="*/ 224666 w 332821"/>
                  <a:gd name="connsiteY19" fmla="*/ 37580 h 782650"/>
                  <a:gd name="connsiteX20" fmla="*/ 218316 w 332821"/>
                  <a:gd name="connsiteY20" fmla="*/ 18530 h 782650"/>
                  <a:gd name="connsiteX21" fmla="*/ 181803 w 332821"/>
                  <a:gd name="connsiteY21" fmla="*/ 13768 h 782650"/>
                  <a:gd name="connsiteX22" fmla="*/ 132591 w 332821"/>
                  <a:gd name="connsiteY22" fmla="*/ 12180 h 782650"/>
                  <a:gd name="connsiteX23" fmla="*/ 69091 w 332821"/>
                  <a:gd name="connsiteY23" fmla="*/ 12180 h 782650"/>
                  <a:gd name="connsiteX24" fmla="*/ 2416 w 332821"/>
                  <a:gd name="connsiteY24" fmla="*/ 18530 h 7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2821" h="782650">
                    <a:moveTo>
                      <a:pt x="2416" y="18530"/>
                    </a:moveTo>
                    <a:cubicBezTo>
                      <a:pt x="-362" y="43533"/>
                      <a:pt x="-3140" y="68536"/>
                      <a:pt x="8766" y="78855"/>
                    </a:cubicBezTo>
                    <a:cubicBezTo>
                      <a:pt x="20672" y="89174"/>
                      <a:pt x="61682" y="79649"/>
                      <a:pt x="73853" y="80443"/>
                    </a:cubicBezTo>
                    <a:cubicBezTo>
                      <a:pt x="86024" y="81237"/>
                      <a:pt x="79939" y="66685"/>
                      <a:pt x="81791" y="83618"/>
                    </a:cubicBezTo>
                    <a:cubicBezTo>
                      <a:pt x="83643" y="100551"/>
                      <a:pt x="82585" y="122512"/>
                      <a:pt x="84966" y="182043"/>
                    </a:cubicBezTo>
                    <a:cubicBezTo>
                      <a:pt x="87347" y="241574"/>
                      <a:pt x="95549" y="373072"/>
                      <a:pt x="96078" y="440805"/>
                    </a:cubicBezTo>
                    <a:cubicBezTo>
                      <a:pt x="96607" y="508538"/>
                      <a:pt x="92639" y="570187"/>
                      <a:pt x="88141" y="588443"/>
                    </a:cubicBezTo>
                    <a:cubicBezTo>
                      <a:pt x="83643" y="606699"/>
                      <a:pt x="73324" y="531558"/>
                      <a:pt x="69091" y="550343"/>
                    </a:cubicBezTo>
                    <a:cubicBezTo>
                      <a:pt x="64858" y="569128"/>
                      <a:pt x="64593" y="664907"/>
                      <a:pt x="62741" y="701155"/>
                    </a:cubicBezTo>
                    <a:cubicBezTo>
                      <a:pt x="60889" y="737403"/>
                      <a:pt x="48453" y="756718"/>
                      <a:pt x="57978" y="767830"/>
                    </a:cubicBezTo>
                    <a:cubicBezTo>
                      <a:pt x="67503" y="778943"/>
                      <a:pt x="96079" y="766507"/>
                      <a:pt x="119891" y="767830"/>
                    </a:cubicBezTo>
                    <a:cubicBezTo>
                      <a:pt x="143703" y="769153"/>
                      <a:pt x="166986" y="773651"/>
                      <a:pt x="200853" y="775768"/>
                    </a:cubicBezTo>
                    <a:cubicBezTo>
                      <a:pt x="234720" y="777885"/>
                      <a:pt x="302454" y="786615"/>
                      <a:pt x="323091" y="780530"/>
                    </a:cubicBezTo>
                    <a:cubicBezTo>
                      <a:pt x="343728" y="774445"/>
                      <a:pt x="325207" y="749309"/>
                      <a:pt x="324678" y="739255"/>
                    </a:cubicBezTo>
                    <a:cubicBezTo>
                      <a:pt x="324149" y="729201"/>
                      <a:pt x="327589" y="724703"/>
                      <a:pt x="319916" y="720205"/>
                    </a:cubicBezTo>
                    <a:cubicBezTo>
                      <a:pt x="312243" y="715707"/>
                      <a:pt x="291870" y="714914"/>
                      <a:pt x="278641" y="712268"/>
                    </a:cubicBezTo>
                    <a:cubicBezTo>
                      <a:pt x="265412" y="709622"/>
                      <a:pt x="247420" y="712797"/>
                      <a:pt x="240541" y="704330"/>
                    </a:cubicBezTo>
                    <a:cubicBezTo>
                      <a:pt x="233662" y="695863"/>
                      <a:pt x="239218" y="701685"/>
                      <a:pt x="237366" y="661468"/>
                    </a:cubicBezTo>
                    <a:cubicBezTo>
                      <a:pt x="235514" y="621251"/>
                      <a:pt x="231545" y="567011"/>
                      <a:pt x="229428" y="463030"/>
                    </a:cubicBezTo>
                    <a:cubicBezTo>
                      <a:pt x="227311" y="359049"/>
                      <a:pt x="226518" y="111663"/>
                      <a:pt x="224666" y="37580"/>
                    </a:cubicBezTo>
                    <a:cubicBezTo>
                      <a:pt x="222814" y="-36503"/>
                      <a:pt x="225460" y="22499"/>
                      <a:pt x="218316" y="18530"/>
                    </a:cubicBezTo>
                    <a:cubicBezTo>
                      <a:pt x="211172" y="14561"/>
                      <a:pt x="196090" y="14826"/>
                      <a:pt x="181803" y="13768"/>
                    </a:cubicBezTo>
                    <a:cubicBezTo>
                      <a:pt x="167516" y="12710"/>
                      <a:pt x="151376" y="12445"/>
                      <a:pt x="132591" y="12180"/>
                    </a:cubicBezTo>
                    <a:cubicBezTo>
                      <a:pt x="113806" y="11915"/>
                      <a:pt x="69091" y="12180"/>
                      <a:pt x="69091" y="12180"/>
                    </a:cubicBezTo>
                    <a:lnTo>
                      <a:pt x="2416" y="18530"/>
                    </a:ln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77BE4AF7-225B-4607-AD8D-7AED68E6F57F}"/>
                  </a:ext>
                </a:extLst>
              </p:cNvPr>
              <p:cNvSpPr/>
              <p:nvPr/>
            </p:nvSpPr>
            <p:spPr>
              <a:xfrm>
                <a:off x="6941539" y="10519540"/>
                <a:ext cx="521513" cy="218312"/>
              </a:xfrm>
              <a:custGeom>
                <a:avLst/>
                <a:gdLst>
                  <a:gd name="connsiteX0" fmla="*/ 2186 w 521513"/>
                  <a:gd name="connsiteY0" fmla="*/ 3998 h 218312"/>
                  <a:gd name="connsiteX1" fmla="*/ 267299 w 521513"/>
                  <a:gd name="connsiteY1" fmla="*/ 3998 h 218312"/>
                  <a:gd name="connsiteX2" fmla="*/ 408586 w 521513"/>
                  <a:gd name="connsiteY2" fmla="*/ 3998 h 218312"/>
                  <a:gd name="connsiteX3" fmla="*/ 406999 w 521513"/>
                  <a:gd name="connsiteY3" fmla="*/ 34160 h 218312"/>
                  <a:gd name="connsiteX4" fmla="*/ 410174 w 521513"/>
                  <a:gd name="connsiteY4" fmla="*/ 45273 h 218312"/>
                  <a:gd name="connsiteX5" fmla="*/ 459386 w 521513"/>
                  <a:gd name="connsiteY5" fmla="*/ 59560 h 218312"/>
                  <a:gd name="connsiteX6" fmla="*/ 499074 w 521513"/>
                  <a:gd name="connsiteY6" fmla="*/ 73848 h 218312"/>
                  <a:gd name="connsiteX7" fmla="*/ 521299 w 521513"/>
                  <a:gd name="connsiteY7" fmla="*/ 92898 h 218312"/>
                  <a:gd name="connsiteX8" fmla="*/ 486374 w 521513"/>
                  <a:gd name="connsiteY8" fmla="*/ 123060 h 218312"/>
                  <a:gd name="connsiteX9" fmla="*/ 457799 w 521513"/>
                  <a:gd name="connsiteY9" fmla="*/ 178623 h 218312"/>
                  <a:gd name="connsiteX10" fmla="*/ 460974 w 521513"/>
                  <a:gd name="connsiteY10" fmla="*/ 218310 h 218312"/>
                  <a:gd name="connsiteX11" fmla="*/ 429224 w 521513"/>
                  <a:gd name="connsiteY11" fmla="*/ 180210 h 218312"/>
                  <a:gd name="connsiteX12" fmla="*/ 370486 w 521513"/>
                  <a:gd name="connsiteY12" fmla="*/ 134173 h 218312"/>
                  <a:gd name="connsiteX13" fmla="*/ 151411 w 521513"/>
                  <a:gd name="connsiteY13" fmla="*/ 57973 h 218312"/>
                  <a:gd name="connsiteX14" fmla="*/ 2186 w 521513"/>
                  <a:gd name="connsiteY14" fmla="*/ 3998 h 218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1513" h="218312">
                    <a:moveTo>
                      <a:pt x="2186" y="3998"/>
                    </a:moveTo>
                    <a:cubicBezTo>
                      <a:pt x="21501" y="-4998"/>
                      <a:pt x="267299" y="3998"/>
                      <a:pt x="267299" y="3998"/>
                    </a:cubicBezTo>
                    <a:cubicBezTo>
                      <a:pt x="335032" y="3998"/>
                      <a:pt x="385303" y="-1029"/>
                      <a:pt x="408586" y="3998"/>
                    </a:cubicBezTo>
                    <a:cubicBezTo>
                      <a:pt x="431869" y="9025"/>
                      <a:pt x="406734" y="27281"/>
                      <a:pt x="406999" y="34160"/>
                    </a:cubicBezTo>
                    <a:cubicBezTo>
                      <a:pt x="407264" y="41039"/>
                      <a:pt x="401443" y="41040"/>
                      <a:pt x="410174" y="45273"/>
                    </a:cubicBezTo>
                    <a:cubicBezTo>
                      <a:pt x="418905" y="49506"/>
                      <a:pt x="444569" y="54797"/>
                      <a:pt x="459386" y="59560"/>
                    </a:cubicBezTo>
                    <a:cubicBezTo>
                      <a:pt x="474203" y="64323"/>
                      <a:pt x="488755" y="68292"/>
                      <a:pt x="499074" y="73848"/>
                    </a:cubicBezTo>
                    <a:cubicBezTo>
                      <a:pt x="509393" y="79404"/>
                      <a:pt x="523416" y="84696"/>
                      <a:pt x="521299" y="92898"/>
                    </a:cubicBezTo>
                    <a:cubicBezTo>
                      <a:pt x="519182" y="101100"/>
                      <a:pt x="496957" y="108773"/>
                      <a:pt x="486374" y="123060"/>
                    </a:cubicBezTo>
                    <a:cubicBezTo>
                      <a:pt x="475791" y="137348"/>
                      <a:pt x="462032" y="162748"/>
                      <a:pt x="457799" y="178623"/>
                    </a:cubicBezTo>
                    <a:cubicBezTo>
                      <a:pt x="453566" y="194498"/>
                      <a:pt x="465736" y="218046"/>
                      <a:pt x="460974" y="218310"/>
                    </a:cubicBezTo>
                    <a:cubicBezTo>
                      <a:pt x="456212" y="218574"/>
                      <a:pt x="444305" y="194233"/>
                      <a:pt x="429224" y="180210"/>
                    </a:cubicBezTo>
                    <a:cubicBezTo>
                      <a:pt x="414143" y="166187"/>
                      <a:pt x="416788" y="154546"/>
                      <a:pt x="370486" y="134173"/>
                    </a:cubicBezTo>
                    <a:cubicBezTo>
                      <a:pt x="324184" y="113800"/>
                      <a:pt x="206444" y="74377"/>
                      <a:pt x="151411" y="57973"/>
                    </a:cubicBezTo>
                    <a:cubicBezTo>
                      <a:pt x="96378" y="41569"/>
                      <a:pt x="-17129" y="12994"/>
                      <a:pt x="2186" y="3998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337EA0B5-B6ED-489D-A0B6-A8C3646C1C91}"/>
                  </a:ext>
                </a:extLst>
              </p:cNvPr>
              <p:cNvSpPr/>
              <p:nvPr/>
            </p:nvSpPr>
            <p:spPr>
              <a:xfrm>
                <a:off x="7200300" y="10335108"/>
                <a:ext cx="184170" cy="128107"/>
              </a:xfrm>
              <a:custGeom>
                <a:avLst/>
                <a:gdLst>
                  <a:gd name="connsiteX0" fmla="*/ 600 w 184170"/>
                  <a:gd name="connsiteY0" fmla="*/ 18567 h 128107"/>
                  <a:gd name="connsiteX1" fmla="*/ 94263 w 184170"/>
                  <a:gd name="connsiteY1" fmla="*/ 90005 h 128107"/>
                  <a:gd name="connsiteX2" fmla="*/ 116488 w 184170"/>
                  <a:gd name="connsiteY2" fmla="*/ 128105 h 128107"/>
                  <a:gd name="connsiteX3" fmla="*/ 165700 w 184170"/>
                  <a:gd name="connsiteY3" fmla="*/ 88417 h 128107"/>
                  <a:gd name="connsiteX4" fmla="*/ 178400 w 184170"/>
                  <a:gd name="connsiteY4" fmla="*/ 77305 h 128107"/>
                  <a:gd name="connsiteX5" fmla="*/ 76800 w 184170"/>
                  <a:gd name="connsiteY5" fmla="*/ 7455 h 128107"/>
                  <a:gd name="connsiteX6" fmla="*/ 54575 w 184170"/>
                  <a:gd name="connsiteY6" fmla="*/ 1105 h 128107"/>
                  <a:gd name="connsiteX7" fmla="*/ 600 w 184170"/>
                  <a:gd name="connsiteY7" fmla="*/ 18567 h 12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70" h="128107">
                    <a:moveTo>
                      <a:pt x="600" y="18567"/>
                    </a:moveTo>
                    <a:cubicBezTo>
                      <a:pt x="7215" y="33384"/>
                      <a:pt x="74948" y="71749"/>
                      <a:pt x="94263" y="90005"/>
                    </a:cubicBezTo>
                    <a:cubicBezTo>
                      <a:pt x="113578" y="108261"/>
                      <a:pt x="104582" y="128370"/>
                      <a:pt x="116488" y="128105"/>
                    </a:cubicBezTo>
                    <a:cubicBezTo>
                      <a:pt x="128394" y="127840"/>
                      <a:pt x="155381" y="96884"/>
                      <a:pt x="165700" y="88417"/>
                    </a:cubicBezTo>
                    <a:cubicBezTo>
                      <a:pt x="176019" y="79950"/>
                      <a:pt x="193217" y="90799"/>
                      <a:pt x="178400" y="77305"/>
                    </a:cubicBezTo>
                    <a:cubicBezTo>
                      <a:pt x="163583" y="63811"/>
                      <a:pt x="97437" y="20155"/>
                      <a:pt x="76800" y="7455"/>
                    </a:cubicBezTo>
                    <a:cubicBezTo>
                      <a:pt x="56163" y="-5245"/>
                      <a:pt x="65158" y="2428"/>
                      <a:pt x="54575" y="1105"/>
                    </a:cubicBezTo>
                    <a:cubicBezTo>
                      <a:pt x="43992" y="-218"/>
                      <a:pt x="-6015" y="3750"/>
                      <a:pt x="600" y="18567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1B2D98BF-FA71-4B35-9B6B-311F34239910}"/>
                  </a:ext>
                </a:extLst>
              </p:cNvPr>
              <p:cNvSpPr/>
              <p:nvPr/>
            </p:nvSpPr>
            <p:spPr>
              <a:xfrm>
                <a:off x="7260441" y="10272589"/>
                <a:ext cx="224124" cy="119189"/>
              </a:xfrm>
              <a:custGeom>
                <a:avLst/>
                <a:gdLst>
                  <a:gd name="connsiteX0" fmla="*/ 2372 w 224124"/>
                  <a:gd name="connsiteY0" fmla="*/ 38224 h 119189"/>
                  <a:gd name="connsiteX1" fmla="*/ 126197 w 224124"/>
                  <a:gd name="connsiteY1" fmla="*/ 89024 h 119189"/>
                  <a:gd name="connsiteX2" fmla="*/ 159534 w 224124"/>
                  <a:gd name="connsiteY2" fmla="*/ 119186 h 119189"/>
                  <a:gd name="connsiteX3" fmla="*/ 189697 w 224124"/>
                  <a:gd name="connsiteY3" fmla="*/ 87436 h 119189"/>
                  <a:gd name="connsiteX4" fmla="*/ 223034 w 224124"/>
                  <a:gd name="connsiteY4" fmla="*/ 55686 h 119189"/>
                  <a:gd name="connsiteX5" fmla="*/ 146834 w 224124"/>
                  <a:gd name="connsiteY5" fmla="*/ 20761 h 119189"/>
                  <a:gd name="connsiteX6" fmla="*/ 51584 w 224124"/>
                  <a:gd name="connsiteY6" fmla="*/ 124 h 119189"/>
                  <a:gd name="connsiteX7" fmla="*/ 2372 w 224124"/>
                  <a:gd name="connsiteY7" fmla="*/ 38224 h 11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124" h="119189">
                    <a:moveTo>
                      <a:pt x="2372" y="38224"/>
                    </a:moveTo>
                    <a:cubicBezTo>
                      <a:pt x="14807" y="53041"/>
                      <a:pt x="100003" y="75530"/>
                      <a:pt x="126197" y="89024"/>
                    </a:cubicBezTo>
                    <a:cubicBezTo>
                      <a:pt x="152391" y="102518"/>
                      <a:pt x="148951" y="119451"/>
                      <a:pt x="159534" y="119186"/>
                    </a:cubicBezTo>
                    <a:cubicBezTo>
                      <a:pt x="170117" y="118921"/>
                      <a:pt x="179114" y="98019"/>
                      <a:pt x="189697" y="87436"/>
                    </a:cubicBezTo>
                    <a:cubicBezTo>
                      <a:pt x="200280" y="76853"/>
                      <a:pt x="230178" y="66798"/>
                      <a:pt x="223034" y="55686"/>
                    </a:cubicBezTo>
                    <a:cubicBezTo>
                      <a:pt x="215890" y="44574"/>
                      <a:pt x="175409" y="30021"/>
                      <a:pt x="146834" y="20761"/>
                    </a:cubicBezTo>
                    <a:cubicBezTo>
                      <a:pt x="118259" y="11501"/>
                      <a:pt x="73809" y="2241"/>
                      <a:pt x="51584" y="124"/>
                    </a:cubicBezTo>
                    <a:cubicBezTo>
                      <a:pt x="29359" y="-1993"/>
                      <a:pt x="-10063" y="23407"/>
                      <a:pt x="2372" y="38224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29EB38AF-46EE-4AE8-9B9C-6D77795C54DD}"/>
                </a:ext>
              </a:extLst>
            </p:cNvPr>
            <p:cNvSpPr/>
            <p:nvPr/>
          </p:nvSpPr>
          <p:spPr>
            <a:xfrm>
              <a:off x="4870897" y="1940080"/>
              <a:ext cx="753683" cy="300636"/>
            </a:xfrm>
            <a:custGeom>
              <a:avLst/>
              <a:gdLst>
                <a:gd name="connsiteX0" fmla="*/ 722183 w 753683"/>
                <a:gd name="connsiteY0" fmla="*/ 300200 h 300636"/>
                <a:gd name="connsiteX1" fmla="*/ 305623 w 753683"/>
                <a:gd name="connsiteY1" fmla="*/ 66520 h 300636"/>
                <a:gd name="connsiteX2" fmla="*/ 823 w 753683"/>
                <a:gd name="connsiteY2" fmla="*/ 480 h 300636"/>
                <a:gd name="connsiteX3" fmla="*/ 397063 w 753683"/>
                <a:gd name="connsiteY3" fmla="*/ 41120 h 300636"/>
                <a:gd name="connsiteX4" fmla="*/ 686623 w 753683"/>
                <a:gd name="connsiteY4" fmla="*/ 122400 h 300636"/>
                <a:gd name="connsiteX5" fmla="*/ 722183 w 753683"/>
                <a:gd name="connsiteY5" fmla="*/ 300200 h 30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683" h="300636">
                  <a:moveTo>
                    <a:pt x="722183" y="300200"/>
                  </a:moveTo>
                  <a:cubicBezTo>
                    <a:pt x="658683" y="290887"/>
                    <a:pt x="425850" y="116473"/>
                    <a:pt x="305623" y="66520"/>
                  </a:cubicBezTo>
                  <a:cubicBezTo>
                    <a:pt x="185396" y="16567"/>
                    <a:pt x="-14417" y="4713"/>
                    <a:pt x="823" y="480"/>
                  </a:cubicBezTo>
                  <a:cubicBezTo>
                    <a:pt x="16063" y="-3753"/>
                    <a:pt x="282763" y="20800"/>
                    <a:pt x="397063" y="41120"/>
                  </a:cubicBezTo>
                  <a:cubicBezTo>
                    <a:pt x="511363" y="61440"/>
                    <a:pt x="630743" y="77527"/>
                    <a:pt x="686623" y="122400"/>
                  </a:cubicBezTo>
                  <a:cubicBezTo>
                    <a:pt x="742503" y="167273"/>
                    <a:pt x="785683" y="309513"/>
                    <a:pt x="722183" y="30020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82A342CA-02C2-4011-904C-AE9A5C2118A6}"/>
                </a:ext>
              </a:extLst>
            </p:cNvPr>
            <p:cNvSpPr/>
            <p:nvPr/>
          </p:nvSpPr>
          <p:spPr>
            <a:xfrm>
              <a:off x="4044966" y="1927861"/>
              <a:ext cx="816176" cy="155127"/>
            </a:xfrm>
            <a:custGeom>
              <a:avLst/>
              <a:gdLst>
                <a:gd name="connsiteX0" fmla="*/ 811514 w 816176"/>
                <a:gd name="connsiteY0" fmla="*/ 154939 h 155127"/>
                <a:gd name="connsiteX1" fmla="*/ 537194 w 816176"/>
                <a:gd name="connsiteY1" fmla="*/ 7619 h 155127"/>
                <a:gd name="connsiteX2" fmla="*/ 3794 w 816176"/>
                <a:gd name="connsiteY2" fmla="*/ 22859 h 155127"/>
                <a:gd name="connsiteX3" fmla="*/ 323834 w 816176"/>
                <a:gd name="connsiteY3" fmla="*/ 38099 h 155127"/>
                <a:gd name="connsiteX4" fmla="*/ 811514 w 816176"/>
                <a:gd name="connsiteY4" fmla="*/ 154939 h 1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176" h="155127">
                  <a:moveTo>
                    <a:pt x="811514" y="154939"/>
                  </a:moveTo>
                  <a:cubicBezTo>
                    <a:pt x="847074" y="149859"/>
                    <a:pt x="671814" y="29632"/>
                    <a:pt x="537194" y="7619"/>
                  </a:cubicBezTo>
                  <a:cubicBezTo>
                    <a:pt x="402574" y="-14394"/>
                    <a:pt x="39354" y="17779"/>
                    <a:pt x="3794" y="22859"/>
                  </a:cubicBezTo>
                  <a:cubicBezTo>
                    <a:pt x="-31766" y="27939"/>
                    <a:pt x="190907" y="15239"/>
                    <a:pt x="323834" y="38099"/>
                  </a:cubicBezTo>
                  <a:cubicBezTo>
                    <a:pt x="456761" y="60959"/>
                    <a:pt x="775954" y="160019"/>
                    <a:pt x="811514" y="15493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5BABA236-7B26-41AC-A4FD-F09F949E3C1F}"/>
                </a:ext>
              </a:extLst>
            </p:cNvPr>
            <p:cNvSpPr/>
            <p:nvPr/>
          </p:nvSpPr>
          <p:spPr>
            <a:xfrm>
              <a:off x="3492874" y="2114273"/>
              <a:ext cx="739767" cy="345449"/>
            </a:xfrm>
            <a:custGeom>
              <a:avLst/>
              <a:gdLst>
                <a:gd name="connsiteX0" fmla="*/ 733686 w 739767"/>
                <a:gd name="connsiteY0" fmla="*/ 24407 h 345449"/>
                <a:gd name="connsiteX1" fmla="*/ 444126 w 739767"/>
                <a:gd name="connsiteY1" fmla="*/ 29487 h 345449"/>
                <a:gd name="connsiteX2" fmla="*/ 12326 w 739767"/>
                <a:gd name="connsiteY2" fmla="*/ 344447 h 345449"/>
                <a:gd name="connsiteX3" fmla="*/ 174886 w 739767"/>
                <a:gd name="connsiteY3" fmla="*/ 126007 h 345449"/>
                <a:gd name="connsiteX4" fmla="*/ 733686 w 739767"/>
                <a:gd name="connsiteY4" fmla="*/ 24407 h 34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767" h="345449">
                  <a:moveTo>
                    <a:pt x="733686" y="24407"/>
                  </a:moveTo>
                  <a:cubicBezTo>
                    <a:pt x="778559" y="8320"/>
                    <a:pt x="564353" y="-23853"/>
                    <a:pt x="444126" y="29487"/>
                  </a:cubicBezTo>
                  <a:cubicBezTo>
                    <a:pt x="323899" y="82827"/>
                    <a:pt x="57199" y="328360"/>
                    <a:pt x="12326" y="344447"/>
                  </a:cubicBezTo>
                  <a:cubicBezTo>
                    <a:pt x="-32547" y="360534"/>
                    <a:pt x="50426" y="178500"/>
                    <a:pt x="174886" y="126007"/>
                  </a:cubicBezTo>
                  <a:cubicBezTo>
                    <a:pt x="299346" y="73514"/>
                    <a:pt x="688813" y="40494"/>
                    <a:pt x="733686" y="2440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E2A1AD6F-83B8-446A-BA6D-705131C35DD3}"/>
                </a:ext>
              </a:extLst>
            </p:cNvPr>
            <p:cNvSpPr/>
            <p:nvPr/>
          </p:nvSpPr>
          <p:spPr>
            <a:xfrm>
              <a:off x="3244918" y="2434818"/>
              <a:ext cx="290414" cy="316260"/>
            </a:xfrm>
            <a:custGeom>
              <a:avLst/>
              <a:gdLst>
                <a:gd name="connsiteX0" fmla="*/ 234882 w 290414"/>
                <a:gd name="connsiteY0" fmla="*/ 3582 h 316260"/>
                <a:gd name="connsiteX1" fmla="*/ 87562 w 290414"/>
                <a:gd name="connsiteY1" fmla="*/ 95022 h 316260"/>
                <a:gd name="connsiteX2" fmla="*/ 52002 w 290414"/>
                <a:gd name="connsiteY2" fmla="*/ 313462 h 316260"/>
                <a:gd name="connsiteX3" fmla="*/ 11362 w 290414"/>
                <a:gd name="connsiteY3" fmla="*/ 206782 h 316260"/>
                <a:gd name="connsiteX4" fmla="*/ 275522 w 290414"/>
                <a:gd name="connsiteY4" fmla="*/ 34062 h 316260"/>
                <a:gd name="connsiteX5" fmla="*/ 234882 w 290414"/>
                <a:gd name="connsiteY5" fmla="*/ 3582 h 31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14" h="316260">
                  <a:moveTo>
                    <a:pt x="234882" y="3582"/>
                  </a:moveTo>
                  <a:cubicBezTo>
                    <a:pt x="203555" y="13742"/>
                    <a:pt x="118042" y="43375"/>
                    <a:pt x="87562" y="95022"/>
                  </a:cubicBezTo>
                  <a:cubicBezTo>
                    <a:pt x="57082" y="146669"/>
                    <a:pt x="64702" y="294835"/>
                    <a:pt x="52002" y="313462"/>
                  </a:cubicBezTo>
                  <a:cubicBezTo>
                    <a:pt x="39302" y="332089"/>
                    <a:pt x="-25891" y="253349"/>
                    <a:pt x="11362" y="206782"/>
                  </a:cubicBezTo>
                  <a:cubicBezTo>
                    <a:pt x="48615" y="160215"/>
                    <a:pt x="235729" y="62849"/>
                    <a:pt x="275522" y="34062"/>
                  </a:cubicBezTo>
                  <a:cubicBezTo>
                    <a:pt x="315315" y="5275"/>
                    <a:pt x="266209" y="-6578"/>
                    <a:pt x="234882" y="358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13880E40-FCD2-49CC-98CD-44C6D532EEB0}"/>
                </a:ext>
              </a:extLst>
            </p:cNvPr>
            <p:cNvSpPr/>
            <p:nvPr/>
          </p:nvSpPr>
          <p:spPr>
            <a:xfrm>
              <a:off x="2991827" y="2954857"/>
              <a:ext cx="489094" cy="302715"/>
            </a:xfrm>
            <a:custGeom>
              <a:avLst/>
              <a:gdLst>
                <a:gd name="connsiteX0" fmla="*/ 487973 w 489094"/>
                <a:gd name="connsiteY0" fmla="*/ 6783 h 302715"/>
                <a:gd name="connsiteX1" fmla="*/ 96813 w 489094"/>
                <a:gd name="connsiteY1" fmla="*/ 143943 h 302715"/>
                <a:gd name="connsiteX2" fmla="*/ 5373 w 489094"/>
                <a:gd name="connsiteY2" fmla="*/ 301423 h 302715"/>
                <a:gd name="connsiteX3" fmla="*/ 208573 w 489094"/>
                <a:gd name="connsiteY3" fmla="*/ 52503 h 302715"/>
                <a:gd name="connsiteX4" fmla="*/ 487973 w 489094"/>
                <a:gd name="connsiteY4" fmla="*/ 6783 h 3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094" h="302715">
                  <a:moveTo>
                    <a:pt x="487973" y="6783"/>
                  </a:moveTo>
                  <a:cubicBezTo>
                    <a:pt x="469346" y="22023"/>
                    <a:pt x="177246" y="94836"/>
                    <a:pt x="96813" y="143943"/>
                  </a:cubicBezTo>
                  <a:cubicBezTo>
                    <a:pt x="16380" y="193050"/>
                    <a:pt x="-13254" y="316663"/>
                    <a:pt x="5373" y="301423"/>
                  </a:cubicBezTo>
                  <a:cubicBezTo>
                    <a:pt x="24000" y="286183"/>
                    <a:pt x="128986" y="104996"/>
                    <a:pt x="208573" y="52503"/>
                  </a:cubicBezTo>
                  <a:cubicBezTo>
                    <a:pt x="288160" y="10"/>
                    <a:pt x="506600" y="-8457"/>
                    <a:pt x="487973" y="678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D9CA63B3-9E9C-498E-BD61-E14D32DED901}"/>
                </a:ext>
              </a:extLst>
            </p:cNvPr>
            <p:cNvSpPr/>
            <p:nvPr/>
          </p:nvSpPr>
          <p:spPr>
            <a:xfrm>
              <a:off x="2952825" y="2915565"/>
              <a:ext cx="478697" cy="636071"/>
            </a:xfrm>
            <a:custGeom>
              <a:avLst/>
              <a:gdLst>
                <a:gd name="connsiteX0" fmla="*/ 476175 w 478697"/>
                <a:gd name="connsiteY0" fmla="*/ 630275 h 636071"/>
                <a:gd name="connsiteX1" fmla="*/ 145975 w 478697"/>
                <a:gd name="connsiteY1" fmla="*/ 152755 h 636071"/>
                <a:gd name="connsiteX2" fmla="*/ 3735 w 478697"/>
                <a:gd name="connsiteY2" fmla="*/ 10515 h 636071"/>
                <a:gd name="connsiteX3" fmla="*/ 283135 w 478697"/>
                <a:gd name="connsiteY3" fmla="*/ 391515 h 636071"/>
                <a:gd name="connsiteX4" fmla="*/ 476175 w 478697"/>
                <a:gd name="connsiteY4" fmla="*/ 630275 h 63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97" h="636071">
                  <a:moveTo>
                    <a:pt x="476175" y="630275"/>
                  </a:moveTo>
                  <a:cubicBezTo>
                    <a:pt x="453315" y="590482"/>
                    <a:pt x="224715" y="256048"/>
                    <a:pt x="145975" y="152755"/>
                  </a:cubicBezTo>
                  <a:cubicBezTo>
                    <a:pt x="67235" y="49462"/>
                    <a:pt x="-19125" y="-29278"/>
                    <a:pt x="3735" y="10515"/>
                  </a:cubicBezTo>
                  <a:cubicBezTo>
                    <a:pt x="26595" y="50308"/>
                    <a:pt x="205242" y="287375"/>
                    <a:pt x="283135" y="391515"/>
                  </a:cubicBezTo>
                  <a:cubicBezTo>
                    <a:pt x="361028" y="495655"/>
                    <a:pt x="499035" y="670068"/>
                    <a:pt x="476175" y="63027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D4E83438-83BE-492C-B864-B61F203B8E85}"/>
                </a:ext>
              </a:extLst>
            </p:cNvPr>
            <p:cNvSpPr/>
            <p:nvPr/>
          </p:nvSpPr>
          <p:spPr>
            <a:xfrm>
              <a:off x="2866563" y="3144506"/>
              <a:ext cx="410156" cy="614702"/>
            </a:xfrm>
            <a:custGeom>
              <a:avLst/>
              <a:gdLst>
                <a:gd name="connsiteX0" fmla="*/ 410037 w 410156"/>
                <a:gd name="connsiteY0" fmla="*/ 14 h 614702"/>
                <a:gd name="connsiteX1" fmla="*/ 69677 w 410156"/>
                <a:gd name="connsiteY1" fmla="*/ 248934 h 614702"/>
                <a:gd name="connsiteX2" fmla="*/ 29037 w 410156"/>
                <a:gd name="connsiteY2" fmla="*/ 614694 h 614702"/>
                <a:gd name="connsiteX3" fmla="*/ 29037 w 410156"/>
                <a:gd name="connsiteY3" fmla="*/ 238774 h 614702"/>
                <a:gd name="connsiteX4" fmla="*/ 410037 w 410156"/>
                <a:gd name="connsiteY4" fmla="*/ 14 h 61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156" h="614702">
                  <a:moveTo>
                    <a:pt x="410037" y="14"/>
                  </a:moveTo>
                  <a:cubicBezTo>
                    <a:pt x="416810" y="1707"/>
                    <a:pt x="133177" y="146487"/>
                    <a:pt x="69677" y="248934"/>
                  </a:cubicBezTo>
                  <a:cubicBezTo>
                    <a:pt x="6177" y="351381"/>
                    <a:pt x="35810" y="616387"/>
                    <a:pt x="29037" y="614694"/>
                  </a:cubicBezTo>
                  <a:cubicBezTo>
                    <a:pt x="22264" y="613001"/>
                    <a:pt x="-32770" y="336141"/>
                    <a:pt x="29037" y="238774"/>
                  </a:cubicBezTo>
                  <a:cubicBezTo>
                    <a:pt x="90844" y="141407"/>
                    <a:pt x="403264" y="-1679"/>
                    <a:pt x="410037" y="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EF62A215-5EDB-44E6-A568-DFF24B9F35A3}"/>
                </a:ext>
              </a:extLst>
            </p:cNvPr>
            <p:cNvSpPr/>
            <p:nvPr/>
          </p:nvSpPr>
          <p:spPr>
            <a:xfrm>
              <a:off x="3044138" y="2673638"/>
              <a:ext cx="563240" cy="340555"/>
            </a:xfrm>
            <a:custGeom>
              <a:avLst/>
              <a:gdLst>
                <a:gd name="connsiteX0" fmla="*/ 532182 w 563240"/>
                <a:gd name="connsiteY0" fmla="*/ 23842 h 340555"/>
                <a:gd name="connsiteX1" fmla="*/ 461062 w 563240"/>
                <a:gd name="connsiteY1" fmla="*/ 18762 h 340555"/>
                <a:gd name="connsiteX2" fmla="*/ 54662 w 563240"/>
                <a:gd name="connsiteY2" fmla="*/ 150842 h 340555"/>
                <a:gd name="connsiteX3" fmla="*/ 44502 w 563240"/>
                <a:gd name="connsiteY3" fmla="*/ 338802 h 340555"/>
                <a:gd name="connsiteX4" fmla="*/ 34342 w 563240"/>
                <a:gd name="connsiteY4" fmla="*/ 232122 h 340555"/>
                <a:gd name="connsiteX5" fmla="*/ 532182 w 563240"/>
                <a:gd name="connsiteY5" fmla="*/ 23842 h 34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240" h="340555">
                  <a:moveTo>
                    <a:pt x="532182" y="23842"/>
                  </a:moveTo>
                  <a:cubicBezTo>
                    <a:pt x="603302" y="-11718"/>
                    <a:pt x="540649" y="-2405"/>
                    <a:pt x="461062" y="18762"/>
                  </a:cubicBezTo>
                  <a:cubicBezTo>
                    <a:pt x="381475" y="39929"/>
                    <a:pt x="124089" y="97502"/>
                    <a:pt x="54662" y="150842"/>
                  </a:cubicBezTo>
                  <a:cubicBezTo>
                    <a:pt x="-14765" y="204182"/>
                    <a:pt x="47889" y="325255"/>
                    <a:pt x="44502" y="338802"/>
                  </a:cubicBezTo>
                  <a:cubicBezTo>
                    <a:pt x="41115" y="352349"/>
                    <a:pt x="-46938" y="284615"/>
                    <a:pt x="34342" y="232122"/>
                  </a:cubicBezTo>
                  <a:cubicBezTo>
                    <a:pt x="115622" y="179629"/>
                    <a:pt x="461062" y="59402"/>
                    <a:pt x="532182" y="2384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テキスト ボックス 524">
              <a:extLst>
                <a:ext uri="{FF2B5EF4-FFF2-40B4-BE49-F238E27FC236}">
                  <a16:creationId xmlns:a16="http://schemas.microsoft.com/office/drawing/2014/main" id="{6E0BFD5A-0989-4599-8A2C-E79B3608C214}"/>
                </a:ext>
              </a:extLst>
            </p:cNvPr>
            <p:cNvSpPr txBox="1"/>
            <p:nvPr/>
          </p:nvSpPr>
          <p:spPr>
            <a:xfrm>
              <a:off x="2569861" y="10966450"/>
              <a:ext cx="4461478" cy="923330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400" dirty="0">
                  <a:solidFill>
                    <a:schemeClr val="bg1"/>
                  </a:solidFill>
                  <a:effectLst>
                    <a:glow rad="101600">
                      <a:srgbClr val="292929">
                        <a:alpha val="60000"/>
                      </a:srgbClr>
                    </a:glow>
                  </a:effectLst>
                  <a:latin typeface="Bodoni MT" panose="02070603080606020203" pitchFamily="18" charset="0"/>
                </a:rPr>
                <a:t>BIOHAZARD</a:t>
              </a:r>
              <a:endParaRPr kumimoji="1" lang="ja-JP" altLang="en-US" sz="5400" dirty="0">
                <a:solidFill>
                  <a:schemeClr val="bg1"/>
                </a:solidFill>
                <a:effectLst>
                  <a:glow rad="101600">
                    <a:srgbClr val="292929">
                      <a:alpha val="60000"/>
                    </a:srgbClr>
                  </a:glow>
                </a:effectLst>
                <a:latin typeface="Bodoni MT" panose="02070603080606020203" pitchFamily="18" charset="0"/>
              </a:endParaRPr>
            </a:p>
          </p:txBody>
        </p:sp>
        <p:sp>
          <p:nvSpPr>
            <p:cNvPr id="527" name="テキスト ボックス 526">
              <a:extLst>
                <a:ext uri="{FF2B5EF4-FFF2-40B4-BE49-F238E27FC236}">
                  <a16:creationId xmlns:a16="http://schemas.microsoft.com/office/drawing/2014/main" id="{6E3FA129-8694-4190-8E8C-D1C1B3C8C2FF}"/>
                </a:ext>
              </a:extLst>
            </p:cNvPr>
            <p:cNvSpPr txBox="1"/>
            <p:nvPr/>
          </p:nvSpPr>
          <p:spPr>
            <a:xfrm>
              <a:off x="3340904" y="11556172"/>
              <a:ext cx="2919389" cy="923330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400" dirty="0">
                  <a:solidFill>
                    <a:schemeClr val="bg1"/>
                  </a:solidFill>
                  <a:effectLst>
                    <a:glow rad="101600">
                      <a:srgbClr val="292929">
                        <a:alpha val="60000"/>
                      </a:srgbClr>
                    </a:glow>
                  </a:effectLst>
                  <a:latin typeface="Bodoni MT" panose="02070603080606020203" pitchFamily="18" charset="0"/>
                </a:rPr>
                <a:t>IN KUJI</a:t>
              </a:r>
              <a:endParaRPr kumimoji="1" lang="ja-JP" altLang="en-US" sz="5400" dirty="0">
                <a:solidFill>
                  <a:schemeClr val="bg1"/>
                </a:solidFill>
                <a:effectLst>
                  <a:glow rad="101600">
                    <a:srgbClr val="292929">
                      <a:alpha val="60000"/>
                    </a:srgbClr>
                  </a:glow>
                </a:effectLst>
                <a:latin typeface="Bodoni MT" panose="02070603080606020203" pitchFamily="18" charset="0"/>
              </a:endParaRPr>
            </a:p>
          </p:txBody>
        </p:sp>
        <p:sp>
          <p:nvSpPr>
            <p:cNvPr id="530" name="テキスト ボックス 529">
              <a:extLst>
                <a:ext uri="{FF2B5EF4-FFF2-40B4-BE49-F238E27FC236}">
                  <a16:creationId xmlns:a16="http://schemas.microsoft.com/office/drawing/2014/main" id="{E6F0560F-2983-4083-8F44-A98385D85FA2}"/>
                </a:ext>
              </a:extLst>
            </p:cNvPr>
            <p:cNvSpPr txBox="1"/>
            <p:nvPr/>
          </p:nvSpPr>
          <p:spPr>
            <a:xfrm rot="16200000" flipV="1">
              <a:off x="4933432" y="3935383"/>
              <a:ext cx="1130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A50021"/>
                  </a:solidFill>
                  <a:latin typeface="KUROTAKE" pitchFamily="50" charset="0"/>
                </a:rPr>
                <a:t>h</a:t>
              </a:r>
              <a:endParaRPr kumimoji="1" lang="ja-JP" altLang="en-US" sz="3200" dirty="0">
                <a:solidFill>
                  <a:srgbClr val="A50021"/>
                </a:solidFill>
                <a:latin typeface="KUROTAKE" pitchFamily="50" charset="0"/>
              </a:endParaRPr>
            </a:p>
          </p:txBody>
        </p:sp>
      </p:grpSp>
      <p:grpSp>
        <p:nvGrpSpPr>
          <p:cNvPr id="560" name="グループ化 559">
            <a:extLst>
              <a:ext uri="{FF2B5EF4-FFF2-40B4-BE49-F238E27FC236}">
                <a16:creationId xmlns:a16="http://schemas.microsoft.com/office/drawing/2014/main" id="{252B7377-9CFC-43F0-9EA5-58E1A5C784F4}"/>
              </a:ext>
            </a:extLst>
          </p:cNvPr>
          <p:cNvGrpSpPr/>
          <p:nvPr/>
        </p:nvGrpSpPr>
        <p:grpSpPr>
          <a:xfrm>
            <a:off x="116732" y="1428683"/>
            <a:ext cx="3765992" cy="9163917"/>
            <a:chOff x="116732" y="1428683"/>
            <a:chExt cx="3765992" cy="9163917"/>
          </a:xfrm>
        </p:grpSpPr>
        <p:sp>
          <p:nvSpPr>
            <p:cNvPr id="528" name="テキスト ボックス 527">
              <a:extLst>
                <a:ext uri="{FF2B5EF4-FFF2-40B4-BE49-F238E27FC236}">
                  <a16:creationId xmlns:a16="http://schemas.microsoft.com/office/drawing/2014/main" id="{10C7405E-E81D-4CA5-A1A4-172221303AB1}"/>
                </a:ext>
              </a:extLst>
            </p:cNvPr>
            <p:cNvSpPr txBox="1"/>
            <p:nvPr/>
          </p:nvSpPr>
          <p:spPr>
            <a:xfrm>
              <a:off x="856812" y="1428683"/>
              <a:ext cx="3025912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0000" dirty="0">
                  <a:solidFill>
                    <a:srgbClr val="A50021"/>
                  </a:solidFill>
                  <a:latin typeface="KUROTAKE" pitchFamily="50" charset="0"/>
                </a:rPr>
                <a:t>o</a:t>
              </a:r>
              <a:endParaRPr kumimoji="1" lang="ja-JP" altLang="en-US" sz="10000" dirty="0">
                <a:solidFill>
                  <a:srgbClr val="A50021"/>
                </a:solidFill>
                <a:latin typeface="KUROTAKE" pitchFamily="50" charset="0"/>
              </a:endParaRPr>
            </a:p>
          </p:txBody>
        </p:sp>
        <p:grpSp>
          <p:nvGrpSpPr>
            <p:cNvPr id="559" name="グループ化 558">
              <a:extLst>
                <a:ext uri="{FF2B5EF4-FFF2-40B4-BE49-F238E27FC236}">
                  <a16:creationId xmlns:a16="http://schemas.microsoft.com/office/drawing/2014/main" id="{AFD98C22-0887-40B6-8583-EA2BF28F1B0C}"/>
                </a:ext>
              </a:extLst>
            </p:cNvPr>
            <p:cNvGrpSpPr/>
            <p:nvPr/>
          </p:nvGrpSpPr>
          <p:grpSpPr>
            <a:xfrm>
              <a:off x="116732" y="1556425"/>
              <a:ext cx="2488427" cy="9036175"/>
              <a:chOff x="116732" y="1556425"/>
              <a:chExt cx="2488427" cy="9036175"/>
            </a:xfrm>
          </p:grpSpPr>
          <p:grpSp>
            <p:nvGrpSpPr>
              <p:cNvPr id="531" name="グループ化 530">
                <a:extLst>
                  <a:ext uri="{FF2B5EF4-FFF2-40B4-BE49-F238E27FC236}">
                    <a16:creationId xmlns:a16="http://schemas.microsoft.com/office/drawing/2014/main" id="{10D87CB6-D224-46D8-962B-A3593A1F32FB}"/>
                  </a:ext>
                </a:extLst>
              </p:cNvPr>
              <p:cNvGrpSpPr/>
              <p:nvPr/>
            </p:nvGrpSpPr>
            <p:grpSpPr>
              <a:xfrm flipH="1">
                <a:off x="116732" y="1556425"/>
                <a:ext cx="2488427" cy="5014083"/>
                <a:chOff x="3048196" y="1206417"/>
                <a:chExt cx="3724229" cy="7504176"/>
              </a:xfrm>
            </p:grpSpPr>
            <p:sp>
              <p:nvSpPr>
                <p:cNvPr id="532" name="フリーフォーム: 図形 531">
                  <a:extLst>
                    <a:ext uri="{FF2B5EF4-FFF2-40B4-BE49-F238E27FC236}">
                      <a16:creationId xmlns:a16="http://schemas.microsoft.com/office/drawing/2014/main" id="{92B517DE-FB46-436F-858F-129578A10437}"/>
                    </a:ext>
                  </a:extLst>
                </p:cNvPr>
                <p:cNvSpPr/>
                <p:nvPr/>
              </p:nvSpPr>
              <p:spPr>
                <a:xfrm>
                  <a:off x="3048196" y="1311940"/>
                  <a:ext cx="1092648" cy="1421531"/>
                </a:xfrm>
                <a:custGeom>
                  <a:avLst/>
                  <a:gdLst>
                    <a:gd name="connsiteX0" fmla="*/ 1092004 w 1092648"/>
                    <a:gd name="connsiteY0" fmla="*/ 2510 h 1421531"/>
                    <a:gd name="connsiteX1" fmla="*/ 63304 w 1092648"/>
                    <a:gd name="connsiteY1" fmla="*/ 1367760 h 1421531"/>
                    <a:gd name="connsiteX2" fmla="*/ 215704 w 1092648"/>
                    <a:gd name="connsiteY2" fmla="*/ 1037560 h 1421531"/>
                    <a:gd name="connsiteX3" fmla="*/ 1092004 w 1092648"/>
                    <a:gd name="connsiteY3" fmla="*/ 2510 h 1421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648" h="1421531">
                      <a:moveTo>
                        <a:pt x="1092004" y="2510"/>
                      </a:moveTo>
                      <a:cubicBezTo>
                        <a:pt x="1066604" y="57543"/>
                        <a:pt x="209354" y="1195252"/>
                        <a:pt x="63304" y="1367760"/>
                      </a:cubicBezTo>
                      <a:cubicBezTo>
                        <a:pt x="-82746" y="1540268"/>
                        <a:pt x="47429" y="1261927"/>
                        <a:pt x="215704" y="1037560"/>
                      </a:cubicBezTo>
                      <a:cubicBezTo>
                        <a:pt x="383979" y="813193"/>
                        <a:pt x="1117404" y="-52523"/>
                        <a:pt x="1092004" y="251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フリーフォーム: 図形 532">
                  <a:extLst>
                    <a:ext uri="{FF2B5EF4-FFF2-40B4-BE49-F238E27FC236}">
                      <a16:creationId xmlns:a16="http://schemas.microsoft.com/office/drawing/2014/main" id="{F09E5BB3-9601-4426-9762-A17217A05BB7}"/>
                    </a:ext>
                  </a:extLst>
                </p:cNvPr>
                <p:cNvSpPr/>
                <p:nvPr/>
              </p:nvSpPr>
              <p:spPr>
                <a:xfrm>
                  <a:off x="3070031" y="2515502"/>
                  <a:ext cx="55175" cy="1920216"/>
                </a:xfrm>
                <a:custGeom>
                  <a:avLst/>
                  <a:gdLst>
                    <a:gd name="connsiteX0" fmla="*/ 54169 w 55175"/>
                    <a:gd name="connsiteY0" fmla="*/ 68948 h 1920216"/>
                    <a:gd name="connsiteX1" fmla="*/ 35119 w 55175"/>
                    <a:gd name="connsiteY1" fmla="*/ 1872348 h 1920216"/>
                    <a:gd name="connsiteX2" fmla="*/ 9719 w 55175"/>
                    <a:gd name="connsiteY2" fmla="*/ 1319898 h 1920216"/>
                    <a:gd name="connsiteX3" fmla="*/ 3369 w 55175"/>
                    <a:gd name="connsiteY3" fmla="*/ 462648 h 1920216"/>
                    <a:gd name="connsiteX4" fmla="*/ 54169 w 55175"/>
                    <a:gd name="connsiteY4" fmla="*/ 68948 h 192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75" h="1920216">
                      <a:moveTo>
                        <a:pt x="54169" y="68948"/>
                      </a:moveTo>
                      <a:cubicBezTo>
                        <a:pt x="59461" y="303898"/>
                        <a:pt x="42527" y="1663856"/>
                        <a:pt x="35119" y="1872348"/>
                      </a:cubicBezTo>
                      <a:cubicBezTo>
                        <a:pt x="27711" y="2080840"/>
                        <a:pt x="15011" y="1554848"/>
                        <a:pt x="9719" y="1319898"/>
                      </a:cubicBezTo>
                      <a:cubicBezTo>
                        <a:pt x="4427" y="1084948"/>
                        <a:pt x="-5098" y="666906"/>
                        <a:pt x="3369" y="462648"/>
                      </a:cubicBezTo>
                      <a:cubicBezTo>
                        <a:pt x="11836" y="258390"/>
                        <a:pt x="48877" y="-166002"/>
                        <a:pt x="54169" y="6894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フリーフォーム: 図形 533">
                  <a:extLst>
                    <a:ext uri="{FF2B5EF4-FFF2-40B4-BE49-F238E27FC236}">
                      <a16:creationId xmlns:a16="http://schemas.microsoft.com/office/drawing/2014/main" id="{71E5CB55-7406-4FDE-8552-341AF10C547F}"/>
                    </a:ext>
                  </a:extLst>
                </p:cNvPr>
                <p:cNvSpPr/>
                <p:nvPr/>
              </p:nvSpPr>
              <p:spPr>
                <a:xfrm>
                  <a:off x="3085582" y="4418596"/>
                  <a:ext cx="1106297" cy="1317312"/>
                </a:xfrm>
                <a:custGeom>
                  <a:avLst/>
                  <a:gdLst>
                    <a:gd name="connsiteX0" fmla="*/ 518 w 1106297"/>
                    <a:gd name="connsiteY0" fmla="*/ 1004 h 1317312"/>
                    <a:gd name="connsiteX1" fmla="*/ 921268 w 1106297"/>
                    <a:gd name="connsiteY1" fmla="*/ 1163054 h 1317312"/>
                    <a:gd name="connsiteX2" fmla="*/ 1099068 w 1106297"/>
                    <a:gd name="connsiteY2" fmla="*/ 1283704 h 1317312"/>
                    <a:gd name="connsiteX3" fmla="*/ 794268 w 1106297"/>
                    <a:gd name="connsiteY3" fmla="*/ 966204 h 1317312"/>
                    <a:gd name="connsiteX4" fmla="*/ 518 w 1106297"/>
                    <a:gd name="connsiteY4" fmla="*/ 1004 h 1317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6297" h="1317312">
                      <a:moveTo>
                        <a:pt x="518" y="1004"/>
                      </a:moveTo>
                      <a:cubicBezTo>
                        <a:pt x="21685" y="33812"/>
                        <a:pt x="738176" y="949271"/>
                        <a:pt x="921268" y="1163054"/>
                      </a:cubicBezTo>
                      <a:cubicBezTo>
                        <a:pt x="1104360" y="1376837"/>
                        <a:pt x="1120235" y="1316512"/>
                        <a:pt x="1099068" y="1283704"/>
                      </a:cubicBezTo>
                      <a:cubicBezTo>
                        <a:pt x="1077901" y="1250896"/>
                        <a:pt x="976301" y="1184221"/>
                        <a:pt x="794268" y="966204"/>
                      </a:cubicBezTo>
                      <a:cubicBezTo>
                        <a:pt x="612235" y="748187"/>
                        <a:pt x="-20649" y="-31804"/>
                        <a:pt x="518" y="100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2977F6B1-FF87-48F8-AE2A-9355BCD349B6}"/>
                    </a:ext>
                  </a:extLst>
                </p:cNvPr>
                <p:cNvSpPr/>
                <p:nvPr/>
              </p:nvSpPr>
              <p:spPr>
                <a:xfrm>
                  <a:off x="4159250" y="5670550"/>
                  <a:ext cx="1436221" cy="38100"/>
                </a:xfrm>
                <a:custGeom>
                  <a:avLst/>
                  <a:gdLst>
                    <a:gd name="connsiteX0" fmla="*/ 0 w 1436221"/>
                    <a:gd name="connsiteY0" fmla="*/ 31750 h 38100"/>
                    <a:gd name="connsiteX1" fmla="*/ 1397000 w 1436221"/>
                    <a:gd name="connsiteY1" fmla="*/ 38100 h 38100"/>
                    <a:gd name="connsiteX2" fmla="*/ 1079500 w 1436221"/>
                    <a:gd name="connsiteY2" fmla="*/ 0 h 38100"/>
                    <a:gd name="connsiteX3" fmla="*/ 0 w 1436221"/>
                    <a:gd name="connsiteY3" fmla="*/ 317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6221" h="38100">
                      <a:moveTo>
                        <a:pt x="0" y="31750"/>
                      </a:moveTo>
                      <a:lnTo>
                        <a:pt x="1397000" y="38100"/>
                      </a:lnTo>
                      <a:cubicBezTo>
                        <a:pt x="1576916" y="32808"/>
                        <a:pt x="1079500" y="0"/>
                        <a:pt x="1079500" y="0"/>
                      </a:cubicBez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フリーフォーム: 図形 535">
                  <a:extLst>
                    <a:ext uri="{FF2B5EF4-FFF2-40B4-BE49-F238E27FC236}">
                      <a16:creationId xmlns:a16="http://schemas.microsoft.com/office/drawing/2014/main" id="{AF3377C3-F7D9-4032-81AB-DE230531F93F}"/>
                    </a:ext>
                  </a:extLst>
                </p:cNvPr>
                <p:cNvSpPr/>
                <p:nvPr/>
              </p:nvSpPr>
              <p:spPr>
                <a:xfrm>
                  <a:off x="5451009" y="4343701"/>
                  <a:ext cx="1093786" cy="1437316"/>
                </a:xfrm>
                <a:custGeom>
                  <a:avLst/>
                  <a:gdLst>
                    <a:gd name="connsiteX0" fmla="*/ 1076791 w 1093786"/>
                    <a:gd name="connsiteY0" fmla="*/ 12399 h 1437316"/>
                    <a:gd name="connsiteX1" fmla="*/ 860891 w 1093786"/>
                    <a:gd name="connsiteY1" fmla="*/ 380699 h 1437316"/>
                    <a:gd name="connsiteX2" fmla="*/ 60791 w 1093786"/>
                    <a:gd name="connsiteY2" fmla="*/ 1383999 h 1437316"/>
                    <a:gd name="connsiteX3" fmla="*/ 105241 w 1093786"/>
                    <a:gd name="connsiteY3" fmla="*/ 1244299 h 1437316"/>
                    <a:gd name="connsiteX4" fmla="*/ 498941 w 1093786"/>
                    <a:gd name="connsiteY4" fmla="*/ 774399 h 1437316"/>
                    <a:gd name="connsiteX5" fmla="*/ 1076791 w 1093786"/>
                    <a:gd name="connsiteY5" fmla="*/ 12399 h 143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3786" h="1437316">
                      <a:moveTo>
                        <a:pt x="1076791" y="12399"/>
                      </a:moveTo>
                      <a:cubicBezTo>
                        <a:pt x="1137116" y="-53218"/>
                        <a:pt x="1030224" y="152099"/>
                        <a:pt x="860891" y="380699"/>
                      </a:cubicBezTo>
                      <a:cubicBezTo>
                        <a:pt x="691558" y="609299"/>
                        <a:pt x="186733" y="1240066"/>
                        <a:pt x="60791" y="1383999"/>
                      </a:cubicBezTo>
                      <a:cubicBezTo>
                        <a:pt x="-65151" y="1527932"/>
                        <a:pt x="32216" y="1345899"/>
                        <a:pt x="105241" y="1244299"/>
                      </a:cubicBezTo>
                      <a:cubicBezTo>
                        <a:pt x="178266" y="1142699"/>
                        <a:pt x="337016" y="981832"/>
                        <a:pt x="498941" y="774399"/>
                      </a:cubicBezTo>
                      <a:cubicBezTo>
                        <a:pt x="660866" y="566966"/>
                        <a:pt x="1016466" y="78016"/>
                        <a:pt x="1076791" y="1239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フリーフォーム: 図形 536">
                  <a:extLst>
                    <a:ext uri="{FF2B5EF4-FFF2-40B4-BE49-F238E27FC236}">
                      <a16:creationId xmlns:a16="http://schemas.microsoft.com/office/drawing/2014/main" id="{CE887A7F-2709-430B-BC82-3BC536C73EB7}"/>
                    </a:ext>
                  </a:extLst>
                </p:cNvPr>
                <p:cNvSpPr/>
                <p:nvPr/>
              </p:nvSpPr>
              <p:spPr>
                <a:xfrm>
                  <a:off x="4108954" y="1244600"/>
                  <a:ext cx="1352046" cy="76562"/>
                </a:xfrm>
                <a:custGeom>
                  <a:avLst/>
                  <a:gdLst>
                    <a:gd name="connsiteX0" fmla="*/ 12196 w 1352046"/>
                    <a:gd name="connsiteY0" fmla="*/ 69850 h 76562"/>
                    <a:gd name="connsiteX1" fmla="*/ 120146 w 1352046"/>
                    <a:gd name="connsiteY1" fmla="*/ 76200 h 76562"/>
                    <a:gd name="connsiteX2" fmla="*/ 1352046 w 1352046"/>
                    <a:gd name="connsiteY2" fmla="*/ 0 h 76562"/>
                    <a:gd name="connsiteX3" fmla="*/ 12196 w 1352046"/>
                    <a:gd name="connsiteY3" fmla="*/ 69850 h 76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2046" h="76562">
                      <a:moveTo>
                        <a:pt x="12196" y="69850"/>
                      </a:moveTo>
                      <a:cubicBezTo>
                        <a:pt x="-45483" y="78846"/>
                        <a:pt x="120146" y="76200"/>
                        <a:pt x="120146" y="76200"/>
                      </a:cubicBezTo>
                      <a:lnTo>
                        <a:pt x="1352046" y="0"/>
                      </a:lnTo>
                      <a:cubicBezTo>
                        <a:pt x="1335113" y="3175"/>
                        <a:pt x="676829" y="49212"/>
                        <a:pt x="12196" y="698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8" name="フリーフォーム: 図形 537">
                  <a:extLst>
                    <a:ext uri="{FF2B5EF4-FFF2-40B4-BE49-F238E27FC236}">
                      <a16:creationId xmlns:a16="http://schemas.microsoft.com/office/drawing/2014/main" id="{2E99F586-9670-4184-AFA7-E4E5F703F59A}"/>
                    </a:ext>
                  </a:extLst>
                </p:cNvPr>
                <p:cNvSpPr/>
                <p:nvPr/>
              </p:nvSpPr>
              <p:spPr>
                <a:xfrm>
                  <a:off x="5480050" y="1295400"/>
                  <a:ext cx="1143004" cy="1385835"/>
                </a:xfrm>
                <a:custGeom>
                  <a:avLst/>
                  <a:gdLst>
                    <a:gd name="connsiteX0" fmla="*/ 0 w 1143004"/>
                    <a:gd name="connsiteY0" fmla="*/ 0 h 1385835"/>
                    <a:gd name="connsiteX1" fmla="*/ 1066800 w 1143004"/>
                    <a:gd name="connsiteY1" fmla="*/ 1301750 h 1385835"/>
                    <a:gd name="connsiteX2" fmla="*/ 1009650 w 1143004"/>
                    <a:gd name="connsiteY2" fmla="*/ 1200150 h 1385835"/>
                    <a:gd name="connsiteX3" fmla="*/ 628650 w 1143004"/>
                    <a:gd name="connsiteY3" fmla="*/ 736600 h 1385835"/>
                    <a:gd name="connsiteX4" fmla="*/ 0 w 1143004"/>
                    <a:gd name="connsiteY4" fmla="*/ 0 h 1385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4" h="1385835">
                      <a:moveTo>
                        <a:pt x="0" y="0"/>
                      </a:moveTo>
                      <a:lnTo>
                        <a:pt x="1066800" y="1301750"/>
                      </a:lnTo>
                      <a:cubicBezTo>
                        <a:pt x="1235075" y="1501775"/>
                        <a:pt x="1082675" y="1294342"/>
                        <a:pt x="1009650" y="1200150"/>
                      </a:cubicBezTo>
                      <a:cubicBezTo>
                        <a:pt x="936625" y="1105958"/>
                        <a:pt x="628650" y="736600"/>
                        <a:pt x="628650" y="736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フリーフォーム: 図形 538">
                  <a:extLst>
                    <a:ext uri="{FF2B5EF4-FFF2-40B4-BE49-F238E27FC236}">
                      <a16:creationId xmlns:a16="http://schemas.microsoft.com/office/drawing/2014/main" id="{280893D7-A7F3-4CCB-9112-2F851B04E511}"/>
                    </a:ext>
                  </a:extLst>
                </p:cNvPr>
                <p:cNvSpPr/>
                <p:nvPr/>
              </p:nvSpPr>
              <p:spPr>
                <a:xfrm>
                  <a:off x="6483215" y="2494891"/>
                  <a:ext cx="57375" cy="1962346"/>
                </a:xfrm>
                <a:custGeom>
                  <a:avLst/>
                  <a:gdLst>
                    <a:gd name="connsiteX0" fmla="*/ 44585 w 57375"/>
                    <a:gd name="connsiteY0" fmla="*/ 89559 h 1962346"/>
                    <a:gd name="connsiteX1" fmla="*/ 57285 w 57375"/>
                    <a:gd name="connsiteY1" fmla="*/ 1854859 h 1962346"/>
                    <a:gd name="connsiteX2" fmla="*/ 38235 w 57375"/>
                    <a:gd name="connsiteY2" fmla="*/ 1740559 h 1962346"/>
                    <a:gd name="connsiteX3" fmla="*/ 135 w 57375"/>
                    <a:gd name="connsiteY3" fmla="*/ 1518309 h 1962346"/>
                    <a:gd name="connsiteX4" fmla="*/ 25535 w 57375"/>
                    <a:gd name="connsiteY4" fmla="*/ 394359 h 1962346"/>
                    <a:gd name="connsiteX5" fmla="*/ 44585 w 57375"/>
                    <a:gd name="connsiteY5" fmla="*/ 89559 h 196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375" h="1962346">
                      <a:moveTo>
                        <a:pt x="44585" y="89559"/>
                      </a:moveTo>
                      <a:cubicBezTo>
                        <a:pt x="49877" y="332976"/>
                        <a:pt x="58343" y="1579692"/>
                        <a:pt x="57285" y="1854859"/>
                      </a:cubicBezTo>
                      <a:cubicBezTo>
                        <a:pt x="56227" y="2130026"/>
                        <a:pt x="47760" y="1796651"/>
                        <a:pt x="38235" y="1740559"/>
                      </a:cubicBezTo>
                      <a:cubicBezTo>
                        <a:pt x="28710" y="1684467"/>
                        <a:pt x="2252" y="1742676"/>
                        <a:pt x="135" y="1518309"/>
                      </a:cubicBezTo>
                      <a:cubicBezTo>
                        <a:pt x="-1982" y="1293942"/>
                        <a:pt x="21302" y="638834"/>
                        <a:pt x="25535" y="394359"/>
                      </a:cubicBezTo>
                      <a:cubicBezTo>
                        <a:pt x="29768" y="149884"/>
                        <a:pt x="39293" y="-153858"/>
                        <a:pt x="44585" y="8955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0" name="フリーフォーム: 図形 539">
                  <a:extLst>
                    <a:ext uri="{FF2B5EF4-FFF2-40B4-BE49-F238E27FC236}">
                      <a16:creationId xmlns:a16="http://schemas.microsoft.com/office/drawing/2014/main" id="{15C026B3-931A-4A77-BDDD-930C5BF91F8A}"/>
                    </a:ext>
                  </a:extLst>
                </p:cNvPr>
                <p:cNvSpPr/>
                <p:nvPr/>
              </p:nvSpPr>
              <p:spPr>
                <a:xfrm>
                  <a:off x="4119779" y="1206417"/>
                  <a:ext cx="1576095" cy="110454"/>
                </a:xfrm>
                <a:custGeom>
                  <a:avLst/>
                  <a:gdLst>
                    <a:gd name="connsiteX0" fmla="*/ 16188 w 1576095"/>
                    <a:gd name="connsiteY0" fmla="*/ 110150 h 110454"/>
                    <a:gd name="connsiteX1" fmla="*/ 172821 w 1576095"/>
                    <a:gd name="connsiteY1" fmla="*/ 55116 h 110454"/>
                    <a:gd name="connsiteX2" fmla="*/ 1438588 w 1576095"/>
                    <a:gd name="connsiteY2" fmla="*/ 83 h 110454"/>
                    <a:gd name="connsiteX3" fmla="*/ 1540188 w 1576095"/>
                    <a:gd name="connsiteY3" fmla="*/ 67816 h 110454"/>
                    <a:gd name="connsiteX4" fmla="*/ 1421654 w 1576095"/>
                    <a:gd name="connsiteY4" fmla="*/ 25483 h 110454"/>
                    <a:gd name="connsiteX5" fmla="*/ 858621 w 1576095"/>
                    <a:gd name="connsiteY5" fmla="*/ 4316 h 110454"/>
                    <a:gd name="connsiteX6" fmla="*/ 215154 w 1576095"/>
                    <a:gd name="connsiteY6" fmla="*/ 29716 h 110454"/>
                    <a:gd name="connsiteX7" fmla="*/ 16188 w 1576095"/>
                    <a:gd name="connsiteY7" fmla="*/ 110150 h 11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6095" h="110454">
                      <a:moveTo>
                        <a:pt x="16188" y="110150"/>
                      </a:moveTo>
                      <a:cubicBezTo>
                        <a:pt x="9132" y="114383"/>
                        <a:pt x="-64246" y="73461"/>
                        <a:pt x="172821" y="55116"/>
                      </a:cubicBezTo>
                      <a:cubicBezTo>
                        <a:pt x="409888" y="36771"/>
                        <a:pt x="1210694" y="-2034"/>
                        <a:pt x="1438588" y="83"/>
                      </a:cubicBezTo>
                      <a:cubicBezTo>
                        <a:pt x="1666482" y="2200"/>
                        <a:pt x="1543010" y="63583"/>
                        <a:pt x="1540188" y="67816"/>
                      </a:cubicBezTo>
                      <a:cubicBezTo>
                        <a:pt x="1537366" y="72049"/>
                        <a:pt x="1535248" y="36066"/>
                        <a:pt x="1421654" y="25483"/>
                      </a:cubicBezTo>
                      <a:cubicBezTo>
                        <a:pt x="1308060" y="14900"/>
                        <a:pt x="1059704" y="3611"/>
                        <a:pt x="858621" y="4316"/>
                      </a:cubicBezTo>
                      <a:cubicBezTo>
                        <a:pt x="657538" y="5021"/>
                        <a:pt x="358382" y="17016"/>
                        <a:pt x="215154" y="29716"/>
                      </a:cubicBezTo>
                      <a:cubicBezTo>
                        <a:pt x="71926" y="42416"/>
                        <a:pt x="23244" y="105917"/>
                        <a:pt x="16188" y="1101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フリーフォーム: 図形 540">
                  <a:extLst>
                    <a:ext uri="{FF2B5EF4-FFF2-40B4-BE49-F238E27FC236}">
                      <a16:creationId xmlns:a16="http://schemas.microsoft.com/office/drawing/2014/main" id="{A4865135-40EA-4E7E-BC23-15908605FB47}"/>
                    </a:ext>
                  </a:extLst>
                </p:cNvPr>
                <p:cNvSpPr/>
                <p:nvPr/>
              </p:nvSpPr>
              <p:spPr>
                <a:xfrm>
                  <a:off x="5693390" y="1235170"/>
                  <a:ext cx="1049945" cy="1550753"/>
                </a:xfrm>
                <a:custGeom>
                  <a:avLst/>
                  <a:gdLst>
                    <a:gd name="connsiteX0" fmla="*/ 443 w 1049945"/>
                    <a:gd name="connsiteY0" fmla="*/ 963 h 1550753"/>
                    <a:gd name="connsiteX1" fmla="*/ 914843 w 1049945"/>
                    <a:gd name="connsiteY1" fmla="*/ 1173597 h 1550753"/>
                    <a:gd name="connsiteX2" fmla="*/ 1037610 w 1049945"/>
                    <a:gd name="connsiteY2" fmla="*/ 1402197 h 1550753"/>
                    <a:gd name="connsiteX3" fmla="*/ 1041843 w 1049945"/>
                    <a:gd name="connsiteY3" fmla="*/ 1550363 h 1550753"/>
                    <a:gd name="connsiteX4" fmla="*/ 1003743 w 1049945"/>
                    <a:gd name="connsiteY4" fmla="*/ 1440297 h 1550753"/>
                    <a:gd name="connsiteX5" fmla="*/ 982577 w 1049945"/>
                    <a:gd name="connsiteY5" fmla="*/ 1287897 h 1550753"/>
                    <a:gd name="connsiteX6" fmla="*/ 796310 w 1049945"/>
                    <a:gd name="connsiteY6" fmla="*/ 978863 h 1550753"/>
                    <a:gd name="connsiteX7" fmla="*/ 443 w 1049945"/>
                    <a:gd name="connsiteY7" fmla="*/ 963 h 1550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9945" h="1550753">
                      <a:moveTo>
                        <a:pt x="443" y="963"/>
                      </a:moveTo>
                      <a:cubicBezTo>
                        <a:pt x="20198" y="33418"/>
                        <a:pt x="741982" y="940058"/>
                        <a:pt x="914843" y="1173597"/>
                      </a:cubicBezTo>
                      <a:cubicBezTo>
                        <a:pt x="1087704" y="1407136"/>
                        <a:pt x="1016443" y="1339403"/>
                        <a:pt x="1037610" y="1402197"/>
                      </a:cubicBezTo>
                      <a:cubicBezTo>
                        <a:pt x="1058777" y="1464991"/>
                        <a:pt x="1047487" y="1544013"/>
                        <a:pt x="1041843" y="1550363"/>
                      </a:cubicBezTo>
                      <a:cubicBezTo>
                        <a:pt x="1036199" y="1556713"/>
                        <a:pt x="1013621" y="1484041"/>
                        <a:pt x="1003743" y="1440297"/>
                      </a:cubicBezTo>
                      <a:cubicBezTo>
                        <a:pt x="993865" y="1396553"/>
                        <a:pt x="1017149" y="1364803"/>
                        <a:pt x="982577" y="1287897"/>
                      </a:cubicBezTo>
                      <a:cubicBezTo>
                        <a:pt x="948005" y="1210991"/>
                        <a:pt x="965643" y="1192646"/>
                        <a:pt x="796310" y="978863"/>
                      </a:cubicBezTo>
                      <a:cubicBezTo>
                        <a:pt x="626977" y="765080"/>
                        <a:pt x="-19312" y="-31492"/>
                        <a:pt x="443" y="9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フリーフォーム: 図形 541">
                  <a:extLst>
                    <a:ext uri="{FF2B5EF4-FFF2-40B4-BE49-F238E27FC236}">
                      <a16:creationId xmlns:a16="http://schemas.microsoft.com/office/drawing/2014/main" id="{EBFE3A35-8FFE-4FC7-9DE9-90A72ECFF99D}"/>
                    </a:ext>
                  </a:extLst>
                </p:cNvPr>
                <p:cNvSpPr/>
                <p:nvPr/>
              </p:nvSpPr>
              <p:spPr>
                <a:xfrm>
                  <a:off x="6633086" y="2633363"/>
                  <a:ext cx="123329" cy="1909226"/>
                </a:xfrm>
                <a:custGeom>
                  <a:avLst/>
                  <a:gdLst>
                    <a:gd name="connsiteX0" fmla="*/ 106381 w 123329"/>
                    <a:gd name="connsiteY0" fmla="*/ 59037 h 1909226"/>
                    <a:gd name="connsiteX1" fmla="*/ 97914 w 123329"/>
                    <a:gd name="connsiteY1" fmla="*/ 160637 h 1909226"/>
                    <a:gd name="connsiteX2" fmla="*/ 123314 w 123329"/>
                    <a:gd name="connsiteY2" fmla="*/ 1578804 h 1909226"/>
                    <a:gd name="connsiteX3" fmla="*/ 93681 w 123329"/>
                    <a:gd name="connsiteY3" fmla="*/ 1705804 h 1909226"/>
                    <a:gd name="connsiteX4" fmla="*/ 547 w 123329"/>
                    <a:gd name="connsiteY4" fmla="*/ 1909004 h 1909226"/>
                    <a:gd name="connsiteX5" fmla="*/ 55581 w 123329"/>
                    <a:gd name="connsiteY5" fmla="*/ 1688870 h 1909226"/>
                    <a:gd name="connsiteX6" fmla="*/ 64047 w 123329"/>
                    <a:gd name="connsiteY6" fmla="*/ 397704 h 1909226"/>
                    <a:gd name="connsiteX7" fmla="*/ 106381 w 123329"/>
                    <a:gd name="connsiteY7" fmla="*/ 59037 h 1909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329" h="1909226">
                      <a:moveTo>
                        <a:pt x="106381" y="59037"/>
                      </a:moveTo>
                      <a:cubicBezTo>
                        <a:pt x="112025" y="19526"/>
                        <a:pt x="95092" y="-92657"/>
                        <a:pt x="97914" y="160637"/>
                      </a:cubicBezTo>
                      <a:cubicBezTo>
                        <a:pt x="100736" y="413931"/>
                        <a:pt x="124020" y="1321276"/>
                        <a:pt x="123314" y="1578804"/>
                      </a:cubicBezTo>
                      <a:cubicBezTo>
                        <a:pt x="122609" y="1836332"/>
                        <a:pt x="114142" y="1650771"/>
                        <a:pt x="93681" y="1705804"/>
                      </a:cubicBezTo>
                      <a:cubicBezTo>
                        <a:pt x="73220" y="1760837"/>
                        <a:pt x="6897" y="1911826"/>
                        <a:pt x="547" y="1909004"/>
                      </a:cubicBezTo>
                      <a:cubicBezTo>
                        <a:pt x="-5803" y="1906182"/>
                        <a:pt x="44998" y="1940753"/>
                        <a:pt x="55581" y="1688870"/>
                      </a:cubicBezTo>
                      <a:cubicBezTo>
                        <a:pt x="66164" y="1436987"/>
                        <a:pt x="58403" y="665109"/>
                        <a:pt x="64047" y="397704"/>
                      </a:cubicBezTo>
                      <a:cubicBezTo>
                        <a:pt x="69691" y="130299"/>
                        <a:pt x="100737" y="98548"/>
                        <a:pt x="106381" y="5903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D0D17457-99E1-4B96-9DB9-3B6890225357}"/>
                    </a:ext>
                  </a:extLst>
                </p:cNvPr>
                <p:cNvSpPr/>
                <p:nvPr/>
              </p:nvSpPr>
              <p:spPr>
                <a:xfrm>
                  <a:off x="5431219" y="4318110"/>
                  <a:ext cx="1341206" cy="1429142"/>
                </a:xfrm>
                <a:custGeom>
                  <a:avLst/>
                  <a:gdLst>
                    <a:gd name="connsiteX0" fmla="*/ 1316714 w 1341206"/>
                    <a:gd name="connsiteY0" fmla="*/ 33757 h 1429142"/>
                    <a:gd name="connsiteX1" fmla="*/ 364214 w 1341206"/>
                    <a:gd name="connsiteY1" fmla="*/ 1299523 h 1429142"/>
                    <a:gd name="connsiteX2" fmla="*/ 300714 w 1341206"/>
                    <a:gd name="connsiteY2" fmla="*/ 1341857 h 1429142"/>
                    <a:gd name="connsiteX3" fmla="*/ 148 w 1341206"/>
                    <a:gd name="connsiteY3" fmla="*/ 1426523 h 1429142"/>
                    <a:gd name="connsiteX4" fmla="*/ 343048 w 1341206"/>
                    <a:gd name="connsiteY4" fmla="*/ 1358790 h 1429142"/>
                    <a:gd name="connsiteX5" fmla="*/ 694414 w 1341206"/>
                    <a:gd name="connsiteY5" fmla="*/ 918523 h 1429142"/>
                    <a:gd name="connsiteX6" fmla="*/ 1028848 w 1341206"/>
                    <a:gd name="connsiteY6" fmla="*/ 410523 h 1429142"/>
                    <a:gd name="connsiteX7" fmla="*/ 1316714 w 1341206"/>
                    <a:gd name="connsiteY7" fmla="*/ 33757 h 1429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1206" h="1429142">
                      <a:moveTo>
                        <a:pt x="1316714" y="33757"/>
                      </a:moveTo>
                      <a:lnTo>
                        <a:pt x="364214" y="1299523"/>
                      </a:lnTo>
                      <a:cubicBezTo>
                        <a:pt x="194881" y="1517540"/>
                        <a:pt x="361391" y="1320690"/>
                        <a:pt x="300714" y="1341857"/>
                      </a:cubicBezTo>
                      <a:cubicBezTo>
                        <a:pt x="240037" y="1363024"/>
                        <a:pt x="-6908" y="1423701"/>
                        <a:pt x="148" y="1426523"/>
                      </a:cubicBezTo>
                      <a:cubicBezTo>
                        <a:pt x="7204" y="1429345"/>
                        <a:pt x="227337" y="1443457"/>
                        <a:pt x="343048" y="1358790"/>
                      </a:cubicBezTo>
                      <a:cubicBezTo>
                        <a:pt x="458759" y="1274123"/>
                        <a:pt x="580114" y="1076567"/>
                        <a:pt x="694414" y="918523"/>
                      </a:cubicBezTo>
                      <a:cubicBezTo>
                        <a:pt x="808714" y="760479"/>
                        <a:pt x="925131" y="556573"/>
                        <a:pt x="1028848" y="410523"/>
                      </a:cubicBezTo>
                      <a:cubicBezTo>
                        <a:pt x="1132565" y="264473"/>
                        <a:pt x="1427486" y="-114410"/>
                        <a:pt x="1316714" y="3375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44" name="グループ化 543">
                  <a:extLst>
                    <a:ext uri="{FF2B5EF4-FFF2-40B4-BE49-F238E27FC236}">
                      <a16:creationId xmlns:a16="http://schemas.microsoft.com/office/drawing/2014/main" id="{483145B4-4A24-4445-A13E-D99247F83310}"/>
                    </a:ext>
                  </a:extLst>
                </p:cNvPr>
                <p:cNvGrpSpPr/>
                <p:nvPr/>
              </p:nvGrpSpPr>
              <p:grpSpPr>
                <a:xfrm>
                  <a:off x="3262982" y="1477956"/>
                  <a:ext cx="3125543" cy="4088610"/>
                  <a:chOff x="3262982" y="1477956"/>
                  <a:chExt cx="3125543" cy="4088610"/>
                </a:xfrm>
                <a:solidFill>
                  <a:srgbClr val="FFC000"/>
                </a:solidFill>
              </p:grpSpPr>
              <p:sp>
                <p:nvSpPr>
                  <p:cNvPr id="549" name="フリーフォーム: 図形 548">
                    <a:extLst>
                      <a:ext uri="{FF2B5EF4-FFF2-40B4-BE49-F238E27FC236}">
                        <a16:creationId xmlns:a16="http://schemas.microsoft.com/office/drawing/2014/main" id="{8B0FB38F-21D8-491C-A25E-831711B2AE09}"/>
                      </a:ext>
                    </a:extLst>
                  </p:cNvPr>
                  <p:cNvSpPr/>
                  <p:nvPr/>
                </p:nvSpPr>
                <p:spPr>
                  <a:xfrm>
                    <a:off x="4140200" y="1477956"/>
                    <a:ext cx="1276350" cy="112557"/>
                  </a:xfrm>
                  <a:custGeom>
                    <a:avLst/>
                    <a:gdLst>
                      <a:gd name="connsiteX0" fmla="*/ 0 w 1276350"/>
                      <a:gd name="connsiteY0" fmla="*/ 109544 h 112557"/>
                      <a:gd name="connsiteX1" fmla="*/ 952500 w 1276350"/>
                      <a:gd name="connsiteY1" fmla="*/ 77794 h 112557"/>
                      <a:gd name="connsiteX2" fmla="*/ 1276350 w 1276350"/>
                      <a:gd name="connsiteY2" fmla="*/ 26994 h 112557"/>
                      <a:gd name="connsiteX3" fmla="*/ 952500 w 1276350"/>
                      <a:gd name="connsiteY3" fmla="*/ 1594 h 112557"/>
                      <a:gd name="connsiteX4" fmla="*/ 0 w 1276350"/>
                      <a:gd name="connsiteY4" fmla="*/ 109544 h 112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6350" h="112557">
                        <a:moveTo>
                          <a:pt x="0" y="109544"/>
                        </a:moveTo>
                        <a:cubicBezTo>
                          <a:pt x="0" y="122244"/>
                          <a:pt x="739775" y="91552"/>
                          <a:pt x="952500" y="77794"/>
                        </a:cubicBezTo>
                        <a:cubicBezTo>
                          <a:pt x="1165225" y="64036"/>
                          <a:pt x="1276350" y="39694"/>
                          <a:pt x="1276350" y="26994"/>
                        </a:cubicBezTo>
                        <a:cubicBezTo>
                          <a:pt x="1276350" y="14294"/>
                          <a:pt x="1168400" y="-5814"/>
                          <a:pt x="952500" y="1594"/>
                        </a:cubicBezTo>
                        <a:cubicBezTo>
                          <a:pt x="736600" y="9002"/>
                          <a:pt x="0" y="96844"/>
                          <a:pt x="0" y="109544"/>
                        </a:cubicBezTo>
                        <a:close/>
                      </a:path>
                    </a:pathLst>
                  </a:custGeom>
                  <a:grpFill/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0" name="フリーフォーム: 図形 549">
                    <a:extLst>
                      <a:ext uri="{FF2B5EF4-FFF2-40B4-BE49-F238E27FC236}">
                        <a16:creationId xmlns:a16="http://schemas.microsoft.com/office/drawing/2014/main" id="{5AE5EF15-C142-4235-AC3C-7FBB237C7E12}"/>
                      </a:ext>
                    </a:extLst>
                  </p:cNvPr>
                  <p:cNvSpPr/>
                  <p:nvPr/>
                </p:nvSpPr>
                <p:spPr>
                  <a:xfrm>
                    <a:off x="5342841" y="1487644"/>
                    <a:ext cx="1045684" cy="2738027"/>
                  </a:xfrm>
                  <a:custGeom>
                    <a:avLst/>
                    <a:gdLst>
                      <a:gd name="connsiteX0" fmla="*/ 3859 w 1045684"/>
                      <a:gd name="connsiteY0" fmla="*/ 10956 h 2738027"/>
                      <a:gd name="connsiteX1" fmla="*/ 943659 w 1045684"/>
                      <a:gd name="connsiteY1" fmla="*/ 1141256 h 2738027"/>
                      <a:gd name="connsiteX2" fmla="*/ 943659 w 1045684"/>
                      <a:gd name="connsiteY2" fmla="*/ 2093756 h 2738027"/>
                      <a:gd name="connsiteX3" fmla="*/ 1000809 w 1045684"/>
                      <a:gd name="connsiteY3" fmla="*/ 2709706 h 2738027"/>
                      <a:gd name="connsiteX4" fmla="*/ 1019859 w 1045684"/>
                      <a:gd name="connsiteY4" fmla="*/ 1173006 h 2738027"/>
                      <a:gd name="connsiteX5" fmla="*/ 626159 w 1045684"/>
                      <a:gd name="connsiteY5" fmla="*/ 601506 h 2738027"/>
                      <a:gd name="connsiteX6" fmla="*/ 3859 w 1045684"/>
                      <a:gd name="connsiteY6" fmla="*/ 10956 h 273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5684" h="2738027">
                        <a:moveTo>
                          <a:pt x="3859" y="10956"/>
                        </a:moveTo>
                        <a:cubicBezTo>
                          <a:pt x="56776" y="100914"/>
                          <a:pt x="787026" y="794123"/>
                          <a:pt x="943659" y="1141256"/>
                        </a:cubicBezTo>
                        <a:cubicBezTo>
                          <a:pt x="1100292" y="1488389"/>
                          <a:pt x="934134" y="1832348"/>
                          <a:pt x="943659" y="2093756"/>
                        </a:cubicBezTo>
                        <a:cubicBezTo>
                          <a:pt x="953184" y="2355164"/>
                          <a:pt x="988109" y="2863164"/>
                          <a:pt x="1000809" y="2709706"/>
                        </a:cubicBezTo>
                        <a:cubicBezTo>
                          <a:pt x="1013509" y="2556248"/>
                          <a:pt x="1082301" y="1524373"/>
                          <a:pt x="1019859" y="1173006"/>
                        </a:cubicBezTo>
                        <a:cubicBezTo>
                          <a:pt x="957417" y="821639"/>
                          <a:pt x="795492" y="794123"/>
                          <a:pt x="626159" y="601506"/>
                        </a:cubicBezTo>
                        <a:cubicBezTo>
                          <a:pt x="456826" y="408889"/>
                          <a:pt x="-49058" y="-79002"/>
                          <a:pt x="3859" y="10956"/>
                        </a:cubicBezTo>
                        <a:close/>
                      </a:path>
                    </a:pathLst>
                  </a:custGeom>
                  <a:grpFill/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1" name="フリーフォーム: 図形 550">
                    <a:extLst>
                      <a:ext uri="{FF2B5EF4-FFF2-40B4-BE49-F238E27FC236}">
                        <a16:creationId xmlns:a16="http://schemas.microsoft.com/office/drawing/2014/main" id="{BF7C91E5-1BEA-4870-95B6-D5302112CE8B}"/>
                      </a:ext>
                    </a:extLst>
                  </p:cNvPr>
                  <p:cNvSpPr/>
                  <p:nvPr/>
                </p:nvSpPr>
                <p:spPr>
                  <a:xfrm>
                    <a:off x="3262982" y="1513145"/>
                    <a:ext cx="962640" cy="1265353"/>
                  </a:xfrm>
                  <a:custGeom>
                    <a:avLst/>
                    <a:gdLst>
                      <a:gd name="connsiteX0" fmla="*/ 934368 w 962640"/>
                      <a:gd name="connsiteY0" fmla="*/ 61655 h 1265353"/>
                      <a:gd name="connsiteX1" fmla="*/ 839118 w 962640"/>
                      <a:gd name="connsiteY1" fmla="*/ 99755 h 1265353"/>
                      <a:gd name="connsiteX2" fmla="*/ 216818 w 962640"/>
                      <a:gd name="connsiteY2" fmla="*/ 988755 h 1265353"/>
                      <a:gd name="connsiteX3" fmla="*/ 7268 w 962640"/>
                      <a:gd name="connsiteY3" fmla="*/ 1261805 h 1265353"/>
                      <a:gd name="connsiteX4" fmla="*/ 89818 w 962640"/>
                      <a:gd name="connsiteY4" fmla="*/ 1096705 h 1265353"/>
                      <a:gd name="connsiteX5" fmla="*/ 483518 w 962640"/>
                      <a:gd name="connsiteY5" fmla="*/ 461705 h 1265353"/>
                      <a:gd name="connsiteX6" fmla="*/ 934368 w 962640"/>
                      <a:gd name="connsiteY6" fmla="*/ 61655 h 1265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2640" h="1265353">
                        <a:moveTo>
                          <a:pt x="934368" y="61655"/>
                        </a:moveTo>
                        <a:cubicBezTo>
                          <a:pt x="993635" y="1330"/>
                          <a:pt x="958710" y="-54762"/>
                          <a:pt x="839118" y="99755"/>
                        </a:cubicBezTo>
                        <a:cubicBezTo>
                          <a:pt x="719526" y="254272"/>
                          <a:pt x="355460" y="795080"/>
                          <a:pt x="216818" y="988755"/>
                        </a:cubicBezTo>
                        <a:cubicBezTo>
                          <a:pt x="78176" y="1182430"/>
                          <a:pt x="28435" y="1243813"/>
                          <a:pt x="7268" y="1261805"/>
                        </a:cubicBezTo>
                        <a:cubicBezTo>
                          <a:pt x="-13899" y="1279797"/>
                          <a:pt x="10443" y="1230055"/>
                          <a:pt x="89818" y="1096705"/>
                        </a:cubicBezTo>
                        <a:cubicBezTo>
                          <a:pt x="169193" y="963355"/>
                          <a:pt x="338526" y="636330"/>
                          <a:pt x="483518" y="461705"/>
                        </a:cubicBezTo>
                        <a:cubicBezTo>
                          <a:pt x="628510" y="287080"/>
                          <a:pt x="875101" y="121980"/>
                          <a:pt x="934368" y="61655"/>
                        </a:cubicBezTo>
                        <a:close/>
                      </a:path>
                    </a:pathLst>
                  </a:custGeom>
                  <a:grpFill/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2" name="フリーフォーム: 図形 551">
                    <a:extLst>
                      <a:ext uri="{FF2B5EF4-FFF2-40B4-BE49-F238E27FC236}">
                        <a16:creationId xmlns:a16="http://schemas.microsoft.com/office/drawing/2014/main" id="{D5DB3E19-635C-437A-8572-0657DD591743}"/>
                      </a:ext>
                    </a:extLst>
                  </p:cNvPr>
                  <p:cNvSpPr/>
                  <p:nvPr/>
                </p:nvSpPr>
                <p:spPr>
                  <a:xfrm>
                    <a:off x="3276547" y="2647022"/>
                    <a:ext cx="33341" cy="1696050"/>
                  </a:xfrm>
                  <a:custGeom>
                    <a:avLst/>
                    <a:gdLst>
                      <a:gd name="connsiteX0" fmla="*/ 25453 w 33341"/>
                      <a:gd name="connsiteY0" fmla="*/ 108878 h 1696050"/>
                      <a:gd name="connsiteX1" fmla="*/ 53 w 33341"/>
                      <a:gd name="connsiteY1" fmla="*/ 172378 h 1696050"/>
                      <a:gd name="connsiteX2" fmla="*/ 19103 w 33341"/>
                      <a:gd name="connsiteY2" fmla="*/ 1683678 h 1696050"/>
                      <a:gd name="connsiteX3" fmla="*/ 31803 w 33341"/>
                      <a:gd name="connsiteY3" fmla="*/ 845478 h 1696050"/>
                      <a:gd name="connsiteX4" fmla="*/ 25453 w 33341"/>
                      <a:gd name="connsiteY4" fmla="*/ 108878 h 1696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41" h="1696050">
                        <a:moveTo>
                          <a:pt x="25453" y="108878"/>
                        </a:moveTo>
                        <a:cubicBezTo>
                          <a:pt x="20161" y="-3305"/>
                          <a:pt x="1111" y="-90089"/>
                          <a:pt x="53" y="172378"/>
                        </a:cubicBezTo>
                        <a:cubicBezTo>
                          <a:pt x="-1005" y="434845"/>
                          <a:pt x="13811" y="1571495"/>
                          <a:pt x="19103" y="1683678"/>
                        </a:cubicBezTo>
                        <a:cubicBezTo>
                          <a:pt x="24395" y="1795861"/>
                          <a:pt x="27570" y="1115353"/>
                          <a:pt x="31803" y="845478"/>
                        </a:cubicBezTo>
                        <a:cubicBezTo>
                          <a:pt x="36036" y="575603"/>
                          <a:pt x="30745" y="221061"/>
                          <a:pt x="25453" y="108878"/>
                        </a:cubicBezTo>
                        <a:close/>
                      </a:path>
                    </a:pathLst>
                  </a:custGeom>
                  <a:grpFill/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3" name="フリーフォーム: 図形 552">
                    <a:extLst>
                      <a:ext uri="{FF2B5EF4-FFF2-40B4-BE49-F238E27FC236}">
                        <a16:creationId xmlns:a16="http://schemas.microsoft.com/office/drawing/2014/main" id="{6454F346-56BA-43DC-8C8A-E351D3B57A20}"/>
                      </a:ext>
                    </a:extLst>
                  </p:cNvPr>
                  <p:cNvSpPr/>
                  <p:nvPr/>
                </p:nvSpPr>
                <p:spPr>
                  <a:xfrm>
                    <a:off x="3295211" y="4342200"/>
                    <a:ext cx="989670" cy="1224366"/>
                  </a:xfrm>
                  <a:custGeom>
                    <a:avLst/>
                    <a:gdLst>
                      <a:gd name="connsiteX0" fmla="*/ 439 w 989670"/>
                      <a:gd name="connsiteY0" fmla="*/ 1200 h 1224366"/>
                      <a:gd name="connsiteX1" fmla="*/ 927539 w 989670"/>
                      <a:gd name="connsiteY1" fmla="*/ 1163250 h 1224366"/>
                      <a:gd name="connsiteX2" fmla="*/ 806889 w 989670"/>
                      <a:gd name="connsiteY2" fmla="*/ 947350 h 1224366"/>
                      <a:gd name="connsiteX3" fmla="*/ 439 w 989670"/>
                      <a:gd name="connsiteY3" fmla="*/ 1200 h 122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89670" h="1224366">
                        <a:moveTo>
                          <a:pt x="439" y="1200"/>
                        </a:moveTo>
                        <a:cubicBezTo>
                          <a:pt x="20547" y="37183"/>
                          <a:pt x="793131" y="1005558"/>
                          <a:pt x="927539" y="1163250"/>
                        </a:cubicBezTo>
                        <a:cubicBezTo>
                          <a:pt x="1061947" y="1320942"/>
                          <a:pt x="958231" y="1146317"/>
                          <a:pt x="806889" y="947350"/>
                        </a:cubicBezTo>
                        <a:cubicBezTo>
                          <a:pt x="655547" y="748383"/>
                          <a:pt x="-19669" y="-34783"/>
                          <a:pt x="439" y="1200"/>
                        </a:cubicBezTo>
                        <a:close/>
                      </a:path>
                    </a:pathLst>
                  </a:custGeom>
                  <a:grpFill/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4" name="フリーフォーム: 図形 553">
                    <a:extLst>
                      <a:ext uri="{FF2B5EF4-FFF2-40B4-BE49-F238E27FC236}">
                        <a16:creationId xmlns:a16="http://schemas.microsoft.com/office/drawing/2014/main" id="{7C49D8D8-2310-49C2-911E-D6CC92AFCDFC}"/>
                      </a:ext>
                    </a:extLst>
                  </p:cNvPr>
                  <p:cNvSpPr/>
                  <p:nvPr/>
                </p:nvSpPr>
                <p:spPr>
                  <a:xfrm>
                    <a:off x="5477183" y="4230641"/>
                    <a:ext cx="896909" cy="1243355"/>
                  </a:xfrm>
                  <a:custGeom>
                    <a:avLst/>
                    <a:gdLst>
                      <a:gd name="connsiteX0" fmla="*/ 891867 w 896909"/>
                      <a:gd name="connsiteY0" fmla="*/ 4809 h 1243355"/>
                      <a:gd name="connsiteX1" fmla="*/ 358467 w 896909"/>
                      <a:gd name="connsiteY1" fmla="*/ 804909 h 1243355"/>
                      <a:gd name="connsiteX2" fmla="*/ 15567 w 896909"/>
                      <a:gd name="connsiteY2" fmla="*/ 1211309 h 1243355"/>
                      <a:gd name="connsiteX3" fmla="*/ 891867 w 896909"/>
                      <a:gd name="connsiteY3" fmla="*/ 4809 h 1243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6909" h="1243355">
                        <a:moveTo>
                          <a:pt x="891867" y="4809"/>
                        </a:moveTo>
                        <a:cubicBezTo>
                          <a:pt x="949017" y="-62924"/>
                          <a:pt x="504517" y="603826"/>
                          <a:pt x="358467" y="804909"/>
                        </a:cubicBezTo>
                        <a:cubicBezTo>
                          <a:pt x="212417" y="1005992"/>
                          <a:pt x="-69100" y="1349951"/>
                          <a:pt x="15567" y="1211309"/>
                        </a:cubicBezTo>
                        <a:cubicBezTo>
                          <a:pt x="100234" y="1072667"/>
                          <a:pt x="834717" y="72542"/>
                          <a:pt x="891867" y="4809"/>
                        </a:cubicBezTo>
                        <a:close/>
                      </a:path>
                    </a:pathLst>
                  </a:custGeom>
                  <a:grpFill/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5" name="フリーフォーム: 図形 554">
                    <a:extLst>
                      <a:ext uri="{FF2B5EF4-FFF2-40B4-BE49-F238E27FC236}">
                        <a16:creationId xmlns:a16="http://schemas.microsoft.com/office/drawing/2014/main" id="{1214CFC4-2F1B-4782-8AA4-283C118209EC}"/>
                      </a:ext>
                    </a:extLst>
                  </p:cNvPr>
                  <p:cNvSpPr/>
                  <p:nvPr/>
                </p:nvSpPr>
                <p:spPr>
                  <a:xfrm>
                    <a:off x="4116368" y="5416512"/>
                    <a:ext cx="1460688" cy="70477"/>
                  </a:xfrm>
                  <a:custGeom>
                    <a:avLst/>
                    <a:gdLst>
                      <a:gd name="connsiteX0" fmla="*/ 4782 w 1460688"/>
                      <a:gd name="connsiteY0" fmla="*/ 69888 h 70477"/>
                      <a:gd name="connsiteX1" fmla="*/ 1420832 w 1460688"/>
                      <a:gd name="connsiteY1" fmla="*/ 31788 h 70477"/>
                      <a:gd name="connsiteX2" fmla="*/ 976332 w 1460688"/>
                      <a:gd name="connsiteY2" fmla="*/ 38 h 70477"/>
                      <a:gd name="connsiteX3" fmla="*/ 4782 w 1460688"/>
                      <a:gd name="connsiteY3" fmla="*/ 69888 h 7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0688" h="70477">
                        <a:moveTo>
                          <a:pt x="4782" y="69888"/>
                        </a:moveTo>
                        <a:cubicBezTo>
                          <a:pt x="78865" y="75180"/>
                          <a:pt x="1258907" y="43430"/>
                          <a:pt x="1420832" y="31788"/>
                        </a:cubicBezTo>
                        <a:cubicBezTo>
                          <a:pt x="1582757" y="20146"/>
                          <a:pt x="1214457" y="-1020"/>
                          <a:pt x="976332" y="38"/>
                        </a:cubicBezTo>
                        <a:cubicBezTo>
                          <a:pt x="738207" y="1096"/>
                          <a:pt x="-69301" y="64596"/>
                          <a:pt x="4782" y="69888"/>
                        </a:cubicBezTo>
                        <a:close/>
                      </a:path>
                    </a:pathLst>
                  </a:custGeom>
                  <a:grpFill/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545" name="フリーフォーム: 図形 544">
                  <a:extLst>
                    <a:ext uri="{FF2B5EF4-FFF2-40B4-BE49-F238E27FC236}">
                      <a16:creationId xmlns:a16="http://schemas.microsoft.com/office/drawing/2014/main" id="{2DFECB50-E03D-424E-80B8-D4889CECA7F6}"/>
                    </a:ext>
                  </a:extLst>
                </p:cNvPr>
                <p:cNvSpPr/>
                <p:nvPr/>
              </p:nvSpPr>
              <p:spPr>
                <a:xfrm>
                  <a:off x="4152858" y="5711439"/>
                  <a:ext cx="1397042" cy="67657"/>
                </a:xfrm>
                <a:custGeom>
                  <a:avLst/>
                  <a:gdLst>
                    <a:gd name="connsiteX0" fmla="*/ 42 w 1397042"/>
                    <a:gd name="connsiteY0" fmla="*/ 386 h 67657"/>
                    <a:gd name="connsiteX1" fmla="*/ 196892 w 1397042"/>
                    <a:gd name="connsiteY1" fmla="*/ 63886 h 67657"/>
                    <a:gd name="connsiteX2" fmla="*/ 939842 w 1397042"/>
                    <a:gd name="connsiteY2" fmla="*/ 60711 h 67657"/>
                    <a:gd name="connsiteX3" fmla="*/ 1397042 w 1397042"/>
                    <a:gd name="connsiteY3" fmla="*/ 54361 h 67657"/>
                    <a:gd name="connsiteX4" fmla="*/ 1241467 w 1397042"/>
                    <a:gd name="connsiteY4" fmla="*/ 48011 h 67657"/>
                    <a:gd name="connsiteX5" fmla="*/ 387392 w 1397042"/>
                    <a:gd name="connsiteY5" fmla="*/ 60711 h 67657"/>
                    <a:gd name="connsiteX6" fmla="*/ 181017 w 1397042"/>
                    <a:gd name="connsiteY6" fmla="*/ 38486 h 67657"/>
                    <a:gd name="connsiteX7" fmla="*/ 42 w 1397042"/>
                    <a:gd name="connsiteY7" fmla="*/ 386 h 67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97042" h="67657">
                      <a:moveTo>
                        <a:pt x="42" y="386"/>
                      </a:moveTo>
                      <a:cubicBezTo>
                        <a:pt x="2688" y="4619"/>
                        <a:pt x="40259" y="53832"/>
                        <a:pt x="196892" y="63886"/>
                      </a:cubicBezTo>
                      <a:cubicBezTo>
                        <a:pt x="353525" y="73940"/>
                        <a:pt x="939842" y="60711"/>
                        <a:pt x="939842" y="60711"/>
                      </a:cubicBezTo>
                      <a:lnTo>
                        <a:pt x="1397042" y="54361"/>
                      </a:lnTo>
                      <a:lnTo>
                        <a:pt x="1241467" y="48011"/>
                      </a:lnTo>
                      <a:lnTo>
                        <a:pt x="387392" y="60711"/>
                      </a:lnTo>
                      <a:cubicBezTo>
                        <a:pt x="210650" y="59124"/>
                        <a:pt x="242400" y="49069"/>
                        <a:pt x="181017" y="38486"/>
                      </a:cubicBezTo>
                      <a:cubicBezTo>
                        <a:pt x="119634" y="27903"/>
                        <a:pt x="-2604" y="-3847"/>
                        <a:pt x="42" y="38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フリーフォーム: 図形 545">
                  <a:extLst>
                    <a:ext uri="{FF2B5EF4-FFF2-40B4-BE49-F238E27FC236}">
                      <a16:creationId xmlns:a16="http://schemas.microsoft.com/office/drawing/2014/main" id="{F04CA0F6-1659-459D-A6D7-39E89D52FBFE}"/>
                    </a:ext>
                  </a:extLst>
                </p:cNvPr>
                <p:cNvSpPr/>
                <p:nvPr/>
              </p:nvSpPr>
              <p:spPr>
                <a:xfrm>
                  <a:off x="4622358" y="5786056"/>
                  <a:ext cx="41095" cy="2924537"/>
                </a:xfrm>
                <a:custGeom>
                  <a:avLst/>
                  <a:gdLst>
                    <a:gd name="connsiteX0" fmla="*/ 442 w 41095"/>
                    <a:gd name="connsiteY0" fmla="*/ 64 h 2924537"/>
                    <a:gd name="connsiteX1" fmla="*/ 20762 w 41095"/>
                    <a:gd name="connsiteY1" fmla="*/ 2555304 h 2924537"/>
                    <a:gd name="connsiteX2" fmla="*/ 41082 w 41095"/>
                    <a:gd name="connsiteY2" fmla="*/ 2636584 h 2924537"/>
                    <a:gd name="connsiteX3" fmla="*/ 442 w 41095"/>
                    <a:gd name="connsiteY3" fmla="*/ 64 h 2924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095" h="2924537">
                      <a:moveTo>
                        <a:pt x="442" y="64"/>
                      </a:moveTo>
                      <a:cubicBezTo>
                        <a:pt x="-2945" y="-13483"/>
                        <a:pt x="13989" y="2115884"/>
                        <a:pt x="20762" y="2555304"/>
                      </a:cubicBezTo>
                      <a:cubicBezTo>
                        <a:pt x="27535" y="2994724"/>
                        <a:pt x="40235" y="3066691"/>
                        <a:pt x="41082" y="2636584"/>
                      </a:cubicBezTo>
                      <a:cubicBezTo>
                        <a:pt x="41929" y="2206477"/>
                        <a:pt x="3829" y="13611"/>
                        <a:pt x="442" y="6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フリーフォーム: 図形 546">
                  <a:extLst>
                    <a:ext uri="{FF2B5EF4-FFF2-40B4-BE49-F238E27FC236}">
                      <a16:creationId xmlns:a16="http://schemas.microsoft.com/office/drawing/2014/main" id="{3A978648-2AC4-43DD-91CF-989C923F8E10}"/>
                    </a:ext>
                  </a:extLst>
                </p:cNvPr>
                <p:cNvSpPr/>
                <p:nvPr/>
              </p:nvSpPr>
              <p:spPr>
                <a:xfrm>
                  <a:off x="5289967" y="5760707"/>
                  <a:ext cx="49885" cy="2776897"/>
                </a:xfrm>
                <a:custGeom>
                  <a:avLst/>
                  <a:gdLst>
                    <a:gd name="connsiteX0" fmla="*/ 8473 w 49885"/>
                    <a:gd name="connsiteY0" fmla="*/ 45733 h 2776897"/>
                    <a:gd name="connsiteX1" fmla="*/ 3393 w 49885"/>
                    <a:gd name="connsiteY1" fmla="*/ 2758453 h 2776897"/>
                    <a:gd name="connsiteX2" fmla="*/ 49113 w 49885"/>
                    <a:gd name="connsiteY2" fmla="*/ 1178573 h 2776897"/>
                    <a:gd name="connsiteX3" fmla="*/ 8473 w 49885"/>
                    <a:gd name="connsiteY3" fmla="*/ 45733 h 277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885" h="2776897">
                      <a:moveTo>
                        <a:pt x="8473" y="45733"/>
                      </a:moveTo>
                      <a:cubicBezTo>
                        <a:pt x="853" y="309046"/>
                        <a:pt x="-3380" y="2569647"/>
                        <a:pt x="3393" y="2758453"/>
                      </a:cubicBezTo>
                      <a:cubicBezTo>
                        <a:pt x="10166" y="2947259"/>
                        <a:pt x="42340" y="1634926"/>
                        <a:pt x="49113" y="1178573"/>
                      </a:cubicBezTo>
                      <a:cubicBezTo>
                        <a:pt x="55886" y="722220"/>
                        <a:pt x="16093" y="-217580"/>
                        <a:pt x="8473" y="4573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4F122457-083D-44E3-A920-A9E26D784E10}"/>
                    </a:ext>
                  </a:extLst>
                </p:cNvPr>
                <p:cNvSpPr/>
                <p:nvPr/>
              </p:nvSpPr>
              <p:spPr>
                <a:xfrm>
                  <a:off x="5562446" y="5689511"/>
                  <a:ext cx="25575" cy="2704325"/>
                </a:xfrm>
                <a:custGeom>
                  <a:avLst/>
                  <a:gdLst>
                    <a:gd name="connsiteX0" fmla="*/ 154 w 25575"/>
                    <a:gd name="connsiteY0" fmla="*/ 86449 h 2704325"/>
                    <a:gd name="connsiteX1" fmla="*/ 15394 w 25575"/>
                    <a:gd name="connsiteY1" fmla="*/ 2697569 h 2704325"/>
                    <a:gd name="connsiteX2" fmla="*/ 25554 w 25575"/>
                    <a:gd name="connsiteY2" fmla="*/ 817969 h 2704325"/>
                    <a:gd name="connsiteX3" fmla="*/ 154 w 25575"/>
                    <a:gd name="connsiteY3" fmla="*/ 86449 h 270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75" h="2704325">
                      <a:moveTo>
                        <a:pt x="154" y="86449"/>
                      </a:moveTo>
                      <a:cubicBezTo>
                        <a:pt x="-1539" y="399716"/>
                        <a:pt x="11161" y="2575649"/>
                        <a:pt x="15394" y="2697569"/>
                      </a:cubicBezTo>
                      <a:cubicBezTo>
                        <a:pt x="19627" y="2819489"/>
                        <a:pt x="24707" y="1256542"/>
                        <a:pt x="25554" y="817969"/>
                      </a:cubicBezTo>
                      <a:cubicBezTo>
                        <a:pt x="26401" y="379396"/>
                        <a:pt x="1847" y="-226818"/>
                        <a:pt x="154" y="8644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E3E37DC8-F902-46F4-82D1-66C0FF2DB656}"/>
                  </a:ext>
                </a:extLst>
              </p:cNvPr>
              <p:cNvSpPr/>
              <p:nvPr/>
            </p:nvSpPr>
            <p:spPr>
              <a:xfrm rot="505552">
                <a:off x="604679" y="6298931"/>
                <a:ext cx="635413" cy="4167739"/>
              </a:xfrm>
              <a:custGeom>
                <a:avLst/>
                <a:gdLst>
                  <a:gd name="connsiteX0" fmla="*/ 0 w 19563"/>
                  <a:gd name="connsiteY0" fmla="*/ 0 h 4167739"/>
                  <a:gd name="connsiteX1" fmla="*/ 19250 w 19563"/>
                  <a:gd name="connsiteY1" fmla="*/ 4167739 h 4167739"/>
                  <a:gd name="connsiteX2" fmla="*/ 0 w 19563"/>
                  <a:gd name="connsiteY2" fmla="*/ 0 h 416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63" h="4167739">
                    <a:moveTo>
                      <a:pt x="0" y="0"/>
                    </a:moveTo>
                    <a:cubicBezTo>
                      <a:pt x="0" y="0"/>
                      <a:pt x="16042" y="4167739"/>
                      <a:pt x="19250" y="4167739"/>
                    </a:cubicBezTo>
                    <a:cubicBezTo>
                      <a:pt x="22458" y="416773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2BBF8EE5-9E42-42C8-BF8A-E347F365E7C8}"/>
                  </a:ext>
                </a:extLst>
              </p:cNvPr>
              <p:cNvSpPr/>
              <p:nvPr/>
            </p:nvSpPr>
            <p:spPr>
              <a:xfrm rot="505552">
                <a:off x="805206" y="6424861"/>
                <a:ext cx="635413" cy="4167739"/>
              </a:xfrm>
              <a:custGeom>
                <a:avLst/>
                <a:gdLst>
                  <a:gd name="connsiteX0" fmla="*/ 0 w 19563"/>
                  <a:gd name="connsiteY0" fmla="*/ 0 h 4167739"/>
                  <a:gd name="connsiteX1" fmla="*/ 19250 w 19563"/>
                  <a:gd name="connsiteY1" fmla="*/ 4167739 h 4167739"/>
                  <a:gd name="connsiteX2" fmla="*/ 0 w 19563"/>
                  <a:gd name="connsiteY2" fmla="*/ 0 h 416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63" h="4167739">
                    <a:moveTo>
                      <a:pt x="0" y="0"/>
                    </a:moveTo>
                    <a:cubicBezTo>
                      <a:pt x="0" y="0"/>
                      <a:pt x="16042" y="4167739"/>
                      <a:pt x="19250" y="4167739"/>
                    </a:cubicBezTo>
                    <a:cubicBezTo>
                      <a:pt x="22458" y="416773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EF8E80C5-F435-4843-B272-E4B914BE4F67}"/>
                  </a:ext>
                </a:extLst>
              </p:cNvPr>
              <p:cNvSpPr/>
              <p:nvPr/>
            </p:nvSpPr>
            <p:spPr>
              <a:xfrm>
                <a:off x="1537876" y="4476320"/>
                <a:ext cx="72119" cy="3171215"/>
              </a:xfrm>
              <a:custGeom>
                <a:avLst/>
                <a:gdLst>
                  <a:gd name="connsiteX0" fmla="*/ 2166 w 72119"/>
                  <a:gd name="connsiteY0" fmla="*/ 201558 h 3171215"/>
                  <a:gd name="connsiteX1" fmla="*/ 11791 w 72119"/>
                  <a:gd name="connsiteY1" fmla="*/ 3098762 h 3171215"/>
                  <a:gd name="connsiteX2" fmla="*/ 69543 w 72119"/>
                  <a:gd name="connsiteY2" fmla="*/ 2116985 h 3171215"/>
                  <a:gd name="connsiteX3" fmla="*/ 59918 w 72119"/>
                  <a:gd name="connsiteY3" fmla="*/ 153432 h 3171215"/>
                  <a:gd name="connsiteX4" fmla="*/ 40667 w 72119"/>
                  <a:gd name="connsiteY4" fmla="*/ 240059 h 3171215"/>
                  <a:gd name="connsiteX5" fmla="*/ 2166 w 72119"/>
                  <a:gd name="connsiteY5" fmla="*/ 201558 h 3171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19" h="3171215">
                    <a:moveTo>
                      <a:pt x="2166" y="201558"/>
                    </a:moveTo>
                    <a:cubicBezTo>
                      <a:pt x="-2647" y="678009"/>
                      <a:pt x="561" y="2779524"/>
                      <a:pt x="11791" y="3098762"/>
                    </a:cubicBezTo>
                    <a:cubicBezTo>
                      <a:pt x="23021" y="3418000"/>
                      <a:pt x="61522" y="2607873"/>
                      <a:pt x="69543" y="2116985"/>
                    </a:cubicBezTo>
                    <a:cubicBezTo>
                      <a:pt x="77564" y="1626097"/>
                      <a:pt x="64731" y="466253"/>
                      <a:pt x="59918" y="153432"/>
                    </a:cubicBezTo>
                    <a:cubicBezTo>
                      <a:pt x="55105" y="-159389"/>
                      <a:pt x="51897" y="236851"/>
                      <a:pt x="40667" y="240059"/>
                    </a:cubicBezTo>
                    <a:cubicBezTo>
                      <a:pt x="29438" y="243267"/>
                      <a:pt x="6979" y="-274893"/>
                      <a:pt x="2166" y="20155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63" name="フリーフォーム: 図形 562">
            <a:extLst>
              <a:ext uri="{FF2B5EF4-FFF2-40B4-BE49-F238E27FC236}">
                <a16:creationId xmlns:a16="http://schemas.microsoft.com/office/drawing/2014/main" id="{34615F85-2503-48D0-93AD-F42BB5648121}"/>
              </a:ext>
            </a:extLst>
          </p:cNvPr>
          <p:cNvSpPr/>
          <p:nvPr/>
        </p:nvSpPr>
        <p:spPr>
          <a:xfrm>
            <a:off x="594439" y="2546475"/>
            <a:ext cx="49028" cy="1060420"/>
          </a:xfrm>
          <a:custGeom>
            <a:avLst/>
            <a:gdLst>
              <a:gd name="connsiteX0" fmla="*/ 2461 w 49028"/>
              <a:gd name="connsiteY0" fmla="*/ 90892 h 1060420"/>
              <a:gd name="connsiteX1" fmla="*/ 10928 w 49028"/>
              <a:gd name="connsiteY1" fmla="*/ 1060325 h 1060420"/>
              <a:gd name="connsiteX2" fmla="*/ 49028 w 49028"/>
              <a:gd name="connsiteY2" fmla="*/ 150158 h 1060420"/>
              <a:gd name="connsiteX3" fmla="*/ 2461 w 49028"/>
              <a:gd name="connsiteY3" fmla="*/ 90892 h 106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28" h="1060420">
                <a:moveTo>
                  <a:pt x="2461" y="90892"/>
                </a:moveTo>
                <a:cubicBezTo>
                  <a:pt x="-3889" y="242586"/>
                  <a:pt x="3167" y="1050447"/>
                  <a:pt x="10928" y="1060325"/>
                </a:cubicBezTo>
                <a:cubicBezTo>
                  <a:pt x="18689" y="1070203"/>
                  <a:pt x="49028" y="310319"/>
                  <a:pt x="49028" y="150158"/>
                </a:cubicBezTo>
                <a:cubicBezTo>
                  <a:pt x="49028" y="-10003"/>
                  <a:pt x="8811" y="-60802"/>
                  <a:pt x="2461" y="9089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: 図形 563">
            <a:extLst>
              <a:ext uri="{FF2B5EF4-FFF2-40B4-BE49-F238E27FC236}">
                <a16:creationId xmlns:a16="http://schemas.microsoft.com/office/drawing/2014/main" id="{781C800C-2554-4A19-A0FB-C45F033B3369}"/>
              </a:ext>
            </a:extLst>
          </p:cNvPr>
          <p:cNvSpPr/>
          <p:nvPr/>
        </p:nvSpPr>
        <p:spPr>
          <a:xfrm>
            <a:off x="626313" y="2628528"/>
            <a:ext cx="191977" cy="394138"/>
          </a:xfrm>
          <a:custGeom>
            <a:avLst/>
            <a:gdLst>
              <a:gd name="connsiteX0" fmla="*/ 220 w 191977"/>
              <a:gd name="connsiteY0" fmla="*/ 372 h 394138"/>
              <a:gd name="connsiteX1" fmla="*/ 148387 w 191977"/>
              <a:gd name="connsiteY1" fmla="*/ 30005 h 394138"/>
              <a:gd name="connsiteX2" fmla="*/ 131454 w 191977"/>
              <a:gd name="connsiteY2" fmla="*/ 199339 h 394138"/>
              <a:gd name="connsiteX3" fmla="*/ 161087 w 191977"/>
              <a:gd name="connsiteY3" fmla="*/ 394072 h 394138"/>
              <a:gd name="connsiteX4" fmla="*/ 156854 w 191977"/>
              <a:gd name="connsiteY4" fmla="*/ 178172 h 394138"/>
              <a:gd name="connsiteX5" fmla="*/ 186487 w 191977"/>
              <a:gd name="connsiteY5" fmla="*/ 34239 h 394138"/>
              <a:gd name="connsiteX6" fmla="*/ 220 w 191977"/>
              <a:gd name="connsiteY6" fmla="*/ 372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77" h="394138">
                <a:moveTo>
                  <a:pt x="220" y="372"/>
                </a:moveTo>
                <a:cubicBezTo>
                  <a:pt x="-6130" y="-334"/>
                  <a:pt x="126515" y="-3156"/>
                  <a:pt x="148387" y="30005"/>
                </a:cubicBezTo>
                <a:cubicBezTo>
                  <a:pt x="170259" y="63166"/>
                  <a:pt x="129337" y="138661"/>
                  <a:pt x="131454" y="199339"/>
                </a:cubicBezTo>
                <a:cubicBezTo>
                  <a:pt x="133571" y="260017"/>
                  <a:pt x="156854" y="397600"/>
                  <a:pt x="161087" y="394072"/>
                </a:cubicBezTo>
                <a:cubicBezTo>
                  <a:pt x="165320" y="390544"/>
                  <a:pt x="152621" y="238144"/>
                  <a:pt x="156854" y="178172"/>
                </a:cubicBezTo>
                <a:cubicBezTo>
                  <a:pt x="161087" y="118200"/>
                  <a:pt x="207654" y="63167"/>
                  <a:pt x="186487" y="34239"/>
                </a:cubicBezTo>
                <a:cubicBezTo>
                  <a:pt x="165320" y="5311"/>
                  <a:pt x="6570" y="1078"/>
                  <a:pt x="220" y="3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: 図形 564">
            <a:extLst>
              <a:ext uri="{FF2B5EF4-FFF2-40B4-BE49-F238E27FC236}">
                <a16:creationId xmlns:a16="http://schemas.microsoft.com/office/drawing/2014/main" id="{34882F9C-DD7D-4172-B69B-4A7DCE6B56A0}"/>
              </a:ext>
            </a:extLst>
          </p:cNvPr>
          <p:cNvSpPr/>
          <p:nvPr/>
        </p:nvSpPr>
        <p:spPr>
          <a:xfrm>
            <a:off x="605324" y="3238327"/>
            <a:ext cx="271274" cy="364090"/>
          </a:xfrm>
          <a:custGeom>
            <a:avLst/>
            <a:gdLst>
              <a:gd name="connsiteX0" fmla="*/ 270976 w 271274"/>
              <a:gd name="connsiteY0" fmla="*/ 173 h 364090"/>
              <a:gd name="connsiteX1" fmla="*/ 186309 w 271274"/>
              <a:gd name="connsiteY1" fmla="*/ 135640 h 364090"/>
              <a:gd name="connsiteX2" fmla="*/ 186309 w 271274"/>
              <a:gd name="connsiteY2" fmla="*/ 326140 h 364090"/>
              <a:gd name="connsiteX3" fmla="*/ 169376 w 271274"/>
              <a:gd name="connsiteY3" fmla="*/ 330373 h 364090"/>
              <a:gd name="connsiteX4" fmla="*/ 43 w 271274"/>
              <a:gd name="connsiteY4" fmla="*/ 351540 h 364090"/>
              <a:gd name="connsiteX5" fmla="*/ 152443 w 271274"/>
              <a:gd name="connsiteY5" fmla="*/ 355773 h 364090"/>
              <a:gd name="connsiteX6" fmla="*/ 127043 w 271274"/>
              <a:gd name="connsiteY6" fmla="*/ 237240 h 364090"/>
              <a:gd name="connsiteX7" fmla="*/ 152443 w 271274"/>
              <a:gd name="connsiteY7" fmla="*/ 110240 h 364090"/>
              <a:gd name="connsiteX8" fmla="*/ 270976 w 271274"/>
              <a:gd name="connsiteY8" fmla="*/ 173 h 36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74" h="364090">
                <a:moveTo>
                  <a:pt x="270976" y="173"/>
                </a:moveTo>
                <a:cubicBezTo>
                  <a:pt x="276620" y="4406"/>
                  <a:pt x="200420" y="81312"/>
                  <a:pt x="186309" y="135640"/>
                </a:cubicBezTo>
                <a:cubicBezTo>
                  <a:pt x="172198" y="189968"/>
                  <a:pt x="186309" y="326140"/>
                  <a:pt x="186309" y="326140"/>
                </a:cubicBezTo>
                <a:cubicBezTo>
                  <a:pt x="183487" y="358595"/>
                  <a:pt x="200420" y="326140"/>
                  <a:pt x="169376" y="330373"/>
                </a:cubicBezTo>
                <a:cubicBezTo>
                  <a:pt x="138332" y="334606"/>
                  <a:pt x="2865" y="347307"/>
                  <a:pt x="43" y="351540"/>
                </a:cubicBezTo>
                <a:cubicBezTo>
                  <a:pt x="-2779" y="355773"/>
                  <a:pt x="131277" y="374823"/>
                  <a:pt x="152443" y="355773"/>
                </a:cubicBezTo>
                <a:cubicBezTo>
                  <a:pt x="173609" y="336723"/>
                  <a:pt x="127043" y="278162"/>
                  <a:pt x="127043" y="237240"/>
                </a:cubicBezTo>
                <a:cubicBezTo>
                  <a:pt x="127043" y="196318"/>
                  <a:pt x="131982" y="150457"/>
                  <a:pt x="152443" y="110240"/>
                </a:cubicBezTo>
                <a:cubicBezTo>
                  <a:pt x="172904" y="70023"/>
                  <a:pt x="265332" y="-4060"/>
                  <a:pt x="270976" y="17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: 図形 565">
            <a:extLst>
              <a:ext uri="{FF2B5EF4-FFF2-40B4-BE49-F238E27FC236}">
                <a16:creationId xmlns:a16="http://schemas.microsoft.com/office/drawing/2014/main" id="{B5AEB635-AF6D-46C6-B916-A0C67AD923F4}"/>
              </a:ext>
            </a:extLst>
          </p:cNvPr>
          <p:cNvSpPr/>
          <p:nvPr/>
        </p:nvSpPr>
        <p:spPr>
          <a:xfrm>
            <a:off x="765069" y="2656449"/>
            <a:ext cx="177718" cy="377341"/>
          </a:xfrm>
          <a:custGeom>
            <a:avLst/>
            <a:gdLst>
              <a:gd name="connsiteX0" fmla="*/ 174731 w 177718"/>
              <a:gd name="connsiteY0" fmla="*/ 2084 h 377341"/>
              <a:gd name="connsiteX1" fmla="*/ 1164 w 177718"/>
              <a:gd name="connsiteY1" fmla="*/ 370384 h 377341"/>
              <a:gd name="connsiteX2" fmla="*/ 102764 w 177718"/>
              <a:gd name="connsiteY2" fmla="*/ 226451 h 377341"/>
              <a:gd name="connsiteX3" fmla="*/ 174731 w 177718"/>
              <a:gd name="connsiteY3" fmla="*/ 2084 h 37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18" h="377341">
                <a:moveTo>
                  <a:pt x="174731" y="2084"/>
                </a:moveTo>
                <a:cubicBezTo>
                  <a:pt x="157798" y="26073"/>
                  <a:pt x="13158" y="332990"/>
                  <a:pt x="1164" y="370384"/>
                </a:cubicBezTo>
                <a:cubicBezTo>
                  <a:pt x="-10831" y="407779"/>
                  <a:pt x="73131" y="285012"/>
                  <a:pt x="102764" y="226451"/>
                </a:cubicBezTo>
                <a:cubicBezTo>
                  <a:pt x="132397" y="167890"/>
                  <a:pt x="191664" y="-21905"/>
                  <a:pt x="174731" y="208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: 図形 566">
            <a:extLst>
              <a:ext uri="{FF2B5EF4-FFF2-40B4-BE49-F238E27FC236}">
                <a16:creationId xmlns:a16="http://schemas.microsoft.com/office/drawing/2014/main" id="{2AAE8EBF-9379-4AC1-858D-F2CB4C9EFF6C}"/>
              </a:ext>
            </a:extLst>
          </p:cNvPr>
          <p:cNvSpPr/>
          <p:nvPr/>
        </p:nvSpPr>
        <p:spPr>
          <a:xfrm>
            <a:off x="943669" y="2648811"/>
            <a:ext cx="199410" cy="924463"/>
          </a:xfrm>
          <a:custGeom>
            <a:avLst/>
            <a:gdLst>
              <a:gd name="connsiteX0" fmla="*/ 364 w 199410"/>
              <a:gd name="connsiteY0" fmla="*/ 1256 h 924463"/>
              <a:gd name="connsiteX1" fmla="*/ 123131 w 199410"/>
              <a:gd name="connsiteY1" fmla="*/ 30889 h 924463"/>
              <a:gd name="connsiteX2" fmla="*/ 72331 w 199410"/>
              <a:gd name="connsiteY2" fmla="*/ 170589 h 924463"/>
              <a:gd name="connsiteX3" fmla="*/ 4598 w 199410"/>
              <a:gd name="connsiteY3" fmla="*/ 356856 h 924463"/>
              <a:gd name="connsiteX4" fmla="*/ 85031 w 199410"/>
              <a:gd name="connsiteY4" fmla="*/ 606622 h 924463"/>
              <a:gd name="connsiteX5" fmla="*/ 199331 w 199410"/>
              <a:gd name="connsiteY5" fmla="*/ 924122 h 924463"/>
              <a:gd name="connsiteX6" fmla="*/ 101964 w 199410"/>
              <a:gd name="connsiteY6" fmla="*/ 661656 h 924463"/>
              <a:gd name="connsiteX7" fmla="*/ 38464 w 199410"/>
              <a:gd name="connsiteY7" fmla="*/ 361089 h 924463"/>
              <a:gd name="connsiteX8" fmla="*/ 97731 w 199410"/>
              <a:gd name="connsiteY8" fmla="*/ 174822 h 924463"/>
              <a:gd name="connsiteX9" fmla="*/ 169698 w 199410"/>
              <a:gd name="connsiteY9" fmla="*/ 56289 h 924463"/>
              <a:gd name="connsiteX10" fmla="*/ 364 w 199410"/>
              <a:gd name="connsiteY10" fmla="*/ 1256 h 9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410" h="924463">
                <a:moveTo>
                  <a:pt x="364" y="1256"/>
                </a:moveTo>
                <a:cubicBezTo>
                  <a:pt x="-7397" y="-2977"/>
                  <a:pt x="111137" y="2667"/>
                  <a:pt x="123131" y="30889"/>
                </a:cubicBezTo>
                <a:cubicBezTo>
                  <a:pt x="135125" y="59111"/>
                  <a:pt x="92086" y="116261"/>
                  <a:pt x="72331" y="170589"/>
                </a:cubicBezTo>
                <a:cubicBezTo>
                  <a:pt x="52576" y="224917"/>
                  <a:pt x="2481" y="284184"/>
                  <a:pt x="4598" y="356856"/>
                </a:cubicBezTo>
                <a:cubicBezTo>
                  <a:pt x="6715" y="429528"/>
                  <a:pt x="52576" y="512078"/>
                  <a:pt x="85031" y="606622"/>
                </a:cubicBezTo>
                <a:cubicBezTo>
                  <a:pt x="117486" y="701166"/>
                  <a:pt x="196509" y="914950"/>
                  <a:pt x="199331" y="924122"/>
                </a:cubicBezTo>
                <a:cubicBezTo>
                  <a:pt x="202153" y="933294"/>
                  <a:pt x="128775" y="755495"/>
                  <a:pt x="101964" y="661656"/>
                </a:cubicBezTo>
                <a:cubicBezTo>
                  <a:pt x="75153" y="567817"/>
                  <a:pt x="39170" y="442228"/>
                  <a:pt x="38464" y="361089"/>
                </a:cubicBezTo>
                <a:cubicBezTo>
                  <a:pt x="37759" y="279950"/>
                  <a:pt x="75859" y="225622"/>
                  <a:pt x="97731" y="174822"/>
                </a:cubicBezTo>
                <a:cubicBezTo>
                  <a:pt x="119603" y="124022"/>
                  <a:pt x="183809" y="82394"/>
                  <a:pt x="169698" y="56289"/>
                </a:cubicBezTo>
                <a:cubicBezTo>
                  <a:pt x="155587" y="30184"/>
                  <a:pt x="8125" y="5489"/>
                  <a:pt x="364" y="125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: 図形 567">
            <a:extLst>
              <a:ext uri="{FF2B5EF4-FFF2-40B4-BE49-F238E27FC236}">
                <a16:creationId xmlns:a16="http://schemas.microsoft.com/office/drawing/2014/main" id="{5671F196-6B93-408C-8089-0866C364D4FA}"/>
              </a:ext>
            </a:extLst>
          </p:cNvPr>
          <p:cNvSpPr/>
          <p:nvPr/>
        </p:nvSpPr>
        <p:spPr>
          <a:xfrm>
            <a:off x="837875" y="3227241"/>
            <a:ext cx="304155" cy="360714"/>
          </a:xfrm>
          <a:custGeom>
            <a:avLst/>
            <a:gdLst>
              <a:gd name="connsiteX0" fmla="*/ 325 w 304155"/>
              <a:gd name="connsiteY0" fmla="*/ 7026 h 360714"/>
              <a:gd name="connsiteX1" fmla="*/ 80758 w 304155"/>
              <a:gd name="connsiteY1" fmla="*/ 282192 h 360714"/>
              <a:gd name="connsiteX2" fmla="*/ 110392 w 304155"/>
              <a:gd name="connsiteY2" fmla="*/ 358392 h 360714"/>
              <a:gd name="connsiteX3" fmla="*/ 233158 w 304155"/>
              <a:gd name="connsiteY3" fmla="*/ 341459 h 360714"/>
              <a:gd name="connsiteX4" fmla="*/ 300892 w 304155"/>
              <a:gd name="connsiteY4" fmla="*/ 345692 h 360714"/>
              <a:gd name="connsiteX5" fmla="*/ 131558 w 304155"/>
              <a:gd name="connsiteY5" fmla="*/ 320292 h 360714"/>
              <a:gd name="connsiteX6" fmla="*/ 55358 w 304155"/>
              <a:gd name="connsiteY6" fmla="*/ 100159 h 360714"/>
              <a:gd name="connsiteX7" fmla="*/ 325 w 304155"/>
              <a:gd name="connsiteY7" fmla="*/ 7026 h 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55" h="360714">
                <a:moveTo>
                  <a:pt x="325" y="7026"/>
                </a:moveTo>
                <a:cubicBezTo>
                  <a:pt x="4558" y="37365"/>
                  <a:pt x="62414" y="223631"/>
                  <a:pt x="80758" y="282192"/>
                </a:cubicBezTo>
                <a:cubicBezTo>
                  <a:pt x="99102" y="340753"/>
                  <a:pt x="84992" y="348514"/>
                  <a:pt x="110392" y="358392"/>
                </a:cubicBezTo>
                <a:cubicBezTo>
                  <a:pt x="135792" y="368270"/>
                  <a:pt x="201408" y="343576"/>
                  <a:pt x="233158" y="341459"/>
                </a:cubicBezTo>
                <a:cubicBezTo>
                  <a:pt x="264908" y="339342"/>
                  <a:pt x="317825" y="349220"/>
                  <a:pt x="300892" y="345692"/>
                </a:cubicBezTo>
                <a:cubicBezTo>
                  <a:pt x="283959" y="342164"/>
                  <a:pt x="172480" y="361214"/>
                  <a:pt x="131558" y="320292"/>
                </a:cubicBezTo>
                <a:cubicBezTo>
                  <a:pt x="90636" y="279370"/>
                  <a:pt x="76525" y="148842"/>
                  <a:pt x="55358" y="100159"/>
                </a:cubicBezTo>
                <a:cubicBezTo>
                  <a:pt x="34191" y="51476"/>
                  <a:pt x="-3908" y="-23313"/>
                  <a:pt x="325" y="70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: 図形 568">
            <a:extLst>
              <a:ext uri="{FF2B5EF4-FFF2-40B4-BE49-F238E27FC236}">
                <a16:creationId xmlns:a16="http://schemas.microsoft.com/office/drawing/2014/main" id="{7DA31F92-C8F9-4BE2-82FC-9B504FB7253F}"/>
              </a:ext>
            </a:extLst>
          </p:cNvPr>
          <p:cNvSpPr/>
          <p:nvPr/>
        </p:nvSpPr>
        <p:spPr>
          <a:xfrm>
            <a:off x="1180186" y="2652109"/>
            <a:ext cx="496342" cy="921338"/>
          </a:xfrm>
          <a:custGeom>
            <a:avLst/>
            <a:gdLst>
              <a:gd name="connsiteX0" fmla="*/ 9381 w 496342"/>
              <a:gd name="connsiteY0" fmla="*/ 27591 h 921338"/>
              <a:gd name="connsiteX1" fmla="*/ 5147 w 496342"/>
              <a:gd name="connsiteY1" fmla="*/ 738791 h 921338"/>
              <a:gd name="connsiteX2" fmla="*/ 55947 w 496342"/>
              <a:gd name="connsiteY2" fmla="*/ 861558 h 921338"/>
              <a:gd name="connsiteX3" fmla="*/ 212581 w 496342"/>
              <a:gd name="connsiteY3" fmla="*/ 920824 h 921338"/>
              <a:gd name="connsiteX4" fmla="*/ 352281 w 496342"/>
              <a:gd name="connsiteY4" fmla="*/ 882724 h 921338"/>
              <a:gd name="connsiteX5" fmla="*/ 470814 w 496342"/>
              <a:gd name="connsiteY5" fmla="*/ 759958 h 921338"/>
              <a:gd name="connsiteX6" fmla="*/ 483514 w 496342"/>
              <a:gd name="connsiteY6" fmla="*/ 539824 h 921338"/>
              <a:gd name="connsiteX7" fmla="*/ 496214 w 496342"/>
              <a:gd name="connsiteY7" fmla="*/ 235024 h 921338"/>
              <a:gd name="connsiteX8" fmla="*/ 487747 w 496342"/>
              <a:gd name="connsiteY8" fmla="*/ 74158 h 921338"/>
              <a:gd name="connsiteX9" fmla="*/ 453881 w 496342"/>
              <a:gd name="connsiteY9" fmla="*/ 383191 h 921338"/>
              <a:gd name="connsiteX10" fmla="*/ 420014 w 496342"/>
              <a:gd name="connsiteY10" fmla="*/ 768424 h 921338"/>
              <a:gd name="connsiteX11" fmla="*/ 263381 w 496342"/>
              <a:gd name="connsiteY11" fmla="*/ 857324 h 921338"/>
              <a:gd name="connsiteX12" fmla="*/ 72881 w 496342"/>
              <a:gd name="connsiteY12" fmla="*/ 730324 h 921338"/>
              <a:gd name="connsiteX13" fmla="*/ 72881 w 496342"/>
              <a:gd name="connsiteY13" fmla="*/ 201158 h 921338"/>
              <a:gd name="connsiteX14" fmla="*/ 9381 w 496342"/>
              <a:gd name="connsiteY14" fmla="*/ 27591 h 92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6342" h="921338">
                <a:moveTo>
                  <a:pt x="9381" y="27591"/>
                </a:moveTo>
                <a:cubicBezTo>
                  <a:pt x="-1908" y="117196"/>
                  <a:pt x="-2614" y="599797"/>
                  <a:pt x="5147" y="738791"/>
                </a:cubicBezTo>
                <a:cubicBezTo>
                  <a:pt x="12908" y="877786"/>
                  <a:pt x="21375" y="831219"/>
                  <a:pt x="55947" y="861558"/>
                </a:cubicBezTo>
                <a:cubicBezTo>
                  <a:pt x="90519" y="891897"/>
                  <a:pt x="163192" y="917296"/>
                  <a:pt x="212581" y="920824"/>
                </a:cubicBezTo>
                <a:cubicBezTo>
                  <a:pt x="261970" y="924352"/>
                  <a:pt x="309242" y="909535"/>
                  <a:pt x="352281" y="882724"/>
                </a:cubicBezTo>
                <a:cubicBezTo>
                  <a:pt x="395320" y="855913"/>
                  <a:pt x="448942" y="817108"/>
                  <a:pt x="470814" y="759958"/>
                </a:cubicBezTo>
                <a:cubicBezTo>
                  <a:pt x="492686" y="702808"/>
                  <a:pt x="479281" y="627313"/>
                  <a:pt x="483514" y="539824"/>
                </a:cubicBezTo>
                <a:cubicBezTo>
                  <a:pt x="487747" y="452335"/>
                  <a:pt x="495509" y="312635"/>
                  <a:pt x="496214" y="235024"/>
                </a:cubicBezTo>
                <a:cubicBezTo>
                  <a:pt x="496919" y="157413"/>
                  <a:pt x="494803" y="49464"/>
                  <a:pt x="487747" y="74158"/>
                </a:cubicBezTo>
                <a:cubicBezTo>
                  <a:pt x="480692" y="98853"/>
                  <a:pt x="465170" y="267480"/>
                  <a:pt x="453881" y="383191"/>
                </a:cubicBezTo>
                <a:cubicBezTo>
                  <a:pt x="442592" y="498902"/>
                  <a:pt x="451764" y="689402"/>
                  <a:pt x="420014" y="768424"/>
                </a:cubicBezTo>
                <a:cubicBezTo>
                  <a:pt x="388264" y="847446"/>
                  <a:pt x="321237" y="863674"/>
                  <a:pt x="263381" y="857324"/>
                </a:cubicBezTo>
                <a:cubicBezTo>
                  <a:pt x="205526" y="850974"/>
                  <a:pt x="104631" y="839685"/>
                  <a:pt x="72881" y="730324"/>
                </a:cubicBezTo>
                <a:cubicBezTo>
                  <a:pt x="41131" y="620963"/>
                  <a:pt x="79937" y="316869"/>
                  <a:pt x="72881" y="201158"/>
                </a:cubicBezTo>
                <a:cubicBezTo>
                  <a:pt x="65825" y="85447"/>
                  <a:pt x="20670" y="-62014"/>
                  <a:pt x="9381" y="2759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: 図形 569">
            <a:extLst>
              <a:ext uri="{FF2B5EF4-FFF2-40B4-BE49-F238E27FC236}">
                <a16:creationId xmlns:a16="http://schemas.microsoft.com/office/drawing/2014/main" id="{043B4B39-49FF-44DD-B8E5-3148B17E47AA}"/>
              </a:ext>
            </a:extLst>
          </p:cNvPr>
          <p:cNvSpPr/>
          <p:nvPr/>
        </p:nvSpPr>
        <p:spPr>
          <a:xfrm>
            <a:off x="1193798" y="2667612"/>
            <a:ext cx="466495" cy="731886"/>
          </a:xfrm>
          <a:custGeom>
            <a:avLst/>
            <a:gdLst>
              <a:gd name="connsiteX0" fmla="*/ 2 w 466495"/>
              <a:gd name="connsiteY0" fmla="*/ 3621 h 731886"/>
              <a:gd name="connsiteX1" fmla="*/ 169335 w 466495"/>
              <a:gd name="connsiteY1" fmla="*/ 71355 h 731886"/>
              <a:gd name="connsiteX2" fmla="*/ 156635 w 466495"/>
              <a:gd name="connsiteY2" fmla="*/ 558188 h 731886"/>
              <a:gd name="connsiteX3" fmla="*/ 215902 w 466495"/>
              <a:gd name="connsiteY3" fmla="*/ 680955 h 731886"/>
              <a:gd name="connsiteX4" fmla="*/ 351369 w 466495"/>
              <a:gd name="connsiteY4" fmla="*/ 659788 h 731886"/>
              <a:gd name="connsiteX5" fmla="*/ 351369 w 466495"/>
              <a:gd name="connsiteY5" fmla="*/ 431188 h 731886"/>
              <a:gd name="connsiteX6" fmla="*/ 342902 w 466495"/>
              <a:gd name="connsiteY6" fmla="*/ 100988 h 731886"/>
              <a:gd name="connsiteX7" fmla="*/ 334435 w 466495"/>
              <a:gd name="connsiteY7" fmla="*/ 54421 h 731886"/>
              <a:gd name="connsiteX8" fmla="*/ 465669 w 466495"/>
              <a:gd name="connsiteY8" fmla="*/ 50188 h 731886"/>
              <a:gd name="connsiteX9" fmla="*/ 389469 w 466495"/>
              <a:gd name="connsiteY9" fmla="*/ 105221 h 731886"/>
              <a:gd name="connsiteX10" fmla="*/ 372535 w 466495"/>
              <a:gd name="connsiteY10" fmla="*/ 587821 h 731886"/>
              <a:gd name="connsiteX11" fmla="*/ 266702 w 466495"/>
              <a:gd name="connsiteY11" fmla="*/ 731755 h 731886"/>
              <a:gd name="connsiteX12" fmla="*/ 127002 w 466495"/>
              <a:gd name="connsiteY12" fmla="*/ 570888 h 731886"/>
              <a:gd name="connsiteX13" fmla="*/ 203202 w 466495"/>
              <a:gd name="connsiteY13" fmla="*/ 240688 h 731886"/>
              <a:gd name="connsiteX14" fmla="*/ 173569 w 466495"/>
              <a:gd name="connsiteY14" fmla="*/ 79821 h 731886"/>
              <a:gd name="connsiteX15" fmla="*/ 2 w 466495"/>
              <a:gd name="connsiteY15" fmla="*/ 3621 h 7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495" h="731886">
                <a:moveTo>
                  <a:pt x="2" y="3621"/>
                </a:moveTo>
                <a:cubicBezTo>
                  <a:pt x="-704" y="2210"/>
                  <a:pt x="143230" y="-21073"/>
                  <a:pt x="169335" y="71355"/>
                </a:cubicBezTo>
                <a:cubicBezTo>
                  <a:pt x="195440" y="163783"/>
                  <a:pt x="148874" y="456588"/>
                  <a:pt x="156635" y="558188"/>
                </a:cubicBezTo>
                <a:cubicBezTo>
                  <a:pt x="164396" y="659788"/>
                  <a:pt x="183446" y="664022"/>
                  <a:pt x="215902" y="680955"/>
                </a:cubicBezTo>
                <a:cubicBezTo>
                  <a:pt x="248358" y="697888"/>
                  <a:pt x="328791" y="701416"/>
                  <a:pt x="351369" y="659788"/>
                </a:cubicBezTo>
                <a:cubicBezTo>
                  <a:pt x="373947" y="618160"/>
                  <a:pt x="352780" y="524321"/>
                  <a:pt x="351369" y="431188"/>
                </a:cubicBezTo>
                <a:cubicBezTo>
                  <a:pt x="349958" y="338055"/>
                  <a:pt x="345724" y="163782"/>
                  <a:pt x="342902" y="100988"/>
                </a:cubicBezTo>
                <a:cubicBezTo>
                  <a:pt x="340080" y="38194"/>
                  <a:pt x="313974" y="62888"/>
                  <a:pt x="334435" y="54421"/>
                </a:cubicBezTo>
                <a:cubicBezTo>
                  <a:pt x="354896" y="45954"/>
                  <a:pt x="456497" y="41721"/>
                  <a:pt x="465669" y="50188"/>
                </a:cubicBezTo>
                <a:cubicBezTo>
                  <a:pt x="474841" y="58655"/>
                  <a:pt x="404991" y="15616"/>
                  <a:pt x="389469" y="105221"/>
                </a:cubicBezTo>
                <a:cubicBezTo>
                  <a:pt x="373947" y="194826"/>
                  <a:pt x="392996" y="483399"/>
                  <a:pt x="372535" y="587821"/>
                </a:cubicBezTo>
                <a:cubicBezTo>
                  <a:pt x="352074" y="692243"/>
                  <a:pt x="307624" y="734577"/>
                  <a:pt x="266702" y="731755"/>
                </a:cubicBezTo>
                <a:cubicBezTo>
                  <a:pt x="225780" y="728933"/>
                  <a:pt x="137585" y="652732"/>
                  <a:pt x="127002" y="570888"/>
                </a:cubicBezTo>
                <a:cubicBezTo>
                  <a:pt x="116419" y="489044"/>
                  <a:pt x="195441" y="322533"/>
                  <a:pt x="203202" y="240688"/>
                </a:cubicBezTo>
                <a:cubicBezTo>
                  <a:pt x="210963" y="158844"/>
                  <a:pt x="202497" y="116510"/>
                  <a:pt x="173569" y="79821"/>
                </a:cubicBezTo>
                <a:cubicBezTo>
                  <a:pt x="144641" y="43132"/>
                  <a:pt x="708" y="5032"/>
                  <a:pt x="2" y="362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: 図形 570">
            <a:extLst>
              <a:ext uri="{FF2B5EF4-FFF2-40B4-BE49-F238E27FC236}">
                <a16:creationId xmlns:a16="http://schemas.microsoft.com/office/drawing/2014/main" id="{C7757338-6118-44FC-BF07-139D92334C17}"/>
              </a:ext>
            </a:extLst>
          </p:cNvPr>
          <p:cNvSpPr/>
          <p:nvPr/>
        </p:nvSpPr>
        <p:spPr>
          <a:xfrm>
            <a:off x="1709911" y="2735404"/>
            <a:ext cx="203064" cy="813764"/>
          </a:xfrm>
          <a:custGeom>
            <a:avLst/>
            <a:gdLst>
              <a:gd name="connsiteX0" fmla="*/ 173922 w 203064"/>
              <a:gd name="connsiteY0" fmla="*/ 3563 h 813764"/>
              <a:gd name="connsiteX1" fmla="*/ 140056 w 203064"/>
              <a:gd name="connsiteY1" fmla="*/ 596229 h 813764"/>
              <a:gd name="connsiteX2" fmla="*/ 89256 w 203064"/>
              <a:gd name="connsiteY2" fmla="*/ 625863 h 813764"/>
              <a:gd name="connsiteX3" fmla="*/ 4589 w 203064"/>
              <a:gd name="connsiteY3" fmla="*/ 575063 h 813764"/>
              <a:gd name="connsiteX4" fmla="*/ 17289 w 203064"/>
              <a:gd name="connsiteY4" fmla="*/ 769796 h 813764"/>
              <a:gd name="connsiteX5" fmla="*/ 68089 w 203064"/>
              <a:gd name="connsiteY5" fmla="*/ 807896 h 813764"/>
              <a:gd name="connsiteX6" fmla="*/ 190856 w 203064"/>
              <a:gd name="connsiteY6" fmla="*/ 807896 h 813764"/>
              <a:gd name="connsiteX7" fmla="*/ 101956 w 203064"/>
              <a:gd name="connsiteY7" fmla="*/ 752863 h 813764"/>
              <a:gd name="connsiteX8" fmla="*/ 76556 w 203064"/>
              <a:gd name="connsiteY8" fmla="*/ 676663 h 813764"/>
              <a:gd name="connsiteX9" fmla="*/ 199322 w 203064"/>
              <a:gd name="connsiteY9" fmla="*/ 363396 h 813764"/>
              <a:gd name="connsiteX10" fmla="*/ 173922 w 203064"/>
              <a:gd name="connsiteY10" fmla="*/ 3563 h 81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064" h="813764">
                <a:moveTo>
                  <a:pt x="173922" y="3563"/>
                </a:moveTo>
                <a:cubicBezTo>
                  <a:pt x="164044" y="42369"/>
                  <a:pt x="154167" y="492512"/>
                  <a:pt x="140056" y="596229"/>
                </a:cubicBezTo>
                <a:cubicBezTo>
                  <a:pt x="125945" y="699946"/>
                  <a:pt x="111834" y="629391"/>
                  <a:pt x="89256" y="625863"/>
                </a:cubicBezTo>
                <a:cubicBezTo>
                  <a:pt x="66678" y="622335"/>
                  <a:pt x="16583" y="551074"/>
                  <a:pt x="4589" y="575063"/>
                </a:cubicBezTo>
                <a:cubicBezTo>
                  <a:pt x="-7406" y="599052"/>
                  <a:pt x="6706" y="730991"/>
                  <a:pt x="17289" y="769796"/>
                </a:cubicBezTo>
                <a:cubicBezTo>
                  <a:pt x="27872" y="808601"/>
                  <a:pt x="39161" y="801546"/>
                  <a:pt x="68089" y="807896"/>
                </a:cubicBezTo>
                <a:cubicBezTo>
                  <a:pt x="97017" y="814246"/>
                  <a:pt x="185211" y="817068"/>
                  <a:pt x="190856" y="807896"/>
                </a:cubicBezTo>
                <a:cubicBezTo>
                  <a:pt x="196501" y="798724"/>
                  <a:pt x="121006" y="774735"/>
                  <a:pt x="101956" y="752863"/>
                </a:cubicBezTo>
                <a:cubicBezTo>
                  <a:pt x="82906" y="730991"/>
                  <a:pt x="60328" y="741574"/>
                  <a:pt x="76556" y="676663"/>
                </a:cubicBezTo>
                <a:cubicBezTo>
                  <a:pt x="92784" y="611752"/>
                  <a:pt x="185211" y="473463"/>
                  <a:pt x="199322" y="363396"/>
                </a:cubicBezTo>
                <a:cubicBezTo>
                  <a:pt x="213433" y="253329"/>
                  <a:pt x="183800" y="-35243"/>
                  <a:pt x="173922" y="356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: 図形 571">
            <a:extLst>
              <a:ext uri="{FF2B5EF4-FFF2-40B4-BE49-F238E27FC236}">
                <a16:creationId xmlns:a16="http://schemas.microsoft.com/office/drawing/2014/main" id="{817ACFA7-9137-4083-AAB6-861E45322BF5}"/>
              </a:ext>
            </a:extLst>
          </p:cNvPr>
          <p:cNvSpPr/>
          <p:nvPr/>
        </p:nvSpPr>
        <p:spPr>
          <a:xfrm>
            <a:off x="1870950" y="2668654"/>
            <a:ext cx="209706" cy="871975"/>
          </a:xfrm>
          <a:custGeom>
            <a:avLst/>
            <a:gdLst>
              <a:gd name="connsiteX0" fmla="*/ 183 w 209706"/>
              <a:gd name="connsiteY0" fmla="*/ 91479 h 871975"/>
              <a:gd name="connsiteX1" fmla="*/ 152583 w 209706"/>
              <a:gd name="connsiteY1" fmla="*/ 91479 h 871975"/>
              <a:gd name="connsiteX2" fmla="*/ 139883 w 209706"/>
              <a:gd name="connsiteY2" fmla="*/ 620646 h 871975"/>
              <a:gd name="connsiteX3" fmla="*/ 89083 w 209706"/>
              <a:gd name="connsiteY3" fmla="*/ 794213 h 871975"/>
              <a:gd name="connsiteX4" fmla="*/ 34050 w 209706"/>
              <a:gd name="connsiteY4" fmla="*/ 870413 h 871975"/>
              <a:gd name="connsiteX5" fmla="*/ 207617 w 209706"/>
              <a:gd name="connsiteY5" fmla="*/ 730713 h 871975"/>
              <a:gd name="connsiteX6" fmla="*/ 122950 w 209706"/>
              <a:gd name="connsiteY6" fmla="*/ 40679 h 871975"/>
              <a:gd name="connsiteX7" fmla="*/ 183 w 209706"/>
              <a:gd name="connsiteY7" fmla="*/ 91479 h 87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06" h="871975">
                <a:moveTo>
                  <a:pt x="183" y="91479"/>
                </a:moveTo>
                <a:cubicBezTo>
                  <a:pt x="5122" y="99946"/>
                  <a:pt x="129300" y="3285"/>
                  <a:pt x="152583" y="91479"/>
                </a:cubicBezTo>
                <a:cubicBezTo>
                  <a:pt x="175866" y="179673"/>
                  <a:pt x="150466" y="503524"/>
                  <a:pt x="139883" y="620646"/>
                </a:cubicBezTo>
                <a:cubicBezTo>
                  <a:pt x="129300" y="737768"/>
                  <a:pt x="106722" y="752585"/>
                  <a:pt x="89083" y="794213"/>
                </a:cubicBezTo>
                <a:cubicBezTo>
                  <a:pt x="71444" y="835841"/>
                  <a:pt x="14295" y="880996"/>
                  <a:pt x="34050" y="870413"/>
                </a:cubicBezTo>
                <a:cubicBezTo>
                  <a:pt x="53805" y="859830"/>
                  <a:pt x="192800" y="869002"/>
                  <a:pt x="207617" y="730713"/>
                </a:cubicBezTo>
                <a:cubicBezTo>
                  <a:pt x="222434" y="592424"/>
                  <a:pt x="154700" y="152862"/>
                  <a:pt x="122950" y="40679"/>
                </a:cubicBezTo>
                <a:cubicBezTo>
                  <a:pt x="91200" y="-71504"/>
                  <a:pt x="-4756" y="83012"/>
                  <a:pt x="183" y="914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: 図形 572">
            <a:extLst>
              <a:ext uri="{FF2B5EF4-FFF2-40B4-BE49-F238E27FC236}">
                <a16:creationId xmlns:a16="http://schemas.microsoft.com/office/drawing/2014/main" id="{DDC5D948-8986-4ABF-A5C1-DC27E6D47507}"/>
              </a:ext>
            </a:extLst>
          </p:cNvPr>
          <p:cNvSpPr/>
          <p:nvPr/>
        </p:nvSpPr>
        <p:spPr>
          <a:xfrm>
            <a:off x="2130214" y="2768277"/>
            <a:ext cx="168520" cy="801648"/>
          </a:xfrm>
          <a:custGeom>
            <a:avLst/>
            <a:gdLst>
              <a:gd name="connsiteX0" fmla="*/ 7619 w 168520"/>
              <a:gd name="connsiteY0" fmla="*/ 323 h 801648"/>
              <a:gd name="connsiteX1" fmla="*/ 3386 w 168520"/>
              <a:gd name="connsiteY1" fmla="*/ 749623 h 801648"/>
              <a:gd name="connsiteX2" fmla="*/ 41486 w 168520"/>
              <a:gd name="connsiteY2" fmla="*/ 736923 h 801648"/>
              <a:gd name="connsiteX3" fmla="*/ 168486 w 168520"/>
              <a:gd name="connsiteY3" fmla="*/ 732690 h 801648"/>
              <a:gd name="connsiteX4" fmla="*/ 54186 w 168520"/>
              <a:gd name="connsiteY4" fmla="*/ 656490 h 801648"/>
              <a:gd name="connsiteX5" fmla="*/ 7619 w 168520"/>
              <a:gd name="connsiteY5" fmla="*/ 323 h 8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520" h="801648">
                <a:moveTo>
                  <a:pt x="7619" y="323"/>
                </a:moveTo>
                <a:cubicBezTo>
                  <a:pt x="-848" y="15845"/>
                  <a:pt x="-2258" y="626856"/>
                  <a:pt x="3386" y="749623"/>
                </a:cubicBezTo>
                <a:cubicBezTo>
                  <a:pt x="9030" y="872390"/>
                  <a:pt x="13969" y="739745"/>
                  <a:pt x="41486" y="736923"/>
                </a:cubicBezTo>
                <a:cubicBezTo>
                  <a:pt x="69003" y="734101"/>
                  <a:pt x="166369" y="746096"/>
                  <a:pt x="168486" y="732690"/>
                </a:cubicBezTo>
                <a:cubicBezTo>
                  <a:pt x="170603" y="719285"/>
                  <a:pt x="76058" y="779962"/>
                  <a:pt x="54186" y="656490"/>
                </a:cubicBezTo>
                <a:cubicBezTo>
                  <a:pt x="32314" y="533018"/>
                  <a:pt x="16086" y="-15199"/>
                  <a:pt x="7619" y="32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: 図形 573">
            <a:extLst>
              <a:ext uri="{FF2B5EF4-FFF2-40B4-BE49-F238E27FC236}">
                <a16:creationId xmlns:a16="http://schemas.microsoft.com/office/drawing/2014/main" id="{78088068-15FC-4B30-8F81-4F13E84FA480}"/>
              </a:ext>
            </a:extLst>
          </p:cNvPr>
          <p:cNvSpPr/>
          <p:nvPr/>
        </p:nvSpPr>
        <p:spPr>
          <a:xfrm>
            <a:off x="2291821" y="2781277"/>
            <a:ext cx="23831" cy="772667"/>
          </a:xfrm>
          <a:custGeom>
            <a:avLst/>
            <a:gdLst>
              <a:gd name="connsiteX0" fmla="*/ 2646 w 23831"/>
              <a:gd name="connsiteY0" fmla="*/ 23 h 772667"/>
              <a:gd name="connsiteX1" fmla="*/ 2646 w 23831"/>
              <a:gd name="connsiteY1" fmla="*/ 698523 h 772667"/>
              <a:gd name="connsiteX2" fmla="*/ 23812 w 23831"/>
              <a:gd name="connsiteY2" fmla="*/ 673123 h 772667"/>
              <a:gd name="connsiteX3" fmla="*/ 2646 w 23831"/>
              <a:gd name="connsiteY3" fmla="*/ 23 h 77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31" h="772667">
                <a:moveTo>
                  <a:pt x="2646" y="23"/>
                </a:moveTo>
                <a:cubicBezTo>
                  <a:pt x="-882" y="4256"/>
                  <a:pt x="-882" y="586340"/>
                  <a:pt x="2646" y="698523"/>
                </a:cubicBezTo>
                <a:cubicBezTo>
                  <a:pt x="6174" y="810706"/>
                  <a:pt x="23107" y="790245"/>
                  <a:pt x="23812" y="673123"/>
                </a:cubicBezTo>
                <a:cubicBezTo>
                  <a:pt x="24517" y="556001"/>
                  <a:pt x="6174" y="-4210"/>
                  <a:pt x="2646" y="2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: 図形 574">
            <a:extLst>
              <a:ext uri="{FF2B5EF4-FFF2-40B4-BE49-F238E27FC236}">
                <a16:creationId xmlns:a16="http://schemas.microsoft.com/office/drawing/2014/main" id="{35AB9423-0CEC-4770-B72F-A6267F3DBCE8}"/>
              </a:ext>
            </a:extLst>
          </p:cNvPr>
          <p:cNvSpPr/>
          <p:nvPr/>
        </p:nvSpPr>
        <p:spPr>
          <a:xfrm>
            <a:off x="2119627" y="2751630"/>
            <a:ext cx="204537" cy="57465"/>
          </a:xfrm>
          <a:custGeom>
            <a:avLst/>
            <a:gdLst>
              <a:gd name="connsiteX0" fmla="*/ 13973 w 204537"/>
              <a:gd name="connsiteY0" fmla="*/ 37 h 57465"/>
              <a:gd name="connsiteX1" fmla="*/ 204473 w 204537"/>
              <a:gd name="connsiteY1" fmla="*/ 46603 h 57465"/>
              <a:gd name="connsiteX2" fmla="*/ 35140 w 204537"/>
              <a:gd name="connsiteY2" fmla="*/ 55070 h 57465"/>
              <a:gd name="connsiteX3" fmla="*/ 13973 w 204537"/>
              <a:gd name="connsiteY3" fmla="*/ 37 h 5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7" h="57465">
                <a:moveTo>
                  <a:pt x="13973" y="37"/>
                </a:moveTo>
                <a:cubicBezTo>
                  <a:pt x="42195" y="-1374"/>
                  <a:pt x="200945" y="37431"/>
                  <a:pt x="204473" y="46603"/>
                </a:cubicBezTo>
                <a:cubicBezTo>
                  <a:pt x="208001" y="55775"/>
                  <a:pt x="66185" y="60714"/>
                  <a:pt x="35140" y="55070"/>
                </a:cubicBezTo>
                <a:cubicBezTo>
                  <a:pt x="4095" y="49426"/>
                  <a:pt x="-14249" y="1448"/>
                  <a:pt x="13973" y="3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: 図形 575">
            <a:extLst>
              <a:ext uri="{FF2B5EF4-FFF2-40B4-BE49-F238E27FC236}">
                <a16:creationId xmlns:a16="http://schemas.microsoft.com/office/drawing/2014/main" id="{7A599643-0547-4326-933E-72320EB8FFBB}"/>
              </a:ext>
            </a:extLst>
          </p:cNvPr>
          <p:cNvSpPr/>
          <p:nvPr/>
        </p:nvSpPr>
        <p:spPr>
          <a:xfrm>
            <a:off x="2227161" y="3506080"/>
            <a:ext cx="119710" cy="3691952"/>
          </a:xfrm>
          <a:custGeom>
            <a:avLst/>
            <a:gdLst>
              <a:gd name="connsiteX0" fmla="*/ 20739 w 119710"/>
              <a:gd name="connsiteY0" fmla="*/ 75320 h 3691952"/>
              <a:gd name="connsiteX1" fmla="*/ 77889 w 119710"/>
              <a:gd name="connsiteY1" fmla="*/ 1586620 h 3691952"/>
              <a:gd name="connsiteX2" fmla="*/ 115989 w 119710"/>
              <a:gd name="connsiteY2" fmla="*/ 2653420 h 3691952"/>
              <a:gd name="connsiteX3" fmla="*/ 109639 w 119710"/>
              <a:gd name="connsiteY3" fmla="*/ 3167770 h 3691952"/>
              <a:gd name="connsiteX4" fmla="*/ 39789 w 119710"/>
              <a:gd name="connsiteY4" fmla="*/ 3688470 h 3691952"/>
              <a:gd name="connsiteX5" fmla="*/ 46139 w 119710"/>
              <a:gd name="connsiteY5" fmla="*/ 2901070 h 3691952"/>
              <a:gd name="connsiteX6" fmla="*/ 1689 w 119710"/>
              <a:gd name="connsiteY6" fmla="*/ 507120 h 3691952"/>
              <a:gd name="connsiteX7" fmla="*/ 20739 w 119710"/>
              <a:gd name="connsiteY7" fmla="*/ 75320 h 369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710" h="3691952">
                <a:moveTo>
                  <a:pt x="20739" y="75320"/>
                </a:moveTo>
                <a:cubicBezTo>
                  <a:pt x="33439" y="255237"/>
                  <a:pt x="62014" y="1156937"/>
                  <a:pt x="77889" y="1586620"/>
                </a:cubicBezTo>
                <a:cubicBezTo>
                  <a:pt x="93764" y="2016303"/>
                  <a:pt x="110697" y="2389895"/>
                  <a:pt x="115989" y="2653420"/>
                </a:cubicBezTo>
                <a:cubicBezTo>
                  <a:pt x="121281" y="2916945"/>
                  <a:pt x="122339" y="2995262"/>
                  <a:pt x="109639" y="3167770"/>
                </a:cubicBezTo>
                <a:cubicBezTo>
                  <a:pt x="96939" y="3340278"/>
                  <a:pt x="50372" y="3732920"/>
                  <a:pt x="39789" y="3688470"/>
                </a:cubicBezTo>
                <a:cubicBezTo>
                  <a:pt x="29206" y="3644020"/>
                  <a:pt x="52489" y="3431295"/>
                  <a:pt x="46139" y="2901070"/>
                </a:cubicBezTo>
                <a:cubicBezTo>
                  <a:pt x="39789" y="2370845"/>
                  <a:pt x="8039" y="977020"/>
                  <a:pt x="1689" y="507120"/>
                </a:cubicBezTo>
                <a:cubicBezTo>
                  <a:pt x="-4661" y="37220"/>
                  <a:pt x="8039" y="-104597"/>
                  <a:pt x="20739" y="7532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: 図形 576">
            <a:extLst>
              <a:ext uri="{FF2B5EF4-FFF2-40B4-BE49-F238E27FC236}">
                <a16:creationId xmlns:a16="http://schemas.microsoft.com/office/drawing/2014/main" id="{0CAE7492-0337-44E5-8C40-A1BF7023D8BD}"/>
              </a:ext>
            </a:extLst>
          </p:cNvPr>
          <p:cNvSpPr/>
          <p:nvPr/>
        </p:nvSpPr>
        <p:spPr>
          <a:xfrm>
            <a:off x="7390075" y="3423424"/>
            <a:ext cx="118476" cy="3891664"/>
          </a:xfrm>
          <a:custGeom>
            <a:avLst/>
            <a:gdLst>
              <a:gd name="connsiteX0" fmla="*/ 90225 w 118476"/>
              <a:gd name="connsiteY0" fmla="*/ 170676 h 3891664"/>
              <a:gd name="connsiteX1" fmla="*/ 33075 w 118476"/>
              <a:gd name="connsiteY1" fmla="*/ 3529826 h 3891664"/>
              <a:gd name="connsiteX2" fmla="*/ 52125 w 118476"/>
              <a:gd name="connsiteY2" fmla="*/ 3796526 h 3891664"/>
              <a:gd name="connsiteX3" fmla="*/ 1325 w 118476"/>
              <a:gd name="connsiteY3" fmla="*/ 3510776 h 3891664"/>
              <a:gd name="connsiteX4" fmla="*/ 115625 w 118476"/>
              <a:gd name="connsiteY4" fmla="*/ 2532876 h 3891664"/>
              <a:gd name="connsiteX5" fmla="*/ 83875 w 118476"/>
              <a:gd name="connsiteY5" fmla="*/ 704076 h 3891664"/>
              <a:gd name="connsiteX6" fmla="*/ 90225 w 118476"/>
              <a:gd name="connsiteY6" fmla="*/ 170676 h 38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76" h="3891664">
                <a:moveTo>
                  <a:pt x="90225" y="170676"/>
                </a:moveTo>
                <a:cubicBezTo>
                  <a:pt x="81758" y="641634"/>
                  <a:pt x="39425" y="2925518"/>
                  <a:pt x="33075" y="3529826"/>
                </a:cubicBezTo>
                <a:cubicBezTo>
                  <a:pt x="26725" y="4134134"/>
                  <a:pt x="57417" y="3799701"/>
                  <a:pt x="52125" y="3796526"/>
                </a:cubicBezTo>
                <a:cubicBezTo>
                  <a:pt x="46833" y="3793351"/>
                  <a:pt x="-9258" y="3721384"/>
                  <a:pt x="1325" y="3510776"/>
                </a:cubicBezTo>
                <a:cubicBezTo>
                  <a:pt x="11908" y="3300168"/>
                  <a:pt x="101867" y="3000659"/>
                  <a:pt x="115625" y="2532876"/>
                </a:cubicBezTo>
                <a:cubicBezTo>
                  <a:pt x="129383" y="2065093"/>
                  <a:pt x="89167" y="1096718"/>
                  <a:pt x="83875" y="704076"/>
                </a:cubicBezTo>
                <a:cubicBezTo>
                  <a:pt x="78583" y="311434"/>
                  <a:pt x="98692" y="-300282"/>
                  <a:pt x="90225" y="17067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: 図形 577">
            <a:extLst>
              <a:ext uri="{FF2B5EF4-FFF2-40B4-BE49-F238E27FC236}">
                <a16:creationId xmlns:a16="http://schemas.microsoft.com/office/drawing/2014/main" id="{CDCC2795-BB85-4F23-970B-F04BFBB66BE1}"/>
              </a:ext>
            </a:extLst>
          </p:cNvPr>
          <p:cNvSpPr/>
          <p:nvPr/>
        </p:nvSpPr>
        <p:spPr>
          <a:xfrm>
            <a:off x="7427471" y="3592103"/>
            <a:ext cx="123317" cy="1317489"/>
          </a:xfrm>
          <a:custGeom>
            <a:avLst/>
            <a:gdLst>
              <a:gd name="connsiteX0" fmla="*/ 40129 w 123317"/>
              <a:gd name="connsiteY0" fmla="*/ 1997 h 1317489"/>
              <a:gd name="connsiteX1" fmla="*/ 46479 w 123317"/>
              <a:gd name="connsiteY1" fmla="*/ 1005297 h 1317489"/>
              <a:gd name="connsiteX2" fmla="*/ 2029 w 123317"/>
              <a:gd name="connsiteY2" fmla="*/ 1310097 h 1317489"/>
              <a:gd name="connsiteX3" fmla="*/ 122679 w 123317"/>
              <a:gd name="connsiteY3" fmla="*/ 763997 h 1317489"/>
              <a:gd name="connsiteX4" fmla="*/ 40129 w 123317"/>
              <a:gd name="connsiteY4" fmla="*/ 1997 h 131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17" h="1317489">
                <a:moveTo>
                  <a:pt x="40129" y="1997"/>
                </a:moveTo>
                <a:cubicBezTo>
                  <a:pt x="27429" y="42214"/>
                  <a:pt x="52829" y="787280"/>
                  <a:pt x="46479" y="1005297"/>
                </a:cubicBezTo>
                <a:cubicBezTo>
                  <a:pt x="40129" y="1223314"/>
                  <a:pt x="-10671" y="1350314"/>
                  <a:pt x="2029" y="1310097"/>
                </a:cubicBezTo>
                <a:cubicBezTo>
                  <a:pt x="14729" y="1269880"/>
                  <a:pt x="114212" y="988364"/>
                  <a:pt x="122679" y="763997"/>
                </a:cubicBezTo>
                <a:cubicBezTo>
                  <a:pt x="131146" y="539630"/>
                  <a:pt x="52829" y="-38220"/>
                  <a:pt x="40129" y="199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: 図形 578">
            <a:extLst>
              <a:ext uri="{FF2B5EF4-FFF2-40B4-BE49-F238E27FC236}">
                <a16:creationId xmlns:a16="http://schemas.microsoft.com/office/drawing/2014/main" id="{A36C3BBF-C1CF-4D5E-909F-4A2DCF9403F7}"/>
              </a:ext>
            </a:extLst>
          </p:cNvPr>
          <p:cNvSpPr/>
          <p:nvPr/>
        </p:nvSpPr>
        <p:spPr>
          <a:xfrm>
            <a:off x="6572719" y="3543733"/>
            <a:ext cx="128492" cy="2058497"/>
          </a:xfrm>
          <a:custGeom>
            <a:avLst/>
            <a:gdLst>
              <a:gd name="connsiteX0" fmla="*/ 127801 w 128492"/>
              <a:gd name="connsiteY0" fmla="*/ 68147 h 2058497"/>
              <a:gd name="connsiteX1" fmla="*/ 107481 w 128492"/>
              <a:gd name="connsiteY1" fmla="*/ 1404187 h 2058497"/>
              <a:gd name="connsiteX2" fmla="*/ 122721 w 128492"/>
              <a:gd name="connsiteY2" fmla="*/ 1886787 h 2058497"/>
              <a:gd name="connsiteX3" fmla="*/ 801 w 128492"/>
              <a:gd name="connsiteY3" fmla="*/ 2054427 h 2058497"/>
              <a:gd name="connsiteX4" fmla="*/ 71921 w 128492"/>
              <a:gd name="connsiteY4" fmla="*/ 1744547 h 2058497"/>
              <a:gd name="connsiteX5" fmla="*/ 112561 w 128492"/>
              <a:gd name="connsiteY5" fmla="*/ 662507 h 2058497"/>
              <a:gd name="connsiteX6" fmla="*/ 77001 w 128492"/>
              <a:gd name="connsiteY6" fmla="*/ 240867 h 2058497"/>
              <a:gd name="connsiteX7" fmla="*/ 127801 w 128492"/>
              <a:gd name="connsiteY7" fmla="*/ 68147 h 205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92" h="2058497">
                <a:moveTo>
                  <a:pt x="127801" y="68147"/>
                </a:moveTo>
                <a:cubicBezTo>
                  <a:pt x="132881" y="262034"/>
                  <a:pt x="108328" y="1101080"/>
                  <a:pt x="107481" y="1404187"/>
                </a:cubicBezTo>
                <a:cubicBezTo>
                  <a:pt x="106634" y="1707294"/>
                  <a:pt x="140501" y="1778414"/>
                  <a:pt x="122721" y="1886787"/>
                </a:cubicBezTo>
                <a:cubicBezTo>
                  <a:pt x="104941" y="1995160"/>
                  <a:pt x="9268" y="2078134"/>
                  <a:pt x="801" y="2054427"/>
                </a:cubicBezTo>
                <a:cubicBezTo>
                  <a:pt x="-7666" y="2030720"/>
                  <a:pt x="53294" y="1976534"/>
                  <a:pt x="71921" y="1744547"/>
                </a:cubicBezTo>
                <a:cubicBezTo>
                  <a:pt x="90548" y="1512560"/>
                  <a:pt x="111714" y="913120"/>
                  <a:pt x="112561" y="662507"/>
                </a:cubicBezTo>
                <a:cubicBezTo>
                  <a:pt x="113408" y="411894"/>
                  <a:pt x="75308" y="335694"/>
                  <a:pt x="77001" y="240867"/>
                </a:cubicBezTo>
                <a:cubicBezTo>
                  <a:pt x="78694" y="146040"/>
                  <a:pt x="122721" y="-125740"/>
                  <a:pt x="127801" y="6814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: 図形 579">
            <a:extLst>
              <a:ext uri="{FF2B5EF4-FFF2-40B4-BE49-F238E27FC236}">
                <a16:creationId xmlns:a16="http://schemas.microsoft.com/office/drawing/2014/main" id="{66B67671-C515-495F-8CA6-5E7277A53D1B}"/>
              </a:ext>
            </a:extLst>
          </p:cNvPr>
          <p:cNvSpPr/>
          <p:nvPr/>
        </p:nvSpPr>
        <p:spPr>
          <a:xfrm>
            <a:off x="6993041" y="4617609"/>
            <a:ext cx="410773" cy="1116614"/>
          </a:xfrm>
          <a:custGeom>
            <a:avLst/>
            <a:gdLst>
              <a:gd name="connsiteX0" fmla="*/ 7199 w 410773"/>
              <a:gd name="connsiteY0" fmla="*/ 111 h 1116614"/>
              <a:gd name="connsiteX1" fmla="*/ 47839 w 410773"/>
              <a:gd name="connsiteY1" fmla="*/ 904351 h 1116614"/>
              <a:gd name="connsiteX2" fmla="*/ 408519 w 410773"/>
              <a:gd name="connsiteY2" fmla="*/ 1112631 h 1116614"/>
              <a:gd name="connsiteX3" fmla="*/ 195159 w 410773"/>
              <a:gd name="connsiteY3" fmla="*/ 1026271 h 1116614"/>
              <a:gd name="connsiteX4" fmla="*/ 78319 w 410773"/>
              <a:gd name="connsiteY4" fmla="*/ 843391 h 1116614"/>
              <a:gd name="connsiteX5" fmla="*/ 7199 w 410773"/>
              <a:gd name="connsiteY5" fmla="*/ 111 h 111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773" h="1116614">
                <a:moveTo>
                  <a:pt x="7199" y="111"/>
                </a:moveTo>
                <a:cubicBezTo>
                  <a:pt x="2119" y="10271"/>
                  <a:pt x="-19048" y="718931"/>
                  <a:pt x="47839" y="904351"/>
                </a:cubicBezTo>
                <a:cubicBezTo>
                  <a:pt x="114726" y="1089771"/>
                  <a:pt x="383966" y="1092311"/>
                  <a:pt x="408519" y="1112631"/>
                </a:cubicBezTo>
                <a:cubicBezTo>
                  <a:pt x="433072" y="1132951"/>
                  <a:pt x="250192" y="1071144"/>
                  <a:pt x="195159" y="1026271"/>
                </a:cubicBezTo>
                <a:cubicBezTo>
                  <a:pt x="140126" y="981398"/>
                  <a:pt x="108799" y="1010184"/>
                  <a:pt x="78319" y="843391"/>
                </a:cubicBezTo>
                <a:cubicBezTo>
                  <a:pt x="47839" y="676598"/>
                  <a:pt x="12279" y="-10049"/>
                  <a:pt x="7199" y="11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: 図形 580">
            <a:extLst>
              <a:ext uri="{FF2B5EF4-FFF2-40B4-BE49-F238E27FC236}">
                <a16:creationId xmlns:a16="http://schemas.microsoft.com/office/drawing/2014/main" id="{8483A256-9F66-4925-B8F1-92FC1E43FD42}"/>
              </a:ext>
            </a:extLst>
          </p:cNvPr>
          <p:cNvSpPr/>
          <p:nvPr/>
        </p:nvSpPr>
        <p:spPr>
          <a:xfrm>
            <a:off x="7000186" y="5557461"/>
            <a:ext cx="81343" cy="1101483"/>
          </a:xfrm>
          <a:custGeom>
            <a:avLst/>
            <a:gdLst>
              <a:gd name="connsiteX0" fmla="*/ 81334 w 81343"/>
              <a:gd name="connsiteY0" fmla="*/ 50859 h 1101483"/>
              <a:gd name="connsiteX1" fmla="*/ 15294 w 81343"/>
              <a:gd name="connsiteY1" fmla="*/ 955099 h 1101483"/>
              <a:gd name="connsiteX2" fmla="*/ 54 w 81343"/>
              <a:gd name="connsiteY2" fmla="*/ 1071939 h 1101483"/>
              <a:gd name="connsiteX3" fmla="*/ 10214 w 81343"/>
              <a:gd name="connsiteY3" fmla="*/ 660459 h 1101483"/>
              <a:gd name="connsiteX4" fmla="*/ 10214 w 81343"/>
              <a:gd name="connsiteY4" fmla="*/ 167699 h 1101483"/>
              <a:gd name="connsiteX5" fmla="*/ 81334 w 81343"/>
              <a:gd name="connsiteY5" fmla="*/ 50859 h 11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43" h="1101483">
                <a:moveTo>
                  <a:pt x="81334" y="50859"/>
                </a:moveTo>
                <a:cubicBezTo>
                  <a:pt x="82181" y="182092"/>
                  <a:pt x="28841" y="784919"/>
                  <a:pt x="15294" y="955099"/>
                </a:cubicBezTo>
                <a:cubicBezTo>
                  <a:pt x="1747" y="1125279"/>
                  <a:pt x="901" y="1121046"/>
                  <a:pt x="54" y="1071939"/>
                </a:cubicBezTo>
                <a:cubicBezTo>
                  <a:pt x="-793" y="1022832"/>
                  <a:pt x="8521" y="811166"/>
                  <a:pt x="10214" y="660459"/>
                </a:cubicBezTo>
                <a:cubicBezTo>
                  <a:pt x="11907" y="509752"/>
                  <a:pt x="-2486" y="262526"/>
                  <a:pt x="10214" y="167699"/>
                </a:cubicBezTo>
                <a:cubicBezTo>
                  <a:pt x="22914" y="72872"/>
                  <a:pt x="80487" y="-80374"/>
                  <a:pt x="81334" y="5085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: 図形 581">
            <a:extLst>
              <a:ext uri="{FF2B5EF4-FFF2-40B4-BE49-F238E27FC236}">
                <a16:creationId xmlns:a16="http://schemas.microsoft.com/office/drawing/2014/main" id="{BD7102C9-5FAD-4B9E-8263-E97CF4026F88}"/>
              </a:ext>
            </a:extLst>
          </p:cNvPr>
          <p:cNvSpPr/>
          <p:nvPr/>
        </p:nvSpPr>
        <p:spPr>
          <a:xfrm>
            <a:off x="6129234" y="5610969"/>
            <a:ext cx="465292" cy="556203"/>
          </a:xfrm>
          <a:custGeom>
            <a:avLst/>
            <a:gdLst>
              <a:gd name="connsiteX0" fmla="*/ 464606 w 465292"/>
              <a:gd name="connsiteY0" fmla="*/ 2431 h 556203"/>
              <a:gd name="connsiteX1" fmla="*/ 134406 w 465292"/>
              <a:gd name="connsiteY1" fmla="*/ 154831 h 556203"/>
              <a:gd name="connsiteX2" fmla="*/ 42966 w 465292"/>
              <a:gd name="connsiteY2" fmla="*/ 322471 h 556203"/>
              <a:gd name="connsiteX3" fmla="*/ 2326 w 465292"/>
              <a:gd name="connsiteY3" fmla="*/ 556151 h 556203"/>
              <a:gd name="connsiteX4" fmla="*/ 7406 w 465292"/>
              <a:gd name="connsiteY4" fmla="*/ 342791 h 556203"/>
              <a:gd name="connsiteX5" fmla="*/ 27726 w 465292"/>
              <a:gd name="connsiteY5" fmla="*/ 220871 h 556203"/>
              <a:gd name="connsiteX6" fmla="*/ 215686 w 465292"/>
              <a:gd name="connsiteY6" fmla="*/ 73551 h 556203"/>
              <a:gd name="connsiteX7" fmla="*/ 464606 w 465292"/>
              <a:gd name="connsiteY7" fmla="*/ 2431 h 55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292" h="556203">
                <a:moveTo>
                  <a:pt x="464606" y="2431"/>
                </a:moveTo>
                <a:cubicBezTo>
                  <a:pt x="451059" y="15978"/>
                  <a:pt x="204679" y="101491"/>
                  <a:pt x="134406" y="154831"/>
                </a:cubicBezTo>
                <a:cubicBezTo>
                  <a:pt x="64133" y="208171"/>
                  <a:pt x="64979" y="255584"/>
                  <a:pt x="42966" y="322471"/>
                </a:cubicBezTo>
                <a:cubicBezTo>
                  <a:pt x="20953" y="389358"/>
                  <a:pt x="8253" y="552764"/>
                  <a:pt x="2326" y="556151"/>
                </a:cubicBezTo>
                <a:cubicBezTo>
                  <a:pt x="-3601" y="559538"/>
                  <a:pt x="3173" y="398671"/>
                  <a:pt x="7406" y="342791"/>
                </a:cubicBezTo>
                <a:cubicBezTo>
                  <a:pt x="11639" y="286911"/>
                  <a:pt x="-6987" y="265744"/>
                  <a:pt x="27726" y="220871"/>
                </a:cubicBezTo>
                <a:cubicBezTo>
                  <a:pt x="62439" y="175998"/>
                  <a:pt x="143719" y="112498"/>
                  <a:pt x="215686" y="73551"/>
                </a:cubicBezTo>
                <a:cubicBezTo>
                  <a:pt x="287653" y="34604"/>
                  <a:pt x="478153" y="-11116"/>
                  <a:pt x="464606" y="243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: 図形 582">
            <a:extLst>
              <a:ext uri="{FF2B5EF4-FFF2-40B4-BE49-F238E27FC236}">
                <a16:creationId xmlns:a16="http://schemas.microsoft.com/office/drawing/2014/main" id="{D8A170D3-923F-446A-B2E5-72CEABFA0ED1}"/>
              </a:ext>
            </a:extLst>
          </p:cNvPr>
          <p:cNvSpPr/>
          <p:nvPr/>
        </p:nvSpPr>
        <p:spPr>
          <a:xfrm>
            <a:off x="6765589" y="3560741"/>
            <a:ext cx="61042" cy="1851715"/>
          </a:xfrm>
          <a:custGeom>
            <a:avLst/>
            <a:gdLst>
              <a:gd name="connsiteX0" fmla="*/ 41611 w 61042"/>
              <a:gd name="connsiteY0" fmla="*/ 87334 h 1851715"/>
              <a:gd name="connsiteX1" fmla="*/ 60661 w 61042"/>
              <a:gd name="connsiteY1" fmla="*/ 1512909 h 1851715"/>
              <a:gd name="connsiteX2" fmla="*/ 25736 w 61042"/>
              <a:gd name="connsiteY2" fmla="*/ 1843109 h 1851715"/>
              <a:gd name="connsiteX3" fmla="*/ 28911 w 61042"/>
              <a:gd name="connsiteY3" fmla="*/ 1293834 h 1851715"/>
              <a:gd name="connsiteX4" fmla="*/ 336 w 61042"/>
              <a:gd name="connsiteY4" fmla="*/ 277834 h 1851715"/>
              <a:gd name="connsiteX5" fmla="*/ 41611 w 61042"/>
              <a:gd name="connsiteY5" fmla="*/ 87334 h 185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42" h="1851715">
                <a:moveTo>
                  <a:pt x="41611" y="87334"/>
                </a:moveTo>
                <a:cubicBezTo>
                  <a:pt x="51665" y="293180"/>
                  <a:pt x="63307" y="1220280"/>
                  <a:pt x="60661" y="1512909"/>
                </a:cubicBezTo>
                <a:cubicBezTo>
                  <a:pt x="58015" y="1805538"/>
                  <a:pt x="31028" y="1879622"/>
                  <a:pt x="25736" y="1843109"/>
                </a:cubicBezTo>
                <a:cubicBezTo>
                  <a:pt x="20444" y="1806596"/>
                  <a:pt x="33144" y="1554713"/>
                  <a:pt x="28911" y="1293834"/>
                </a:cubicBezTo>
                <a:cubicBezTo>
                  <a:pt x="24678" y="1032955"/>
                  <a:pt x="-3368" y="477330"/>
                  <a:pt x="336" y="277834"/>
                </a:cubicBezTo>
                <a:cubicBezTo>
                  <a:pt x="4040" y="78338"/>
                  <a:pt x="31557" y="-118512"/>
                  <a:pt x="41611" y="8733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: 図形 583">
            <a:extLst>
              <a:ext uri="{FF2B5EF4-FFF2-40B4-BE49-F238E27FC236}">
                <a16:creationId xmlns:a16="http://schemas.microsoft.com/office/drawing/2014/main" id="{9580FACF-7FBA-4853-B19F-75F486D8B254}"/>
              </a:ext>
            </a:extLst>
          </p:cNvPr>
          <p:cNvSpPr/>
          <p:nvPr/>
        </p:nvSpPr>
        <p:spPr>
          <a:xfrm>
            <a:off x="6695147" y="3313901"/>
            <a:ext cx="276442" cy="240171"/>
          </a:xfrm>
          <a:custGeom>
            <a:avLst/>
            <a:gdLst>
              <a:gd name="connsiteX0" fmla="*/ 270803 w 276442"/>
              <a:gd name="connsiteY0" fmla="*/ 799 h 240171"/>
              <a:gd name="connsiteX1" fmla="*/ 270803 w 276442"/>
              <a:gd name="connsiteY1" fmla="*/ 89699 h 240171"/>
              <a:gd name="connsiteX2" fmla="*/ 264453 w 276442"/>
              <a:gd name="connsiteY2" fmla="*/ 172249 h 240171"/>
              <a:gd name="connsiteX3" fmla="*/ 131103 w 276442"/>
              <a:gd name="connsiteY3" fmla="*/ 200824 h 240171"/>
              <a:gd name="connsiteX4" fmla="*/ 73953 w 276442"/>
              <a:gd name="connsiteY4" fmla="*/ 223049 h 240171"/>
              <a:gd name="connsiteX5" fmla="*/ 4103 w 276442"/>
              <a:gd name="connsiteY5" fmla="*/ 235749 h 240171"/>
              <a:gd name="connsiteX6" fmla="*/ 204128 w 276442"/>
              <a:gd name="connsiteY6" fmla="*/ 143674 h 240171"/>
              <a:gd name="connsiteX7" fmla="*/ 270803 w 276442"/>
              <a:gd name="connsiteY7" fmla="*/ 799 h 24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442" h="240171">
                <a:moveTo>
                  <a:pt x="270803" y="799"/>
                </a:moveTo>
                <a:cubicBezTo>
                  <a:pt x="281915" y="-8197"/>
                  <a:pt x="271861" y="61124"/>
                  <a:pt x="270803" y="89699"/>
                </a:cubicBezTo>
                <a:cubicBezTo>
                  <a:pt x="269745" y="118274"/>
                  <a:pt x="287736" y="153728"/>
                  <a:pt x="264453" y="172249"/>
                </a:cubicBezTo>
                <a:cubicBezTo>
                  <a:pt x="241170" y="190770"/>
                  <a:pt x="162853" y="192357"/>
                  <a:pt x="131103" y="200824"/>
                </a:cubicBezTo>
                <a:cubicBezTo>
                  <a:pt x="99353" y="209291"/>
                  <a:pt x="95120" y="217228"/>
                  <a:pt x="73953" y="223049"/>
                </a:cubicBezTo>
                <a:cubicBezTo>
                  <a:pt x="52786" y="228870"/>
                  <a:pt x="-17593" y="248978"/>
                  <a:pt x="4103" y="235749"/>
                </a:cubicBezTo>
                <a:cubicBezTo>
                  <a:pt x="25799" y="222520"/>
                  <a:pt x="158620" y="179657"/>
                  <a:pt x="204128" y="143674"/>
                </a:cubicBezTo>
                <a:cubicBezTo>
                  <a:pt x="249636" y="107691"/>
                  <a:pt x="259691" y="9795"/>
                  <a:pt x="270803" y="79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: 図形 584">
            <a:extLst>
              <a:ext uri="{FF2B5EF4-FFF2-40B4-BE49-F238E27FC236}">
                <a16:creationId xmlns:a16="http://schemas.microsoft.com/office/drawing/2014/main" id="{62FAC13E-C0C8-4AFE-A6C9-1A1BC8305886}"/>
              </a:ext>
            </a:extLst>
          </p:cNvPr>
          <p:cNvSpPr/>
          <p:nvPr/>
        </p:nvSpPr>
        <p:spPr>
          <a:xfrm>
            <a:off x="6709405" y="3583478"/>
            <a:ext cx="694397" cy="96451"/>
          </a:xfrm>
          <a:custGeom>
            <a:avLst/>
            <a:gdLst>
              <a:gd name="connsiteX0" fmla="*/ 2545 w 694397"/>
              <a:gd name="connsiteY0" fmla="*/ 20147 h 96451"/>
              <a:gd name="connsiteX1" fmla="*/ 570870 w 694397"/>
              <a:gd name="connsiteY1" fmla="*/ 96347 h 96451"/>
              <a:gd name="connsiteX2" fmla="*/ 681995 w 694397"/>
              <a:gd name="connsiteY2" fmla="*/ 1097 h 96451"/>
              <a:gd name="connsiteX3" fmla="*/ 374020 w 694397"/>
              <a:gd name="connsiteY3" fmla="*/ 42372 h 96451"/>
              <a:gd name="connsiteX4" fmla="*/ 2545 w 694397"/>
              <a:gd name="connsiteY4" fmla="*/ 20147 h 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397" h="96451">
                <a:moveTo>
                  <a:pt x="2545" y="20147"/>
                </a:moveTo>
                <a:cubicBezTo>
                  <a:pt x="35353" y="29143"/>
                  <a:pt x="457628" y="99522"/>
                  <a:pt x="570870" y="96347"/>
                </a:cubicBezTo>
                <a:cubicBezTo>
                  <a:pt x="684112" y="93172"/>
                  <a:pt x="714803" y="10093"/>
                  <a:pt x="681995" y="1097"/>
                </a:cubicBezTo>
                <a:cubicBezTo>
                  <a:pt x="649187" y="-7899"/>
                  <a:pt x="485145" y="41314"/>
                  <a:pt x="374020" y="42372"/>
                </a:cubicBezTo>
                <a:cubicBezTo>
                  <a:pt x="262895" y="43430"/>
                  <a:pt x="-30263" y="11151"/>
                  <a:pt x="2545" y="2014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: 図形 585">
            <a:extLst>
              <a:ext uri="{FF2B5EF4-FFF2-40B4-BE49-F238E27FC236}">
                <a16:creationId xmlns:a16="http://schemas.microsoft.com/office/drawing/2014/main" id="{1AC1A229-6222-414C-A6AC-655B7B549133}"/>
              </a:ext>
            </a:extLst>
          </p:cNvPr>
          <p:cNvSpPr/>
          <p:nvPr/>
        </p:nvSpPr>
        <p:spPr>
          <a:xfrm>
            <a:off x="7000581" y="3332545"/>
            <a:ext cx="318275" cy="90802"/>
          </a:xfrm>
          <a:custGeom>
            <a:avLst/>
            <a:gdLst>
              <a:gd name="connsiteX0" fmla="*/ 294 w 318275"/>
              <a:gd name="connsiteY0" fmla="*/ 1205 h 90802"/>
              <a:gd name="connsiteX1" fmla="*/ 203494 w 318275"/>
              <a:gd name="connsiteY1" fmla="*/ 90105 h 90802"/>
              <a:gd name="connsiteX2" fmla="*/ 317794 w 318275"/>
              <a:gd name="connsiteY2" fmla="*/ 42480 h 90802"/>
              <a:gd name="connsiteX3" fmla="*/ 162219 w 318275"/>
              <a:gd name="connsiteY3" fmla="*/ 39305 h 90802"/>
              <a:gd name="connsiteX4" fmla="*/ 294 w 318275"/>
              <a:gd name="connsiteY4" fmla="*/ 1205 h 9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275" h="90802">
                <a:moveTo>
                  <a:pt x="294" y="1205"/>
                </a:moveTo>
                <a:cubicBezTo>
                  <a:pt x="7173" y="9672"/>
                  <a:pt x="150578" y="83226"/>
                  <a:pt x="203494" y="90105"/>
                </a:cubicBezTo>
                <a:cubicBezTo>
                  <a:pt x="256410" y="96984"/>
                  <a:pt x="324673" y="50947"/>
                  <a:pt x="317794" y="42480"/>
                </a:cubicBezTo>
                <a:cubicBezTo>
                  <a:pt x="310915" y="34013"/>
                  <a:pt x="215665" y="47243"/>
                  <a:pt x="162219" y="39305"/>
                </a:cubicBezTo>
                <a:cubicBezTo>
                  <a:pt x="108773" y="31368"/>
                  <a:pt x="-6585" y="-7262"/>
                  <a:pt x="294" y="120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: 図形 586">
            <a:extLst>
              <a:ext uri="{FF2B5EF4-FFF2-40B4-BE49-F238E27FC236}">
                <a16:creationId xmlns:a16="http://schemas.microsoft.com/office/drawing/2014/main" id="{620B7B88-463C-4757-BC51-9F789F1AFF58}"/>
              </a:ext>
            </a:extLst>
          </p:cNvPr>
          <p:cNvSpPr/>
          <p:nvPr/>
        </p:nvSpPr>
        <p:spPr>
          <a:xfrm>
            <a:off x="7322237" y="3349624"/>
            <a:ext cx="145571" cy="206384"/>
          </a:xfrm>
          <a:custGeom>
            <a:avLst/>
            <a:gdLst>
              <a:gd name="connsiteX0" fmla="*/ 2488 w 145571"/>
              <a:gd name="connsiteY0" fmla="*/ 1 h 206384"/>
              <a:gd name="connsiteX1" fmla="*/ 21538 w 145571"/>
              <a:gd name="connsiteY1" fmla="*/ 149226 h 206384"/>
              <a:gd name="connsiteX2" fmla="*/ 145363 w 145571"/>
              <a:gd name="connsiteY2" fmla="*/ 206376 h 206384"/>
              <a:gd name="connsiteX3" fmla="*/ 50113 w 145571"/>
              <a:gd name="connsiteY3" fmla="*/ 146051 h 206384"/>
              <a:gd name="connsiteX4" fmla="*/ 2488 w 145571"/>
              <a:gd name="connsiteY4" fmla="*/ 1 h 20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71" h="206384">
                <a:moveTo>
                  <a:pt x="2488" y="1"/>
                </a:moveTo>
                <a:cubicBezTo>
                  <a:pt x="-2275" y="530"/>
                  <a:pt x="-2275" y="114830"/>
                  <a:pt x="21538" y="149226"/>
                </a:cubicBezTo>
                <a:cubicBezTo>
                  <a:pt x="45351" y="183622"/>
                  <a:pt x="140601" y="206905"/>
                  <a:pt x="145363" y="206376"/>
                </a:cubicBezTo>
                <a:cubicBezTo>
                  <a:pt x="150126" y="205847"/>
                  <a:pt x="71809" y="173568"/>
                  <a:pt x="50113" y="146051"/>
                </a:cubicBezTo>
                <a:cubicBezTo>
                  <a:pt x="28417" y="118534"/>
                  <a:pt x="7251" y="-528"/>
                  <a:pt x="2488" y="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: 図形 587">
            <a:extLst>
              <a:ext uri="{FF2B5EF4-FFF2-40B4-BE49-F238E27FC236}">
                <a16:creationId xmlns:a16="http://schemas.microsoft.com/office/drawing/2014/main" id="{C1C4A14A-3763-46E4-9672-DDC2578369FB}"/>
              </a:ext>
            </a:extLst>
          </p:cNvPr>
          <p:cNvSpPr/>
          <p:nvPr/>
        </p:nvSpPr>
        <p:spPr>
          <a:xfrm>
            <a:off x="6995022" y="3244718"/>
            <a:ext cx="331110" cy="42599"/>
          </a:xfrm>
          <a:custGeom>
            <a:avLst/>
            <a:gdLst>
              <a:gd name="connsiteX0" fmla="*/ 2678 w 331110"/>
              <a:gd name="connsiteY0" fmla="*/ 28707 h 42599"/>
              <a:gd name="connsiteX1" fmla="*/ 326528 w 331110"/>
              <a:gd name="connsiteY1" fmla="*/ 41407 h 42599"/>
              <a:gd name="connsiteX2" fmla="*/ 180478 w 331110"/>
              <a:gd name="connsiteY2" fmla="*/ 132 h 42599"/>
              <a:gd name="connsiteX3" fmla="*/ 2678 w 331110"/>
              <a:gd name="connsiteY3" fmla="*/ 28707 h 4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10" h="42599">
                <a:moveTo>
                  <a:pt x="2678" y="28707"/>
                </a:moveTo>
                <a:cubicBezTo>
                  <a:pt x="27020" y="35586"/>
                  <a:pt x="296895" y="46169"/>
                  <a:pt x="326528" y="41407"/>
                </a:cubicBezTo>
                <a:cubicBezTo>
                  <a:pt x="356161" y="36645"/>
                  <a:pt x="234453" y="2249"/>
                  <a:pt x="180478" y="132"/>
                </a:cubicBezTo>
                <a:cubicBezTo>
                  <a:pt x="126503" y="-1985"/>
                  <a:pt x="-21664" y="21828"/>
                  <a:pt x="2678" y="2870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: 図形 588">
            <a:extLst>
              <a:ext uri="{FF2B5EF4-FFF2-40B4-BE49-F238E27FC236}">
                <a16:creationId xmlns:a16="http://schemas.microsoft.com/office/drawing/2014/main" id="{CF7BBC6D-CB6B-42A1-A2EA-37304FCDA01D}"/>
              </a:ext>
            </a:extLst>
          </p:cNvPr>
          <p:cNvSpPr/>
          <p:nvPr/>
        </p:nvSpPr>
        <p:spPr>
          <a:xfrm>
            <a:off x="2314401" y="4494271"/>
            <a:ext cx="400708" cy="1251541"/>
          </a:xfrm>
          <a:custGeom>
            <a:avLst/>
            <a:gdLst>
              <a:gd name="connsiteX0" fmla="*/ 393874 w 400708"/>
              <a:gd name="connsiteY0" fmla="*/ 84079 h 1251541"/>
              <a:gd name="connsiteX1" fmla="*/ 377999 w 400708"/>
              <a:gd name="connsiteY1" fmla="*/ 131704 h 1251541"/>
              <a:gd name="connsiteX2" fmla="*/ 368474 w 400708"/>
              <a:gd name="connsiteY2" fmla="*/ 915929 h 1251541"/>
              <a:gd name="connsiteX3" fmla="*/ 295449 w 400708"/>
              <a:gd name="connsiteY3" fmla="*/ 1138179 h 1251541"/>
              <a:gd name="connsiteX4" fmla="*/ 174 w 400708"/>
              <a:gd name="connsiteY4" fmla="*/ 1246129 h 1251541"/>
              <a:gd name="connsiteX5" fmla="*/ 254174 w 400708"/>
              <a:gd name="connsiteY5" fmla="*/ 976254 h 1251541"/>
              <a:gd name="connsiteX6" fmla="*/ 393874 w 400708"/>
              <a:gd name="connsiteY6" fmla="*/ 84079 h 125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08" h="1251541">
                <a:moveTo>
                  <a:pt x="393874" y="84079"/>
                </a:moveTo>
                <a:cubicBezTo>
                  <a:pt x="414512" y="-56679"/>
                  <a:pt x="382232" y="-6938"/>
                  <a:pt x="377999" y="131704"/>
                </a:cubicBezTo>
                <a:cubicBezTo>
                  <a:pt x="373766" y="270346"/>
                  <a:pt x="382232" y="748183"/>
                  <a:pt x="368474" y="915929"/>
                </a:cubicBezTo>
                <a:cubicBezTo>
                  <a:pt x="354716" y="1083675"/>
                  <a:pt x="356832" y="1083146"/>
                  <a:pt x="295449" y="1138179"/>
                </a:cubicBezTo>
                <a:cubicBezTo>
                  <a:pt x="234066" y="1193212"/>
                  <a:pt x="7053" y="1273116"/>
                  <a:pt x="174" y="1246129"/>
                </a:cubicBezTo>
                <a:cubicBezTo>
                  <a:pt x="-6705" y="1219142"/>
                  <a:pt x="191203" y="1168871"/>
                  <a:pt x="254174" y="976254"/>
                </a:cubicBezTo>
                <a:cubicBezTo>
                  <a:pt x="317145" y="783637"/>
                  <a:pt x="373236" y="224837"/>
                  <a:pt x="393874" y="840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: 図形 589">
            <a:extLst>
              <a:ext uri="{FF2B5EF4-FFF2-40B4-BE49-F238E27FC236}">
                <a16:creationId xmlns:a16="http://schemas.microsoft.com/office/drawing/2014/main" id="{0743C47A-35F8-4324-A654-59DA32073372}"/>
              </a:ext>
            </a:extLst>
          </p:cNvPr>
          <p:cNvSpPr/>
          <p:nvPr/>
        </p:nvSpPr>
        <p:spPr>
          <a:xfrm>
            <a:off x="2847952" y="5663230"/>
            <a:ext cx="103151" cy="339269"/>
          </a:xfrm>
          <a:custGeom>
            <a:avLst/>
            <a:gdLst>
              <a:gd name="connsiteX0" fmla="*/ 82573 w 103151"/>
              <a:gd name="connsiteY0" fmla="*/ 970 h 339269"/>
              <a:gd name="connsiteX1" fmla="*/ 101623 w 103151"/>
              <a:gd name="connsiteY1" fmla="*/ 261320 h 339269"/>
              <a:gd name="connsiteX2" fmla="*/ 44473 w 103151"/>
              <a:gd name="connsiteY2" fmla="*/ 308945 h 339269"/>
              <a:gd name="connsiteX3" fmla="*/ 23 w 103151"/>
              <a:gd name="connsiteY3" fmla="*/ 337520 h 339269"/>
              <a:gd name="connsiteX4" fmla="*/ 38123 w 103151"/>
              <a:gd name="connsiteY4" fmla="*/ 258145 h 339269"/>
              <a:gd name="connsiteX5" fmla="*/ 28598 w 103151"/>
              <a:gd name="connsiteY5" fmla="*/ 210520 h 339269"/>
              <a:gd name="connsiteX6" fmla="*/ 38123 w 103151"/>
              <a:gd name="connsiteY6" fmla="*/ 172420 h 339269"/>
              <a:gd name="connsiteX7" fmla="*/ 82573 w 103151"/>
              <a:gd name="connsiteY7" fmla="*/ 970 h 33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51" h="339269">
                <a:moveTo>
                  <a:pt x="82573" y="970"/>
                </a:moveTo>
                <a:cubicBezTo>
                  <a:pt x="93156" y="15787"/>
                  <a:pt x="107973" y="209991"/>
                  <a:pt x="101623" y="261320"/>
                </a:cubicBezTo>
                <a:cubicBezTo>
                  <a:pt x="95273" y="312649"/>
                  <a:pt x="61406" y="296245"/>
                  <a:pt x="44473" y="308945"/>
                </a:cubicBezTo>
                <a:cubicBezTo>
                  <a:pt x="27540" y="321645"/>
                  <a:pt x="1081" y="345987"/>
                  <a:pt x="23" y="337520"/>
                </a:cubicBezTo>
                <a:cubicBezTo>
                  <a:pt x="-1035" y="329053"/>
                  <a:pt x="33361" y="279312"/>
                  <a:pt x="38123" y="258145"/>
                </a:cubicBezTo>
                <a:cubicBezTo>
                  <a:pt x="42885" y="236978"/>
                  <a:pt x="28598" y="224807"/>
                  <a:pt x="28598" y="210520"/>
                </a:cubicBezTo>
                <a:cubicBezTo>
                  <a:pt x="28598" y="196233"/>
                  <a:pt x="30186" y="199407"/>
                  <a:pt x="38123" y="172420"/>
                </a:cubicBezTo>
                <a:cubicBezTo>
                  <a:pt x="46060" y="145433"/>
                  <a:pt x="71990" y="-13847"/>
                  <a:pt x="82573" y="97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: 図形 590">
            <a:extLst>
              <a:ext uri="{FF2B5EF4-FFF2-40B4-BE49-F238E27FC236}">
                <a16:creationId xmlns:a16="http://schemas.microsoft.com/office/drawing/2014/main" id="{0D42B8C3-C4D2-49F4-B366-1C313BC5B90A}"/>
              </a:ext>
            </a:extLst>
          </p:cNvPr>
          <p:cNvSpPr/>
          <p:nvPr/>
        </p:nvSpPr>
        <p:spPr>
          <a:xfrm>
            <a:off x="2616031" y="5510101"/>
            <a:ext cx="143047" cy="1748315"/>
          </a:xfrm>
          <a:custGeom>
            <a:avLst/>
            <a:gdLst>
              <a:gd name="connsiteX0" fmla="*/ 38269 w 143047"/>
              <a:gd name="connsiteY0" fmla="*/ 23924 h 1748315"/>
              <a:gd name="connsiteX1" fmla="*/ 70019 w 143047"/>
              <a:gd name="connsiteY1" fmla="*/ 941499 h 1748315"/>
              <a:gd name="connsiteX2" fmla="*/ 63669 w 143047"/>
              <a:gd name="connsiteY2" fmla="*/ 1411399 h 1748315"/>
              <a:gd name="connsiteX3" fmla="*/ 143044 w 143047"/>
              <a:gd name="connsiteY3" fmla="*/ 1747949 h 1748315"/>
              <a:gd name="connsiteX4" fmla="*/ 66844 w 143047"/>
              <a:gd name="connsiteY4" fmla="*/ 1449499 h 1748315"/>
              <a:gd name="connsiteX5" fmla="*/ 169 w 143047"/>
              <a:gd name="connsiteY5" fmla="*/ 369999 h 1748315"/>
              <a:gd name="connsiteX6" fmla="*/ 38269 w 143047"/>
              <a:gd name="connsiteY6" fmla="*/ 23924 h 174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7" h="1748315">
                <a:moveTo>
                  <a:pt x="38269" y="23924"/>
                </a:moveTo>
                <a:cubicBezTo>
                  <a:pt x="49911" y="119174"/>
                  <a:pt x="65786" y="710253"/>
                  <a:pt x="70019" y="941499"/>
                </a:cubicBezTo>
                <a:cubicBezTo>
                  <a:pt x="74252" y="1172745"/>
                  <a:pt x="51498" y="1276991"/>
                  <a:pt x="63669" y="1411399"/>
                </a:cubicBezTo>
                <a:cubicBezTo>
                  <a:pt x="75840" y="1545807"/>
                  <a:pt x="142515" y="1741599"/>
                  <a:pt x="143044" y="1747949"/>
                </a:cubicBezTo>
                <a:cubicBezTo>
                  <a:pt x="143573" y="1754299"/>
                  <a:pt x="90656" y="1679157"/>
                  <a:pt x="66844" y="1449499"/>
                </a:cubicBezTo>
                <a:cubicBezTo>
                  <a:pt x="43032" y="1219841"/>
                  <a:pt x="2815" y="607066"/>
                  <a:pt x="169" y="369999"/>
                </a:cubicBezTo>
                <a:cubicBezTo>
                  <a:pt x="-2477" y="132932"/>
                  <a:pt x="26627" y="-71326"/>
                  <a:pt x="38269" y="2392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: 図形 591">
            <a:extLst>
              <a:ext uri="{FF2B5EF4-FFF2-40B4-BE49-F238E27FC236}">
                <a16:creationId xmlns:a16="http://schemas.microsoft.com/office/drawing/2014/main" id="{B323A926-C31D-40DE-BCF7-062A73F9525E}"/>
              </a:ext>
            </a:extLst>
          </p:cNvPr>
          <p:cNvSpPr/>
          <p:nvPr/>
        </p:nvSpPr>
        <p:spPr>
          <a:xfrm>
            <a:off x="2284218" y="3568102"/>
            <a:ext cx="583444" cy="93770"/>
          </a:xfrm>
          <a:custGeom>
            <a:avLst/>
            <a:gdLst>
              <a:gd name="connsiteX0" fmla="*/ 17657 w 583444"/>
              <a:gd name="connsiteY0" fmla="*/ 598 h 93770"/>
              <a:gd name="connsiteX1" fmla="*/ 90682 w 583444"/>
              <a:gd name="connsiteY1" fmla="*/ 89498 h 93770"/>
              <a:gd name="connsiteX2" fmla="*/ 579632 w 583444"/>
              <a:gd name="connsiteY2" fmla="*/ 76798 h 93770"/>
              <a:gd name="connsiteX3" fmla="*/ 303407 w 583444"/>
              <a:gd name="connsiteY3" fmla="*/ 51398 h 93770"/>
              <a:gd name="connsiteX4" fmla="*/ 17657 w 583444"/>
              <a:gd name="connsiteY4" fmla="*/ 598 h 9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44" h="93770">
                <a:moveTo>
                  <a:pt x="17657" y="598"/>
                </a:moveTo>
                <a:cubicBezTo>
                  <a:pt x="-17797" y="6948"/>
                  <a:pt x="-2980" y="76798"/>
                  <a:pt x="90682" y="89498"/>
                </a:cubicBezTo>
                <a:cubicBezTo>
                  <a:pt x="184344" y="102198"/>
                  <a:pt x="544178" y="83148"/>
                  <a:pt x="579632" y="76798"/>
                </a:cubicBezTo>
                <a:cubicBezTo>
                  <a:pt x="615086" y="70448"/>
                  <a:pt x="393894" y="62510"/>
                  <a:pt x="303407" y="51398"/>
                </a:cubicBezTo>
                <a:cubicBezTo>
                  <a:pt x="212920" y="40286"/>
                  <a:pt x="53111" y="-5752"/>
                  <a:pt x="17657" y="59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: 図形 592">
            <a:extLst>
              <a:ext uri="{FF2B5EF4-FFF2-40B4-BE49-F238E27FC236}">
                <a16:creationId xmlns:a16="http://schemas.microsoft.com/office/drawing/2014/main" id="{0616CB4F-E172-4640-81BB-C86F1AC3174D}"/>
              </a:ext>
            </a:extLst>
          </p:cNvPr>
          <p:cNvSpPr/>
          <p:nvPr/>
        </p:nvSpPr>
        <p:spPr>
          <a:xfrm>
            <a:off x="2720955" y="3311341"/>
            <a:ext cx="117498" cy="185427"/>
          </a:xfrm>
          <a:custGeom>
            <a:avLst/>
            <a:gdLst>
              <a:gd name="connsiteX0" fmla="*/ 20 w 117498"/>
              <a:gd name="connsiteY0" fmla="*/ 184 h 185427"/>
              <a:gd name="connsiteX1" fmla="*/ 28595 w 117498"/>
              <a:gd name="connsiteY1" fmla="*/ 162109 h 185427"/>
              <a:gd name="connsiteX2" fmla="*/ 117495 w 117498"/>
              <a:gd name="connsiteY2" fmla="*/ 181159 h 185427"/>
              <a:gd name="connsiteX3" fmla="*/ 31770 w 117498"/>
              <a:gd name="connsiteY3" fmla="*/ 130359 h 185427"/>
              <a:gd name="connsiteX4" fmla="*/ 20 w 117498"/>
              <a:gd name="connsiteY4" fmla="*/ 184 h 1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98" h="185427">
                <a:moveTo>
                  <a:pt x="20" y="184"/>
                </a:moveTo>
                <a:cubicBezTo>
                  <a:pt x="-509" y="5476"/>
                  <a:pt x="9016" y="131947"/>
                  <a:pt x="28595" y="162109"/>
                </a:cubicBezTo>
                <a:cubicBezTo>
                  <a:pt x="48174" y="192272"/>
                  <a:pt x="116966" y="186451"/>
                  <a:pt x="117495" y="181159"/>
                </a:cubicBezTo>
                <a:cubicBezTo>
                  <a:pt x="118024" y="175867"/>
                  <a:pt x="51349" y="155759"/>
                  <a:pt x="31770" y="130359"/>
                </a:cubicBezTo>
                <a:cubicBezTo>
                  <a:pt x="12191" y="104959"/>
                  <a:pt x="549" y="-5108"/>
                  <a:pt x="20" y="18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: 図形 593">
            <a:extLst>
              <a:ext uri="{FF2B5EF4-FFF2-40B4-BE49-F238E27FC236}">
                <a16:creationId xmlns:a16="http://schemas.microsoft.com/office/drawing/2014/main" id="{5934EAAE-5E04-49E2-A691-A258924980EE}"/>
              </a:ext>
            </a:extLst>
          </p:cNvPr>
          <p:cNvSpPr/>
          <p:nvPr/>
        </p:nvSpPr>
        <p:spPr>
          <a:xfrm>
            <a:off x="2295525" y="3372351"/>
            <a:ext cx="101600" cy="191411"/>
          </a:xfrm>
          <a:custGeom>
            <a:avLst/>
            <a:gdLst>
              <a:gd name="connsiteX0" fmla="*/ 101600 w 101600"/>
              <a:gd name="connsiteY0" fmla="*/ 2674 h 191411"/>
              <a:gd name="connsiteX1" fmla="*/ 63500 w 101600"/>
              <a:gd name="connsiteY1" fmla="*/ 161424 h 191411"/>
              <a:gd name="connsiteX2" fmla="*/ 0 w 101600"/>
              <a:gd name="connsiteY2" fmla="*/ 183649 h 191411"/>
              <a:gd name="connsiteX3" fmla="*/ 63500 w 101600"/>
              <a:gd name="connsiteY3" fmla="*/ 69349 h 191411"/>
              <a:gd name="connsiteX4" fmla="*/ 101600 w 101600"/>
              <a:gd name="connsiteY4" fmla="*/ 2674 h 19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191411">
                <a:moveTo>
                  <a:pt x="101600" y="2674"/>
                </a:moveTo>
                <a:cubicBezTo>
                  <a:pt x="101600" y="18020"/>
                  <a:pt x="80433" y="131262"/>
                  <a:pt x="63500" y="161424"/>
                </a:cubicBezTo>
                <a:cubicBezTo>
                  <a:pt x="46567" y="191586"/>
                  <a:pt x="0" y="198995"/>
                  <a:pt x="0" y="183649"/>
                </a:cubicBezTo>
                <a:cubicBezTo>
                  <a:pt x="0" y="168303"/>
                  <a:pt x="50271" y="96866"/>
                  <a:pt x="63500" y="69349"/>
                </a:cubicBezTo>
                <a:cubicBezTo>
                  <a:pt x="76729" y="41832"/>
                  <a:pt x="101600" y="-12672"/>
                  <a:pt x="101600" y="26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: 図形 594">
            <a:extLst>
              <a:ext uri="{FF2B5EF4-FFF2-40B4-BE49-F238E27FC236}">
                <a16:creationId xmlns:a16="http://schemas.microsoft.com/office/drawing/2014/main" id="{A0487EF3-5751-4CDF-9E83-12F2A3C83052}"/>
              </a:ext>
            </a:extLst>
          </p:cNvPr>
          <p:cNvSpPr/>
          <p:nvPr/>
        </p:nvSpPr>
        <p:spPr>
          <a:xfrm>
            <a:off x="2352651" y="3374982"/>
            <a:ext cx="320818" cy="177360"/>
          </a:xfrm>
          <a:custGeom>
            <a:avLst/>
            <a:gdLst>
              <a:gd name="connsiteX0" fmla="*/ 24 w 320818"/>
              <a:gd name="connsiteY0" fmla="*/ 174668 h 177360"/>
              <a:gd name="connsiteX1" fmla="*/ 273074 w 320818"/>
              <a:gd name="connsiteY1" fmla="*/ 155618 h 177360"/>
              <a:gd name="connsiteX2" fmla="*/ 320699 w 320818"/>
              <a:gd name="connsiteY2" fmla="*/ 111168 h 177360"/>
              <a:gd name="connsiteX3" fmla="*/ 285774 w 320818"/>
              <a:gd name="connsiteY3" fmla="*/ 43 h 177360"/>
              <a:gd name="connsiteX4" fmla="*/ 257199 w 320818"/>
              <a:gd name="connsiteY4" fmla="*/ 98468 h 177360"/>
              <a:gd name="connsiteX5" fmla="*/ 24 w 320818"/>
              <a:gd name="connsiteY5" fmla="*/ 174668 h 17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18" h="177360">
                <a:moveTo>
                  <a:pt x="24" y="174668"/>
                </a:moveTo>
                <a:cubicBezTo>
                  <a:pt x="2670" y="184193"/>
                  <a:pt x="219628" y="166201"/>
                  <a:pt x="273074" y="155618"/>
                </a:cubicBezTo>
                <a:cubicBezTo>
                  <a:pt x="326520" y="145035"/>
                  <a:pt x="318582" y="137097"/>
                  <a:pt x="320699" y="111168"/>
                </a:cubicBezTo>
                <a:cubicBezTo>
                  <a:pt x="322816" y="85239"/>
                  <a:pt x="296357" y="2160"/>
                  <a:pt x="285774" y="43"/>
                </a:cubicBezTo>
                <a:cubicBezTo>
                  <a:pt x="275191" y="-2074"/>
                  <a:pt x="305353" y="73068"/>
                  <a:pt x="257199" y="98468"/>
                </a:cubicBezTo>
                <a:cubicBezTo>
                  <a:pt x="209045" y="123868"/>
                  <a:pt x="-2622" y="165143"/>
                  <a:pt x="24" y="1746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: 図形 595">
            <a:extLst>
              <a:ext uri="{FF2B5EF4-FFF2-40B4-BE49-F238E27FC236}">
                <a16:creationId xmlns:a16="http://schemas.microsoft.com/office/drawing/2014/main" id="{E064F595-FFBC-4C2F-BD2C-38B8C0133AEC}"/>
              </a:ext>
            </a:extLst>
          </p:cNvPr>
          <p:cNvSpPr/>
          <p:nvPr/>
        </p:nvSpPr>
        <p:spPr>
          <a:xfrm>
            <a:off x="2377259" y="3323942"/>
            <a:ext cx="320880" cy="64458"/>
          </a:xfrm>
          <a:custGeom>
            <a:avLst/>
            <a:gdLst>
              <a:gd name="connsiteX0" fmla="*/ 816 w 320880"/>
              <a:gd name="connsiteY0" fmla="*/ 63783 h 64458"/>
              <a:gd name="connsiteX1" fmla="*/ 245291 w 320880"/>
              <a:gd name="connsiteY1" fmla="*/ 47908 h 64458"/>
              <a:gd name="connsiteX2" fmla="*/ 318316 w 320880"/>
              <a:gd name="connsiteY2" fmla="*/ 283 h 64458"/>
              <a:gd name="connsiteX3" fmla="*/ 172266 w 320880"/>
              <a:gd name="connsiteY3" fmla="*/ 28858 h 64458"/>
              <a:gd name="connsiteX4" fmla="*/ 816 w 320880"/>
              <a:gd name="connsiteY4" fmla="*/ 63783 h 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80" h="64458">
                <a:moveTo>
                  <a:pt x="816" y="63783"/>
                </a:moveTo>
                <a:cubicBezTo>
                  <a:pt x="12987" y="66958"/>
                  <a:pt x="192374" y="58491"/>
                  <a:pt x="245291" y="47908"/>
                </a:cubicBezTo>
                <a:cubicBezTo>
                  <a:pt x="298208" y="37325"/>
                  <a:pt x="330487" y="3458"/>
                  <a:pt x="318316" y="283"/>
                </a:cubicBezTo>
                <a:cubicBezTo>
                  <a:pt x="306145" y="-2892"/>
                  <a:pt x="228887" y="21450"/>
                  <a:pt x="172266" y="28858"/>
                </a:cubicBezTo>
                <a:cubicBezTo>
                  <a:pt x="115645" y="36266"/>
                  <a:pt x="-11355" y="60608"/>
                  <a:pt x="816" y="637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: 図形 596">
            <a:extLst>
              <a:ext uri="{FF2B5EF4-FFF2-40B4-BE49-F238E27FC236}">
                <a16:creationId xmlns:a16="http://schemas.microsoft.com/office/drawing/2014/main" id="{6CCF365E-2A90-41DD-8F4F-1BB72ADA4421}"/>
              </a:ext>
            </a:extLst>
          </p:cNvPr>
          <p:cNvSpPr/>
          <p:nvPr/>
        </p:nvSpPr>
        <p:spPr>
          <a:xfrm>
            <a:off x="2380776" y="3257517"/>
            <a:ext cx="289554" cy="79844"/>
          </a:xfrm>
          <a:custGeom>
            <a:avLst/>
            <a:gdLst>
              <a:gd name="connsiteX0" fmla="*/ 474 w 289554"/>
              <a:gd name="connsiteY0" fmla="*/ 79408 h 79844"/>
              <a:gd name="connsiteX1" fmla="*/ 83024 w 289554"/>
              <a:gd name="connsiteY1" fmla="*/ 31783 h 79844"/>
              <a:gd name="connsiteX2" fmla="*/ 289399 w 289554"/>
              <a:gd name="connsiteY2" fmla="*/ 28608 h 79844"/>
              <a:gd name="connsiteX3" fmla="*/ 114774 w 289554"/>
              <a:gd name="connsiteY3" fmla="*/ 33 h 79844"/>
              <a:gd name="connsiteX4" fmla="*/ 474 w 289554"/>
              <a:gd name="connsiteY4" fmla="*/ 79408 h 7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54" h="79844">
                <a:moveTo>
                  <a:pt x="474" y="79408"/>
                </a:moveTo>
                <a:cubicBezTo>
                  <a:pt x="-4818" y="84700"/>
                  <a:pt x="34870" y="40250"/>
                  <a:pt x="83024" y="31783"/>
                </a:cubicBezTo>
                <a:cubicBezTo>
                  <a:pt x="131178" y="23316"/>
                  <a:pt x="284107" y="33900"/>
                  <a:pt x="289399" y="28608"/>
                </a:cubicBezTo>
                <a:cubicBezTo>
                  <a:pt x="294691" y="23316"/>
                  <a:pt x="163457" y="-1025"/>
                  <a:pt x="114774" y="33"/>
                </a:cubicBezTo>
                <a:cubicBezTo>
                  <a:pt x="66091" y="1091"/>
                  <a:pt x="5766" y="74116"/>
                  <a:pt x="474" y="7940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: 図形 597">
            <a:extLst>
              <a:ext uri="{FF2B5EF4-FFF2-40B4-BE49-F238E27FC236}">
                <a16:creationId xmlns:a16="http://schemas.microsoft.com/office/drawing/2014/main" id="{9A712251-976C-4C7B-AB50-817DEC2E9871}"/>
              </a:ext>
            </a:extLst>
          </p:cNvPr>
          <p:cNvSpPr/>
          <p:nvPr/>
        </p:nvSpPr>
        <p:spPr>
          <a:xfrm>
            <a:off x="2860995" y="5907171"/>
            <a:ext cx="499711" cy="614586"/>
          </a:xfrm>
          <a:custGeom>
            <a:avLst/>
            <a:gdLst>
              <a:gd name="connsiteX0" fmla="*/ 498155 w 499711"/>
              <a:gd name="connsiteY0" fmla="*/ 42779 h 614586"/>
              <a:gd name="connsiteX1" fmla="*/ 212405 w 499711"/>
              <a:gd name="connsiteY1" fmla="*/ 138029 h 614586"/>
              <a:gd name="connsiteX2" fmla="*/ 60005 w 499711"/>
              <a:gd name="connsiteY2" fmla="*/ 404729 h 614586"/>
              <a:gd name="connsiteX3" fmla="*/ 9205 w 499711"/>
              <a:gd name="connsiteY3" fmla="*/ 614279 h 614586"/>
              <a:gd name="connsiteX4" fmla="*/ 15555 w 499711"/>
              <a:gd name="connsiteY4" fmla="*/ 442829 h 614586"/>
              <a:gd name="connsiteX5" fmla="*/ 161605 w 499711"/>
              <a:gd name="connsiteY5" fmla="*/ 106279 h 614586"/>
              <a:gd name="connsiteX6" fmla="*/ 320355 w 499711"/>
              <a:gd name="connsiteY6" fmla="*/ 4679 h 614586"/>
              <a:gd name="connsiteX7" fmla="*/ 498155 w 499711"/>
              <a:gd name="connsiteY7" fmla="*/ 42779 h 61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711" h="614586">
                <a:moveTo>
                  <a:pt x="498155" y="42779"/>
                </a:moveTo>
                <a:cubicBezTo>
                  <a:pt x="480163" y="65004"/>
                  <a:pt x="285430" y="77704"/>
                  <a:pt x="212405" y="138029"/>
                </a:cubicBezTo>
                <a:cubicBezTo>
                  <a:pt x="139380" y="198354"/>
                  <a:pt x="93872" y="325354"/>
                  <a:pt x="60005" y="404729"/>
                </a:cubicBezTo>
                <a:cubicBezTo>
                  <a:pt x="26138" y="484104"/>
                  <a:pt x="16613" y="607929"/>
                  <a:pt x="9205" y="614279"/>
                </a:cubicBezTo>
                <a:cubicBezTo>
                  <a:pt x="1797" y="620629"/>
                  <a:pt x="-9845" y="527496"/>
                  <a:pt x="15555" y="442829"/>
                </a:cubicBezTo>
                <a:cubicBezTo>
                  <a:pt x="40955" y="358162"/>
                  <a:pt x="110805" y="179304"/>
                  <a:pt x="161605" y="106279"/>
                </a:cubicBezTo>
                <a:cubicBezTo>
                  <a:pt x="212405" y="33254"/>
                  <a:pt x="267438" y="21612"/>
                  <a:pt x="320355" y="4679"/>
                </a:cubicBezTo>
                <a:cubicBezTo>
                  <a:pt x="373272" y="-12254"/>
                  <a:pt x="516147" y="20554"/>
                  <a:pt x="498155" y="427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: 図形 598">
            <a:extLst>
              <a:ext uri="{FF2B5EF4-FFF2-40B4-BE49-F238E27FC236}">
                <a16:creationId xmlns:a16="http://schemas.microsoft.com/office/drawing/2014/main" id="{CE133358-F276-44C1-8755-A2E5F00BD3E2}"/>
              </a:ext>
            </a:extLst>
          </p:cNvPr>
          <p:cNvSpPr/>
          <p:nvPr/>
        </p:nvSpPr>
        <p:spPr>
          <a:xfrm>
            <a:off x="6349133" y="5926005"/>
            <a:ext cx="490167" cy="572300"/>
          </a:xfrm>
          <a:custGeom>
            <a:avLst/>
            <a:gdLst>
              <a:gd name="connsiteX0" fmla="*/ 867 w 490167"/>
              <a:gd name="connsiteY0" fmla="*/ 30295 h 572300"/>
              <a:gd name="connsiteX1" fmla="*/ 292967 w 490167"/>
              <a:gd name="connsiteY1" fmla="*/ 138245 h 572300"/>
              <a:gd name="connsiteX2" fmla="*/ 426317 w 490167"/>
              <a:gd name="connsiteY2" fmla="*/ 411295 h 572300"/>
              <a:gd name="connsiteX3" fmla="*/ 489817 w 490167"/>
              <a:gd name="connsiteY3" fmla="*/ 570045 h 572300"/>
              <a:gd name="connsiteX4" fmla="*/ 439017 w 490167"/>
              <a:gd name="connsiteY4" fmla="*/ 296995 h 572300"/>
              <a:gd name="connsiteX5" fmla="*/ 210417 w 490167"/>
              <a:gd name="connsiteY5" fmla="*/ 23945 h 572300"/>
              <a:gd name="connsiteX6" fmla="*/ 867 w 490167"/>
              <a:gd name="connsiteY6" fmla="*/ 30295 h 57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67" h="572300">
                <a:moveTo>
                  <a:pt x="867" y="30295"/>
                </a:moveTo>
                <a:cubicBezTo>
                  <a:pt x="14625" y="49345"/>
                  <a:pt x="222059" y="74745"/>
                  <a:pt x="292967" y="138245"/>
                </a:cubicBezTo>
                <a:cubicBezTo>
                  <a:pt x="363875" y="201745"/>
                  <a:pt x="393509" y="339328"/>
                  <a:pt x="426317" y="411295"/>
                </a:cubicBezTo>
                <a:cubicBezTo>
                  <a:pt x="459125" y="483262"/>
                  <a:pt x="487700" y="589095"/>
                  <a:pt x="489817" y="570045"/>
                </a:cubicBezTo>
                <a:cubicBezTo>
                  <a:pt x="491934" y="550995"/>
                  <a:pt x="485584" y="388012"/>
                  <a:pt x="439017" y="296995"/>
                </a:cubicBezTo>
                <a:cubicBezTo>
                  <a:pt x="392450" y="205978"/>
                  <a:pt x="280267" y="71570"/>
                  <a:pt x="210417" y="23945"/>
                </a:cubicBezTo>
                <a:cubicBezTo>
                  <a:pt x="140567" y="-23680"/>
                  <a:pt x="-12891" y="11245"/>
                  <a:pt x="867" y="3029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59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座る, 男, 衣類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37AD19CD-2540-4ACC-AB59-7C1B8388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0" y="0"/>
            <a:ext cx="9049199" cy="12801600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9B2769F-B3A6-49EE-B038-AAB17A84E96C}"/>
              </a:ext>
            </a:extLst>
          </p:cNvPr>
          <p:cNvSpPr/>
          <p:nvPr/>
        </p:nvSpPr>
        <p:spPr>
          <a:xfrm>
            <a:off x="5087188" y="4625959"/>
            <a:ext cx="735715" cy="230250"/>
          </a:xfrm>
          <a:custGeom>
            <a:avLst/>
            <a:gdLst>
              <a:gd name="connsiteX0" fmla="*/ 750 w 735715"/>
              <a:gd name="connsiteY0" fmla="*/ 230204 h 230250"/>
              <a:gd name="connsiteX1" fmla="*/ 243637 w 735715"/>
              <a:gd name="connsiteY1" fmla="*/ 171466 h 230250"/>
              <a:gd name="connsiteX2" fmla="*/ 383337 w 735715"/>
              <a:gd name="connsiteY2" fmla="*/ 87329 h 230250"/>
              <a:gd name="connsiteX3" fmla="*/ 538912 w 735715"/>
              <a:gd name="connsiteY3" fmla="*/ 7954 h 230250"/>
              <a:gd name="connsiteX4" fmla="*/ 604000 w 735715"/>
              <a:gd name="connsiteY4" fmla="*/ 22241 h 230250"/>
              <a:gd name="connsiteX5" fmla="*/ 734175 w 735715"/>
              <a:gd name="connsiteY5" fmla="*/ 44466 h 230250"/>
              <a:gd name="connsiteX6" fmla="*/ 667500 w 735715"/>
              <a:gd name="connsiteY6" fmla="*/ 34941 h 230250"/>
              <a:gd name="connsiteX7" fmla="*/ 548437 w 735715"/>
              <a:gd name="connsiteY7" fmla="*/ 16 h 230250"/>
              <a:gd name="connsiteX8" fmla="*/ 435725 w 735715"/>
              <a:gd name="connsiteY8" fmla="*/ 39704 h 230250"/>
              <a:gd name="connsiteX9" fmla="*/ 297612 w 735715"/>
              <a:gd name="connsiteY9" fmla="*/ 125429 h 230250"/>
              <a:gd name="connsiteX10" fmla="*/ 237287 w 735715"/>
              <a:gd name="connsiteY10" fmla="*/ 152416 h 230250"/>
              <a:gd name="connsiteX11" fmla="*/ 169025 w 735715"/>
              <a:gd name="connsiteY11" fmla="*/ 180991 h 230250"/>
              <a:gd name="connsiteX12" fmla="*/ 750 w 735715"/>
              <a:gd name="connsiteY12" fmla="*/ 230204 h 2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5715" h="230250">
                <a:moveTo>
                  <a:pt x="750" y="230204"/>
                </a:moveTo>
                <a:cubicBezTo>
                  <a:pt x="13185" y="228617"/>
                  <a:pt x="179873" y="195278"/>
                  <a:pt x="243637" y="171466"/>
                </a:cubicBezTo>
                <a:cubicBezTo>
                  <a:pt x="307401" y="147654"/>
                  <a:pt x="334125" y="114581"/>
                  <a:pt x="383337" y="87329"/>
                </a:cubicBezTo>
                <a:cubicBezTo>
                  <a:pt x="432549" y="60077"/>
                  <a:pt x="502135" y="18802"/>
                  <a:pt x="538912" y="7954"/>
                </a:cubicBezTo>
                <a:cubicBezTo>
                  <a:pt x="575689" y="-2894"/>
                  <a:pt x="571456" y="16156"/>
                  <a:pt x="604000" y="22241"/>
                </a:cubicBezTo>
                <a:cubicBezTo>
                  <a:pt x="636544" y="28326"/>
                  <a:pt x="723592" y="42349"/>
                  <a:pt x="734175" y="44466"/>
                </a:cubicBezTo>
                <a:cubicBezTo>
                  <a:pt x="744758" y="46583"/>
                  <a:pt x="698456" y="42349"/>
                  <a:pt x="667500" y="34941"/>
                </a:cubicBezTo>
                <a:cubicBezTo>
                  <a:pt x="636544" y="27533"/>
                  <a:pt x="587066" y="-778"/>
                  <a:pt x="548437" y="16"/>
                </a:cubicBezTo>
                <a:cubicBezTo>
                  <a:pt x="509808" y="810"/>
                  <a:pt x="477529" y="18802"/>
                  <a:pt x="435725" y="39704"/>
                </a:cubicBezTo>
                <a:cubicBezTo>
                  <a:pt x="393921" y="60606"/>
                  <a:pt x="330685" y="106644"/>
                  <a:pt x="297612" y="125429"/>
                </a:cubicBezTo>
                <a:cubicBezTo>
                  <a:pt x="264539" y="144214"/>
                  <a:pt x="258718" y="143156"/>
                  <a:pt x="237287" y="152416"/>
                </a:cubicBezTo>
                <a:cubicBezTo>
                  <a:pt x="215856" y="161676"/>
                  <a:pt x="203950" y="169349"/>
                  <a:pt x="169025" y="180991"/>
                </a:cubicBezTo>
                <a:cubicBezTo>
                  <a:pt x="134100" y="192633"/>
                  <a:pt x="-11685" y="231791"/>
                  <a:pt x="750" y="2302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27ED54AD-A521-4AA7-B770-0FD432C67C78}"/>
              </a:ext>
            </a:extLst>
          </p:cNvPr>
          <p:cNvSpPr/>
          <p:nvPr/>
        </p:nvSpPr>
        <p:spPr>
          <a:xfrm>
            <a:off x="5069134" y="4556103"/>
            <a:ext cx="741146" cy="272373"/>
          </a:xfrm>
          <a:custGeom>
            <a:avLst/>
            <a:gdLst>
              <a:gd name="connsiteX0" fmla="*/ 1341 w 741146"/>
              <a:gd name="connsiteY0" fmla="*/ 269897 h 272373"/>
              <a:gd name="connsiteX1" fmla="*/ 166441 w 741146"/>
              <a:gd name="connsiteY1" fmla="*/ 196872 h 272373"/>
              <a:gd name="connsiteX2" fmla="*/ 447429 w 741146"/>
              <a:gd name="connsiteY2" fmla="*/ 53997 h 272373"/>
              <a:gd name="connsiteX3" fmla="*/ 469654 w 741146"/>
              <a:gd name="connsiteY3" fmla="*/ 28597 h 272373"/>
              <a:gd name="connsiteX4" fmla="*/ 512516 w 741146"/>
              <a:gd name="connsiteY4" fmla="*/ 22 h 272373"/>
              <a:gd name="connsiteX5" fmla="*/ 580779 w 741146"/>
              <a:gd name="connsiteY5" fmla="*/ 33360 h 272373"/>
              <a:gd name="connsiteX6" fmla="*/ 629991 w 741146"/>
              <a:gd name="connsiteY6" fmla="*/ 50822 h 272373"/>
              <a:gd name="connsiteX7" fmla="*/ 699841 w 741146"/>
              <a:gd name="connsiteY7" fmla="*/ 57172 h 272373"/>
              <a:gd name="connsiteX8" fmla="*/ 728416 w 741146"/>
              <a:gd name="connsiteY8" fmla="*/ 96860 h 272373"/>
              <a:gd name="connsiteX9" fmla="*/ 741116 w 741146"/>
              <a:gd name="connsiteY9" fmla="*/ 115910 h 272373"/>
              <a:gd name="connsiteX10" fmla="*/ 725241 w 741146"/>
              <a:gd name="connsiteY10" fmla="*/ 60347 h 272373"/>
              <a:gd name="connsiteX11" fmla="*/ 655391 w 741146"/>
              <a:gd name="connsiteY11" fmla="*/ 33360 h 272373"/>
              <a:gd name="connsiteX12" fmla="*/ 561729 w 741146"/>
              <a:gd name="connsiteY12" fmla="*/ 14310 h 272373"/>
              <a:gd name="connsiteX13" fmla="*/ 501404 w 741146"/>
              <a:gd name="connsiteY13" fmla="*/ 20660 h 272373"/>
              <a:gd name="connsiteX14" fmla="*/ 458541 w 741146"/>
              <a:gd name="connsiteY14" fmla="*/ 55585 h 272373"/>
              <a:gd name="connsiteX15" fmla="*/ 349004 w 741146"/>
              <a:gd name="connsiteY15" fmla="*/ 88922 h 272373"/>
              <a:gd name="connsiteX16" fmla="*/ 187079 w 741146"/>
              <a:gd name="connsiteY16" fmla="*/ 188935 h 272373"/>
              <a:gd name="connsiteX17" fmla="*/ 93416 w 741146"/>
              <a:gd name="connsiteY17" fmla="*/ 249260 h 272373"/>
              <a:gd name="connsiteX18" fmla="*/ 1341 w 741146"/>
              <a:gd name="connsiteY18" fmla="*/ 269897 h 27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1146" h="272373">
                <a:moveTo>
                  <a:pt x="1341" y="269897"/>
                </a:moveTo>
                <a:cubicBezTo>
                  <a:pt x="13512" y="261166"/>
                  <a:pt x="92093" y="232855"/>
                  <a:pt x="166441" y="196872"/>
                </a:cubicBezTo>
                <a:cubicBezTo>
                  <a:pt x="240789" y="160889"/>
                  <a:pt x="396894" y="82043"/>
                  <a:pt x="447429" y="53997"/>
                </a:cubicBezTo>
                <a:cubicBezTo>
                  <a:pt x="497965" y="25951"/>
                  <a:pt x="458806" y="37593"/>
                  <a:pt x="469654" y="28597"/>
                </a:cubicBezTo>
                <a:cubicBezTo>
                  <a:pt x="480502" y="19601"/>
                  <a:pt x="493995" y="-772"/>
                  <a:pt x="512516" y="22"/>
                </a:cubicBezTo>
                <a:cubicBezTo>
                  <a:pt x="531037" y="816"/>
                  <a:pt x="561200" y="24893"/>
                  <a:pt x="580779" y="33360"/>
                </a:cubicBezTo>
                <a:cubicBezTo>
                  <a:pt x="600358" y="41827"/>
                  <a:pt x="610147" y="46853"/>
                  <a:pt x="629991" y="50822"/>
                </a:cubicBezTo>
                <a:cubicBezTo>
                  <a:pt x="649835" y="54791"/>
                  <a:pt x="683437" y="49499"/>
                  <a:pt x="699841" y="57172"/>
                </a:cubicBezTo>
                <a:cubicBezTo>
                  <a:pt x="716245" y="64845"/>
                  <a:pt x="721537" y="87070"/>
                  <a:pt x="728416" y="96860"/>
                </a:cubicBezTo>
                <a:cubicBezTo>
                  <a:pt x="735295" y="106650"/>
                  <a:pt x="741645" y="121995"/>
                  <a:pt x="741116" y="115910"/>
                </a:cubicBezTo>
                <a:cubicBezTo>
                  <a:pt x="740587" y="109825"/>
                  <a:pt x="739529" y="74105"/>
                  <a:pt x="725241" y="60347"/>
                </a:cubicBezTo>
                <a:cubicBezTo>
                  <a:pt x="710953" y="46589"/>
                  <a:pt x="682643" y="41033"/>
                  <a:pt x="655391" y="33360"/>
                </a:cubicBezTo>
                <a:cubicBezTo>
                  <a:pt x="628139" y="25687"/>
                  <a:pt x="587393" y="16427"/>
                  <a:pt x="561729" y="14310"/>
                </a:cubicBezTo>
                <a:cubicBezTo>
                  <a:pt x="536065" y="12193"/>
                  <a:pt x="518602" y="13781"/>
                  <a:pt x="501404" y="20660"/>
                </a:cubicBezTo>
                <a:cubicBezTo>
                  <a:pt x="484206" y="27539"/>
                  <a:pt x="483941" y="44208"/>
                  <a:pt x="458541" y="55585"/>
                </a:cubicBezTo>
                <a:cubicBezTo>
                  <a:pt x="433141" y="66962"/>
                  <a:pt x="394248" y="66697"/>
                  <a:pt x="349004" y="88922"/>
                </a:cubicBezTo>
                <a:cubicBezTo>
                  <a:pt x="303760" y="111147"/>
                  <a:pt x="229677" y="162212"/>
                  <a:pt x="187079" y="188935"/>
                </a:cubicBezTo>
                <a:cubicBezTo>
                  <a:pt x="144481" y="215658"/>
                  <a:pt x="123843" y="236031"/>
                  <a:pt x="93416" y="249260"/>
                </a:cubicBezTo>
                <a:cubicBezTo>
                  <a:pt x="62989" y="262489"/>
                  <a:pt x="-10830" y="278628"/>
                  <a:pt x="1341" y="2698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1932AFB-F745-45C8-91A4-42EE46217F23}"/>
              </a:ext>
            </a:extLst>
          </p:cNvPr>
          <p:cNvSpPr/>
          <p:nvPr/>
        </p:nvSpPr>
        <p:spPr>
          <a:xfrm>
            <a:off x="5143156" y="4806933"/>
            <a:ext cx="617918" cy="161074"/>
          </a:xfrm>
          <a:custGeom>
            <a:avLst/>
            <a:gdLst>
              <a:gd name="connsiteX0" fmla="*/ 344 w 617918"/>
              <a:gd name="connsiteY0" fmla="*/ 141305 h 161074"/>
              <a:gd name="connsiteX1" fmla="*/ 43207 w 617918"/>
              <a:gd name="connsiteY1" fmla="*/ 79392 h 161074"/>
              <a:gd name="connsiteX2" fmla="*/ 178144 w 617918"/>
              <a:gd name="connsiteY2" fmla="*/ 33355 h 161074"/>
              <a:gd name="connsiteX3" fmla="*/ 232119 w 617918"/>
              <a:gd name="connsiteY3" fmla="*/ 19067 h 161074"/>
              <a:gd name="connsiteX4" fmla="*/ 252757 w 617918"/>
              <a:gd name="connsiteY4" fmla="*/ 15892 h 161074"/>
              <a:gd name="connsiteX5" fmla="*/ 262282 w 617918"/>
              <a:gd name="connsiteY5" fmla="*/ 17 h 161074"/>
              <a:gd name="connsiteX6" fmla="*/ 306732 w 617918"/>
              <a:gd name="connsiteY6" fmla="*/ 12717 h 161074"/>
              <a:gd name="connsiteX7" fmla="*/ 382932 w 617918"/>
              <a:gd name="connsiteY7" fmla="*/ 9542 h 161074"/>
              <a:gd name="connsiteX8" fmla="*/ 427382 w 617918"/>
              <a:gd name="connsiteY8" fmla="*/ 17480 h 161074"/>
              <a:gd name="connsiteX9" fmla="*/ 494057 w 617918"/>
              <a:gd name="connsiteY9" fmla="*/ 46055 h 161074"/>
              <a:gd name="connsiteX10" fmla="*/ 562319 w 617918"/>
              <a:gd name="connsiteY10" fmla="*/ 82567 h 161074"/>
              <a:gd name="connsiteX11" fmla="*/ 603594 w 617918"/>
              <a:gd name="connsiteY11" fmla="*/ 133367 h 161074"/>
              <a:gd name="connsiteX12" fmla="*/ 613119 w 617918"/>
              <a:gd name="connsiteY12" fmla="*/ 158767 h 161074"/>
              <a:gd name="connsiteX13" fmla="*/ 532157 w 617918"/>
              <a:gd name="connsiteY13" fmla="*/ 76217 h 161074"/>
              <a:gd name="connsiteX14" fmla="*/ 352769 w 617918"/>
              <a:gd name="connsiteY14" fmla="*/ 6367 h 161074"/>
              <a:gd name="connsiteX15" fmla="*/ 224182 w 617918"/>
              <a:gd name="connsiteY15" fmla="*/ 11130 h 161074"/>
              <a:gd name="connsiteX16" fmla="*/ 78132 w 617918"/>
              <a:gd name="connsiteY16" fmla="*/ 39705 h 161074"/>
              <a:gd name="connsiteX17" fmla="*/ 25744 w 617918"/>
              <a:gd name="connsiteY17" fmla="*/ 87330 h 161074"/>
              <a:gd name="connsiteX18" fmla="*/ 344 w 617918"/>
              <a:gd name="connsiteY18" fmla="*/ 141305 h 16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918" h="161074">
                <a:moveTo>
                  <a:pt x="344" y="141305"/>
                </a:moveTo>
                <a:cubicBezTo>
                  <a:pt x="3254" y="139982"/>
                  <a:pt x="13574" y="97384"/>
                  <a:pt x="43207" y="79392"/>
                </a:cubicBezTo>
                <a:cubicBezTo>
                  <a:pt x="72840" y="61400"/>
                  <a:pt x="146659" y="43409"/>
                  <a:pt x="178144" y="33355"/>
                </a:cubicBezTo>
                <a:cubicBezTo>
                  <a:pt x="209629" y="23301"/>
                  <a:pt x="219684" y="21977"/>
                  <a:pt x="232119" y="19067"/>
                </a:cubicBezTo>
                <a:cubicBezTo>
                  <a:pt x="244554" y="16157"/>
                  <a:pt x="247730" y="19067"/>
                  <a:pt x="252757" y="15892"/>
                </a:cubicBezTo>
                <a:cubicBezTo>
                  <a:pt x="257784" y="12717"/>
                  <a:pt x="253286" y="546"/>
                  <a:pt x="262282" y="17"/>
                </a:cubicBezTo>
                <a:cubicBezTo>
                  <a:pt x="271278" y="-512"/>
                  <a:pt x="286624" y="11129"/>
                  <a:pt x="306732" y="12717"/>
                </a:cubicBezTo>
                <a:cubicBezTo>
                  <a:pt x="326840" y="14304"/>
                  <a:pt x="362824" y="8748"/>
                  <a:pt x="382932" y="9542"/>
                </a:cubicBezTo>
                <a:cubicBezTo>
                  <a:pt x="403040" y="10336"/>
                  <a:pt x="408861" y="11395"/>
                  <a:pt x="427382" y="17480"/>
                </a:cubicBezTo>
                <a:cubicBezTo>
                  <a:pt x="445903" y="23565"/>
                  <a:pt x="471568" y="35207"/>
                  <a:pt x="494057" y="46055"/>
                </a:cubicBezTo>
                <a:cubicBezTo>
                  <a:pt x="516546" y="56903"/>
                  <a:pt x="544063" y="68015"/>
                  <a:pt x="562319" y="82567"/>
                </a:cubicBezTo>
                <a:cubicBezTo>
                  <a:pt x="580575" y="97119"/>
                  <a:pt x="595127" y="120667"/>
                  <a:pt x="603594" y="133367"/>
                </a:cubicBezTo>
                <a:cubicBezTo>
                  <a:pt x="612061" y="146067"/>
                  <a:pt x="625025" y="168292"/>
                  <a:pt x="613119" y="158767"/>
                </a:cubicBezTo>
                <a:cubicBezTo>
                  <a:pt x="601213" y="149242"/>
                  <a:pt x="575548" y="101617"/>
                  <a:pt x="532157" y="76217"/>
                </a:cubicBezTo>
                <a:cubicBezTo>
                  <a:pt x="488766" y="50817"/>
                  <a:pt x="404098" y="17215"/>
                  <a:pt x="352769" y="6367"/>
                </a:cubicBezTo>
                <a:cubicBezTo>
                  <a:pt x="301440" y="-4481"/>
                  <a:pt x="269955" y="5574"/>
                  <a:pt x="224182" y="11130"/>
                </a:cubicBezTo>
                <a:cubicBezTo>
                  <a:pt x="178409" y="16686"/>
                  <a:pt x="111205" y="27005"/>
                  <a:pt x="78132" y="39705"/>
                </a:cubicBezTo>
                <a:cubicBezTo>
                  <a:pt x="45059" y="52405"/>
                  <a:pt x="37915" y="71984"/>
                  <a:pt x="25744" y="87330"/>
                </a:cubicBezTo>
                <a:cubicBezTo>
                  <a:pt x="13573" y="102676"/>
                  <a:pt x="-2566" y="142628"/>
                  <a:pt x="344" y="141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B607AB6-8ED1-47D7-89BC-C589BC0C5C2F}"/>
              </a:ext>
            </a:extLst>
          </p:cNvPr>
          <p:cNvSpPr/>
          <p:nvPr/>
        </p:nvSpPr>
        <p:spPr>
          <a:xfrm>
            <a:off x="5348242" y="4833275"/>
            <a:ext cx="344718" cy="149957"/>
          </a:xfrm>
          <a:custGeom>
            <a:avLst/>
            <a:gdLst>
              <a:gd name="connsiteX0" fmla="*/ 46 w 344718"/>
              <a:gd name="connsiteY0" fmla="*/ 663 h 149957"/>
              <a:gd name="connsiteX1" fmla="*/ 101646 w 344718"/>
              <a:gd name="connsiteY1" fmla="*/ 19713 h 149957"/>
              <a:gd name="connsiteX2" fmla="*/ 198483 w 344718"/>
              <a:gd name="connsiteY2" fmla="*/ 54638 h 149957"/>
              <a:gd name="connsiteX3" fmla="*/ 230233 w 344718"/>
              <a:gd name="connsiteY3" fmla="*/ 84800 h 149957"/>
              <a:gd name="connsiteX4" fmla="*/ 296908 w 344718"/>
              <a:gd name="connsiteY4" fmla="*/ 105438 h 149957"/>
              <a:gd name="connsiteX5" fmla="*/ 344533 w 344718"/>
              <a:gd name="connsiteY5" fmla="*/ 149888 h 149957"/>
              <a:gd name="connsiteX6" fmla="*/ 312783 w 344718"/>
              <a:gd name="connsiteY6" fmla="*/ 94325 h 149957"/>
              <a:gd name="connsiteX7" fmla="*/ 296908 w 344718"/>
              <a:gd name="connsiteY7" fmla="*/ 75275 h 149957"/>
              <a:gd name="connsiteX8" fmla="*/ 188958 w 344718"/>
              <a:gd name="connsiteY8" fmla="*/ 30825 h 149957"/>
              <a:gd name="connsiteX9" fmla="*/ 114346 w 344718"/>
              <a:gd name="connsiteY9" fmla="*/ 7013 h 149957"/>
              <a:gd name="connsiteX10" fmla="*/ 46 w 344718"/>
              <a:gd name="connsiteY10" fmla="*/ 663 h 14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718" h="149957">
                <a:moveTo>
                  <a:pt x="46" y="663"/>
                </a:moveTo>
                <a:cubicBezTo>
                  <a:pt x="-2071" y="2780"/>
                  <a:pt x="68573" y="10717"/>
                  <a:pt x="101646" y="19713"/>
                </a:cubicBezTo>
                <a:cubicBezTo>
                  <a:pt x="134719" y="28709"/>
                  <a:pt x="177052" y="43790"/>
                  <a:pt x="198483" y="54638"/>
                </a:cubicBezTo>
                <a:cubicBezTo>
                  <a:pt x="219914" y="65486"/>
                  <a:pt x="213829" y="76333"/>
                  <a:pt x="230233" y="84800"/>
                </a:cubicBezTo>
                <a:cubicBezTo>
                  <a:pt x="246637" y="93267"/>
                  <a:pt x="277858" y="94590"/>
                  <a:pt x="296908" y="105438"/>
                </a:cubicBezTo>
                <a:cubicBezTo>
                  <a:pt x="315958" y="116286"/>
                  <a:pt x="341887" y="151740"/>
                  <a:pt x="344533" y="149888"/>
                </a:cubicBezTo>
                <a:cubicBezTo>
                  <a:pt x="347179" y="148036"/>
                  <a:pt x="320720" y="106760"/>
                  <a:pt x="312783" y="94325"/>
                </a:cubicBezTo>
                <a:cubicBezTo>
                  <a:pt x="304846" y="81890"/>
                  <a:pt x="317546" y="85858"/>
                  <a:pt x="296908" y="75275"/>
                </a:cubicBezTo>
                <a:cubicBezTo>
                  <a:pt x="276271" y="64692"/>
                  <a:pt x="219385" y="42202"/>
                  <a:pt x="188958" y="30825"/>
                </a:cubicBezTo>
                <a:cubicBezTo>
                  <a:pt x="158531" y="19448"/>
                  <a:pt x="141598" y="12305"/>
                  <a:pt x="114346" y="7013"/>
                </a:cubicBezTo>
                <a:cubicBezTo>
                  <a:pt x="87094" y="1721"/>
                  <a:pt x="2163" y="-1454"/>
                  <a:pt x="46" y="6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9B2CD284-C2D9-4471-BE86-F9B3615B2D14}"/>
              </a:ext>
            </a:extLst>
          </p:cNvPr>
          <p:cNvSpPr/>
          <p:nvPr/>
        </p:nvSpPr>
        <p:spPr>
          <a:xfrm>
            <a:off x="5505239" y="4784630"/>
            <a:ext cx="224327" cy="132251"/>
          </a:xfrm>
          <a:custGeom>
            <a:avLst/>
            <a:gdLst>
              <a:gd name="connsiteX0" fmla="*/ 211 w 224327"/>
              <a:gd name="connsiteY0" fmla="*/ 31845 h 132251"/>
              <a:gd name="connsiteX1" fmla="*/ 90699 w 224327"/>
              <a:gd name="connsiteY1" fmla="*/ 95 h 132251"/>
              <a:gd name="connsiteX2" fmla="*/ 130386 w 224327"/>
              <a:gd name="connsiteY2" fmla="*/ 23908 h 132251"/>
              <a:gd name="connsiteX3" fmla="*/ 173249 w 224327"/>
              <a:gd name="connsiteY3" fmla="*/ 74708 h 132251"/>
              <a:gd name="connsiteX4" fmla="*/ 224049 w 224327"/>
              <a:gd name="connsiteY4" fmla="*/ 131858 h 132251"/>
              <a:gd name="connsiteX5" fmla="*/ 187536 w 224327"/>
              <a:gd name="connsiteY5" fmla="*/ 96933 h 132251"/>
              <a:gd name="connsiteX6" fmla="*/ 68474 w 224327"/>
              <a:gd name="connsiteY6" fmla="*/ 39783 h 132251"/>
              <a:gd name="connsiteX7" fmla="*/ 211 w 224327"/>
              <a:gd name="connsiteY7" fmla="*/ 31845 h 13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327" h="132251">
                <a:moveTo>
                  <a:pt x="211" y="31845"/>
                </a:moveTo>
                <a:cubicBezTo>
                  <a:pt x="3915" y="25230"/>
                  <a:pt x="69003" y="1418"/>
                  <a:pt x="90699" y="95"/>
                </a:cubicBezTo>
                <a:cubicBezTo>
                  <a:pt x="112395" y="-1228"/>
                  <a:pt x="116628" y="11473"/>
                  <a:pt x="130386" y="23908"/>
                </a:cubicBezTo>
                <a:cubicBezTo>
                  <a:pt x="144144" y="36343"/>
                  <a:pt x="157639" y="56716"/>
                  <a:pt x="173249" y="74708"/>
                </a:cubicBezTo>
                <a:cubicBezTo>
                  <a:pt x="188859" y="92700"/>
                  <a:pt x="221668" y="128154"/>
                  <a:pt x="224049" y="131858"/>
                </a:cubicBezTo>
                <a:cubicBezTo>
                  <a:pt x="226430" y="135562"/>
                  <a:pt x="213465" y="112279"/>
                  <a:pt x="187536" y="96933"/>
                </a:cubicBezTo>
                <a:cubicBezTo>
                  <a:pt x="161607" y="81587"/>
                  <a:pt x="94667" y="52218"/>
                  <a:pt x="68474" y="39783"/>
                </a:cubicBezTo>
                <a:cubicBezTo>
                  <a:pt x="42281" y="27348"/>
                  <a:pt x="-3493" y="38460"/>
                  <a:pt x="211" y="3184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AA1E587-DFD1-43E1-B0F5-8407DE93B435}"/>
              </a:ext>
            </a:extLst>
          </p:cNvPr>
          <p:cNvSpPr/>
          <p:nvPr/>
        </p:nvSpPr>
        <p:spPr>
          <a:xfrm>
            <a:off x="5661046" y="4876718"/>
            <a:ext cx="160434" cy="114444"/>
          </a:xfrm>
          <a:custGeom>
            <a:avLst/>
            <a:gdLst>
              <a:gd name="connsiteX0" fmla="*/ 1567 w 160434"/>
              <a:gd name="connsiteY0" fmla="*/ 114382 h 114444"/>
              <a:gd name="connsiteX1" fmla="*/ 101579 w 160434"/>
              <a:gd name="connsiteY1" fmla="*/ 84220 h 114444"/>
              <a:gd name="connsiteX2" fmla="*/ 160317 w 160434"/>
              <a:gd name="connsiteY2" fmla="*/ 1670 h 114444"/>
              <a:gd name="connsiteX3" fmla="*/ 115867 w 160434"/>
              <a:gd name="connsiteY3" fmla="*/ 30245 h 114444"/>
              <a:gd name="connsiteX4" fmla="*/ 85704 w 160434"/>
              <a:gd name="connsiteY4" fmla="*/ 47707 h 114444"/>
              <a:gd name="connsiteX5" fmla="*/ 66654 w 160434"/>
              <a:gd name="connsiteY5" fmla="*/ 60407 h 114444"/>
              <a:gd name="connsiteX6" fmla="*/ 41254 w 160434"/>
              <a:gd name="connsiteY6" fmla="*/ 77870 h 114444"/>
              <a:gd name="connsiteX7" fmla="*/ 1567 w 160434"/>
              <a:gd name="connsiteY7" fmla="*/ 114382 h 11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434" h="114444">
                <a:moveTo>
                  <a:pt x="1567" y="114382"/>
                </a:moveTo>
                <a:cubicBezTo>
                  <a:pt x="11621" y="115440"/>
                  <a:pt x="75121" y="103005"/>
                  <a:pt x="101579" y="84220"/>
                </a:cubicBezTo>
                <a:cubicBezTo>
                  <a:pt x="128037" y="65435"/>
                  <a:pt x="157936" y="10666"/>
                  <a:pt x="160317" y="1670"/>
                </a:cubicBezTo>
                <a:cubicBezTo>
                  <a:pt x="162698" y="-7326"/>
                  <a:pt x="128302" y="22572"/>
                  <a:pt x="115867" y="30245"/>
                </a:cubicBezTo>
                <a:cubicBezTo>
                  <a:pt x="103432" y="37918"/>
                  <a:pt x="93906" y="42680"/>
                  <a:pt x="85704" y="47707"/>
                </a:cubicBezTo>
                <a:cubicBezTo>
                  <a:pt x="77502" y="52734"/>
                  <a:pt x="66654" y="60407"/>
                  <a:pt x="66654" y="60407"/>
                </a:cubicBezTo>
                <a:cubicBezTo>
                  <a:pt x="59246" y="65434"/>
                  <a:pt x="49721" y="71784"/>
                  <a:pt x="41254" y="77870"/>
                </a:cubicBezTo>
                <a:cubicBezTo>
                  <a:pt x="32787" y="83956"/>
                  <a:pt x="-8487" y="113324"/>
                  <a:pt x="1567" y="1143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BAE3936-29C1-48CE-A5AF-123EF6397C4C}"/>
              </a:ext>
            </a:extLst>
          </p:cNvPr>
          <p:cNvSpPr/>
          <p:nvPr/>
        </p:nvSpPr>
        <p:spPr>
          <a:xfrm>
            <a:off x="5121066" y="4952352"/>
            <a:ext cx="513438" cy="146733"/>
          </a:xfrm>
          <a:custGeom>
            <a:avLst/>
            <a:gdLst>
              <a:gd name="connsiteX0" fmla="*/ 209 w 513438"/>
              <a:gd name="connsiteY0" fmla="*/ 46686 h 146733"/>
              <a:gd name="connsiteX1" fmla="*/ 111334 w 513438"/>
              <a:gd name="connsiteY1" fmla="*/ 108598 h 146733"/>
              <a:gd name="connsiteX2" fmla="*/ 300247 w 513438"/>
              <a:gd name="connsiteY2" fmla="*/ 146698 h 146733"/>
              <a:gd name="connsiteX3" fmla="*/ 422484 w 513438"/>
              <a:gd name="connsiteY3" fmla="*/ 102248 h 146733"/>
              <a:gd name="connsiteX4" fmla="*/ 512972 w 513438"/>
              <a:gd name="connsiteY4" fmla="*/ 648 h 146733"/>
              <a:gd name="connsiteX5" fmla="*/ 454234 w 513438"/>
              <a:gd name="connsiteY5" fmla="*/ 60973 h 146733"/>
              <a:gd name="connsiteX6" fmla="*/ 374859 w 513438"/>
              <a:gd name="connsiteY6" fmla="*/ 105423 h 146733"/>
              <a:gd name="connsiteX7" fmla="*/ 198647 w 513438"/>
              <a:gd name="connsiteY7" fmla="*/ 130823 h 146733"/>
              <a:gd name="connsiteX8" fmla="*/ 85934 w 513438"/>
              <a:gd name="connsiteY8" fmla="*/ 89548 h 146733"/>
              <a:gd name="connsiteX9" fmla="*/ 209 w 513438"/>
              <a:gd name="connsiteY9" fmla="*/ 46686 h 14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438" h="146733">
                <a:moveTo>
                  <a:pt x="209" y="46686"/>
                </a:moveTo>
                <a:cubicBezTo>
                  <a:pt x="4442" y="49861"/>
                  <a:pt x="61328" y="91929"/>
                  <a:pt x="111334" y="108598"/>
                </a:cubicBezTo>
                <a:cubicBezTo>
                  <a:pt x="161340" y="125267"/>
                  <a:pt x="248389" y="147756"/>
                  <a:pt x="300247" y="146698"/>
                </a:cubicBezTo>
                <a:cubicBezTo>
                  <a:pt x="352105" y="145640"/>
                  <a:pt x="387030" y="126590"/>
                  <a:pt x="422484" y="102248"/>
                </a:cubicBezTo>
                <a:cubicBezTo>
                  <a:pt x="457938" y="77906"/>
                  <a:pt x="507680" y="7527"/>
                  <a:pt x="512972" y="648"/>
                </a:cubicBezTo>
                <a:cubicBezTo>
                  <a:pt x="518264" y="-6231"/>
                  <a:pt x="477253" y="43510"/>
                  <a:pt x="454234" y="60973"/>
                </a:cubicBezTo>
                <a:cubicBezTo>
                  <a:pt x="431215" y="78436"/>
                  <a:pt x="417457" y="93781"/>
                  <a:pt x="374859" y="105423"/>
                </a:cubicBezTo>
                <a:cubicBezTo>
                  <a:pt x="332261" y="117065"/>
                  <a:pt x="246801" y="133469"/>
                  <a:pt x="198647" y="130823"/>
                </a:cubicBezTo>
                <a:cubicBezTo>
                  <a:pt x="150493" y="128177"/>
                  <a:pt x="115038" y="100661"/>
                  <a:pt x="85934" y="89548"/>
                </a:cubicBezTo>
                <a:cubicBezTo>
                  <a:pt x="56830" y="78436"/>
                  <a:pt x="-4024" y="43511"/>
                  <a:pt x="209" y="466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BAD733C-89D7-4310-9935-1B1291647A36}"/>
              </a:ext>
            </a:extLst>
          </p:cNvPr>
          <p:cNvSpPr/>
          <p:nvPr/>
        </p:nvSpPr>
        <p:spPr>
          <a:xfrm>
            <a:off x="5182583" y="4848214"/>
            <a:ext cx="189530" cy="224224"/>
          </a:xfrm>
          <a:custGeom>
            <a:avLst/>
            <a:gdLst>
              <a:gd name="connsiteX0" fmla="*/ 189517 w 189530"/>
              <a:gd name="connsiteY0" fmla="*/ 11 h 224224"/>
              <a:gd name="connsiteX1" fmla="*/ 72042 w 189530"/>
              <a:gd name="connsiteY1" fmla="*/ 30174 h 224224"/>
              <a:gd name="connsiteX2" fmla="*/ 72042 w 189530"/>
              <a:gd name="connsiteY2" fmla="*/ 79386 h 224224"/>
              <a:gd name="connsiteX3" fmla="*/ 27592 w 189530"/>
              <a:gd name="connsiteY3" fmla="*/ 84149 h 224224"/>
              <a:gd name="connsiteX4" fmla="*/ 5367 w 189530"/>
              <a:gd name="connsiteY4" fmla="*/ 114311 h 224224"/>
              <a:gd name="connsiteX5" fmla="*/ 10130 w 189530"/>
              <a:gd name="connsiteY5" fmla="*/ 142886 h 224224"/>
              <a:gd name="connsiteX6" fmla="*/ 110142 w 189530"/>
              <a:gd name="connsiteY6" fmla="*/ 223849 h 224224"/>
              <a:gd name="connsiteX7" fmla="*/ 59342 w 189530"/>
              <a:gd name="connsiteY7" fmla="*/ 171461 h 224224"/>
              <a:gd name="connsiteX8" fmla="*/ 10130 w 189530"/>
              <a:gd name="connsiteY8" fmla="*/ 131774 h 224224"/>
              <a:gd name="connsiteX9" fmla="*/ 6955 w 189530"/>
              <a:gd name="connsiteY9" fmla="*/ 117486 h 224224"/>
              <a:gd name="connsiteX10" fmla="*/ 38705 w 189530"/>
              <a:gd name="connsiteY10" fmla="*/ 84149 h 224224"/>
              <a:gd name="connsiteX11" fmla="*/ 68867 w 189530"/>
              <a:gd name="connsiteY11" fmla="*/ 84149 h 224224"/>
              <a:gd name="connsiteX12" fmla="*/ 79980 w 189530"/>
              <a:gd name="connsiteY12" fmla="*/ 49224 h 224224"/>
              <a:gd name="connsiteX13" fmla="*/ 79980 w 189530"/>
              <a:gd name="connsiteY13" fmla="*/ 33349 h 224224"/>
              <a:gd name="connsiteX14" fmla="*/ 189517 w 189530"/>
              <a:gd name="connsiteY14" fmla="*/ 11 h 2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30" h="224224">
                <a:moveTo>
                  <a:pt x="189517" y="11"/>
                </a:moveTo>
                <a:cubicBezTo>
                  <a:pt x="188194" y="-518"/>
                  <a:pt x="91621" y="16945"/>
                  <a:pt x="72042" y="30174"/>
                </a:cubicBezTo>
                <a:cubicBezTo>
                  <a:pt x="52463" y="43403"/>
                  <a:pt x="79450" y="70390"/>
                  <a:pt x="72042" y="79386"/>
                </a:cubicBezTo>
                <a:cubicBezTo>
                  <a:pt x="64634" y="88382"/>
                  <a:pt x="38704" y="78328"/>
                  <a:pt x="27592" y="84149"/>
                </a:cubicBezTo>
                <a:cubicBezTo>
                  <a:pt x="16480" y="89970"/>
                  <a:pt x="8277" y="104522"/>
                  <a:pt x="5367" y="114311"/>
                </a:cubicBezTo>
                <a:cubicBezTo>
                  <a:pt x="2457" y="124101"/>
                  <a:pt x="-7332" y="124630"/>
                  <a:pt x="10130" y="142886"/>
                </a:cubicBezTo>
                <a:cubicBezTo>
                  <a:pt x="27592" y="161142"/>
                  <a:pt x="101940" y="219087"/>
                  <a:pt x="110142" y="223849"/>
                </a:cubicBezTo>
                <a:cubicBezTo>
                  <a:pt x="118344" y="228611"/>
                  <a:pt x="76011" y="186807"/>
                  <a:pt x="59342" y="171461"/>
                </a:cubicBezTo>
                <a:cubicBezTo>
                  <a:pt x="42673" y="156115"/>
                  <a:pt x="18861" y="140770"/>
                  <a:pt x="10130" y="131774"/>
                </a:cubicBezTo>
                <a:cubicBezTo>
                  <a:pt x="1399" y="122778"/>
                  <a:pt x="2192" y="125424"/>
                  <a:pt x="6955" y="117486"/>
                </a:cubicBezTo>
                <a:cubicBezTo>
                  <a:pt x="11717" y="109549"/>
                  <a:pt x="28386" y="89705"/>
                  <a:pt x="38705" y="84149"/>
                </a:cubicBezTo>
                <a:cubicBezTo>
                  <a:pt x="49024" y="78593"/>
                  <a:pt x="61988" y="89970"/>
                  <a:pt x="68867" y="84149"/>
                </a:cubicBezTo>
                <a:cubicBezTo>
                  <a:pt x="75746" y="78328"/>
                  <a:pt x="78128" y="57691"/>
                  <a:pt x="79980" y="49224"/>
                </a:cubicBezTo>
                <a:cubicBezTo>
                  <a:pt x="81832" y="40757"/>
                  <a:pt x="63576" y="40228"/>
                  <a:pt x="79980" y="33349"/>
                </a:cubicBezTo>
                <a:cubicBezTo>
                  <a:pt x="96384" y="26470"/>
                  <a:pt x="190840" y="540"/>
                  <a:pt x="189517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404F544-FF64-4F16-9587-F71D313E1B1F}"/>
              </a:ext>
            </a:extLst>
          </p:cNvPr>
          <p:cNvSpPr/>
          <p:nvPr/>
        </p:nvSpPr>
        <p:spPr>
          <a:xfrm>
            <a:off x="5343487" y="4925672"/>
            <a:ext cx="255802" cy="157973"/>
          </a:xfrm>
          <a:custGeom>
            <a:avLst/>
            <a:gdLst>
              <a:gd name="connsiteX0" fmla="*/ 255626 w 255802"/>
              <a:gd name="connsiteY0" fmla="*/ 341 h 157973"/>
              <a:gd name="connsiteX1" fmla="*/ 215938 w 255802"/>
              <a:gd name="connsiteY1" fmla="*/ 63841 h 157973"/>
              <a:gd name="connsiteX2" fmla="*/ 168313 w 255802"/>
              <a:gd name="connsiteY2" fmla="*/ 100353 h 157973"/>
              <a:gd name="connsiteX3" fmla="*/ 92113 w 255802"/>
              <a:gd name="connsiteY3" fmla="*/ 136866 h 157973"/>
              <a:gd name="connsiteX4" fmla="*/ 38 w 255802"/>
              <a:gd name="connsiteY4" fmla="*/ 157503 h 157973"/>
              <a:gd name="connsiteX5" fmla="*/ 103226 w 255802"/>
              <a:gd name="connsiteY5" fmla="*/ 146391 h 157973"/>
              <a:gd name="connsiteX6" fmla="*/ 200063 w 255802"/>
              <a:gd name="connsiteY6" fmla="*/ 94003 h 157973"/>
              <a:gd name="connsiteX7" fmla="*/ 255626 w 255802"/>
              <a:gd name="connsiteY7" fmla="*/ 341 h 1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802" h="157973">
                <a:moveTo>
                  <a:pt x="255626" y="341"/>
                </a:moveTo>
                <a:cubicBezTo>
                  <a:pt x="258272" y="-4686"/>
                  <a:pt x="230490" y="47172"/>
                  <a:pt x="215938" y="63841"/>
                </a:cubicBezTo>
                <a:cubicBezTo>
                  <a:pt x="201386" y="80510"/>
                  <a:pt x="188950" y="88182"/>
                  <a:pt x="168313" y="100353"/>
                </a:cubicBezTo>
                <a:cubicBezTo>
                  <a:pt x="147676" y="112524"/>
                  <a:pt x="120159" y="127341"/>
                  <a:pt x="92113" y="136866"/>
                </a:cubicBezTo>
                <a:cubicBezTo>
                  <a:pt x="64067" y="146391"/>
                  <a:pt x="-1814" y="155916"/>
                  <a:pt x="38" y="157503"/>
                </a:cubicBezTo>
                <a:cubicBezTo>
                  <a:pt x="1890" y="159090"/>
                  <a:pt x="69888" y="156974"/>
                  <a:pt x="103226" y="146391"/>
                </a:cubicBezTo>
                <a:cubicBezTo>
                  <a:pt x="136563" y="135808"/>
                  <a:pt x="175721" y="114640"/>
                  <a:pt x="200063" y="94003"/>
                </a:cubicBezTo>
                <a:cubicBezTo>
                  <a:pt x="224405" y="73366"/>
                  <a:pt x="252980" y="5368"/>
                  <a:pt x="255626" y="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8E634BF-7CED-4D95-82F9-A96668835E37}"/>
              </a:ext>
            </a:extLst>
          </p:cNvPr>
          <p:cNvSpPr/>
          <p:nvPr/>
        </p:nvSpPr>
        <p:spPr>
          <a:xfrm>
            <a:off x="5450998" y="4851343"/>
            <a:ext cx="120175" cy="70352"/>
          </a:xfrm>
          <a:custGeom>
            <a:avLst/>
            <a:gdLst>
              <a:gd name="connsiteX0" fmla="*/ 477 w 120175"/>
              <a:gd name="connsiteY0" fmla="*/ 57 h 70352"/>
              <a:gd name="connsiteX1" fmla="*/ 56040 w 120175"/>
              <a:gd name="connsiteY1" fmla="*/ 34982 h 70352"/>
              <a:gd name="connsiteX2" fmla="*/ 100490 w 120175"/>
              <a:gd name="connsiteY2" fmla="*/ 58795 h 70352"/>
              <a:gd name="connsiteX3" fmla="*/ 119540 w 120175"/>
              <a:gd name="connsiteY3" fmla="*/ 69907 h 70352"/>
              <a:gd name="connsiteX4" fmla="*/ 113190 w 120175"/>
              <a:gd name="connsiteY4" fmla="*/ 44507 h 70352"/>
              <a:gd name="connsiteX5" fmla="*/ 89377 w 120175"/>
              <a:gd name="connsiteY5" fmla="*/ 27045 h 70352"/>
              <a:gd name="connsiteX6" fmla="*/ 477 w 120175"/>
              <a:gd name="connsiteY6" fmla="*/ 57 h 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75" h="70352">
                <a:moveTo>
                  <a:pt x="477" y="57"/>
                </a:moveTo>
                <a:cubicBezTo>
                  <a:pt x="-5079" y="1380"/>
                  <a:pt x="39371" y="25192"/>
                  <a:pt x="56040" y="34982"/>
                </a:cubicBezTo>
                <a:cubicBezTo>
                  <a:pt x="72709" y="44772"/>
                  <a:pt x="89907" y="52974"/>
                  <a:pt x="100490" y="58795"/>
                </a:cubicBezTo>
                <a:cubicBezTo>
                  <a:pt x="111073" y="64616"/>
                  <a:pt x="117423" y="72288"/>
                  <a:pt x="119540" y="69907"/>
                </a:cubicBezTo>
                <a:cubicBezTo>
                  <a:pt x="121657" y="67526"/>
                  <a:pt x="118217" y="51651"/>
                  <a:pt x="113190" y="44507"/>
                </a:cubicBezTo>
                <a:cubicBezTo>
                  <a:pt x="108163" y="37363"/>
                  <a:pt x="100754" y="33395"/>
                  <a:pt x="89377" y="27045"/>
                </a:cubicBezTo>
                <a:cubicBezTo>
                  <a:pt x="78000" y="20695"/>
                  <a:pt x="6033" y="-1266"/>
                  <a:pt x="477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060A2EF8-10B6-4311-9072-252BC15D28EC}"/>
              </a:ext>
            </a:extLst>
          </p:cNvPr>
          <p:cNvSpPr/>
          <p:nvPr/>
        </p:nvSpPr>
        <p:spPr>
          <a:xfrm>
            <a:off x="5057771" y="4973281"/>
            <a:ext cx="590801" cy="164796"/>
          </a:xfrm>
          <a:custGeom>
            <a:avLst/>
            <a:gdLst>
              <a:gd name="connsiteX0" fmla="*/ 590554 w 590801"/>
              <a:gd name="connsiteY0" fmla="*/ 357 h 164796"/>
              <a:gd name="connsiteX1" fmla="*/ 563567 w 590801"/>
              <a:gd name="connsiteY1" fmla="*/ 81319 h 164796"/>
              <a:gd name="connsiteX2" fmla="*/ 458792 w 590801"/>
              <a:gd name="connsiteY2" fmla="*/ 135294 h 164796"/>
              <a:gd name="connsiteX3" fmla="*/ 306392 w 590801"/>
              <a:gd name="connsiteY3" fmla="*/ 159107 h 164796"/>
              <a:gd name="connsiteX4" fmla="*/ 187329 w 590801"/>
              <a:gd name="connsiteY4" fmla="*/ 160694 h 164796"/>
              <a:gd name="connsiteX5" fmla="*/ 88904 w 590801"/>
              <a:gd name="connsiteY5" fmla="*/ 111482 h 164796"/>
              <a:gd name="connsiteX6" fmla="*/ 58742 w 590801"/>
              <a:gd name="connsiteY6" fmla="*/ 68619 h 164796"/>
              <a:gd name="connsiteX7" fmla="*/ 4 w 590801"/>
              <a:gd name="connsiteY7" fmla="*/ 82907 h 164796"/>
              <a:gd name="connsiteX8" fmla="*/ 61917 w 590801"/>
              <a:gd name="connsiteY8" fmla="*/ 63857 h 164796"/>
              <a:gd name="connsiteX9" fmla="*/ 144467 w 590801"/>
              <a:gd name="connsiteY9" fmla="*/ 127357 h 164796"/>
              <a:gd name="connsiteX10" fmla="*/ 323854 w 590801"/>
              <a:gd name="connsiteY10" fmla="*/ 154344 h 164796"/>
              <a:gd name="connsiteX11" fmla="*/ 514354 w 590801"/>
              <a:gd name="connsiteY11" fmla="*/ 101957 h 164796"/>
              <a:gd name="connsiteX12" fmla="*/ 573092 w 590801"/>
              <a:gd name="connsiteY12" fmla="*/ 52744 h 164796"/>
              <a:gd name="connsiteX13" fmla="*/ 590554 w 590801"/>
              <a:gd name="connsiteY13" fmla="*/ 357 h 16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0801" h="164796">
                <a:moveTo>
                  <a:pt x="590554" y="357"/>
                </a:moveTo>
                <a:cubicBezTo>
                  <a:pt x="588967" y="5119"/>
                  <a:pt x="585527" y="58830"/>
                  <a:pt x="563567" y="81319"/>
                </a:cubicBezTo>
                <a:cubicBezTo>
                  <a:pt x="541607" y="103808"/>
                  <a:pt x="501655" y="122329"/>
                  <a:pt x="458792" y="135294"/>
                </a:cubicBezTo>
                <a:cubicBezTo>
                  <a:pt x="415929" y="148259"/>
                  <a:pt x="351636" y="154874"/>
                  <a:pt x="306392" y="159107"/>
                </a:cubicBezTo>
                <a:cubicBezTo>
                  <a:pt x="261148" y="163340"/>
                  <a:pt x="223577" y="168632"/>
                  <a:pt x="187329" y="160694"/>
                </a:cubicBezTo>
                <a:cubicBezTo>
                  <a:pt x="151081" y="152756"/>
                  <a:pt x="110335" y="126828"/>
                  <a:pt x="88904" y="111482"/>
                </a:cubicBezTo>
                <a:cubicBezTo>
                  <a:pt x="67473" y="96136"/>
                  <a:pt x="73559" y="73382"/>
                  <a:pt x="58742" y="68619"/>
                </a:cubicBezTo>
                <a:cubicBezTo>
                  <a:pt x="43925" y="63856"/>
                  <a:pt x="-525" y="83701"/>
                  <a:pt x="4" y="82907"/>
                </a:cubicBezTo>
                <a:cubicBezTo>
                  <a:pt x="533" y="82113"/>
                  <a:pt x="37840" y="56449"/>
                  <a:pt x="61917" y="63857"/>
                </a:cubicBezTo>
                <a:cubicBezTo>
                  <a:pt x="85994" y="71265"/>
                  <a:pt x="100811" y="112276"/>
                  <a:pt x="144467" y="127357"/>
                </a:cubicBezTo>
                <a:cubicBezTo>
                  <a:pt x="188123" y="142438"/>
                  <a:pt x="262206" y="158577"/>
                  <a:pt x="323854" y="154344"/>
                </a:cubicBezTo>
                <a:cubicBezTo>
                  <a:pt x="385502" y="150111"/>
                  <a:pt x="472814" y="118890"/>
                  <a:pt x="514354" y="101957"/>
                </a:cubicBezTo>
                <a:cubicBezTo>
                  <a:pt x="555894" y="85024"/>
                  <a:pt x="560127" y="65709"/>
                  <a:pt x="573092" y="52744"/>
                </a:cubicBezTo>
                <a:cubicBezTo>
                  <a:pt x="586057" y="39779"/>
                  <a:pt x="592141" y="-4405"/>
                  <a:pt x="590554" y="3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ADCE9BB-752D-48B8-881A-3482AB61EFA4}"/>
              </a:ext>
            </a:extLst>
          </p:cNvPr>
          <p:cNvSpPr/>
          <p:nvPr/>
        </p:nvSpPr>
        <p:spPr>
          <a:xfrm>
            <a:off x="4948268" y="4826676"/>
            <a:ext cx="134883" cy="228082"/>
          </a:xfrm>
          <a:custGeom>
            <a:avLst/>
            <a:gdLst>
              <a:gd name="connsiteX0" fmla="*/ 133320 w 134883"/>
              <a:gd name="connsiteY0" fmla="*/ 912 h 228082"/>
              <a:gd name="connsiteX1" fmla="*/ 63470 w 134883"/>
              <a:gd name="connsiteY1" fmla="*/ 100924 h 228082"/>
              <a:gd name="connsiteX2" fmla="*/ 4732 w 134883"/>
              <a:gd name="connsiteY2" fmla="*/ 146962 h 228082"/>
              <a:gd name="connsiteX3" fmla="*/ 6320 w 134883"/>
              <a:gd name="connsiteY3" fmla="*/ 227924 h 228082"/>
              <a:gd name="connsiteX4" fmla="*/ 28545 w 134883"/>
              <a:gd name="connsiteY4" fmla="*/ 164424 h 228082"/>
              <a:gd name="connsiteX5" fmla="*/ 106332 w 134883"/>
              <a:gd name="connsiteY5" fmla="*/ 56474 h 228082"/>
              <a:gd name="connsiteX6" fmla="*/ 133320 w 134883"/>
              <a:gd name="connsiteY6" fmla="*/ 912 h 2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83" h="228082">
                <a:moveTo>
                  <a:pt x="133320" y="912"/>
                </a:moveTo>
                <a:cubicBezTo>
                  <a:pt x="126176" y="8320"/>
                  <a:pt x="84901" y="76582"/>
                  <a:pt x="63470" y="100924"/>
                </a:cubicBezTo>
                <a:cubicBezTo>
                  <a:pt x="42039" y="125266"/>
                  <a:pt x="14257" y="125795"/>
                  <a:pt x="4732" y="146962"/>
                </a:cubicBezTo>
                <a:cubicBezTo>
                  <a:pt x="-4793" y="168129"/>
                  <a:pt x="2351" y="225014"/>
                  <a:pt x="6320" y="227924"/>
                </a:cubicBezTo>
                <a:cubicBezTo>
                  <a:pt x="10289" y="230834"/>
                  <a:pt x="11876" y="192999"/>
                  <a:pt x="28545" y="164424"/>
                </a:cubicBezTo>
                <a:cubicBezTo>
                  <a:pt x="45214" y="135849"/>
                  <a:pt x="90986" y="80022"/>
                  <a:pt x="106332" y="56474"/>
                </a:cubicBezTo>
                <a:cubicBezTo>
                  <a:pt x="121678" y="32926"/>
                  <a:pt x="140464" y="-6496"/>
                  <a:pt x="133320" y="9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6EEEE6BC-AE38-4FE1-A08B-BAD9045FA2AF}"/>
              </a:ext>
            </a:extLst>
          </p:cNvPr>
          <p:cNvSpPr/>
          <p:nvPr/>
        </p:nvSpPr>
        <p:spPr>
          <a:xfrm>
            <a:off x="4986309" y="4975218"/>
            <a:ext cx="100680" cy="78166"/>
          </a:xfrm>
          <a:custGeom>
            <a:avLst/>
            <a:gdLst>
              <a:gd name="connsiteX0" fmla="*/ 29 w 100680"/>
              <a:gd name="connsiteY0" fmla="*/ 7 h 78166"/>
              <a:gd name="connsiteX1" fmla="*/ 58766 w 100680"/>
              <a:gd name="connsiteY1" fmla="*/ 15882 h 78166"/>
              <a:gd name="connsiteX2" fmla="*/ 98454 w 100680"/>
              <a:gd name="connsiteY2" fmla="*/ 55570 h 78166"/>
              <a:gd name="connsiteX3" fmla="*/ 95279 w 100680"/>
              <a:gd name="connsiteY3" fmla="*/ 77795 h 78166"/>
              <a:gd name="connsiteX4" fmla="*/ 92104 w 100680"/>
              <a:gd name="connsiteY4" fmla="*/ 38107 h 78166"/>
              <a:gd name="connsiteX5" fmla="*/ 66704 w 100680"/>
              <a:gd name="connsiteY5" fmla="*/ 17470 h 78166"/>
              <a:gd name="connsiteX6" fmla="*/ 29 w 100680"/>
              <a:gd name="connsiteY6" fmla="*/ 7 h 7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80" h="78166">
                <a:moveTo>
                  <a:pt x="29" y="7"/>
                </a:moveTo>
                <a:cubicBezTo>
                  <a:pt x="-1294" y="-258"/>
                  <a:pt x="42362" y="6622"/>
                  <a:pt x="58766" y="15882"/>
                </a:cubicBezTo>
                <a:cubicBezTo>
                  <a:pt x="75170" y="25143"/>
                  <a:pt x="92368" y="45251"/>
                  <a:pt x="98454" y="55570"/>
                </a:cubicBezTo>
                <a:cubicBezTo>
                  <a:pt x="104540" y="65889"/>
                  <a:pt x="96337" y="80705"/>
                  <a:pt x="95279" y="77795"/>
                </a:cubicBezTo>
                <a:cubicBezTo>
                  <a:pt x="94221" y="74885"/>
                  <a:pt x="96867" y="48161"/>
                  <a:pt x="92104" y="38107"/>
                </a:cubicBezTo>
                <a:cubicBezTo>
                  <a:pt x="87342" y="28053"/>
                  <a:pt x="78081" y="24878"/>
                  <a:pt x="66704" y="17470"/>
                </a:cubicBezTo>
                <a:cubicBezTo>
                  <a:pt x="55327" y="10062"/>
                  <a:pt x="1352" y="272"/>
                  <a:pt x="29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1EA973BB-A923-4549-84F4-A839733CE8EC}"/>
              </a:ext>
            </a:extLst>
          </p:cNvPr>
          <p:cNvSpPr/>
          <p:nvPr/>
        </p:nvSpPr>
        <p:spPr>
          <a:xfrm>
            <a:off x="5035469" y="4890450"/>
            <a:ext cx="130335" cy="159350"/>
          </a:xfrm>
          <a:custGeom>
            <a:avLst/>
            <a:gdLst>
              <a:gd name="connsiteX0" fmla="*/ 130256 w 130335"/>
              <a:gd name="connsiteY0" fmla="*/ 638 h 159350"/>
              <a:gd name="connsiteX1" fmla="*/ 69931 w 130335"/>
              <a:gd name="connsiteY1" fmla="*/ 78425 h 159350"/>
              <a:gd name="connsiteX2" fmla="*/ 81 w 130335"/>
              <a:gd name="connsiteY2" fmla="*/ 157800 h 159350"/>
              <a:gd name="connsiteX3" fmla="*/ 57231 w 130335"/>
              <a:gd name="connsiteY3" fmla="*/ 122875 h 159350"/>
              <a:gd name="connsiteX4" fmla="*/ 130256 w 130335"/>
              <a:gd name="connsiteY4" fmla="*/ 638 h 1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35" h="159350">
                <a:moveTo>
                  <a:pt x="130256" y="638"/>
                </a:moveTo>
                <a:cubicBezTo>
                  <a:pt x="132373" y="-6770"/>
                  <a:pt x="91627" y="52231"/>
                  <a:pt x="69931" y="78425"/>
                </a:cubicBezTo>
                <a:cubicBezTo>
                  <a:pt x="48235" y="104619"/>
                  <a:pt x="2198" y="150392"/>
                  <a:pt x="81" y="157800"/>
                </a:cubicBezTo>
                <a:cubicBezTo>
                  <a:pt x="-2036" y="165208"/>
                  <a:pt x="37652" y="144835"/>
                  <a:pt x="57231" y="122875"/>
                </a:cubicBezTo>
                <a:cubicBezTo>
                  <a:pt x="76810" y="100915"/>
                  <a:pt x="128139" y="8046"/>
                  <a:pt x="130256" y="6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044E5329-8B6E-4A1C-9A3A-543F45F49E55}"/>
              </a:ext>
            </a:extLst>
          </p:cNvPr>
          <p:cNvSpPr/>
          <p:nvPr/>
        </p:nvSpPr>
        <p:spPr>
          <a:xfrm>
            <a:off x="5333016" y="4795409"/>
            <a:ext cx="178431" cy="35724"/>
          </a:xfrm>
          <a:custGeom>
            <a:avLst/>
            <a:gdLst>
              <a:gd name="connsiteX0" fmla="*/ 984 w 178431"/>
              <a:gd name="connsiteY0" fmla="*/ 35354 h 35724"/>
              <a:gd name="connsiteX1" fmla="*/ 102584 w 178431"/>
              <a:gd name="connsiteY1" fmla="*/ 429 h 35724"/>
              <a:gd name="connsiteX2" fmla="*/ 177197 w 178431"/>
              <a:gd name="connsiteY2" fmla="*/ 16304 h 35724"/>
              <a:gd name="connsiteX3" fmla="*/ 142272 w 178431"/>
              <a:gd name="connsiteY3" fmla="*/ 22654 h 35724"/>
              <a:gd name="connsiteX4" fmla="*/ 54959 w 178431"/>
              <a:gd name="connsiteY4" fmla="*/ 19479 h 35724"/>
              <a:gd name="connsiteX5" fmla="*/ 984 w 178431"/>
              <a:gd name="connsiteY5" fmla="*/ 35354 h 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31" h="35724">
                <a:moveTo>
                  <a:pt x="984" y="35354"/>
                </a:moveTo>
                <a:cubicBezTo>
                  <a:pt x="8922" y="32179"/>
                  <a:pt x="73215" y="3604"/>
                  <a:pt x="102584" y="429"/>
                </a:cubicBezTo>
                <a:cubicBezTo>
                  <a:pt x="131953" y="-2746"/>
                  <a:pt x="170582" y="12600"/>
                  <a:pt x="177197" y="16304"/>
                </a:cubicBezTo>
                <a:cubicBezTo>
                  <a:pt x="183812" y="20008"/>
                  <a:pt x="162645" y="22125"/>
                  <a:pt x="142272" y="22654"/>
                </a:cubicBezTo>
                <a:cubicBezTo>
                  <a:pt x="121899" y="23183"/>
                  <a:pt x="74803" y="18685"/>
                  <a:pt x="54959" y="19479"/>
                </a:cubicBezTo>
                <a:cubicBezTo>
                  <a:pt x="35115" y="20273"/>
                  <a:pt x="-6954" y="38529"/>
                  <a:pt x="984" y="35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EEF4F407-1F26-4585-8037-C387E3904B5E}"/>
              </a:ext>
            </a:extLst>
          </p:cNvPr>
          <p:cNvSpPr/>
          <p:nvPr/>
        </p:nvSpPr>
        <p:spPr>
          <a:xfrm>
            <a:off x="5260975" y="4838522"/>
            <a:ext cx="229074" cy="167698"/>
          </a:xfrm>
          <a:custGeom>
            <a:avLst/>
            <a:gdLst>
              <a:gd name="connsiteX0" fmla="*/ 0 w 229074"/>
              <a:gd name="connsiteY0" fmla="*/ 50978 h 167698"/>
              <a:gd name="connsiteX1" fmla="*/ 31750 w 229074"/>
              <a:gd name="connsiteY1" fmla="*/ 119241 h 167698"/>
              <a:gd name="connsiteX2" fmla="*/ 61913 w 229074"/>
              <a:gd name="connsiteY2" fmla="*/ 147816 h 167698"/>
              <a:gd name="connsiteX3" fmla="*/ 111125 w 229074"/>
              <a:gd name="connsiteY3" fmla="*/ 166866 h 167698"/>
              <a:gd name="connsiteX4" fmla="*/ 174625 w 229074"/>
              <a:gd name="connsiteY4" fmla="*/ 160516 h 167698"/>
              <a:gd name="connsiteX5" fmla="*/ 222250 w 229074"/>
              <a:gd name="connsiteY5" fmla="*/ 127178 h 167698"/>
              <a:gd name="connsiteX6" fmla="*/ 228600 w 229074"/>
              <a:gd name="connsiteY6" fmla="*/ 74791 h 167698"/>
              <a:gd name="connsiteX7" fmla="*/ 227013 w 229074"/>
              <a:gd name="connsiteY7" fmla="*/ 38278 h 167698"/>
              <a:gd name="connsiteX8" fmla="*/ 214313 w 229074"/>
              <a:gd name="connsiteY8" fmla="*/ 17641 h 167698"/>
              <a:gd name="connsiteX9" fmla="*/ 185738 w 229074"/>
              <a:gd name="connsiteY9" fmla="*/ 8116 h 167698"/>
              <a:gd name="connsiteX10" fmla="*/ 133350 w 229074"/>
              <a:gd name="connsiteY10" fmla="*/ 178 h 167698"/>
              <a:gd name="connsiteX11" fmla="*/ 77788 w 229074"/>
              <a:gd name="connsiteY11" fmla="*/ 16053 h 167698"/>
              <a:gd name="connsiteX12" fmla="*/ 0 w 229074"/>
              <a:gd name="connsiteY12" fmla="*/ 50978 h 1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074" h="167698">
                <a:moveTo>
                  <a:pt x="0" y="50978"/>
                </a:moveTo>
                <a:cubicBezTo>
                  <a:pt x="10715" y="77039"/>
                  <a:pt x="21431" y="103101"/>
                  <a:pt x="31750" y="119241"/>
                </a:cubicBezTo>
                <a:cubicBezTo>
                  <a:pt x="42069" y="135381"/>
                  <a:pt x="48684" y="139879"/>
                  <a:pt x="61913" y="147816"/>
                </a:cubicBezTo>
                <a:cubicBezTo>
                  <a:pt x="75142" y="155753"/>
                  <a:pt x="92340" y="164749"/>
                  <a:pt x="111125" y="166866"/>
                </a:cubicBezTo>
                <a:cubicBezTo>
                  <a:pt x="129910" y="168983"/>
                  <a:pt x="156104" y="167131"/>
                  <a:pt x="174625" y="160516"/>
                </a:cubicBezTo>
                <a:cubicBezTo>
                  <a:pt x="193146" y="153901"/>
                  <a:pt x="213254" y="141465"/>
                  <a:pt x="222250" y="127178"/>
                </a:cubicBezTo>
                <a:cubicBezTo>
                  <a:pt x="231246" y="112891"/>
                  <a:pt x="227806" y="89608"/>
                  <a:pt x="228600" y="74791"/>
                </a:cubicBezTo>
                <a:cubicBezTo>
                  <a:pt x="229394" y="59974"/>
                  <a:pt x="229394" y="47803"/>
                  <a:pt x="227013" y="38278"/>
                </a:cubicBezTo>
                <a:cubicBezTo>
                  <a:pt x="224632" y="28753"/>
                  <a:pt x="221192" y="22668"/>
                  <a:pt x="214313" y="17641"/>
                </a:cubicBezTo>
                <a:cubicBezTo>
                  <a:pt x="207434" y="12614"/>
                  <a:pt x="199232" y="11026"/>
                  <a:pt x="185738" y="8116"/>
                </a:cubicBezTo>
                <a:cubicBezTo>
                  <a:pt x="172244" y="5206"/>
                  <a:pt x="151342" y="-1145"/>
                  <a:pt x="133350" y="178"/>
                </a:cubicBezTo>
                <a:cubicBezTo>
                  <a:pt x="115358" y="1501"/>
                  <a:pt x="77788" y="16053"/>
                  <a:pt x="77788" y="16053"/>
                </a:cubicBezTo>
                <a:lnTo>
                  <a:pt x="0" y="509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3714322-9CDF-43DE-9FDB-F2A77DC50647}"/>
              </a:ext>
            </a:extLst>
          </p:cNvPr>
          <p:cNvSpPr/>
          <p:nvPr/>
        </p:nvSpPr>
        <p:spPr>
          <a:xfrm>
            <a:off x="5372101" y="4867276"/>
            <a:ext cx="635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97A7ACB-269B-456C-AF46-6D6B4852C422}"/>
              </a:ext>
            </a:extLst>
          </p:cNvPr>
          <p:cNvSpPr/>
          <p:nvPr/>
        </p:nvSpPr>
        <p:spPr>
          <a:xfrm>
            <a:off x="3741671" y="4589574"/>
            <a:ext cx="733333" cy="273441"/>
          </a:xfrm>
          <a:custGeom>
            <a:avLst/>
            <a:gdLst>
              <a:gd name="connsiteX0" fmla="*/ 67 w 733333"/>
              <a:gd name="connsiteY0" fmla="*/ 87201 h 273441"/>
              <a:gd name="connsiteX1" fmla="*/ 90554 w 733333"/>
              <a:gd name="connsiteY1" fmla="*/ 15764 h 273441"/>
              <a:gd name="connsiteX2" fmla="*/ 190567 w 733333"/>
              <a:gd name="connsiteY2" fmla="*/ 4651 h 273441"/>
              <a:gd name="connsiteX3" fmla="*/ 377892 w 733333"/>
              <a:gd name="connsiteY3" fmla="*/ 76089 h 273441"/>
              <a:gd name="connsiteX4" fmla="*/ 584267 w 733333"/>
              <a:gd name="connsiteY4" fmla="*/ 168164 h 273441"/>
              <a:gd name="connsiteX5" fmla="*/ 731904 w 733333"/>
              <a:gd name="connsiteY5" fmla="*/ 272939 h 273441"/>
              <a:gd name="connsiteX6" fmla="*/ 644592 w 733333"/>
              <a:gd name="connsiteY6" fmla="*/ 203089 h 273441"/>
              <a:gd name="connsiteX7" fmla="*/ 414404 w 733333"/>
              <a:gd name="connsiteY7" fmla="*/ 95139 h 273441"/>
              <a:gd name="connsiteX8" fmla="*/ 185804 w 733333"/>
              <a:gd name="connsiteY8" fmla="*/ 25289 h 273441"/>
              <a:gd name="connsiteX9" fmla="*/ 104842 w 733333"/>
              <a:gd name="connsiteY9" fmla="*/ 26876 h 273441"/>
              <a:gd name="connsiteX10" fmla="*/ 67 w 733333"/>
              <a:gd name="connsiteY10" fmla="*/ 87201 h 27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333" h="273441">
                <a:moveTo>
                  <a:pt x="67" y="87201"/>
                </a:moveTo>
                <a:cubicBezTo>
                  <a:pt x="-2314" y="85349"/>
                  <a:pt x="58804" y="29522"/>
                  <a:pt x="90554" y="15764"/>
                </a:cubicBezTo>
                <a:cubicBezTo>
                  <a:pt x="122304" y="2006"/>
                  <a:pt x="142677" y="-5403"/>
                  <a:pt x="190567" y="4651"/>
                </a:cubicBezTo>
                <a:cubicBezTo>
                  <a:pt x="238457" y="14705"/>
                  <a:pt x="312275" y="48837"/>
                  <a:pt x="377892" y="76089"/>
                </a:cubicBezTo>
                <a:cubicBezTo>
                  <a:pt x="443509" y="103341"/>
                  <a:pt x="525265" y="135356"/>
                  <a:pt x="584267" y="168164"/>
                </a:cubicBezTo>
                <a:cubicBezTo>
                  <a:pt x="643269" y="200972"/>
                  <a:pt x="721850" y="267118"/>
                  <a:pt x="731904" y="272939"/>
                </a:cubicBezTo>
                <a:cubicBezTo>
                  <a:pt x="741958" y="278760"/>
                  <a:pt x="697509" y="232722"/>
                  <a:pt x="644592" y="203089"/>
                </a:cubicBezTo>
                <a:cubicBezTo>
                  <a:pt x="591675" y="173456"/>
                  <a:pt x="490869" y="124772"/>
                  <a:pt x="414404" y="95139"/>
                </a:cubicBezTo>
                <a:cubicBezTo>
                  <a:pt x="337939" y="65506"/>
                  <a:pt x="237398" y="36666"/>
                  <a:pt x="185804" y="25289"/>
                </a:cubicBezTo>
                <a:cubicBezTo>
                  <a:pt x="134210" y="13912"/>
                  <a:pt x="134211" y="18674"/>
                  <a:pt x="104842" y="26876"/>
                </a:cubicBezTo>
                <a:cubicBezTo>
                  <a:pt x="75473" y="35078"/>
                  <a:pt x="2448" y="89053"/>
                  <a:pt x="67" y="872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B77ED79-AE6E-41FA-B9E4-354215618678}"/>
              </a:ext>
            </a:extLst>
          </p:cNvPr>
          <p:cNvSpPr/>
          <p:nvPr/>
        </p:nvSpPr>
        <p:spPr>
          <a:xfrm>
            <a:off x="3995714" y="4697409"/>
            <a:ext cx="450885" cy="163836"/>
          </a:xfrm>
          <a:custGeom>
            <a:avLst/>
            <a:gdLst>
              <a:gd name="connsiteX0" fmla="*/ 24 w 450885"/>
              <a:gd name="connsiteY0" fmla="*/ 4 h 163836"/>
              <a:gd name="connsiteX1" fmla="*/ 193699 w 450885"/>
              <a:gd name="connsiteY1" fmla="*/ 68266 h 163836"/>
              <a:gd name="connsiteX2" fmla="*/ 366736 w 450885"/>
              <a:gd name="connsiteY2" fmla="*/ 141291 h 163836"/>
              <a:gd name="connsiteX3" fmla="*/ 450874 w 450885"/>
              <a:gd name="connsiteY3" fmla="*/ 163516 h 163836"/>
              <a:gd name="connsiteX4" fmla="*/ 361974 w 450885"/>
              <a:gd name="connsiteY4" fmla="*/ 128591 h 163836"/>
              <a:gd name="connsiteX5" fmla="*/ 206399 w 450885"/>
              <a:gd name="connsiteY5" fmla="*/ 65091 h 163836"/>
              <a:gd name="connsiteX6" fmla="*/ 24 w 450885"/>
              <a:gd name="connsiteY6" fmla="*/ 4 h 16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885" h="163836">
                <a:moveTo>
                  <a:pt x="24" y="4"/>
                </a:moveTo>
                <a:cubicBezTo>
                  <a:pt x="-2093" y="533"/>
                  <a:pt x="132580" y="44718"/>
                  <a:pt x="193699" y="68266"/>
                </a:cubicBezTo>
                <a:cubicBezTo>
                  <a:pt x="254818" y="91814"/>
                  <a:pt x="323874" y="125416"/>
                  <a:pt x="366736" y="141291"/>
                </a:cubicBezTo>
                <a:cubicBezTo>
                  <a:pt x="409598" y="157166"/>
                  <a:pt x="451668" y="165633"/>
                  <a:pt x="450874" y="163516"/>
                </a:cubicBezTo>
                <a:cubicBezTo>
                  <a:pt x="450080" y="161399"/>
                  <a:pt x="361974" y="128591"/>
                  <a:pt x="361974" y="128591"/>
                </a:cubicBezTo>
                <a:cubicBezTo>
                  <a:pt x="321228" y="112187"/>
                  <a:pt x="263814" y="85993"/>
                  <a:pt x="206399" y="65091"/>
                </a:cubicBezTo>
                <a:cubicBezTo>
                  <a:pt x="148984" y="44189"/>
                  <a:pt x="2141" y="-525"/>
                  <a:pt x="24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32B1BB0-9582-4378-9B85-32A07F0DFA33}"/>
              </a:ext>
            </a:extLst>
          </p:cNvPr>
          <p:cNvSpPr/>
          <p:nvPr/>
        </p:nvSpPr>
        <p:spPr>
          <a:xfrm>
            <a:off x="3931927" y="4856832"/>
            <a:ext cx="428945" cy="156512"/>
          </a:xfrm>
          <a:custGeom>
            <a:avLst/>
            <a:gdLst>
              <a:gd name="connsiteX0" fmla="*/ 311 w 428945"/>
              <a:gd name="connsiteY0" fmla="*/ 131093 h 156512"/>
              <a:gd name="connsiteX1" fmla="*/ 117786 w 428945"/>
              <a:gd name="connsiteY1" fmla="*/ 42193 h 156512"/>
              <a:gd name="connsiteX2" fmla="*/ 270186 w 428945"/>
              <a:gd name="connsiteY2" fmla="*/ 5681 h 156512"/>
              <a:gd name="connsiteX3" fmla="*/ 343211 w 428945"/>
              <a:gd name="connsiteY3" fmla="*/ 53306 h 156512"/>
              <a:gd name="connsiteX4" fmla="*/ 400361 w 428945"/>
              <a:gd name="connsiteY4" fmla="*/ 97756 h 156512"/>
              <a:gd name="connsiteX5" fmla="*/ 428936 w 428945"/>
              <a:gd name="connsiteY5" fmla="*/ 156493 h 156512"/>
              <a:gd name="connsiteX6" fmla="*/ 401948 w 428945"/>
              <a:gd name="connsiteY6" fmla="*/ 91406 h 156512"/>
              <a:gd name="connsiteX7" fmla="*/ 295586 w 428945"/>
              <a:gd name="connsiteY7" fmla="*/ 10443 h 156512"/>
              <a:gd name="connsiteX8" fmla="*/ 179698 w 428945"/>
              <a:gd name="connsiteY8" fmla="*/ 5681 h 156512"/>
              <a:gd name="connsiteX9" fmla="*/ 86036 w 428945"/>
              <a:gd name="connsiteY9" fmla="*/ 53306 h 156512"/>
              <a:gd name="connsiteX10" fmla="*/ 311 w 428945"/>
              <a:gd name="connsiteY10" fmla="*/ 131093 h 15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45" h="156512">
                <a:moveTo>
                  <a:pt x="311" y="131093"/>
                </a:moveTo>
                <a:cubicBezTo>
                  <a:pt x="5603" y="129241"/>
                  <a:pt x="72807" y="63095"/>
                  <a:pt x="117786" y="42193"/>
                </a:cubicBezTo>
                <a:cubicBezTo>
                  <a:pt x="162765" y="21291"/>
                  <a:pt x="232615" y="3829"/>
                  <a:pt x="270186" y="5681"/>
                </a:cubicBezTo>
                <a:cubicBezTo>
                  <a:pt x="307757" y="7533"/>
                  <a:pt x="321515" y="37960"/>
                  <a:pt x="343211" y="53306"/>
                </a:cubicBezTo>
                <a:cubicBezTo>
                  <a:pt x="364907" y="68652"/>
                  <a:pt x="386074" y="80558"/>
                  <a:pt x="400361" y="97756"/>
                </a:cubicBezTo>
                <a:cubicBezTo>
                  <a:pt x="414648" y="114954"/>
                  <a:pt x="428672" y="157551"/>
                  <a:pt x="428936" y="156493"/>
                </a:cubicBezTo>
                <a:cubicBezTo>
                  <a:pt x="429201" y="155435"/>
                  <a:pt x="424173" y="115748"/>
                  <a:pt x="401948" y="91406"/>
                </a:cubicBezTo>
                <a:cubicBezTo>
                  <a:pt x="379723" y="67064"/>
                  <a:pt x="332628" y="24730"/>
                  <a:pt x="295586" y="10443"/>
                </a:cubicBezTo>
                <a:cubicBezTo>
                  <a:pt x="258544" y="-3845"/>
                  <a:pt x="214623" y="-1463"/>
                  <a:pt x="179698" y="5681"/>
                </a:cubicBezTo>
                <a:cubicBezTo>
                  <a:pt x="144773" y="12825"/>
                  <a:pt x="113553" y="36108"/>
                  <a:pt x="86036" y="53306"/>
                </a:cubicBezTo>
                <a:cubicBezTo>
                  <a:pt x="58519" y="70504"/>
                  <a:pt x="-4981" y="132945"/>
                  <a:pt x="311" y="1310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27FEB29-51BD-4438-8BE4-D9380D4FEAE0}"/>
              </a:ext>
            </a:extLst>
          </p:cNvPr>
          <p:cNvSpPr/>
          <p:nvPr/>
        </p:nvSpPr>
        <p:spPr>
          <a:xfrm>
            <a:off x="3854474" y="4811116"/>
            <a:ext cx="659626" cy="250072"/>
          </a:xfrm>
          <a:custGeom>
            <a:avLst/>
            <a:gdLst>
              <a:gd name="connsiteX0" fmla="*/ 3151 w 659626"/>
              <a:gd name="connsiteY0" fmla="*/ 111722 h 250072"/>
              <a:gd name="connsiteX1" fmla="*/ 142851 w 659626"/>
              <a:gd name="connsiteY1" fmla="*/ 21234 h 250072"/>
              <a:gd name="connsiteX2" fmla="*/ 276201 w 659626"/>
              <a:gd name="connsiteY2" fmla="*/ 24409 h 250072"/>
              <a:gd name="connsiteX3" fmla="*/ 457176 w 659626"/>
              <a:gd name="connsiteY3" fmla="*/ 68859 h 250072"/>
              <a:gd name="connsiteX4" fmla="*/ 558776 w 659626"/>
              <a:gd name="connsiteY4" fmla="*/ 119659 h 250072"/>
              <a:gd name="connsiteX5" fmla="*/ 655614 w 659626"/>
              <a:gd name="connsiteY5" fmla="*/ 248247 h 250072"/>
              <a:gd name="connsiteX6" fmla="*/ 630214 w 659626"/>
              <a:gd name="connsiteY6" fmla="*/ 187922 h 250072"/>
              <a:gd name="connsiteX7" fmla="*/ 530201 w 659626"/>
              <a:gd name="connsiteY7" fmla="*/ 84734 h 250072"/>
              <a:gd name="connsiteX8" fmla="*/ 350814 w 659626"/>
              <a:gd name="connsiteY8" fmla="*/ 32347 h 250072"/>
              <a:gd name="connsiteX9" fmla="*/ 223814 w 659626"/>
              <a:gd name="connsiteY9" fmla="*/ 597 h 250072"/>
              <a:gd name="connsiteX10" fmla="*/ 126976 w 659626"/>
              <a:gd name="connsiteY10" fmla="*/ 14884 h 250072"/>
              <a:gd name="connsiteX11" fmla="*/ 50776 w 659626"/>
              <a:gd name="connsiteY11" fmla="*/ 54572 h 250072"/>
              <a:gd name="connsiteX12" fmla="*/ 3151 w 659626"/>
              <a:gd name="connsiteY12" fmla="*/ 111722 h 2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626" h="250072">
                <a:moveTo>
                  <a:pt x="3151" y="111722"/>
                </a:moveTo>
                <a:cubicBezTo>
                  <a:pt x="18497" y="106166"/>
                  <a:pt x="97343" y="35786"/>
                  <a:pt x="142851" y="21234"/>
                </a:cubicBezTo>
                <a:cubicBezTo>
                  <a:pt x="188359" y="6682"/>
                  <a:pt x="223814" y="16472"/>
                  <a:pt x="276201" y="24409"/>
                </a:cubicBezTo>
                <a:cubicBezTo>
                  <a:pt x="328588" y="32346"/>
                  <a:pt x="410080" y="52984"/>
                  <a:pt x="457176" y="68859"/>
                </a:cubicBezTo>
                <a:cubicBezTo>
                  <a:pt x="504272" y="84734"/>
                  <a:pt x="525703" y="89761"/>
                  <a:pt x="558776" y="119659"/>
                </a:cubicBezTo>
                <a:cubicBezTo>
                  <a:pt x="591849" y="149557"/>
                  <a:pt x="643708" y="236870"/>
                  <a:pt x="655614" y="248247"/>
                </a:cubicBezTo>
                <a:cubicBezTo>
                  <a:pt x="667520" y="259624"/>
                  <a:pt x="651116" y="215174"/>
                  <a:pt x="630214" y="187922"/>
                </a:cubicBezTo>
                <a:cubicBezTo>
                  <a:pt x="609312" y="160670"/>
                  <a:pt x="576768" y="110663"/>
                  <a:pt x="530201" y="84734"/>
                </a:cubicBezTo>
                <a:cubicBezTo>
                  <a:pt x="483634" y="58805"/>
                  <a:pt x="401879" y="46370"/>
                  <a:pt x="350814" y="32347"/>
                </a:cubicBezTo>
                <a:cubicBezTo>
                  <a:pt x="299750" y="18324"/>
                  <a:pt x="261120" y="3507"/>
                  <a:pt x="223814" y="597"/>
                </a:cubicBezTo>
                <a:cubicBezTo>
                  <a:pt x="186508" y="-2313"/>
                  <a:pt x="155816" y="5888"/>
                  <a:pt x="126976" y="14884"/>
                </a:cubicBezTo>
                <a:cubicBezTo>
                  <a:pt x="98136" y="23880"/>
                  <a:pt x="69032" y="41872"/>
                  <a:pt x="50776" y="54572"/>
                </a:cubicBezTo>
                <a:cubicBezTo>
                  <a:pt x="32520" y="67272"/>
                  <a:pt x="-12195" y="117278"/>
                  <a:pt x="3151" y="1117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4171BA6-9205-4DBB-92EF-51E721C1A34C}"/>
              </a:ext>
            </a:extLst>
          </p:cNvPr>
          <p:cNvSpPr/>
          <p:nvPr/>
        </p:nvSpPr>
        <p:spPr>
          <a:xfrm>
            <a:off x="3986892" y="4940140"/>
            <a:ext cx="58424" cy="90108"/>
          </a:xfrm>
          <a:custGeom>
            <a:avLst/>
            <a:gdLst>
              <a:gd name="connsiteX0" fmla="*/ 908 w 58424"/>
              <a:gd name="connsiteY0" fmla="*/ 160 h 90108"/>
              <a:gd name="connsiteX1" fmla="*/ 58058 w 58424"/>
              <a:gd name="connsiteY1" fmla="*/ 87473 h 90108"/>
              <a:gd name="connsiteX2" fmla="*/ 24721 w 58424"/>
              <a:gd name="connsiteY2" fmla="*/ 65248 h 90108"/>
              <a:gd name="connsiteX3" fmla="*/ 908 w 58424"/>
              <a:gd name="connsiteY3" fmla="*/ 160 h 9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4" h="90108">
                <a:moveTo>
                  <a:pt x="908" y="160"/>
                </a:moveTo>
                <a:cubicBezTo>
                  <a:pt x="6464" y="3864"/>
                  <a:pt x="54089" y="76625"/>
                  <a:pt x="58058" y="87473"/>
                </a:cubicBezTo>
                <a:cubicBezTo>
                  <a:pt x="62027" y="98321"/>
                  <a:pt x="32659" y="72656"/>
                  <a:pt x="24721" y="65248"/>
                </a:cubicBezTo>
                <a:cubicBezTo>
                  <a:pt x="16784" y="57840"/>
                  <a:pt x="-4648" y="-3544"/>
                  <a:pt x="908" y="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3B89315-AF20-4A8C-AD12-231E88FA7EC4}"/>
              </a:ext>
            </a:extLst>
          </p:cNvPr>
          <p:cNvSpPr/>
          <p:nvPr/>
        </p:nvSpPr>
        <p:spPr>
          <a:xfrm>
            <a:off x="3966018" y="4963619"/>
            <a:ext cx="421105" cy="125668"/>
          </a:xfrm>
          <a:custGeom>
            <a:avLst/>
            <a:gdLst>
              <a:gd name="connsiteX0" fmla="*/ 1145 w 421105"/>
              <a:gd name="connsiteY0" fmla="*/ 494 h 125668"/>
              <a:gd name="connsiteX1" fmla="*/ 69407 w 421105"/>
              <a:gd name="connsiteY1" fmla="*/ 71931 h 125668"/>
              <a:gd name="connsiteX2" fmla="*/ 182120 w 421105"/>
              <a:gd name="connsiteY2" fmla="*/ 117969 h 125668"/>
              <a:gd name="connsiteX3" fmla="*/ 275782 w 421105"/>
              <a:gd name="connsiteY3" fmla="*/ 122731 h 125668"/>
              <a:gd name="connsiteX4" fmla="*/ 348807 w 421105"/>
              <a:gd name="connsiteY4" fmla="*/ 87806 h 125668"/>
              <a:gd name="connsiteX5" fmla="*/ 393257 w 421105"/>
              <a:gd name="connsiteY5" fmla="*/ 52881 h 125668"/>
              <a:gd name="connsiteX6" fmla="*/ 420245 w 421105"/>
              <a:gd name="connsiteY6" fmla="*/ 37006 h 125668"/>
              <a:gd name="connsiteX7" fmla="*/ 361507 w 421105"/>
              <a:gd name="connsiteY7" fmla="*/ 63994 h 125668"/>
              <a:gd name="connsiteX8" fmla="*/ 285307 w 421105"/>
              <a:gd name="connsiteY8" fmla="*/ 100506 h 125668"/>
              <a:gd name="connsiteX9" fmla="*/ 190057 w 421105"/>
              <a:gd name="connsiteY9" fmla="*/ 111619 h 125668"/>
              <a:gd name="connsiteX10" fmla="*/ 97982 w 421105"/>
              <a:gd name="connsiteY10" fmla="*/ 83044 h 125668"/>
              <a:gd name="connsiteX11" fmla="*/ 31307 w 421105"/>
              <a:gd name="connsiteY11" fmla="*/ 41769 h 125668"/>
              <a:gd name="connsiteX12" fmla="*/ 1145 w 421105"/>
              <a:gd name="connsiteY12" fmla="*/ 494 h 12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105" h="125668">
                <a:moveTo>
                  <a:pt x="1145" y="494"/>
                </a:moveTo>
                <a:cubicBezTo>
                  <a:pt x="7495" y="5521"/>
                  <a:pt x="39245" y="52352"/>
                  <a:pt x="69407" y="71931"/>
                </a:cubicBezTo>
                <a:cubicBezTo>
                  <a:pt x="99570" y="91510"/>
                  <a:pt x="147724" y="109502"/>
                  <a:pt x="182120" y="117969"/>
                </a:cubicBezTo>
                <a:cubicBezTo>
                  <a:pt x="216516" y="126436"/>
                  <a:pt x="248001" y="127758"/>
                  <a:pt x="275782" y="122731"/>
                </a:cubicBezTo>
                <a:cubicBezTo>
                  <a:pt x="303563" y="117704"/>
                  <a:pt x="329228" y="99448"/>
                  <a:pt x="348807" y="87806"/>
                </a:cubicBezTo>
                <a:cubicBezTo>
                  <a:pt x="368386" y="76164"/>
                  <a:pt x="381351" y="61348"/>
                  <a:pt x="393257" y="52881"/>
                </a:cubicBezTo>
                <a:cubicBezTo>
                  <a:pt x="405163" y="44414"/>
                  <a:pt x="425537" y="35154"/>
                  <a:pt x="420245" y="37006"/>
                </a:cubicBezTo>
                <a:cubicBezTo>
                  <a:pt x="414953" y="38858"/>
                  <a:pt x="361507" y="63994"/>
                  <a:pt x="361507" y="63994"/>
                </a:cubicBezTo>
                <a:cubicBezTo>
                  <a:pt x="339017" y="74577"/>
                  <a:pt x="313882" y="92568"/>
                  <a:pt x="285307" y="100506"/>
                </a:cubicBezTo>
                <a:cubicBezTo>
                  <a:pt x="256732" y="108444"/>
                  <a:pt x="221278" y="114529"/>
                  <a:pt x="190057" y="111619"/>
                </a:cubicBezTo>
                <a:cubicBezTo>
                  <a:pt x="158836" y="108709"/>
                  <a:pt x="124440" y="94686"/>
                  <a:pt x="97982" y="83044"/>
                </a:cubicBezTo>
                <a:cubicBezTo>
                  <a:pt x="71524" y="71402"/>
                  <a:pt x="46388" y="53411"/>
                  <a:pt x="31307" y="41769"/>
                </a:cubicBezTo>
                <a:cubicBezTo>
                  <a:pt x="16226" y="30127"/>
                  <a:pt x="-5205" y="-4533"/>
                  <a:pt x="1145" y="4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2A47AECE-AE10-41BC-9730-20147B88D392}"/>
              </a:ext>
            </a:extLst>
          </p:cNvPr>
          <p:cNvSpPr/>
          <p:nvPr/>
        </p:nvSpPr>
        <p:spPr>
          <a:xfrm>
            <a:off x="4440224" y="4940280"/>
            <a:ext cx="133556" cy="170087"/>
          </a:xfrm>
          <a:custGeom>
            <a:avLst/>
            <a:gdLst>
              <a:gd name="connsiteX0" fmla="*/ 14 w 133556"/>
              <a:gd name="connsiteY0" fmla="*/ 20 h 170087"/>
              <a:gd name="connsiteX1" fmla="*/ 114314 w 133556"/>
              <a:gd name="connsiteY1" fmla="*/ 57170 h 170087"/>
              <a:gd name="connsiteX2" fmla="*/ 131776 w 133556"/>
              <a:gd name="connsiteY2" fmla="*/ 112733 h 170087"/>
              <a:gd name="connsiteX3" fmla="*/ 95264 w 133556"/>
              <a:gd name="connsiteY3" fmla="*/ 169883 h 170087"/>
              <a:gd name="connsiteX4" fmla="*/ 128601 w 133556"/>
              <a:gd name="connsiteY4" fmla="*/ 130195 h 170087"/>
              <a:gd name="connsiteX5" fmla="*/ 130189 w 133556"/>
              <a:gd name="connsiteY5" fmla="*/ 87333 h 170087"/>
              <a:gd name="connsiteX6" fmla="*/ 106376 w 133556"/>
              <a:gd name="connsiteY6" fmla="*/ 63520 h 170087"/>
              <a:gd name="connsiteX7" fmla="*/ 14 w 133556"/>
              <a:gd name="connsiteY7" fmla="*/ 20 h 17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56" h="170087">
                <a:moveTo>
                  <a:pt x="14" y="20"/>
                </a:moveTo>
                <a:cubicBezTo>
                  <a:pt x="1337" y="-1038"/>
                  <a:pt x="92354" y="38385"/>
                  <a:pt x="114314" y="57170"/>
                </a:cubicBezTo>
                <a:cubicBezTo>
                  <a:pt x="136274" y="75955"/>
                  <a:pt x="134951" y="93948"/>
                  <a:pt x="131776" y="112733"/>
                </a:cubicBezTo>
                <a:cubicBezTo>
                  <a:pt x="128601" y="131519"/>
                  <a:pt x="95793" y="166973"/>
                  <a:pt x="95264" y="169883"/>
                </a:cubicBezTo>
                <a:cubicBezTo>
                  <a:pt x="94735" y="172793"/>
                  <a:pt x="122780" y="143953"/>
                  <a:pt x="128601" y="130195"/>
                </a:cubicBezTo>
                <a:cubicBezTo>
                  <a:pt x="134422" y="116437"/>
                  <a:pt x="133893" y="98445"/>
                  <a:pt x="130189" y="87333"/>
                </a:cubicBezTo>
                <a:cubicBezTo>
                  <a:pt x="126485" y="76221"/>
                  <a:pt x="123574" y="75426"/>
                  <a:pt x="106376" y="63520"/>
                </a:cubicBezTo>
                <a:cubicBezTo>
                  <a:pt x="89178" y="51614"/>
                  <a:pt x="-1309" y="1078"/>
                  <a:pt x="14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7DDB607-8A33-4743-9BE1-9474DB157BD6}"/>
              </a:ext>
            </a:extLst>
          </p:cNvPr>
          <p:cNvSpPr/>
          <p:nvPr/>
        </p:nvSpPr>
        <p:spPr>
          <a:xfrm>
            <a:off x="4349170" y="5060950"/>
            <a:ext cx="167029" cy="6592"/>
          </a:xfrm>
          <a:custGeom>
            <a:avLst/>
            <a:gdLst>
              <a:gd name="connsiteX0" fmla="*/ 165680 w 167029"/>
              <a:gd name="connsiteY0" fmla="*/ 6350 h 6592"/>
              <a:gd name="connsiteX1" fmla="*/ 2168 w 167029"/>
              <a:gd name="connsiteY1" fmla="*/ 4763 h 6592"/>
              <a:gd name="connsiteX2" fmla="*/ 76780 w 167029"/>
              <a:gd name="connsiteY2" fmla="*/ 0 h 6592"/>
              <a:gd name="connsiteX3" fmla="*/ 165680 w 167029"/>
              <a:gd name="connsiteY3" fmla="*/ 6350 h 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29" h="6592">
                <a:moveTo>
                  <a:pt x="165680" y="6350"/>
                </a:moveTo>
                <a:cubicBezTo>
                  <a:pt x="153245" y="7144"/>
                  <a:pt x="16985" y="5821"/>
                  <a:pt x="2168" y="4763"/>
                </a:cubicBezTo>
                <a:cubicBezTo>
                  <a:pt x="-12649" y="3705"/>
                  <a:pt x="52438" y="0"/>
                  <a:pt x="76780" y="0"/>
                </a:cubicBezTo>
                <a:cubicBezTo>
                  <a:pt x="101122" y="0"/>
                  <a:pt x="178115" y="5556"/>
                  <a:pt x="165680" y="63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7B459FA-F224-4963-94CE-D041FCC81DFC}"/>
              </a:ext>
            </a:extLst>
          </p:cNvPr>
          <p:cNvSpPr/>
          <p:nvPr/>
        </p:nvSpPr>
        <p:spPr>
          <a:xfrm>
            <a:off x="3953848" y="4973474"/>
            <a:ext cx="446775" cy="125988"/>
          </a:xfrm>
          <a:custGeom>
            <a:avLst/>
            <a:gdLst>
              <a:gd name="connsiteX0" fmla="*/ 445115 w 446775"/>
              <a:gd name="connsiteY0" fmla="*/ 28739 h 125988"/>
              <a:gd name="connsiteX1" fmla="*/ 375265 w 446775"/>
              <a:gd name="connsiteY1" fmla="*/ 103351 h 125988"/>
              <a:gd name="connsiteX2" fmla="*/ 265727 w 446775"/>
              <a:gd name="connsiteY2" fmla="*/ 125576 h 125988"/>
              <a:gd name="connsiteX3" fmla="*/ 153015 w 446775"/>
              <a:gd name="connsiteY3" fmla="*/ 114464 h 125988"/>
              <a:gd name="connsiteX4" fmla="*/ 60940 w 446775"/>
              <a:gd name="connsiteY4" fmla="*/ 74776 h 125988"/>
              <a:gd name="connsiteX5" fmla="*/ 22840 w 446775"/>
              <a:gd name="connsiteY5" fmla="*/ 39851 h 125988"/>
              <a:gd name="connsiteX6" fmla="*/ 615 w 446775"/>
              <a:gd name="connsiteY6" fmla="*/ 164 h 125988"/>
              <a:gd name="connsiteX7" fmla="*/ 46652 w 446775"/>
              <a:gd name="connsiteY7" fmla="*/ 55726 h 125988"/>
              <a:gd name="connsiteX8" fmla="*/ 187940 w 446775"/>
              <a:gd name="connsiteY8" fmla="*/ 112876 h 125988"/>
              <a:gd name="connsiteX9" fmla="*/ 346690 w 446775"/>
              <a:gd name="connsiteY9" fmla="*/ 119226 h 125988"/>
              <a:gd name="connsiteX10" fmla="*/ 418127 w 446775"/>
              <a:gd name="connsiteY10" fmla="*/ 76364 h 125988"/>
              <a:gd name="connsiteX11" fmla="*/ 445115 w 446775"/>
              <a:gd name="connsiteY11" fmla="*/ 28739 h 12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775" h="125988">
                <a:moveTo>
                  <a:pt x="445115" y="28739"/>
                </a:moveTo>
                <a:cubicBezTo>
                  <a:pt x="437971" y="33237"/>
                  <a:pt x="405163" y="87212"/>
                  <a:pt x="375265" y="103351"/>
                </a:cubicBezTo>
                <a:cubicBezTo>
                  <a:pt x="345367" y="119490"/>
                  <a:pt x="302769" y="123724"/>
                  <a:pt x="265727" y="125576"/>
                </a:cubicBezTo>
                <a:cubicBezTo>
                  <a:pt x="228685" y="127428"/>
                  <a:pt x="187146" y="122931"/>
                  <a:pt x="153015" y="114464"/>
                </a:cubicBezTo>
                <a:cubicBezTo>
                  <a:pt x="118884" y="105997"/>
                  <a:pt x="82636" y="87211"/>
                  <a:pt x="60940" y="74776"/>
                </a:cubicBezTo>
                <a:cubicBezTo>
                  <a:pt x="39244" y="62341"/>
                  <a:pt x="32894" y="52286"/>
                  <a:pt x="22840" y="39851"/>
                </a:cubicBezTo>
                <a:cubicBezTo>
                  <a:pt x="12786" y="27416"/>
                  <a:pt x="-3354" y="-2482"/>
                  <a:pt x="615" y="164"/>
                </a:cubicBezTo>
                <a:cubicBezTo>
                  <a:pt x="4584" y="2810"/>
                  <a:pt x="15431" y="36941"/>
                  <a:pt x="46652" y="55726"/>
                </a:cubicBezTo>
                <a:cubicBezTo>
                  <a:pt x="77873" y="74511"/>
                  <a:pt x="137934" y="102293"/>
                  <a:pt x="187940" y="112876"/>
                </a:cubicBezTo>
                <a:cubicBezTo>
                  <a:pt x="237946" y="123459"/>
                  <a:pt x="308325" y="125311"/>
                  <a:pt x="346690" y="119226"/>
                </a:cubicBezTo>
                <a:cubicBezTo>
                  <a:pt x="385054" y="113141"/>
                  <a:pt x="401194" y="90651"/>
                  <a:pt x="418127" y="76364"/>
                </a:cubicBezTo>
                <a:cubicBezTo>
                  <a:pt x="435060" y="62077"/>
                  <a:pt x="452259" y="24241"/>
                  <a:pt x="445115" y="287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1199788-FCF2-497E-B981-0C901FEDF450}"/>
              </a:ext>
            </a:extLst>
          </p:cNvPr>
          <p:cNvSpPr/>
          <p:nvPr/>
        </p:nvSpPr>
        <p:spPr>
          <a:xfrm>
            <a:off x="3855691" y="4941834"/>
            <a:ext cx="444992" cy="213348"/>
          </a:xfrm>
          <a:custGeom>
            <a:avLst/>
            <a:gdLst>
              <a:gd name="connsiteX0" fmla="*/ 347 w 444992"/>
              <a:gd name="connsiteY0" fmla="*/ 54 h 213348"/>
              <a:gd name="connsiteX1" fmla="*/ 90834 w 444992"/>
              <a:gd name="connsiteY1" fmla="*/ 103241 h 213348"/>
              <a:gd name="connsiteX2" fmla="*/ 201959 w 444992"/>
              <a:gd name="connsiteY2" fmla="*/ 179441 h 213348"/>
              <a:gd name="connsiteX3" fmla="*/ 308322 w 444992"/>
              <a:gd name="connsiteY3" fmla="*/ 212779 h 213348"/>
              <a:gd name="connsiteX4" fmla="*/ 413097 w 444992"/>
              <a:gd name="connsiteY4" fmla="*/ 198491 h 213348"/>
              <a:gd name="connsiteX5" fmla="*/ 440084 w 444992"/>
              <a:gd name="connsiteY5" fmla="*/ 173091 h 213348"/>
              <a:gd name="connsiteX6" fmla="*/ 327372 w 444992"/>
              <a:gd name="connsiteY6" fmla="*/ 203254 h 213348"/>
              <a:gd name="connsiteX7" fmla="*/ 187672 w 444992"/>
              <a:gd name="connsiteY7" fmla="*/ 171504 h 213348"/>
              <a:gd name="connsiteX8" fmla="*/ 124172 w 444992"/>
              <a:gd name="connsiteY8" fmla="*/ 117529 h 213348"/>
              <a:gd name="connsiteX9" fmla="*/ 347 w 444992"/>
              <a:gd name="connsiteY9" fmla="*/ 54 h 21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992" h="213348">
                <a:moveTo>
                  <a:pt x="347" y="54"/>
                </a:moveTo>
                <a:cubicBezTo>
                  <a:pt x="-5209" y="-2327"/>
                  <a:pt x="57232" y="73343"/>
                  <a:pt x="90834" y="103241"/>
                </a:cubicBezTo>
                <a:cubicBezTo>
                  <a:pt x="124436" y="133139"/>
                  <a:pt x="165711" y="161185"/>
                  <a:pt x="201959" y="179441"/>
                </a:cubicBezTo>
                <a:cubicBezTo>
                  <a:pt x="238207" y="197697"/>
                  <a:pt x="273132" y="209604"/>
                  <a:pt x="308322" y="212779"/>
                </a:cubicBezTo>
                <a:cubicBezTo>
                  <a:pt x="343512" y="215954"/>
                  <a:pt x="391137" y="205106"/>
                  <a:pt x="413097" y="198491"/>
                </a:cubicBezTo>
                <a:cubicBezTo>
                  <a:pt x="435057" y="191876"/>
                  <a:pt x="454371" y="172297"/>
                  <a:pt x="440084" y="173091"/>
                </a:cubicBezTo>
                <a:cubicBezTo>
                  <a:pt x="425797" y="173885"/>
                  <a:pt x="369441" y="203518"/>
                  <a:pt x="327372" y="203254"/>
                </a:cubicBezTo>
                <a:cubicBezTo>
                  <a:pt x="285303" y="202990"/>
                  <a:pt x="221539" y="185792"/>
                  <a:pt x="187672" y="171504"/>
                </a:cubicBezTo>
                <a:cubicBezTo>
                  <a:pt x="153805" y="157216"/>
                  <a:pt x="152218" y="142664"/>
                  <a:pt x="124172" y="117529"/>
                </a:cubicBezTo>
                <a:cubicBezTo>
                  <a:pt x="96126" y="92394"/>
                  <a:pt x="5903" y="2435"/>
                  <a:pt x="347" y="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612F1B8-514A-4EC5-8D28-F53C8B0F2A51}"/>
              </a:ext>
            </a:extLst>
          </p:cNvPr>
          <p:cNvSpPr/>
          <p:nvPr/>
        </p:nvSpPr>
        <p:spPr>
          <a:xfrm>
            <a:off x="3929040" y="4932361"/>
            <a:ext cx="531971" cy="176259"/>
          </a:xfrm>
          <a:custGeom>
            <a:avLst/>
            <a:gdLst>
              <a:gd name="connsiteX0" fmla="*/ 23 w 531971"/>
              <a:gd name="connsiteY0" fmla="*/ 2 h 176259"/>
              <a:gd name="connsiteX1" fmla="*/ 71460 w 531971"/>
              <a:gd name="connsiteY1" fmla="*/ 107952 h 176259"/>
              <a:gd name="connsiteX2" fmla="*/ 223860 w 531971"/>
              <a:gd name="connsiteY2" fmla="*/ 168277 h 176259"/>
              <a:gd name="connsiteX3" fmla="*/ 373085 w 531971"/>
              <a:gd name="connsiteY3" fmla="*/ 173039 h 176259"/>
              <a:gd name="connsiteX4" fmla="*/ 469923 w 531971"/>
              <a:gd name="connsiteY4" fmla="*/ 144464 h 176259"/>
              <a:gd name="connsiteX5" fmla="*/ 530248 w 531971"/>
              <a:gd name="connsiteY5" fmla="*/ 144464 h 176259"/>
              <a:gd name="connsiteX6" fmla="*/ 403248 w 531971"/>
              <a:gd name="connsiteY6" fmla="*/ 150814 h 176259"/>
              <a:gd name="connsiteX7" fmla="*/ 214335 w 531971"/>
              <a:gd name="connsiteY7" fmla="*/ 166689 h 176259"/>
              <a:gd name="connsiteX8" fmla="*/ 77810 w 531971"/>
              <a:gd name="connsiteY8" fmla="*/ 111127 h 176259"/>
              <a:gd name="connsiteX9" fmla="*/ 23 w 531971"/>
              <a:gd name="connsiteY9" fmla="*/ 2 h 17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971" h="176259">
                <a:moveTo>
                  <a:pt x="23" y="2"/>
                </a:moveTo>
                <a:cubicBezTo>
                  <a:pt x="-1035" y="-527"/>
                  <a:pt x="34154" y="79906"/>
                  <a:pt x="71460" y="107952"/>
                </a:cubicBezTo>
                <a:cubicBezTo>
                  <a:pt x="108766" y="135998"/>
                  <a:pt x="173589" y="157429"/>
                  <a:pt x="223860" y="168277"/>
                </a:cubicBezTo>
                <a:cubicBezTo>
                  <a:pt x="274131" y="179125"/>
                  <a:pt x="332075" y="177008"/>
                  <a:pt x="373085" y="173039"/>
                </a:cubicBezTo>
                <a:cubicBezTo>
                  <a:pt x="414095" y="169070"/>
                  <a:pt x="443729" y="149226"/>
                  <a:pt x="469923" y="144464"/>
                </a:cubicBezTo>
                <a:cubicBezTo>
                  <a:pt x="496117" y="139702"/>
                  <a:pt x="541360" y="143406"/>
                  <a:pt x="530248" y="144464"/>
                </a:cubicBezTo>
                <a:cubicBezTo>
                  <a:pt x="519136" y="145522"/>
                  <a:pt x="455900" y="147110"/>
                  <a:pt x="403248" y="150814"/>
                </a:cubicBezTo>
                <a:cubicBezTo>
                  <a:pt x="350596" y="154518"/>
                  <a:pt x="268575" y="173304"/>
                  <a:pt x="214335" y="166689"/>
                </a:cubicBezTo>
                <a:cubicBezTo>
                  <a:pt x="160095" y="160075"/>
                  <a:pt x="112735" y="135733"/>
                  <a:pt x="77810" y="111127"/>
                </a:cubicBezTo>
                <a:cubicBezTo>
                  <a:pt x="42885" y="86521"/>
                  <a:pt x="1081" y="531"/>
                  <a:pt x="23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70845E00-7841-42B6-BE10-0E982CF33D6D}"/>
              </a:ext>
            </a:extLst>
          </p:cNvPr>
          <p:cNvSpPr/>
          <p:nvPr/>
        </p:nvSpPr>
        <p:spPr>
          <a:xfrm>
            <a:off x="4035073" y="4862463"/>
            <a:ext cx="269293" cy="166955"/>
          </a:xfrm>
          <a:custGeom>
            <a:avLst/>
            <a:gdLst>
              <a:gd name="connsiteX0" fmla="*/ 352 w 269293"/>
              <a:gd name="connsiteY0" fmla="*/ 41325 h 166955"/>
              <a:gd name="connsiteX1" fmla="*/ 35277 w 269293"/>
              <a:gd name="connsiteY1" fmla="*/ 106412 h 166955"/>
              <a:gd name="connsiteX2" fmla="*/ 73377 w 269293"/>
              <a:gd name="connsiteY2" fmla="*/ 147687 h 166955"/>
              <a:gd name="connsiteX3" fmla="*/ 140052 w 269293"/>
              <a:gd name="connsiteY3" fmla="*/ 165150 h 166955"/>
              <a:gd name="connsiteX4" fmla="*/ 216252 w 269293"/>
              <a:gd name="connsiteY4" fmla="*/ 155625 h 166955"/>
              <a:gd name="connsiteX5" fmla="*/ 268640 w 269293"/>
              <a:gd name="connsiteY5" fmla="*/ 69900 h 166955"/>
              <a:gd name="connsiteX6" fmla="*/ 243240 w 269293"/>
              <a:gd name="connsiteY6" fmla="*/ 46087 h 166955"/>
              <a:gd name="connsiteX7" fmla="*/ 208315 w 269293"/>
              <a:gd name="connsiteY7" fmla="*/ 19100 h 166955"/>
              <a:gd name="connsiteX8" fmla="*/ 167040 w 269293"/>
              <a:gd name="connsiteY8" fmla="*/ 6400 h 166955"/>
              <a:gd name="connsiteX9" fmla="*/ 136877 w 269293"/>
              <a:gd name="connsiteY9" fmla="*/ 50 h 166955"/>
              <a:gd name="connsiteX10" fmla="*/ 57502 w 269293"/>
              <a:gd name="connsiteY10" fmla="*/ 9575 h 166955"/>
              <a:gd name="connsiteX11" fmla="*/ 352 w 269293"/>
              <a:gd name="connsiteY11" fmla="*/ 41325 h 16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293" h="166955">
                <a:moveTo>
                  <a:pt x="352" y="41325"/>
                </a:moveTo>
                <a:cubicBezTo>
                  <a:pt x="-3352" y="57464"/>
                  <a:pt x="23106" y="88685"/>
                  <a:pt x="35277" y="106412"/>
                </a:cubicBezTo>
                <a:cubicBezTo>
                  <a:pt x="47448" y="124139"/>
                  <a:pt x="55914" y="137897"/>
                  <a:pt x="73377" y="147687"/>
                </a:cubicBezTo>
                <a:cubicBezTo>
                  <a:pt x="90840" y="157477"/>
                  <a:pt x="116240" y="163827"/>
                  <a:pt x="140052" y="165150"/>
                </a:cubicBezTo>
                <a:cubicBezTo>
                  <a:pt x="163864" y="166473"/>
                  <a:pt x="194821" y="171500"/>
                  <a:pt x="216252" y="155625"/>
                </a:cubicBezTo>
                <a:cubicBezTo>
                  <a:pt x="237683" y="139750"/>
                  <a:pt x="264142" y="88156"/>
                  <a:pt x="268640" y="69900"/>
                </a:cubicBezTo>
                <a:cubicBezTo>
                  <a:pt x="273138" y="51644"/>
                  <a:pt x="253294" y="54554"/>
                  <a:pt x="243240" y="46087"/>
                </a:cubicBezTo>
                <a:cubicBezTo>
                  <a:pt x="233186" y="37620"/>
                  <a:pt x="221015" y="25714"/>
                  <a:pt x="208315" y="19100"/>
                </a:cubicBezTo>
                <a:cubicBezTo>
                  <a:pt x="195615" y="12486"/>
                  <a:pt x="178946" y="9575"/>
                  <a:pt x="167040" y="6400"/>
                </a:cubicBezTo>
                <a:cubicBezTo>
                  <a:pt x="155134" y="3225"/>
                  <a:pt x="155133" y="-479"/>
                  <a:pt x="136877" y="50"/>
                </a:cubicBezTo>
                <a:cubicBezTo>
                  <a:pt x="118621" y="579"/>
                  <a:pt x="77081" y="5606"/>
                  <a:pt x="57502" y="9575"/>
                </a:cubicBezTo>
                <a:cubicBezTo>
                  <a:pt x="37923" y="13544"/>
                  <a:pt x="4056" y="25186"/>
                  <a:pt x="352" y="41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FA9D7082-9100-40EC-BF6A-979ADC4B7CBE}"/>
              </a:ext>
            </a:extLst>
          </p:cNvPr>
          <p:cNvSpPr/>
          <p:nvPr/>
        </p:nvSpPr>
        <p:spPr>
          <a:xfrm>
            <a:off x="4167188" y="4886326"/>
            <a:ext cx="635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D1D0674-B0BE-4588-9AE3-E5AF27DFEB17}"/>
              </a:ext>
            </a:extLst>
          </p:cNvPr>
          <p:cNvSpPr/>
          <p:nvPr/>
        </p:nvSpPr>
        <p:spPr>
          <a:xfrm>
            <a:off x="3724267" y="4515188"/>
            <a:ext cx="675647" cy="258910"/>
          </a:xfrm>
          <a:custGeom>
            <a:avLst/>
            <a:gdLst>
              <a:gd name="connsiteX0" fmla="*/ 8 w 675647"/>
              <a:gd name="connsiteY0" fmla="*/ 144125 h 258910"/>
              <a:gd name="connsiteX1" fmla="*/ 128596 w 675647"/>
              <a:gd name="connsiteY1" fmla="*/ 10775 h 258910"/>
              <a:gd name="connsiteX2" fmla="*/ 212733 w 675647"/>
              <a:gd name="connsiteY2" fmla="*/ 15537 h 258910"/>
              <a:gd name="connsiteX3" fmla="*/ 333383 w 675647"/>
              <a:gd name="connsiteY3" fmla="*/ 75862 h 258910"/>
              <a:gd name="connsiteX4" fmla="*/ 471496 w 675647"/>
              <a:gd name="connsiteY4" fmla="*/ 161587 h 258910"/>
              <a:gd name="connsiteX5" fmla="*/ 674696 w 675647"/>
              <a:gd name="connsiteY5" fmla="*/ 258425 h 258910"/>
              <a:gd name="connsiteX6" fmla="*/ 539758 w 675647"/>
              <a:gd name="connsiteY6" fmla="*/ 194925 h 258910"/>
              <a:gd name="connsiteX7" fmla="*/ 357196 w 675647"/>
              <a:gd name="connsiteY7" fmla="*/ 104437 h 258910"/>
              <a:gd name="connsiteX8" fmla="*/ 195271 w 675647"/>
              <a:gd name="connsiteY8" fmla="*/ 23475 h 258910"/>
              <a:gd name="connsiteX9" fmla="*/ 134946 w 675647"/>
              <a:gd name="connsiteY9" fmla="*/ 33000 h 258910"/>
              <a:gd name="connsiteX10" fmla="*/ 8 w 675647"/>
              <a:gd name="connsiteY10" fmla="*/ 144125 h 25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647" h="258910">
                <a:moveTo>
                  <a:pt x="8" y="144125"/>
                </a:moveTo>
                <a:cubicBezTo>
                  <a:pt x="-1050" y="140421"/>
                  <a:pt x="93142" y="32206"/>
                  <a:pt x="128596" y="10775"/>
                </a:cubicBezTo>
                <a:cubicBezTo>
                  <a:pt x="164050" y="-10656"/>
                  <a:pt x="178602" y="4689"/>
                  <a:pt x="212733" y="15537"/>
                </a:cubicBezTo>
                <a:cubicBezTo>
                  <a:pt x="246864" y="26385"/>
                  <a:pt x="290256" y="51520"/>
                  <a:pt x="333383" y="75862"/>
                </a:cubicBezTo>
                <a:cubicBezTo>
                  <a:pt x="376510" y="100204"/>
                  <a:pt x="414611" y="131160"/>
                  <a:pt x="471496" y="161587"/>
                </a:cubicBezTo>
                <a:cubicBezTo>
                  <a:pt x="528381" y="192014"/>
                  <a:pt x="663319" y="252869"/>
                  <a:pt x="674696" y="258425"/>
                </a:cubicBezTo>
                <a:cubicBezTo>
                  <a:pt x="686073" y="263981"/>
                  <a:pt x="592675" y="220590"/>
                  <a:pt x="539758" y="194925"/>
                </a:cubicBezTo>
                <a:cubicBezTo>
                  <a:pt x="486841" y="169260"/>
                  <a:pt x="357196" y="104437"/>
                  <a:pt x="357196" y="104437"/>
                </a:cubicBezTo>
                <a:cubicBezTo>
                  <a:pt x="299782" y="75862"/>
                  <a:pt x="232313" y="35381"/>
                  <a:pt x="195271" y="23475"/>
                </a:cubicBezTo>
                <a:cubicBezTo>
                  <a:pt x="158229" y="11569"/>
                  <a:pt x="164579" y="16067"/>
                  <a:pt x="134946" y="33000"/>
                </a:cubicBezTo>
                <a:cubicBezTo>
                  <a:pt x="105313" y="49933"/>
                  <a:pt x="1066" y="147829"/>
                  <a:pt x="8" y="144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F612ADD9-7D26-4409-8C96-D429485FA1EC}"/>
              </a:ext>
            </a:extLst>
          </p:cNvPr>
          <p:cNvSpPr/>
          <p:nvPr/>
        </p:nvSpPr>
        <p:spPr>
          <a:xfrm>
            <a:off x="3717058" y="4899025"/>
            <a:ext cx="230217" cy="185755"/>
          </a:xfrm>
          <a:custGeom>
            <a:avLst/>
            <a:gdLst>
              <a:gd name="connsiteX0" fmla="*/ 867 w 230217"/>
              <a:gd name="connsiteY0" fmla="*/ 0 h 185755"/>
              <a:gd name="connsiteX1" fmla="*/ 146917 w 230217"/>
              <a:gd name="connsiteY1" fmla="*/ 66675 h 185755"/>
              <a:gd name="connsiteX2" fmla="*/ 188192 w 230217"/>
              <a:gd name="connsiteY2" fmla="*/ 107950 h 185755"/>
              <a:gd name="connsiteX3" fmla="*/ 223117 w 230217"/>
              <a:gd name="connsiteY3" fmla="*/ 163513 h 185755"/>
              <a:gd name="connsiteX4" fmla="*/ 226292 w 230217"/>
              <a:gd name="connsiteY4" fmla="*/ 182563 h 185755"/>
              <a:gd name="connsiteX5" fmla="*/ 178667 w 230217"/>
              <a:gd name="connsiteY5" fmla="*/ 101600 h 185755"/>
              <a:gd name="connsiteX6" fmla="*/ 89767 w 230217"/>
              <a:gd name="connsiteY6" fmla="*/ 66675 h 185755"/>
              <a:gd name="connsiteX7" fmla="*/ 867 w 230217"/>
              <a:gd name="connsiteY7" fmla="*/ 0 h 1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17" h="185755">
                <a:moveTo>
                  <a:pt x="867" y="0"/>
                </a:moveTo>
                <a:cubicBezTo>
                  <a:pt x="10392" y="0"/>
                  <a:pt x="115696" y="48683"/>
                  <a:pt x="146917" y="66675"/>
                </a:cubicBezTo>
                <a:cubicBezTo>
                  <a:pt x="178138" y="84667"/>
                  <a:pt x="175492" y="91810"/>
                  <a:pt x="188192" y="107950"/>
                </a:cubicBezTo>
                <a:cubicBezTo>
                  <a:pt x="200892" y="124090"/>
                  <a:pt x="216767" y="151078"/>
                  <a:pt x="223117" y="163513"/>
                </a:cubicBezTo>
                <a:cubicBezTo>
                  <a:pt x="229467" y="175949"/>
                  <a:pt x="233700" y="192882"/>
                  <a:pt x="226292" y="182563"/>
                </a:cubicBezTo>
                <a:cubicBezTo>
                  <a:pt x="218884" y="172244"/>
                  <a:pt x="201421" y="120915"/>
                  <a:pt x="178667" y="101600"/>
                </a:cubicBezTo>
                <a:cubicBezTo>
                  <a:pt x="155913" y="82285"/>
                  <a:pt x="116755" y="80433"/>
                  <a:pt x="89767" y="66675"/>
                </a:cubicBezTo>
                <a:cubicBezTo>
                  <a:pt x="62780" y="52917"/>
                  <a:pt x="-8658" y="0"/>
                  <a:pt x="86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6B709AA-7AC9-43A4-93E9-5FF1B7E5B19E}"/>
              </a:ext>
            </a:extLst>
          </p:cNvPr>
          <p:cNvSpPr/>
          <p:nvPr/>
        </p:nvSpPr>
        <p:spPr>
          <a:xfrm>
            <a:off x="3753357" y="4665644"/>
            <a:ext cx="243970" cy="34965"/>
          </a:xfrm>
          <a:custGeom>
            <a:avLst/>
            <a:gdLst>
              <a:gd name="connsiteX0" fmla="*/ 1081 w 243970"/>
              <a:gd name="connsiteY0" fmla="*/ 27006 h 34965"/>
              <a:gd name="connsiteX1" fmla="*/ 178881 w 243970"/>
              <a:gd name="connsiteY1" fmla="*/ 12719 h 34965"/>
              <a:gd name="connsiteX2" fmla="*/ 243968 w 243970"/>
              <a:gd name="connsiteY2" fmla="*/ 34944 h 34965"/>
              <a:gd name="connsiteX3" fmla="*/ 177293 w 243970"/>
              <a:gd name="connsiteY3" fmla="*/ 7956 h 34965"/>
              <a:gd name="connsiteX4" fmla="*/ 107443 w 243970"/>
              <a:gd name="connsiteY4" fmla="*/ 19 h 34965"/>
              <a:gd name="connsiteX5" fmla="*/ 1081 w 243970"/>
              <a:gd name="connsiteY5" fmla="*/ 27006 h 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970" h="34965">
                <a:moveTo>
                  <a:pt x="1081" y="27006"/>
                </a:moveTo>
                <a:cubicBezTo>
                  <a:pt x="12987" y="29123"/>
                  <a:pt x="138400" y="11396"/>
                  <a:pt x="178881" y="12719"/>
                </a:cubicBezTo>
                <a:cubicBezTo>
                  <a:pt x="219362" y="14042"/>
                  <a:pt x="244233" y="35738"/>
                  <a:pt x="243968" y="34944"/>
                </a:cubicBezTo>
                <a:cubicBezTo>
                  <a:pt x="243703" y="34150"/>
                  <a:pt x="200047" y="13777"/>
                  <a:pt x="177293" y="7956"/>
                </a:cubicBezTo>
                <a:cubicBezTo>
                  <a:pt x="154539" y="2135"/>
                  <a:pt x="136018" y="-246"/>
                  <a:pt x="107443" y="19"/>
                </a:cubicBezTo>
                <a:cubicBezTo>
                  <a:pt x="78868" y="284"/>
                  <a:pt x="-10825" y="24889"/>
                  <a:pt x="1081" y="270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292D676B-C19B-4D62-9D98-31239E6806D6}"/>
              </a:ext>
            </a:extLst>
          </p:cNvPr>
          <p:cNvSpPr/>
          <p:nvPr/>
        </p:nvSpPr>
        <p:spPr>
          <a:xfrm>
            <a:off x="3970413" y="4710485"/>
            <a:ext cx="740243" cy="573590"/>
          </a:xfrm>
          <a:custGeom>
            <a:avLst/>
            <a:gdLst>
              <a:gd name="connsiteX0" fmla="*/ 36437 w 740243"/>
              <a:gd name="connsiteY0" fmla="*/ 2803 h 573590"/>
              <a:gd name="connsiteX1" fmla="*/ 563487 w 740243"/>
              <a:gd name="connsiteY1" fmla="*/ 193303 h 573590"/>
              <a:gd name="connsiteX2" fmla="*/ 668262 w 740243"/>
              <a:gd name="connsiteY2" fmla="*/ 202828 h 573590"/>
              <a:gd name="connsiteX3" fmla="*/ 727000 w 740243"/>
              <a:gd name="connsiteY3" fmla="*/ 183778 h 573590"/>
              <a:gd name="connsiteX4" fmla="*/ 714300 w 740243"/>
              <a:gd name="connsiteY4" fmla="*/ 317128 h 573590"/>
              <a:gd name="connsiteX5" fmla="*/ 739700 w 740243"/>
              <a:gd name="connsiteY5" fmla="*/ 482228 h 573590"/>
              <a:gd name="connsiteX6" fmla="*/ 685725 w 740243"/>
              <a:gd name="connsiteY6" fmla="*/ 561603 h 573590"/>
              <a:gd name="connsiteX7" fmla="*/ 679375 w 740243"/>
              <a:gd name="connsiteY7" fmla="*/ 561603 h 573590"/>
              <a:gd name="connsiteX8" fmla="*/ 668262 w 740243"/>
              <a:gd name="connsiteY8" fmla="*/ 450478 h 573590"/>
              <a:gd name="connsiteX9" fmla="*/ 604762 w 740243"/>
              <a:gd name="connsiteY9" fmla="*/ 386978 h 573590"/>
              <a:gd name="connsiteX10" fmla="*/ 611112 w 740243"/>
              <a:gd name="connsiteY10" fmla="*/ 304428 h 573590"/>
              <a:gd name="connsiteX11" fmla="*/ 511100 w 740243"/>
              <a:gd name="connsiteY11" fmla="*/ 236165 h 573590"/>
              <a:gd name="connsiteX12" fmla="*/ 238050 w 740243"/>
              <a:gd name="connsiteY12" fmla="*/ 123453 h 573590"/>
              <a:gd name="connsiteX13" fmla="*/ 66600 w 740243"/>
              <a:gd name="connsiteY13" fmla="*/ 80590 h 573590"/>
              <a:gd name="connsiteX14" fmla="*/ 36437 w 740243"/>
              <a:gd name="connsiteY14" fmla="*/ 2803 h 57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0243" h="573590">
                <a:moveTo>
                  <a:pt x="36437" y="2803"/>
                </a:moveTo>
                <a:cubicBezTo>
                  <a:pt x="119252" y="21589"/>
                  <a:pt x="458183" y="159966"/>
                  <a:pt x="563487" y="193303"/>
                </a:cubicBezTo>
                <a:cubicBezTo>
                  <a:pt x="668791" y="226640"/>
                  <a:pt x="641010" y="204415"/>
                  <a:pt x="668262" y="202828"/>
                </a:cubicBezTo>
                <a:cubicBezTo>
                  <a:pt x="695514" y="201241"/>
                  <a:pt x="719327" y="164728"/>
                  <a:pt x="727000" y="183778"/>
                </a:cubicBezTo>
                <a:cubicBezTo>
                  <a:pt x="734673" y="202828"/>
                  <a:pt x="712183" y="267386"/>
                  <a:pt x="714300" y="317128"/>
                </a:cubicBezTo>
                <a:cubicBezTo>
                  <a:pt x="716417" y="366870"/>
                  <a:pt x="744462" y="441482"/>
                  <a:pt x="739700" y="482228"/>
                </a:cubicBezTo>
                <a:cubicBezTo>
                  <a:pt x="734938" y="522974"/>
                  <a:pt x="695779" y="548374"/>
                  <a:pt x="685725" y="561603"/>
                </a:cubicBezTo>
                <a:cubicBezTo>
                  <a:pt x="675671" y="574832"/>
                  <a:pt x="682285" y="580124"/>
                  <a:pt x="679375" y="561603"/>
                </a:cubicBezTo>
                <a:cubicBezTo>
                  <a:pt x="676465" y="543082"/>
                  <a:pt x="680698" y="479582"/>
                  <a:pt x="668262" y="450478"/>
                </a:cubicBezTo>
                <a:cubicBezTo>
                  <a:pt x="655827" y="421374"/>
                  <a:pt x="614287" y="411320"/>
                  <a:pt x="604762" y="386978"/>
                </a:cubicBezTo>
                <a:cubicBezTo>
                  <a:pt x="595237" y="362636"/>
                  <a:pt x="626722" y="329564"/>
                  <a:pt x="611112" y="304428"/>
                </a:cubicBezTo>
                <a:cubicBezTo>
                  <a:pt x="595502" y="279293"/>
                  <a:pt x="573277" y="266327"/>
                  <a:pt x="511100" y="236165"/>
                </a:cubicBezTo>
                <a:cubicBezTo>
                  <a:pt x="448923" y="206003"/>
                  <a:pt x="312133" y="149382"/>
                  <a:pt x="238050" y="123453"/>
                </a:cubicBezTo>
                <a:cubicBezTo>
                  <a:pt x="163967" y="97524"/>
                  <a:pt x="99938" y="95936"/>
                  <a:pt x="66600" y="80590"/>
                </a:cubicBezTo>
                <a:cubicBezTo>
                  <a:pt x="33262" y="65244"/>
                  <a:pt x="-46378" y="-15983"/>
                  <a:pt x="36437" y="280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F2012840-E7D9-4867-8A75-5D260EAF3741}"/>
              </a:ext>
            </a:extLst>
          </p:cNvPr>
          <p:cNvSpPr/>
          <p:nvPr/>
        </p:nvSpPr>
        <p:spPr>
          <a:xfrm>
            <a:off x="4556087" y="5254323"/>
            <a:ext cx="93703" cy="267011"/>
          </a:xfrm>
          <a:custGeom>
            <a:avLst/>
            <a:gdLst>
              <a:gd name="connsiteX0" fmla="*/ 93701 w 93703"/>
              <a:gd name="connsiteY0" fmla="*/ 302 h 267011"/>
              <a:gd name="connsiteX1" fmla="*/ 66713 w 93703"/>
              <a:gd name="connsiteY1" fmla="*/ 138415 h 267011"/>
              <a:gd name="connsiteX2" fmla="*/ 50838 w 93703"/>
              <a:gd name="connsiteY2" fmla="*/ 247952 h 267011"/>
              <a:gd name="connsiteX3" fmla="*/ 38 w 93703"/>
              <a:gd name="connsiteY3" fmla="*/ 267002 h 267011"/>
              <a:gd name="connsiteX4" fmla="*/ 42901 w 93703"/>
              <a:gd name="connsiteY4" fmla="*/ 249540 h 267011"/>
              <a:gd name="connsiteX5" fmla="*/ 65126 w 93703"/>
              <a:gd name="connsiteY5" fmla="*/ 192390 h 267011"/>
              <a:gd name="connsiteX6" fmla="*/ 65126 w 93703"/>
              <a:gd name="connsiteY6" fmla="*/ 103490 h 267011"/>
              <a:gd name="connsiteX7" fmla="*/ 93701 w 93703"/>
              <a:gd name="connsiteY7" fmla="*/ 302 h 26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03" h="267011">
                <a:moveTo>
                  <a:pt x="93701" y="302"/>
                </a:moveTo>
                <a:cubicBezTo>
                  <a:pt x="93965" y="6123"/>
                  <a:pt x="73857" y="97140"/>
                  <a:pt x="66713" y="138415"/>
                </a:cubicBezTo>
                <a:cubicBezTo>
                  <a:pt x="59569" y="179690"/>
                  <a:pt x="61951" y="226521"/>
                  <a:pt x="50838" y="247952"/>
                </a:cubicBezTo>
                <a:cubicBezTo>
                  <a:pt x="39725" y="269383"/>
                  <a:pt x="1361" y="266737"/>
                  <a:pt x="38" y="267002"/>
                </a:cubicBezTo>
                <a:cubicBezTo>
                  <a:pt x="-1285" y="267267"/>
                  <a:pt x="32053" y="261975"/>
                  <a:pt x="42901" y="249540"/>
                </a:cubicBezTo>
                <a:cubicBezTo>
                  <a:pt x="53749" y="237105"/>
                  <a:pt x="61422" y="216732"/>
                  <a:pt x="65126" y="192390"/>
                </a:cubicBezTo>
                <a:cubicBezTo>
                  <a:pt x="68830" y="168048"/>
                  <a:pt x="58512" y="132859"/>
                  <a:pt x="65126" y="103490"/>
                </a:cubicBezTo>
                <a:cubicBezTo>
                  <a:pt x="71740" y="74121"/>
                  <a:pt x="93437" y="-5519"/>
                  <a:pt x="93701" y="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9EE874FF-1177-4612-9BC0-F59C961FC13B}"/>
              </a:ext>
            </a:extLst>
          </p:cNvPr>
          <p:cNvSpPr/>
          <p:nvPr/>
        </p:nvSpPr>
        <p:spPr>
          <a:xfrm>
            <a:off x="4495389" y="5530789"/>
            <a:ext cx="65868" cy="247719"/>
          </a:xfrm>
          <a:custGeom>
            <a:avLst/>
            <a:gdLst>
              <a:gd name="connsiteX0" fmla="*/ 65499 w 65868"/>
              <a:gd name="connsiteY0" fmla="*/ 61 h 247719"/>
              <a:gd name="connsiteX1" fmla="*/ 19461 w 65868"/>
              <a:gd name="connsiteY1" fmla="*/ 58799 h 247719"/>
              <a:gd name="connsiteX2" fmla="*/ 1999 w 65868"/>
              <a:gd name="connsiteY2" fmla="*/ 173099 h 247719"/>
              <a:gd name="connsiteX3" fmla="*/ 3586 w 65868"/>
              <a:gd name="connsiteY3" fmla="*/ 212786 h 247719"/>
              <a:gd name="connsiteX4" fmla="*/ 30574 w 65868"/>
              <a:gd name="connsiteY4" fmla="*/ 247711 h 247719"/>
              <a:gd name="connsiteX5" fmla="*/ 19461 w 65868"/>
              <a:gd name="connsiteY5" fmla="*/ 209611 h 247719"/>
              <a:gd name="connsiteX6" fmla="*/ 8349 w 65868"/>
              <a:gd name="connsiteY6" fmla="*/ 133411 h 247719"/>
              <a:gd name="connsiteX7" fmla="*/ 38511 w 65868"/>
              <a:gd name="connsiteY7" fmla="*/ 49274 h 247719"/>
              <a:gd name="connsiteX8" fmla="*/ 65499 w 65868"/>
              <a:gd name="connsiteY8" fmla="*/ 61 h 2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8" h="247719">
                <a:moveTo>
                  <a:pt x="65499" y="61"/>
                </a:moveTo>
                <a:cubicBezTo>
                  <a:pt x="62324" y="1648"/>
                  <a:pt x="30044" y="29959"/>
                  <a:pt x="19461" y="58799"/>
                </a:cubicBezTo>
                <a:cubicBezTo>
                  <a:pt x="8878" y="87639"/>
                  <a:pt x="4645" y="147435"/>
                  <a:pt x="1999" y="173099"/>
                </a:cubicBezTo>
                <a:cubicBezTo>
                  <a:pt x="-647" y="198764"/>
                  <a:pt x="-1177" y="200351"/>
                  <a:pt x="3586" y="212786"/>
                </a:cubicBezTo>
                <a:cubicBezTo>
                  <a:pt x="8349" y="225221"/>
                  <a:pt x="27928" y="248240"/>
                  <a:pt x="30574" y="247711"/>
                </a:cubicBezTo>
                <a:cubicBezTo>
                  <a:pt x="33220" y="247182"/>
                  <a:pt x="23165" y="228661"/>
                  <a:pt x="19461" y="209611"/>
                </a:cubicBezTo>
                <a:cubicBezTo>
                  <a:pt x="15757" y="190561"/>
                  <a:pt x="5174" y="160134"/>
                  <a:pt x="8349" y="133411"/>
                </a:cubicBezTo>
                <a:cubicBezTo>
                  <a:pt x="11524" y="106688"/>
                  <a:pt x="26340" y="70441"/>
                  <a:pt x="38511" y="49274"/>
                </a:cubicBezTo>
                <a:cubicBezTo>
                  <a:pt x="50682" y="28107"/>
                  <a:pt x="68674" y="-1526"/>
                  <a:pt x="65499" y="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161AF66-B301-4609-AAAF-EEF6C7FBF882}"/>
              </a:ext>
            </a:extLst>
          </p:cNvPr>
          <p:cNvSpPr/>
          <p:nvPr/>
        </p:nvSpPr>
        <p:spPr>
          <a:xfrm>
            <a:off x="4517917" y="5742608"/>
            <a:ext cx="291361" cy="165127"/>
          </a:xfrm>
          <a:custGeom>
            <a:avLst/>
            <a:gdLst>
              <a:gd name="connsiteX0" fmla="*/ 108 w 291361"/>
              <a:gd name="connsiteY0" fmla="*/ 26367 h 165127"/>
              <a:gd name="connsiteX1" fmla="*/ 104883 w 291361"/>
              <a:gd name="connsiteY1" fmla="*/ 16842 h 165127"/>
              <a:gd name="connsiteX2" fmla="*/ 146158 w 291361"/>
              <a:gd name="connsiteY2" fmla="*/ 61292 h 165127"/>
              <a:gd name="connsiteX3" fmla="*/ 187433 w 291361"/>
              <a:gd name="connsiteY3" fmla="*/ 126380 h 165127"/>
              <a:gd name="connsiteX4" fmla="*/ 249346 w 291361"/>
              <a:gd name="connsiteY4" fmla="*/ 159717 h 165127"/>
              <a:gd name="connsiteX5" fmla="*/ 290621 w 291361"/>
              <a:gd name="connsiteY5" fmla="*/ 162892 h 165127"/>
              <a:gd name="connsiteX6" fmla="*/ 214421 w 291361"/>
              <a:gd name="connsiteY6" fmla="*/ 137492 h 165127"/>
              <a:gd name="connsiteX7" fmla="*/ 179496 w 291361"/>
              <a:gd name="connsiteY7" fmla="*/ 100980 h 165127"/>
              <a:gd name="connsiteX8" fmla="*/ 144571 w 291361"/>
              <a:gd name="connsiteY8" fmla="*/ 37480 h 165127"/>
              <a:gd name="connsiteX9" fmla="*/ 85833 w 291361"/>
              <a:gd name="connsiteY9" fmla="*/ 967 h 165127"/>
              <a:gd name="connsiteX10" fmla="*/ 108 w 291361"/>
              <a:gd name="connsiteY10" fmla="*/ 26367 h 16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361" h="165127">
                <a:moveTo>
                  <a:pt x="108" y="26367"/>
                </a:moveTo>
                <a:cubicBezTo>
                  <a:pt x="3283" y="29013"/>
                  <a:pt x="80541" y="11021"/>
                  <a:pt x="104883" y="16842"/>
                </a:cubicBezTo>
                <a:cubicBezTo>
                  <a:pt x="129225" y="22663"/>
                  <a:pt x="132400" y="43036"/>
                  <a:pt x="146158" y="61292"/>
                </a:cubicBezTo>
                <a:cubicBezTo>
                  <a:pt x="159916" y="79548"/>
                  <a:pt x="170235" y="109976"/>
                  <a:pt x="187433" y="126380"/>
                </a:cubicBezTo>
                <a:cubicBezTo>
                  <a:pt x="204631" y="142784"/>
                  <a:pt x="232148" y="153632"/>
                  <a:pt x="249346" y="159717"/>
                </a:cubicBezTo>
                <a:cubicBezTo>
                  <a:pt x="266544" y="165802"/>
                  <a:pt x="296442" y="166596"/>
                  <a:pt x="290621" y="162892"/>
                </a:cubicBezTo>
                <a:cubicBezTo>
                  <a:pt x="284800" y="159188"/>
                  <a:pt x="232942" y="147811"/>
                  <a:pt x="214421" y="137492"/>
                </a:cubicBezTo>
                <a:cubicBezTo>
                  <a:pt x="195900" y="127173"/>
                  <a:pt x="191138" y="117649"/>
                  <a:pt x="179496" y="100980"/>
                </a:cubicBezTo>
                <a:cubicBezTo>
                  <a:pt x="167854" y="84311"/>
                  <a:pt x="160181" y="54149"/>
                  <a:pt x="144571" y="37480"/>
                </a:cubicBezTo>
                <a:cubicBezTo>
                  <a:pt x="128961" y="20811"/>
                  <a:pt x="107264" y="7582"/>
                  <a:pt x="85833" y="967"/>
                </a:cubicBezTo>
                <a:cubicBezTo>
                  <a:pt x="64402" y="-5648"/>
                  <a:pt x="-3067" y="23721"/>
                  <a:pt x="108" y="263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AD2DDEB-ECEF-4004-A854-A0D892C6A2D0}"/>
              </a:ext>
            </a:extLst>
          </p:cNvPr>
          <p:cNvSpPr/>
          <p:nvPr/>
        </p:nvSpPr>
        <p:spPr>
          <a:xfrm>
            <a:off x="5044928" y="5503836"/>
            <a:ext cx="81143" cy="244944"/>
          </a:xfrm>
          <a:custGeom>
            <a:avLst/>
            <a:gdLst>
              <a:gd name="connsiteX0" fmla="*/ 147 w 81143"/>
              <a:gd name="connsiteY0" fmla="*/ 27 h 244944"/>
              <a:gd name="connsiteX1" fmla="*/ 63647 w 81143"/>
              <a:gd name="connsiteY1" fmla="*/ 95277 h 244944"/>
              <a:gd name="connsiteX2" fmla="*/ 65235 w 81143"/>
              <a:gd name="connsiteY2" fmla="*/ 182589 h 244944"/>
              <a:gd name="connsiteX3" fmla="*/ 81110 w 81143"/>
              <a:gd name="connsiteY3" fmla="*/ 244502 h 244944"/>
              <a:gd name="connsiteX4" fmla="*/ 60472 w 81143"/>
              <a:gd name="connsiteY4" fmla="*/ 204814 h 244944"/>
              <a:gd name="connsiteX5" fmla="*/ 46185 w 81143"/>
              <a:gd name="connsiteY5" fmla="*/ 104802 h 244944"/>
              <a:gd name="connsiteX6" fmla="*/ 147 w 81143"/>
              <a:gd name="connsiteY6" fmla="*/ 27 h 24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43" h="244944">
                <a:moveTo>
                  <a:pt x="147" y="27"/>
                </a:moveTo>
                <a:cubicBezTo>
                  <a:pt x="3057" y="-1560"/>
                  <a:pt x="52799" y="64850"/>
                  <a:pt x="63647" y="95277"/>
                </a:cubicBezTo>
                <a:cubicBezTo>
                  <a:pt x="74495" y="125704"/>
                  <a:pt x="62324" y="157718"/>
                  <a:pt x="65235" y="182589"/>
                </a:cubicBezTo>
                <a:cubicBezTo>
                  <a:pt x="68146" y="207460"/>
                  <a:pt x="81904" y="240798"/>
                  <a:pt x="81110" y="244502"/>
                </a:cubicBezTo>
                <a:cubicBezTo>
                  <a:pt x="80316" y="248206"/>
                  <a:pt x="66293" y="228097"/>
                  <a:pt x="60472" y="204814"/>
                </a:cubicBezTo>
                <a:cubicBezTo>
                  <a:pt x="54651" y="181531"/>
                  <a:pt x="54123" y="134171"/>
                  <a:pt x="46185" y="104802"/>
                </a:cubicBezTo>
                <a:cubicBezTo>
                  <a:pt x="38248" y="75433"/>
                  <a:pt x="-2763" y="1614"/>
                  <a:pt x="147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2D381EF-C9AC-4973-9708-8498949A751F}"/>
              </a:ext>
            </a:extLst>
          </p:cNvPr>
          <p:cNvSpPr/>
          <p:nvPr/>
        </p:nvSpPr>
        <p:spPr>
          <a:xfrm>
            <a:off x="4792135" y="5724863"/>
            <a:ext cx="292295" cy="175963"/>
          </a:xfrm>
          <a:custGeom>
            <a:avLst/>
            <a:gdLst>
              <a:gd name="connsiteX0" fmla="*/ 200553 w 292295"/>
              <a:gd name="connsiteY0" fmla="*/ 140950 h 175963"/>
              <a:gd name="connsiteX1" fmla="*/ 273578 w 292295"/>
              <a:gd name="connsiteY1" fmla="*/ 85387 h 175963"/>
              <a:gd name="connsiteX2" fmla="*/ 284690 w 292295"/>
              <a:gd name="connsiteY2" fmla="*/ 25062 h 175963"/>
              <a:gd name="connsiteX3" fmla="*/ 241828 w 292295"/>
              <a:gd name="connsiteY3" fmla="*/ 1250 h 175963"/>
              <a:gd name="connsiteX4" fmla="*/ 168803 w 292295"/>
              <a:gd name="connsiteY4" fmla="*/ 59987 h 175963"/>
              <a:gd name="connsiteX5" fmla="*/ 119590 w 292295"/>
              <a:gd name="connsiteY5" fmla="*/ 137775 h 175963"/>
              <a:gd name="connsiteX6" fmla="*/ 100540 w 292295"/>
              <a:gd name="connsiteY6" fmla="*/ 161587 h 175963"/>
              <a:gd name="connsiteX7" fmla="*/ 59265 w 292295"/>
              <a:gd name="connsiteY7" fmla="*/ 169525 h 175963"/>
              <a:gd name="connsiteX8" fmla="*/ 528 w 292295"/>
              <a:gd name="connsiteY8" fmla="*/ 175875 h 175963"/>
              <a:gd name="connsiteX9" fmla="*/ 95778 w 292295"/>
              <a:gd name="connsiteY9" fmla="*/ 164762 h 175963"/>
              <a:gd name="connsiteX10" fmla="*/ 121178 w 292295"/>
              <a:gd name="connsiteY10" fmla="*/ 118725 h 175963"/>
              <a:gd name="connsiteX11" fmla="*/ 168803 w 292295"/>
              <a:gd name="connsiteY11" fmla="*/ 44112 h 175963"/>
              <a:gd name="connsiteX12" fmla="*/ 264053 w 292295"/>
              <a:gd name="connsiteY12" fmla="*/ 7600 h 175963"/>
              <a:gd name="connsiteX13" fmla="*/ 291040 w 292295"/>
              <a:gd name="connsiteY13" fmla="*/ 63162 h 175963"/>
              <a:gd name="connsiteX14" fmla="*/ 200553 w 292295"/>
              <a:gd name="connsiteY14" fmla="*/ 140950 h 1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295" h="175963">
                <a:moveTo>
                  <a:pt x="200553" y="140950"/>
                </a:moveTo>
                <a:cubicBezTo>
                  <a:pt x="197643" y="144654"/>
                  <a:pt x="259555" y="104702"/>
                  <a:pt x="273578" y="85387"/>
                </a:cubicBezTo>
                <a:cubicBezTo>
                  <a:pt x="287601" y="66072"/>
                  <a:pt x="289982" y="39085"/>
                  <a:pt x="284690" y="25062"/>
                </a:cubicBezTo>
                <a:cubicBezTo>
                  <a:pt x="279398" y="11039"/>
                  <a:pt x="261143" y="-4571"/>
                  <a:pt x="241828" y="1250"/>
                </a:cubicBezTo>
                <a:cubicBezTo>
                  <a:pt x="222514" y="7071"/>
                  <a:pt x="189176" y="37233"/>
                  <a:pt x="168803" y="59987"/>
                </a:cubicBezTo>
                <a:cubicBezTo>
                  <a:pt x="148430" y="82741"/>
                  <a:pt x="130967" y="120842"/>
                  <a:pt x="119590" y="137775"/>
                </a:cubicBezTo>
                <a:cubicBezTo>
                  <a:pt x="108213" y="154708"/>
                  <a:pt x="110594" y="156295"/>
                  <a:pt x="100540" y="161587"/>
                </a:cubicBezTo>
                <a:cubicBezTo>
                  <a:pt x="90486" y="166879"/>
                  <a:pt x="75934" y="167144"/>
                  <a:pt x="59265" y="169525"/>
                </a:cubicBezTo>
                <a:cubicBezTo>
                  <a:pt x="42596" y="171906"/>
                  <a:pt x="-5558" y="176669"/>
                  <a:pt x="528" y="175875"/>
                </a:cubicBezTo>
                <a:cubicBezTo>
                  <a:pt x="6613" y="175081"/>
                  <a:pt x="75670" y="174287"/>
                  <a:pt x="95778" y="164762"/>
                </a:cubicBezTo>
                <a:cubicBezTo>
                  <a:pt x="115886" y="155237"/>
                  <a:pt x="109007" y="138833"/>
                  <a:pt x="121178" y="118725"/>
                </a:cubicBezTo>
                <a:cubicBezTo>
                  <a:pt x="133349" y="98617"/>
                  <a:pt x="144991" y="62633"/>
                  <a:pt x="168803" y="44112"/>
                </a:cubicBezTo>
                <a:cubicBezTo>
                  <a:pt x="192615" y="25591"/>
                  <a:pt x="243680" y="4425"/>
                  <a:pt x="264053" y="7600"/>
                </a:cubicBezTo>
                <a:cubicBezTo>
                  <a:pt x="284426" y="10775"/>
                  <a:pt x="296332" y="44377"/>
                  <a:pt x="291040" y="63162"/>
                </a:cubicBezTo>
                <a:cubicBezTo>
                  <a:pt x="285748" y="81947"/>
                  <a:pt x="203463" y="137246"/>
                  <a:pt x="200553" y="1409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19FD6900-BC35-4E72-BC2E-F82E435725EB}"/>
              </a:ext>
            </a:extLst>
          </p:cNvPr>
          <p:cNvSpPr/>
          <p:nvPr/>
        </p:nvSpPr>
        <p:spPr>
          <a:xfrm>
            <a:off x="4343400" y="6114635"/>
            <a:ext cx="461589" cy="87198"/>
          </a:xfrm>
          <a:custGeom>
            <a:avLst/>
            <a:gdLst>
              <a:gd name="connsiteX0" fmla="*/ 0 w 461589"/>
              <a:gd name="connsiteY0" fmla="*/ 87198 h 87198"/>
              <a:gd name="connsiteX1" fmla="*/ 215900 w 461589"/>
              <a:gd name="connsiteY1" fmla="*/ 46982 h 87198"/>
              <a:gd name="connsiteX2" fmla="*/ 351367 w 461589"/>
              <a:gd name="connsiteY2" fmla="*/ 6765 h 87198"/>
              <a:gd name="connsiteX3" fmla="*/ 412750 w 461589"/>
              <a:gd name="connsiteY3" fmla="*/ 4648 h 87198"/>
              <a:gd name="connsiteX4" fmla="*/ 461433 w 461589"/>
              <a:gd name="connsiteY4" fmla="*/ 53332 h 87198"/>
              <a:gd name="connsiteX5" fmla="*/ 425450 w 461589"/>
              <a:gd name="connsiteY5" fmla="*/ 8882 h 87198"/>
              <a:gd name="connsiteX6" fmla="*/ 351367 w 461589"/>
              <a:gd name="connsiteY6" fmla="*/ 2532 h 87198"/>
              <a:gd name="connsiteX7" fmla="*/ 262467 w 461589"/>
              <a:gd name="connsiteY7" fmla="*/ 23698 h 87198"/>
              <a:gd name="connsiteX8" fmla="*/ 154517 w 461589"/>
              <a:gd name="connsiteY8" fmla="*/ 55448 h 87198"/>
              <a:gd name="connsiteX9" fmla="*/ 0 w 461589"/>
              <a:gd name="connsiteY9" fmla="*/ 87198 h 8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589" h="87198">
                <a:moveTo>
                  <a:pt x="0" y="87198"/>
                </a:moveTo>
                <a:cubicBezTo>
                  <a:pt x="10230" y="85787"/>
                  <a:pt x="157339" y="60387"/>
                  <a:pt x="215900" y="46982"/>
                </a:cubicBezTo>
                <a:cubicBezTo>
                  <a:pt x="274461" y="33577"/>
                  <a:pt x="318559" y="13821"/>
                  <a:pt x="351367" y="6765"/>
                </a:cubicBezTo>
                <a:cubicBezTo>
                  <a:pt x="384175" y="-291"/>
                  <a:pt x="394406" y="-3113"/>
                  <a:pt x="412750" y="4648"/>
                </a:cubicBezTo>
                <a:cubicBezTo>
                  <a:pt x="431094" y="12409"/>
                  <a:pt x="459316" y="52626"/>
                  <a:pt x="461433" y="53332"/>
                </a:cubicBezTo>
                <a:cubicBezTo>
                  <a:pt x="463550" y="54038"/>
                  <a:pt x="443794" y="17349"/>
                  <a:pt x="425450" y="8882"/>
                </a:cubicBezTo>
                <a:cubicBezTo>
                  <a:pt x="407106" y="415"/>
                  <a:pt x="378531" y="63"/>
                  <a:pt x="351367" y="2532"/>
                </a:cubicBezTo>
                <a:cubicBezTo>
                  <a:pt x="324203" y="5001"/>
                  <a:pt x="295275" y="14879"/>
                  <a:pt x="262467" y="23698"/>
                </a:cubicBezTo>
                <a:cubicBezTo>
                  <a:pt x="229659" y="32517"/>
                  <a:pt x="196498" y="46628"/>
                  <a:pt x="154517" y="55448"/>
                </a:cubicBezTo>
                <a:lnTo>
                  <a:pt x="0" y="871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24724CC1-E394-4973-B758-1A80C45C5483}"/>
              </a:ext>
            </a:extLst>
          </p:cNvPr>
          <p:cNvSpPr/>
          <p:nvPr/>
        </p:nvSpPr>
        <p:spPr>
          <a:xfrm>
            <a:off x="4813296" y="6121324"/>
            <a:ext cx="453672" cy="85624"/>
          </a:xfrm>
          <a:custGeom>
            <a:avLst/>
            <a:gdLst>
              <a:gd name="connsiteX0" fmla="*/ 4 w 453672"/>
              <a:gd name="connsiteY0" fmla="*/ 46643 h 85624"/>
              <a:gd name="connsiteX1" fmla="*/ 120654 w 453672"/>
              <a:gd name="connsiteY1" fmla="*/ 10659 h 85624"/>
              <a:gd name="connsiteX2" fmla="*/ 201087 w 453672"/>
              <a:gd name="connsiteY2" fmla="*/ 21243 h 85624"/>
              <a:gd name="connsiteX3" fmla="*/ 330204 w 453672"/>
              <a:gd name="connsiteY3" fmla="*/ 74159 h 85624"/>
              <a:gd name="connsiteX4" fmla="*/ 408521 w 453672"/>
              <a:gd name="connsiteY4" fmla="*/ 84743 h 85624"/>
              <a:gd name="connsiteX5" fmla="*/ 452971 w 453672"/>
              <a:gd name="connsiteY5" fmla="*/ 59343 h 85624"/>
              <a:gd name="connsiteX6" fmla="*/ 374654 w 453672"/>
              <a:gd name="connsiteY6" fmla="*/ 72043 h 85624"/>
              <a:gd name="connsiteX7" fmla="*/ 306921 w 453672"/>
              <a:gd name="connsiteY7" fmla="*/ 63576 h 85624"/>
              <a:gd name="connsiteX8" fmla="*/ 226487 w 453672"/>
              <a:gd name="connsiteY8" fmla="*/ 27593 h 85624"/>
              <a:gd name="connsiteX9" fmla="*/ 124887 w 453672"/>
              <a:gd name="connsiteY9" fmla="*/ 76 h 85624"/>
              <a:gd name="connsiteX10" fmla="*/ 4 w 453672"/>
              <a:gd name="connsiteY10" fmla="*/ 46643 h 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672" h="85624">
                <a:moveTo>
                  <a:pt x="4" y="46643"/>
                </a:moveTo>
                <a:cubicBezTo>
                  <a:pt x="-702" y="48407"/>
                  <a:pt x="87140" y="14892"/>
                  <a:pt x="120654" y="10659"/>
                </a:cubicBezTo>
                <a:cubicBezTo>
                  <a:pt x="154168" y="6426"/>
                  <a:pt x="166162" y="10660"/>
                  <a:pt x="201087" y="21243"/>
                </a:cubicBezTo>
                <a:cubicBezTo>
                  <a:pt x="236012" y="31826"/>
                  <a:pt x="295632" y="63576"/>
                  <a:pt x="330204" y="74159"/>
                </a:cubicBezTo>
                <a:cubicBezTo>
                  <a:pt x="364776" y="84742"/>
                  <a:pt x="388060" y="87212"/>
                  <a:pt x="408521" y="84743"/>
                </a:cubicBezTo>
                <a:cubicBezTo>
                  <a:pt x="428982" y="82274"/>
                  <a:pt x="458615" y="61460"/>
                  <a:pt x="452971" y="59343"/>
                </a:cubicBezTo>
                <a:cubicBezTo>
                  <a:pt x="447327" y="57226"/>
                  <a:pt x="398996" y="71338"/>
                  <a:pt x="374654" y="72043"/>
                </a:cubicBezTo>
                <a:cubicBezTo>
                  <a:pt x="350312" y="72748"/>
                  <a:pt x="331616" y="70984"/>
                  <a:pt x="306921" y="63576"/>
                </a:cubicBezTo>
                <a:cubicBezTo>
                  <a:pt x="282227" y="56168"/>
                  <a:pt x="256826" y="38176"/>
                  <a:pt x="226487" y="27593"/>
                </a:cubicBezTo>
                <a:cubicBezTo>
                  <a:pt x="196148" y="17010"/>
                  <a:pt x="160870" y="-1335"/>
                  <a:pt x="124887" y="76"/>
                </a:cubicBezTo>
                <a:cubicBezTo>
                  <a:pt x="88904" y="1487"/>
                  <a:pt x="710" y="44879"/>
                  <a:pt x="4" y="466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332C172-C630-4C7D-8921-59874DB9B8B4}"/>
              </a:ext>
            </a:extLst>
          </p:cNvPr>
          <p:cNvSpPr/>
          <p:nvPr/>
        </p:nvSpPr>
        <p:spPr>
          <a:xfrm>
            <a:off x="4352750" y="6197600"/>
            <a:ext cx="845809" cy="25966"/>
          </a:xfrm>
          <a:custGeom>
            <a:avLst/>
            <a:gdLst>
              <a:gd name="connsiteX0" fmla="*/ 1233 w 845809"/>
              <a:gd name="connsiteY0" fmla="*/ 6350 h 25966"/>
              <a:gd name="connsiteX1" fmla="*/ 100717 w 845809"/>
              <a:gd name="connsiteY1" fmla="*/ 14817 h 25966"/>
              <a:gd name="connsiteX2" fmla="*/ 253117 w 845809"/>
              <a:gd name="connsiteY2" fmla="*/ 12700 h 25966"/>
              <a:gd name="connsiteX3" fmla="*/ 344133 w 845809"/>
              <a:gd name="connsiteY3" fmla="*/ 0 h 25966"/>
              <a:gd name="connsiteX4" fmla="*/ 439383 w 845809"/>
              <a:gd name="connsiteY4" fmla="*/ 12700 h 25966"/>
              <a:gd name="connsiteX5" fmla="*/ 490183 w 845809"/>
              <a:gd name="connsiteY5" fmla="*/ 19050 h 25966"/>
              <a:gd name="connsiteX6" fmla="*/ 583317 w 845809"/>
              <a:gd name="connsiteY6" fmla="*/ 14817 h 25966"/>
              <a:gd name="connsiteX7" fmla="*/ 670100 w 845809"/>
              <a:gd name="connsiteY7" fmla="*/ 14817 h 25966"/>
              <a:gd name="connsiteX8" fmla="*/ 708200 w 845809"/>
              <a:gd name="connsiteY8" fmla="*/ 25400 h 25966"/>
              <a:gd name="connsiteX9" fmla="*/ 845783 w 845809"/>
              <a:gd name="connsiteY9" fmla="*/ 19050 h 25966"/>
              <a:gd name="connsiteX10" fmla="*/ 720900 w 845809"/>
              <a:gd name="connsiteY10" fmla="*/ 23283 h 25966"/>
              <a:gd name="connsiteX11" fmla="*/ 627767 w 845809"/>
              <a:gd name="connsiteY11" fmla="*/ 25400 h 25966"/>
              <a:gd name="connsiteX12" fmla="*/ 441500 w 845809"/>
              <a:gd name="connsiteY12" fmla="*/ 12700 h 25966"/>
              <a:gd name="connsiteX13" fmla="*/ 316617 w 845809"/>
              <a:gd name="connsiteY13" fmla="*/ 14817 h 25966"/>
              <a:gd name="connsiteX14" fmla="*/ 168450 w 845809"/>
              <a:gd name="connsiteY14" fmla="*/ 12700 h 25966"/>
              <a:gd name="connsiteX15" fmla="*/ 1233 w 845809"/>
              <a:gd name="connsiteY15" fmla="*/ 6350 h 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5809" h="25966">
                <a:moveTo>
                  <a:pt x="1233" y="6350"/>
                </a:moveTo>
                <a:cubicBezTo>
                  <a:pt x="-10056" y="6703"/>
                  <a:pt x="58736" y="13759"/>
                  <a:pt x="100717" y="14817"/>
                </a:cubicBezTo>
                <a:cubicBezTo>
                  <a:pt x="142698" y="15875"/>
                  <a:pt x="212548" y="15169"/>
                  <a:pt x="253117" y="12700"/>
                </a:cubicBezTo>
                <a:cubicBezTo>
                  <a:pt x="293686" y="10231"/>
                  <a:pt x="313089" y="0"/>
                  <a:pt x="344133" y="0"/>
                </a:cubicBezTo>
                <a:cubicBezTo>
                  <a:pt x="375177" y="0"/>
                  <a:pt x="439383" y="12700"/>
                  <a:pt x="439383" y="12700"/>
                </a:cubicBezTo>
                <a:cubicBezTo>
                  <a:pt x="463725" y="15875"/>
                  <a:pt x="466194" y="18697"/>
                  <a:pt x="490183" y="19050"/>
                </a:cubicBezTo>
                <a:cubicBezTo>
                  <a:pt x="514172" y="19403"/>
                  <a:pt x="553331" y="15523"/>
                  <a:pt x="583317" y="14817"/>
                </a:cubicBezTo>
                <a:cubicBezTo>
                  <a:pt x="613303" y="14112"/>
                  <a:pt x="649286" y="13053"/>
                  <a:pt x="670100" y="14817"/>
                </a:cubicBezTo>
                <a:cubicBezTo>
                  <a:pt x="690914" y="16581"/>
                  <a:pt x="678920" y="24695"/>
                  <a:pt x="708200" y="25400"/>
                </a:cubicBezTo>
                <a:cubicBezTo>
                  <a:pt x="737480" y="26105"/>
                  <a:pt x="843666" y="19403"/>
                  <a:pt x="845783" y="19050"/>
                </a:cubicBezTo>
                <a:cubicBezTo>
                  <a:pt x="847900" y="18697"/>
                  <a:pt x="720900" y="23283"/>
                  <a:pt x="720900" y="23283"/>
                </a:cubicBezTo>
                <a:cubicBezTo>
                  <a:pt x="684564" y="24341"/>
                  <a:pt x="674334" y="27164"/>
                  <a:pt x="627767" y="25400"/>
                </a:cubicBezTo>
                <a:cubicBezTo>
                  <a:pt x="581200" y="23636"/>
                  <a:pt x="493358" y="14464"/>
                  <a:pt x="441500" y="12700"/>
                </a:cubicBezTo>
                <a:cubicBezTo>
                  <a:pt x="389642" y="10936"/>
                  <a:pt x="362125" y="14817"/>
                  <a:pt x="316617" y="14817"/>
                </a:cubicBezTo>
                <a:cubicBezTo>
                  <a:pt x="271109" y="14817"/>
                  <a:pt x="217486" y="14111"/>
                  <a:pt x="168450" y="12700"/>
                </a:cubicBezTo>
                <a:lnTo>
                  <a:pt x="1233" y="6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6081F71-4228-4F66-A610-711358CCC1AF}"/>
              </a:ext>
            </a:extLst>
          </p:cNvPr>
          <p:cNvSpPr/>
          <p:nvPr/>
        </p:nvSpPr>
        <p:spPr>
          <a:xfrm>
            <a:off x="4345526" y="6220762"/>
            <a:ext cx="757781" cy="62525"/>
          </a:xfrm>
          <a:custGeom>
            <a:avLst/>
            <a:gdLst>
              <a:gd name="connsiteX0" fmla="*/ 6341 w 757781"/>
              <a:gd name="connsiteY0" fmla="*/ 2238 h 62525"/>
              <a:gd name="connsiteX1" fmla="*/ 296324 w 757781"/>
              <a:gd name="connsiteY1" fmla="*/ 50921 h 62525"/>
              <a:gd name="connsiteX2" fmla="*/ 550324 w 757781"/>
              <a:gd name="connsiteY2" fmla="*/ 61505 h 62525"/>
              <a:gd name="connsiteX3" fmla="*/ 664624 w 757781"/>
              <a:gd name="connsiteY3" fmla="*/ 55155 h 62525"/>
              <a:gd name="connsiteX4" fmla="*/ 757757 w 757781"/>
              <a:gd name="connsiteY4" fmla="*/ 121 h 62525"/>
              <a:gd name="connsiteX5" fmla="*/ 656157 w 757781"/>
              <a:gd name="connsiteY5" fmla="*/ 40338 h 62525"/>
              <a:gd name="connsiteX6" fmla="*/ 419091 w 757781"/>
              <a:gd name="connsiteY6" fmla="*/ 40338 h 62525"/>
              <a:gd name="connsiteX7" fmla="*/ 120641 w 757781"/>
              <a:gd name="connsiteY7" fmla="*/ 17055 h 62525"/>
              <a:gd name="connsiteX8" fmla="*/ 6341 w 757781"/>
              <a:gd name="connsiteY8" fmla="*/ 2238 h 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781" h="62525">
                <a:moveTo>
                  <a:pt x="6341" y="2238"/>
                </a:moveTo>
                <a:cubicBezTo>
                  <a:pt x="35621" y="7882"/>
                  <a:pt x="205660" y="41043"/>
                  <a:pt x="296324" y="50921"/>
                </a:cubicBezTo>
                <a:cubicBezTo>
                  <a:pt x="386988" y="60799"/>
                  <a:pt x="488941" y="60799"/>
                  <a:pt x="550324" y="61505"/>
                </a:cubicBezTo>
                <a:cubicBezTo>
                  <a:pt x="611707" y="62211"/>
                  <a:pt x="630052" y="65386"/>
                  <a:pt x="664624" y="55155"/>
                </a:cubicBezTo>
                <a:cubicBezTo>
                  <a:pt x="699196" y="44924"/>
                  <a:pt x="759168" y="2591"/>
                  <a:pt x="757757" y="121"/>
                </a:cubicBezTo>
                <a:cubicBezTo>
                  <a:pt x="756346" y="-2349"/>
                  <a:pt x="712601" y="33635"/>
                  <a:pt x="656157" y="40338"/>
                </a:cubicBezTo>
                <a:cubicBezTo>
                  <a:pt x="599713" y="47041"/>
                  <a:pt x="508344" y="44218"/>
                  <a:pt x="419091" y="40338"/>
                </a:cubicBezTo>
                <a:cubicBezTo>
                  <a:pt x="329838" y="36458"/>
                  <a:pt x="186258" y="23758"/>
                  <a:pt x="120641" y="17055"/>
                </a:cubicBezTo>
                <a:cubicBezTo>
                  <a:pt x="55024" y="10352"/>
                  <a:pt x="-22939" y="-3406"/>
                  <a:pt x="6341" y="22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3579D870-628D-42BC-A3D7-6F217D98919B}"/>
              </a:ext>
            </a:extLst>
          </p:cNvPr>
          <p:cNvSpPr/>
          <p:nvPr/>
        </p:nvSpPr>
        <p:spPr>
          <a:xfrm>
            <a:off x="5069238" y="6226838"/>
            <a:ext cx="235212" cy="55461"/>
          </a:xfrm>
          <a:custGeom>
            <a:avLst/>
            <a:gdLst>
              <a:gd name="connsiteX0" fmla="*/ 235129 w 235212"/>
              <a:gd name="connsiteY0" fmla="*/ 55429 h 55461"/>
              <a:gd name="connsiteX1" fmla="*/ 152579 w 235212"/>
              <a:gd name="connsiteY1" fmla="*/ 395 h 55461"/>
              <a:gd name="connsiteX2" fmla="*/ 93312 w 235212"/>
              <a:gd name="connsiteY2" fmla="*/ 30029 h 55461"/>
              <a:gd name="connsiteX3" fmla="*/ 179 w 235212"/>
              <a:gd name="connsiteY3" fmla="*/ 17329 h 55461"/>
              <a:gd name="connsiteX4" fmla="*/ 118712 w 235212"/>
              <a:gd name="connsiteY4" fmla="*/ 25795 h 55461"/>
              <a:gd name="connsiteX5" fmla="*/ 167395 w 235212"/>
              <a:gd name="connsiteY5" fmla="*/ 8862 h 55461"/>
              <a:gd name="connsiteX6" fmla="*/ 235129 w 235212"/>
              <a:gd name="connsiteY6" fmla="*/ 55429 h 5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212" h="55461">
                <a:moveTo>
                  <a:pt x="235129" y="55429"/>
                </a:moveTo>
                <a:cubicBezTo>
                  <a:pt x="232660" y="54018"/>
                  <a:pt x="176215" y="4628"/>
                  <a:pt x="152579" y="395"/>
                </a:cubicBezTo>
                <a:cubicBezTo>
                  <a:pt x="128943" y="-3838"/>
                  <a:pt x="118712" y="27207"/>
                  <a:pt x="93312" y="30029"/>
                </a:cubicBezTo>
                <a:cubicBezTo>
                  <a:pt x="67912" y="32851"/>
                  <a:pt x="-4054" y="18035"/>
                  <a:pt x="179" y="17329"/>
                </a:cubicBezTo>
                <a:cubicBezTo>
                  <a:pt x="4412" y="16623"/>
                  <a:pt x="90843" y="27206"/>
                  <a:pt x="118712" y="25795"/>
                </a:cubicBezTo>
                <a:cubicBezTo>
                  <a:pt x="146581" y="24384"/>
                  <a:pt x="150109" y="5334"/>
                  <a:pt x="167395" y="8862"/>
                </a:cubicBezTo>
                <a:cubicBezTo>
                  <a:pt x="184681" y="12390"/>
                  <a:pt x="237598" y="56840"/>
                  <a:pt x="235129" y="554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C035B2FC-248B-45E9-AECC-3AD61FB05811}"/>
              </a:ext>
            </a:extLst>
          </p:cNvPr>
          <p:cNvSpPr/>
          <p:nvPr/>
        </p:nvSpPr>
        <p:spPr>
          <a:xfrm>
            <a:off x="4360332" y="6246205"/>
            <a:ext cx="836220" cy="231490"/>
          </a:xfrm>
          <a:custGeom>
            <a:avLst/>
            <a:gdLst>
              <a:gd name="connsiteX0" fmla="*/ 1 w 836220"/>
              <a:gd name="connsiteY0" fmla="*/ 78 h 231490"/>
              <a:gd name="connsiteX1" fmla="*/ 129118 w 836220"/>
              <a:gd name="connsiteY1" fmla="*/ 116495 h 231490"/>
              <a:gd name="connsiteX2" fmla="*/ 207435 w 836220"/>
              <a:gd name="connsiteY2" fmla="*/ 171528 h 231490"/>
              <a:gd name="connsiteX3" fmla="*/ 294218 w 836220"/>
              <a:gd name="connsiteY3" fmla="*/ 213862 h 231490"/>
              <a:gd name="connsiteX4" fmla="*/ 478368 w 836220"/>
              <a:gd name="connsiteY4" fmla="*/ 230795 h 231490"/>
              <a:gd name="connsiteX5" fmla="*/ 586318 w 836220"/>
              <a:gd name="connsiteY5" fmla="*/ 224445 h 231490"/>
              <a:gd name="connsiteX6" fmla="*/ 651935 w 836220"/>
              <a:gd name="connsiteY6" fmla="*/ 190578 h 231490"/>
              <a:gd name="connsiteX7" fmla="*/ 766235 w 836220"/>
              <a:gd name="connsiteY7" fmla="*/ 110145 h 231490"/>
              <a:gd name="connsiteX8" fmla="*/ 836085 w 836220"/>
              <a:gd name="connsiteY8" fmla="*/ 33945 h 231490"/>
              <a:gd name="connsiteX9" fmla="*/ 749301 w 836220"/>
              <a:gd name="connsiteY9" fmla="*/ 127078 h 231490"/>
              <a:gd name="connsiteX10" fmla="*/ 611718 w 836220"/>
              <a:gd name="connsiteY10" fmla="*/ 194812 h 231490"/>
              <a:gd name="connsiteX11" fmla="*/ 357718 w 836220"/>
              <a:gd name="connsiteY11" fmla="*/ 213862 h 231490"/>
              <a:gd name="connsiteX12" fmla="*/ 260351 w 836220"/>
              <a:gd name="connsiteY12" fmla="*/ 177878 h 231490"/>
              <a:gd name="connsiteX13" fmla="*/ 127001 w 836220"/>
              <a:gd name="connsiteY13" fmla="*/ 99562 h 231490"/>
              <a:gd name="connsiteX14" fmla="*/ 1 w 836220"/>
              <a:gd name="connsiteY14" fmla="*/ 78 h 23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6220" h="231490">
                <a:moveTo>
                  <a:pt x="1" y="78"/>
                </a:moveTo>
                <a:cubicBezTo>
                  <a:pt x="354" y="2900"/>
                  <a:pt x="94546" y="87920"/>
                  <a:pt x="129118" y="116495"/>
                </a:cubicBezTo>
                <a:cubicBezTo>
                  <a:pt x="163690" y="145070"/>
                  <a:pt x="179918" y="155300"/>
                  <a:pt x="207435" y="171528"/>
                </a:cubicBezTo>
                <a:cubicBezTo>
                  <a:pt x="234952" y="187756"/>
                  <a:pt x="249063" y="203984"/>
                  <a:pt x="294218" y="213862"/>
                </a:cubicBezTo>
                <a:cubicBezTo>
                  <a:pt x="339373" y="223740"/>
                  <a:pt x="429685" y="229031"/>
                  <a:pt x="478368" y="230795"/>
                </a:cubicBezTo>
                <a:cubicBezTo>
                  <a:pt x="527051" y="232559"/>
                  <a:pt x="557390" y="231148"/>
                  <a:pt x="586318" y="224445"/>
                </a:cubicBezTo>
                <a:cubicBezTo>
                  <a:pt x="615246" y="217742"/>
                  <a:pt x="621949" y="209628"/>
                  <a:pt x="651935" y="190578"/>
                </a:cubicBezTo>
                <a:cubicBezTo>
                  <a:pt x="681921" y="171528"/>
                  <a:pt x="735543" y="136251"/>
                  <a:pt x="766235" y="110145"/>
                </a:cubicBezTo>
                <a:cubicBezTo>
                  <a:pt x="796927" y="84039"/>
                  <a:pt x="838907" y="31123"/>
                  <a:pt x="836085" y="33945"/>
                </a:cubicBezTo>
                <a:cubicBezTo>
                  <a:pt x="833263" y="36767"/>
                  <a:pt x="786695" y="100267"/>
                  <a:pt x="749301" y="127078"/>
                </a:cubicBezTo>
                <a:cubicBezTo>
                  <a:pt x="711907" y="153889"/>
                  <a:pt x="676982" y="180348"/>
                  <a:pt x="611718" y="194812"/>
                </a:cubicBezTo>
                <a:cubicBezTo>
                  <a:pt x="546454" y="209276"/>
                  <a:pt x="416279" y="216684"/>
                  <a:pt x="357718" y="213862"/>
                </a:cubicBezTo>
                <a:cubicBezTo>
                  <a:pt x="299157" y="211040"/>
                  <a:pt x="298804" y="196928"/>
                  <a:pt x="260351" y="177878"/>
                </a:cubicBezTo>
                <a:cubicBezTo>
                  <a:pt x="221898" y="158828"/>
                  <a:pt x="170745" y="127431"/>
                  <a:pt x="127001" y="99562"/>
                </a:cubicBezTo>
                <a:cubicBezTo>
                  <a:pt x="83257" y="71693"/>
                  <a:pt x="-352" y="-2744"/>
                  <a:pt x="1" y="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7861B5F4-E57C-4C1C-AB2D-FA41ABC7546C}"/>
              </a:ext>
            </a:extLst>
          </p:cNvPr>
          <p:cNvSpPr/>
          <p:nvPr/>
        </p:nvSpPr>
        <p:spPr>
          <a:xfrm>
            <a:off x="5018497" y="6347683"/>
            <a:ext cx="178006" cy="107236"/>
          </a:xfrm>
          <a:custGeom>
            <a:avLst/>
            <a:gdLst>
              <a:gd name="connsiteX0" fmla="*/ 177920 w 178006"/>
              <a:gd name="connsiteY0" fmla="*/ 200 h 107236"/>
              <a:gd name="connsiteX1" fmla="*/ 74203 w 178006"/>
              <a:gd name="connsiteY1" fmla="*/ 86984 h 107236"/>
              <a:gd name="connsiteX2" fmla="*/ 120 w 178006"/>
              <a:gd name="connsiteY2" fmla="*/ 106034 h 107236"/>
              <a:gd name="connsiteX3" fmla="*/ 91136 w 178006"/>
              <a:gd name="connsiteY3" fmla="*/ 63700 h 107236"/>
              <a:gd name="connsiteX4" fmla="*/ 177920 w 178006"/>
              <a:gd name="connsiteY4" fmla="*/ 200 h 10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6" h="107236">
                <a:moveTo>
                  <a:pt x="177920" y="200"/>
                </a:moveTo>
                <a:cubicBezTo>
                  <a:pt x="175098" y="4081"/>
                  <a:pt x="103836" y="69345"/>
                  <a:pt x="74203" y="86984"/>
                </a:cubicBezTo>
                <a:cubicBezTo>
                  <a:pt x="44570" y="104623"/>
                  <a:pt x="-2702" y="109915"/>
                  <a:pt x="120" y="106034"/>
                </a:cubicBezTo>
                <a:cubicBezTo>
                  <a:pt x="2942" y="102153"/>
                  <a:pt x="68206" y="77458"/>
                  <a:pt x="91136" y="63700"/>
                </a:cubicBezTo>
                <a:cubicBezTo>
                  <a:pt x="114066" y="49942"/>
                  <a:pt x="180742" y="-3681"/>
                  <a:pt x="177920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232AEA5C-DB3F-4A11-BFD0-B82838247003}"/>
              </a:ext>
            </a:extLst>
          </p:cNvPr>
          <p:cNvSpPr/>
          <p:nvPr/>
        </p:nvSpPr>
        <p:spPr>
          <a:xfrm>
            <a:off x="5236036" y="6127412"/>
            <a:ext cx="104315" cy="146468"/>
          </a:xfrm>
          <a:custGeom>
            <a:avLst/>
            <a:gdLst>
              <a:gd name="connsiteX0" fmla="*/ 2714 w 104315"/>
              <a:gd name="connsiteY0" fmla="*/ 338 h 146468"/>
              <a:gd name="connsiteX1" fmla="*/ 102197 w 104315"/>
              <a:gd name="connsiteY1" fmla="*/ 106171 h 146468"/>
              <a:gd name="connsiteX2" fmla="*/ 66214 w 104315"/>
              <a:gd name="connsiteY2" fmla="*/ 146388 h 146468"/>
              <a:gd name="connsiteX3" fmla="*/ 13297 w 104315"/>
              <a:gd name="connsiteY3" fmla="*/ 97705 h 146468"/>
              <a:gd name="connsiteX4" fmla="*/ 6947 w 104315"/>
              <a:gd name="connsiteY4" fmla="*/ 87121 h 146468"/>
              <a:gd name="connsiteX5" fmla="*/ 25997 w 104315"/>
              <a:gd name="connsiteY5" fmla="*/ 72305 h 146468"/>
              <a:gd name="connsiteX6" fmla="*/ 2714 w 104315"/>
              <a:gd name="connsiteY6" fmla="*/ 338 h 1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15" h="146468">
                <a:moveTo>
                  <a:pt x="2714" y="338"/>
                </a:moveTo>
                <a:cubicBezTo>
                  <a:pt x="15414" y="5982"/>
                  <a:pt x="91614" y="81829"/>
                  <a:pt x="102197" y="106171"/>
                </a:cubicBezTo>
                <a:cubicBezTo>
                  <a:pt x="112780" y="130513"/>
                  <a:pt x="81031" y="147799"/>
                  <a:pt x="66214" y="146388"/>
                </a:cubicBezTo>
                <a:cubicBezTo>
                  <a:pt x="51397" y="144977"/>
                  <a:pt x="23175" y="107583"/>
                  <a:pt x="13297" y="97705"/>
                </a:cubicBezTo>
                <a:cubicBezTo>
                  <a:pt x="3419" y="87827"/>
                  <a:pt x="4830" y="91354"/>
                  <a:pt x="6947" y="87121"/>
                </a:cubicBezTo>
                <a:cubicBezTo>
                  <a:pt x="9064" y="82888"/>
                  <a:pt x="25997" y="83241"/>
                  <a:pt x="25997" y="72305"/>
                </a:cubicBezTo>
                <a:cubicBezTo>
                  <a:pt x="25997" y="61369"/>
                  <a:pt x="-9986" y="-5306"/>
                  <a:pt x="2714" y="33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9CEE0B12-0C79-4E42-8292-27480931EE23}"/>
              </a:ext>
            </a:extLst>
          </p:cNvPr>
          <p:cNvSpPr/>
          <p:nvPr/>
        </p:nvSpPr>
        <p:spPr>
          <a:xfrm>
            <a:off x="5332046" y="4972038"/>
            <a:ext cx="319014" cy="137783"/>
          </a:xfrm>
          <a:custGeom>
            <a:avLst/>
            <a:gdLst>
              <a:gd name="connsiteX0" fmla="*/ 316279 w 319014"/>
              <a:gd name="connsiteY0" fmla="*/ 12 h 137783"/>
              <a:gd name="connsiteX1" fmla="*/ 297229 w 319014"/>
              <a:gd name="connsiteY1" fmla="*/ 60337 h 137783"/>
              <a:gd name="connsiteX2" fmla="*/ 221029 w 319014"/>
              <a:gd name="connsiteY2" fmla="*/ 104787 h 137783"/>
              <a:gd name="connsiteX3" fmla="*/ 101967 w 319014"/>
              <a:gd name="connsiteY3" fmla="*/ 136537 h 137783"/>
              <a:gd name="connsiteX4" fmla="*/ 367 w 319014"/>
              <a:gd name="connsiteY4" fmla="*/ 130187 h 137783"/>
              <a:gd name="connsiteX5" fmla="*/ 138479 w 319014"/>
              <a:gd name="connsiteY5" fmla="*/ 119075 h 137783"/>
              <a:gd name="connsiteX6" fmla="*/ 248017 w 319014"/>
              <a:gd name="connsiteY6" fmla="*/ 55575 h 137783"/>
              <a:gd name="connsiteX7" fmla="*/ 316279 w 319014"/>
              <a:gd name="connsiteY7" fmla="*/ 12 h 13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014" h="137783">
                <a:moveTo>
                  <a:pt x="316279" y="12"/>
                </a:moveTo>
                <a:cubicBezTo>
                  <a:pt x="324481" y="806"/>
                  <a:pt x="313104" y="42875"/>
                  <a:pt x="297229" y="60337"/>
                </a:cubicBezTo>
                <a:cubicBezTo>
                  <a:pt x="281354" y="77799"/>
                  <a:pt x="253573" y="92087"/>
                  <a:pt x="221029" y="104787"/>
                </a:cubicBezTo>
                <a:cubicBezTo>
                  <a:pt x="188485" y="117487"/>
                  <a:pt x="138744" y="132304"/>
                  <a:pt x="101967" y="136537"/>
                </a:cubicBezTo>
                <a:cubicBezTo>
                  <a:pt x="65190" y="140770"/>
                  <a:pt x="-5718" y="133097"/>
                  <a:pt x="367" y="130187"/>
                </a:cubicBezTo>
                <a:cubicBezTo>
                  <a:pt x="6452" y="127277"/>
                  <a:pt x="97204" y="131510"/>
                  <a:pt x="138479" y="119075"/>
                </a:cubicBezTo>
                <a:cubicBezTo>
                  <a:pt x="179754" y="106640"/>
                  <a:pt x="222882" y="74625"/>
                  <a:pt x="248017" y="55575"/>
                </a:cubicBezTo>
                <a:cubicBezTo>
                  <a:pt x="273152" y="36525"/>
                  <a:pt x="308077" y="-782"/>
                  <a:pt x="316279" y="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7AC0FB00-0C19-4AC7-84E3-99667CD320CE}"/>
              </a:ext>
            </a:extLst>
          </p:cNvPr>
          <p:cNvSpPr/>
          <p:nvPr/>
        </p:nvSpPr>
        <p:spPr>
          <a:xfrm>
            <a:off x="5171110" y="5041887"/>
            <a:ext cx="177208" cy="61750"/>
          </a:xfrm>
          <a:custGeom>
            <a:avLst/>
            <a:gdLst>
              <a:gd name="connsiteX0" fmla="*/ 965 w 177208"/>
              <a:gd name="connsiteY0" fmla="*/ 13 h 61750"/>
              <a:gd name="connsiteX1" fmla="*/ 85103 w 177208"/>
              <a:gd name="connsiteY1" fmla="*/ 46051 h 61750"/>
              <a:gd name="connsiteX2" fmla="*/ 177178 w 177208"/>
              <a:gd name="connsiteY2" fmla="*/ 58751 h 61750"/>
              <a:gd name="connsiteX3" fmla="*/ 94628 w 177208"/>
              <a:gd name="connsiteY3" fmla="*/ 60338 h 61750"/>
              <a:gd name="connsiteX4" fmla="*/ 42240 w 177208"/>
              <a:gd name="connsiteY4" fmla="*/ 41288 h 61750"/>
              <a:gd name="connsiteX5" fmla="*/ 965 w 177208"/>
              <a:gd name="connsiteY5" fmla="*/ 13 h 6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208" h="61750">
                <a:moveTo>
                  <a:pt x="965" y="13"/>
                </a:moveTo>
                <a:cubicBezTo>
                  <a:pt x="8109" y="807"/>
                  <a:pt x="55734" y="36261"/>
                  <a:pt x="85103" y="46051"/>
                </a:cubicBezTo>
                <a:cubicBezTo>
                  <a:pt x="114472" y="55841"/>
                  <a:pt x="175591" y="56370"/>
                  <a:pt x="177178" y="58751"/>
                </a:cubicBezTo>
                <a:cubicBezTo>
                  <a:pt x="178766" y="61132"/>
                  <a:pt x="117118" y="63248"/>
                  <a:pt x="94628" y="60338"/>
                </a:cubicBezTo>
                <a:cubicBezTo>
                  <a:pt x="72138" y="57428"/>
                  <a:pt x="56263" y="48432"/>
                  <a:pt x="42240" y="41288"/>
                </a:cubicBezTo>
                <a:cubicBezTo>
                  <a:pt x="28217" y="34144"/>
                  <a:pt x="-6179" y="-781"/>
                  <a:pt x="965" y="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86496661-C68C-4870-9EC3-3A67E6A6E8B6}"/>
              </a:ext>
            </a:extLst>
          </p:cNvPr>
          <p:cNvSpPr/>
          <p:nvPr/>
        </p:nvSpPr>
        <p:spPr>
          <a:xfrm>
            <a:off x="4246537" y="4865976"/>
            <a:ext cx="214891" cy="136867"/>
          </a:xfrm>
          <a:custGeom>
            <a:avLst/>
            <a:gdLst>
              <a:gd name="connsiteX0" fmla="*/ 214338 w 214891"/>
              <a:gd name="connsiteY0" fmla="*/ 134649 h 136867"/>
              <a:gd name="connsiteX1" fmla="*/ 147663 w 214891"/>
              <a:gd name="connsiteY1" fmla="*/ 50512 h 136867"/>
              <a:gd name="connsiteX2" fmla="*/ 50826 w 214891"/>
              <a:gd name="connsiteY2" fmla="*/ 13999 h 136867"/>
              <a:gd name="connsiteX3" fmla="*/ 26 w 214891"/>
              <a:gd name="connsiteY3" fmla="*/ 1299 h 136867"/>
              <a:gd name="connsiteX4" fmla="*/ 44476 w 214891"/>
              <a:gd name="connsiteY4" fmla="*/ 42574 h 136867"/>
              <a:gd name="connsiteX5" fmla="*/ 85751 w 214891"/>
              <a:gd name="connsiteY5" fmla="*/ 87024 h 136867"/>
              <a:gd name="connsiteX6" fmla="*/ 111151 w 214891"/>
              <a:gd name="connsiteY6" fmla="*/ 110837 h 136867"/>
              <a:gd name="connsiteX7" fmla="*/ 214338 w 214891"/>
              <a:gd name="connsiteY7" fmla="*/ 134649 h 13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891" h="136867">
                <a:moveTo>
                  <a:pt x="214338" y="134649"/>
                </a:moveTo>
                <a:cubicBezTo>
                  <a:pt x="220423" y="124595"/>
                  <a:pt x="174915" y="70620"/>
                  <a:pt x="147663" y="50512"/>
                </a:cubicBezTo>
                <a:cubicBezTo>
                  <a:pt x="120411" y="30404"/>
                  <a:pt x="75432" y="22201"/>
                  <a:pt x="50826" y="13999"/>
                </a:cubicBezTo>
                <a:cubicBezTo>
                  <a:pt x="26220" y="5797"/>
                  <a:pt x="1084" y="-3463"/>
                  <a:pt x="26" y="1299"/>
                </a:cubicBezTo>
                <a:cubicBezTo>
                  <a:pt x="-1032" y="6061"/>
                  <a:pt x="30189" y="28287"/>
                  <a:pt x="44476" y="42574"/>
                </a:cubicBezTo>
                <a:cubicBezTo>
                  <a:pt x="58763" y="56861"/>
                  <a:pt x="85751" y="87024"/>
                  <a:pt x="85751" y="87024"/>
                </a:cubicBezTo>
                <a:cubicBezTo>
                  <a:pt x="96863" y="98401"/>
                  <a:pt x="92366" y="103958"/>
                  <a:pt x="111151" y="110837"/>
                </a:cubicBezTo>
                <a:cubicBezTo>
                  <a:pt x="129936" y="117716"/>
                  <a:pt x="208253" y="144703"/>
                  <a:pt x="214338" y="13464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BBAA436E-C284-4D15-AB66-EA2D0C052ECD}"/>
              </a:ext>
            </a:extLst>
          </p:cNvPr>
          <p:cNvSpPr/>
          <p:nvPr/>
        </p:nvSpPr>
        <p:spPr>
          <a:xfrm>
            <a:off x="3848245" y="4826303"/>
            <a:ext cx="326958" cy="136583"/>
          </a:xfrm>
          <a:custGeom>
            <a:avLst/>
            <a:gdLst>
              <a:gd name="connsiteX0" fmla="*/ 325293 w 326958"/>
              <a:gd name="connsiteY0" fmla="*/ 26685 h 136583"/>
              <a:gd name="connsiteX1" fmla="*/ 201468 w 326958"/>
              <a:gd name="connsiteY1" fmla="*/ 53672 h 136583"/>
              <a:gd name="connsiteX2" fmla="*/ 126855 w 326958"/>
              <a:gd name="connsiteY2" fmla="*/ 125110 h 136583"/>
              <a:gd name="connsiteX3" fmla="*/ 88755 w 326958"/>
              <a:gd name="connsiteY3" fmla="*/ 134635 h 136583"/>
              <a:gd name="connsiteX4" fmla="*/ 1443 w 326958"/>
              <a:gd name="connsiteY4" fmla="*/ 106060 h 136583"/>
              <a:gd name="connsiteX5" fmla="*/ 37955 w 326958"/>
              <a:gd name="connsiteY5" fmla="*/ 87010 h 136583"/>
              <a:gd name="connsiteX6" fmla="*/ 85580 w 326958"/>
              <a:gd name="connsiteY6" fmla="*/ 37797 h 136583"/>
              <a:gd name="connsiteX7" fmla="*/ 185593 w 326958"/>
              <a:gd name="connsiteY7" fmla="*/ 1285 h 136583"/>
              <a:gd name="connsiteX8" fmla="*/ 268143 w 326958"/>
              <a:gd name="connsiteY8" fmla="*/ 9222 h 136583"/>
              <a:gd name="connsiteX9" fmla="*/ 325293 w 326958"/>
              <a:gd name="connsiteY9" fmla="*/ 26685 h 1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958" h="136583">
                <a:moveTo>
                  <a:pt x="325293" y="26685"/>
                </a:moveTo>
                <a:cubicBezTo>
                  <a:pt x="314180" y="34093"/>
                  <a:pt x="234541" y="37268"/>
                  <a:pt x="201468" y="53672"/>
                </a:cubicBezTo>
                <a:cubicBezTo>
                  <a:pt x="168395" y="70076"/>
                  <a:pt x="145640" y="111616"/>
                  <a:pt x="126855" y="125110"/>
                </a:cubicBezTo>
                <a:cubicBezTo>
                  <a:pt x="108070" y="138604"/>
                  <a:pt x="109657" y="137810"/>
                  <a:pt x="88755" y="134635"/>
                </a:cubicBezTo>
                <a:cubicBezTo>
                  <a:pt x="67853" y="131460"/>
                  <a:pt x="9910" y="113998"/>
                  <a:pt x="1443" y="106060"/>
                </a:cubicBezTo>
                <a:cubicBezTo>
                  <a:pt x="-7024" y="98123"/>
                  <a:pt x="23932" y="98387"/>
                  <a:pt x="37955" y="87010"/>
                </a:cubicBezTo>
                <a:cubicBezTo>
                  <a:pt x="51978" y="75633"/>
                  <a:pt x="60974" y="52085"/>
                  <a:pt x="85580" y="37797"/>
                </a:cubicBezTo>
                <a:cubicBezTo>
                  <a:pt x="110186" y="23509"/>
                  <a:pt x="155166" y="6047"/>
                  <a:pt x="185593" y="1285"/>
                </a:cubicBezTo>
                <a:cubicBezTo>
                  <a:pt x="216020" y="-3477"/>
                  <a:pt x="247241" y="6312"/>
                  <a:pt x="268143" y="9222"/>
                </a:cubicBezTo>
                <a:cubicBezTo>
                  <a:pt x="289045" y="12132"/>
                  <a:pt x="336406" y="19277"/>
                  <a:pt x="325293" y="2668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F0809197-9BE8-4DE2-A835-FE81C482AFA4}"/>
              </a:ext>
            </a:extLst>
          </p:cNvPr>
          <p:cNvSpPr/>
          <p:nvPr/>
        </p:nvSpPr>
        <p:spPr>
          <a:xfrm>
            <a:off x="4995035" y="4900304"/>
            <a:ext cx="174063" cy="153647"/>
          </a:xfrm>
          <a:custGeom>
            <a:avLst/>
            <a:gdLst>
              <a:gd name="connsiteX0" fmla="*/ 173865 w 174063"/>
              <a:gd name="connsiteY0" fmla="*/ 309 h 153647"/>
              <a:gd name="connsiteX1" fmla="*/ 94490 w 174063"/>
              <a:gd name="connsiteY1" fmla="*/ 55871 h 153647"/>
              <a:gd name="connsiteX2" fmla="*/ 13528 w 174063"/>
              <a:gd name="connsiteY2" fmla="*/ 117784 h 153647"/>
              <a:gd name="connsiteX3" fmla="*/ 5590 w 174063"/>
              <a:gd name="connsiteY3" fmla="*/ 152709 h 153647"/>
              <a:gd name="connsiteX4" fmla="*/ 70678 w 174063"/>
              <a:gd name="connsiteY4" fmla="*/ 81271 h 153647"/>
              <a:gd name="connsiteX5" fmla="*/ 173865 w 174063"/>
              <a:gd name="connsiteY5" fmla="*/ 309 h 15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3" h="153647">
                <a:moveTo>
                  <a:pt x="173865" y="309"/>
                </a:moveTo>
                <a:cubicBezTo>
                  <a:pt x="177834" y="-3924"/>
                  <a:pt x="121213" y="36292"/>
                  <a:pt x="94490" y="55871"/>
                </a:cubicBezTo>
                <a:cubicBezTo>
                  <a:pt x="67767" y="75450"/>
                  <a:pt x="28345" y="101644"/>
                  <a:pt x="13528" y="117784"/>
                </a:cubicBezTo>
                <a:cubicBezTo>
                  <a:pt x="-1289" y="133924"/>
                  <a:pt x="-3935" y="158794"/>
                  <a:pt x="5590" y="152709"/>
                </a:cubicBezTo>
                <a:cubicBezTo>
                  <a:pt x="15115" y="146624"/>
                  <a:pt x="45807" y="103232"/>
                  <a:pt x="70678" y="81271"/>
                </a:cubicBezTo>
                <a:cubicBezTo>
                  <a:pt x="95549" y="59310"/>
                  <a:pt x="169896" y="4542"/>
                  <a:pt x="173865" y="30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8D3CE3D8-B641-499E-96DA-0A45690F36CE}"/>
              </a:ext>
            </a:extLst>
          </p:cNvPr>
          <p:cNvSpPr/>
          <p:nvPr/>
        </p:nvSpPr>
        <p:spPr>
          <a:xfrm>
            <a:off x="5398316" y="4820146"/>
            <a:ext cx="318734" cy="111642"/>
          </a:xfrm>
          <a:custGeom>
            <a:avLst/>
            <a:gdLst>
              <a:gd name="connsiteX0" fmla="*/ 2359 w 318734"/>
              <a:gd name="connsiteY0" fmla="*/ 2679 h 111642"/>
              <a:gd name="connsiteX1" fmla="*/ 132534 w 318734"/>
              <a:gd name="connsiteY1" fmla="*/ 2679 h 111642"/>
              <a:gd name="connsiteX2" fmla="*/ 202384 w 318734"/>
              <a:gd name="connsiteY2" fmla="*/ 23317 h 111642"/>
              <a:gd name="connsiteX3" fmla="*/ 292872 w 318734"/>
              <a:gd name="connsiteY3" fmla="*/ 78879 h 111642"/>
              <a:gd name="connsiteX4" fmla="*/ 318272 w 318734"/>
              <a:gd name="connsiteY4" fmla="*/ 107454 h 111642"/>
              <a:gd name="connsiteX5" fmla="*/ 276997 w 318734"/>
              <a:gd name="connsiteY5" fmla="*/ 107454 h 111642"/>
              <a:gd name="connsiteX6" fmla="*/ 207147 w 318734"/>
              <a:gd name="connsiteY6" fmla="*/ 69354 h 111642"/>
              <a:gd name="connsiteX7" fmla="*/ 59509 w 318734"/>
              <a:gd name="connsiteY7" fmla="*/ 24904 h 111642"/>
              <a:gd name="connsiteX8" fmla="*/ 2359 w 318734"/>
              <a:gd name="connsiteY8" fmla="*/ 2679 h 11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34" h="111642">
                <a:moveTo>
                  <a:pt x="2359" y="2679"/>
                </a:moveTo>
                <a:cubicBezTo>
                  <a:pt x="14530" y="-1025"/>
                  <a:pt x="99196" y="-761"/>
                  <a:pt x="132534" y="2679"/>
                </a:cubicBezTo>
                <a:cubicBezTo>
                  <a:pt x="165872" y="6119"/>
                  <a:pt x="175661" y="10617"/>
                  <a:pt x="202384" y="23317"/>
                </a:cubicBezTo>
                <a:cubicBezTo>
                  <a:pt x="229107" y="36017"/>
                  <a:pt x="273557" y="64856"/>
                  <a:pt x="292872" y="78879"/>
                </a:cubicBezTo>
                <a:cubicBezTo>
                  <a:pt x="312187" y="92902"/>
                  <a:pt x="320918" y="102692"/>
                  <a:pt x="318272" y="107454"/>
                </a:cubicBezTo>
                <a:cubicBezTo>
                  <a:pt x="315626" y="112216"/>
                  <a:pt x="295518" y="113804"/>
                  <a:pt x="276997" y="107454"/>
                </a:cubicBezTo>
                <a:cubicBezTo>
                  <a:pt x="258476" y="101104"/>
                  <a:pt x="243395" y="83112"/>
                  <a:pt x="207147" y="69354"/>
                </a:cubicBezTo>
                <a:cubicBezTo>
                  <a:pt x="170899" y="55596"/>
                  <a:pt x="91524" y="34958"/>
                  <a:pt x="59509" y="24904"/>
                </a:cubicBezTo>
                <a:cubicBezTo>
                  <a:pt x="27494" y="14850"/>
                  <a:pt x="-9812" y="6383"/>
                  <a:pt x="2359" y="26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96FE281-2E50-499D-AB01-66F222758E83}"/>
              </a:ext>
            </a:extLst>
          </p:cNvPr>
          <p:cNvSpPr/>
          <p:nvPr/>
        </p:nvSpPr>
        <p:spPr>
          <a:xfrm>
            <a:off x="5159352" y="4841409"/>
            <a:ext cx="203223" cy="114777"/>
          </a:xfrm>
          <a:custGeom>
            <a:avLst/>
            <a:gdLst>
              <a:gd name="connsiteX0" fmla="*/ 203223 w 203223"/>
              <a:gd name="connsiteY0" fmla="*/ 466 h 114777"/>
              <a:gd name="connsiteX1" fmla="*/ 88923 w 203223"/>
              <a:gd name="connsiteY1" fmla="*/ 38566 h 114777"/>
              <a:gd name="connsiteX2" fmla="*/ 82573 w 203223"/>
              <a:gd name="connsiteY2" fmla="*/ 71904 h 114777"/>
              <a:gd name="connsiteX3" fmla="*/ 38123 w 203223"/>
              <a:gd name="connsiteY3" fmla="*/ 98891 h 114777"/>
              <a:gd name="connsiteX4" fmla="*/ 25423 w 203223"/>
              <a:gd name="connsiteY4" fmla="*/ 114766 h 114777"/>
              <a:gd name="connsiteX5" fmla="*/ 23 w 203223"/>
              <a:gd name="connsiteY5" fmla="*/ 100479 h 114777"/>
              <a:gd name="connsiteX6" fmla="*/ 30186 w 203223"/>
              <a:gd name="connsiteY6" fmla="*/ 52854 h 114777"/>
              <a:gd name="connsiteX7" fmla="*/ 87336 w 203223"/>
              <a:gd name="connsiteY7" fmla="*/ 19516 h 114777"/>
              <a:gd name="connsiteX8" fmla="*/ 203223 w 203223"/>
              <a:gd name="connsiteY8" fmla="*/ 466 h 11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23" h="114777">
                <a:moveTo>
                  <a:pt x="203223" y="466"/>
                </a:moveTo>
                <a:cubicBezTo>
                  <a:pt x="203488" y="3641"/>
                  <a:pt x="109031" y="26660"/>
                  <a:pt x="88923" y="38566"/>
                </a:cubicBezTo>
                <a:cubicBezTo>
                  <a:pt x="68815" y="50472"/>
                  <a:pt x="91040" y="61850"/>
                  <a:pt x="82573" y="71904"/>
                </a:cubicBezTo>
                <a:cubicBezTo>
                  <a:pt x="74106" y="81958"/>
                  <a:pt x="47648" y="91747"/>
                  <a:pt x="38123" y="98891"/>
                </a:cubicBezTo>
                <a:cubicBezTo>
                  <a:pt x="28598" y="106035"/>
                  <a:pt x="31773" y="114501"/>
                  <a:pt x="25423" y="114766"/>
                </a:cubicBezTo>
                <a:cubicBezTo>
                  <a:pt x="19073" y="115031"/>
                  <a:pt x="-771" y="110798"/>
                  <a:pt x="23" y="100479"/>
                </a:cubicBezTo>
                <a:cubicBezTo>
                  <a:pt x="817" y="90160"/>
                  <a:pt x="15634" y="66348"/>
                  <a:pt x="30186" y="52854"/>
                </a:cubicBezTo>
                <a:cubicBezTo>
                  <a:pt x="44738" y="39360"/>
                  <a:pt x="61407" y="27983"/>
                  <a:pt x="87336" y="19516"/>
                </a:cubicBezTo>
                <a:cubicBezTo>
                  <a:pt x="113265" y="11049"/>
                  <a:pt x="202958" y="-2709"/>
                  <a:pt x="203223" y="46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E8279FD2-0B8B-475F-83B0-0530C4F34AE0}"/>
              </a:ext>
            </a:extLst>
          </p:cNvPr>
          <p:cNvSpPr/>
          <p:nvPr/>
        </p:nvSpPr>
        <p:spPr>
          <a:xfrm>
            <a:off x="4443390" y="5090787"/>
            <a:ext cx="122261" cy="281352"/>
          </a:xfrm>
          <a:custGeom>
            <a:avLst/>
            <a:gdLst>
              <a:gd name="connsiteX0" fmla="*/ 122260 w 122261"/>
              <a:gd name="connsiteY0" fmla="*/ 326 h 281352"/>
              <a:gd name="connsiteX1" fmla="*/ 55585 w 122261"/>
              <a:gd name="connsiteY1" fmla="*/ 116213 h 281352"/>
              <a:gd name="connsiteX2" fmla="*/ 12723 w 122261"/>
              <a:gd name="connsiteY2" fmla="*/ 174951 h 281352"/>
              <a:gd name="connsiteX3" fmla="*/ 23 w 122261"/>
              <a:gd name="connsiteY3" fmla="*/ 281313 h 281352"/>
              <a:gd name="connsiteX4" fmla="*/ 11135 w 122261"/>
              <a:gd name="connsiteY4" fmla="*/ 186063 h 281352"/>
              <a:gd name="connsiteX5" fmla="*/ 57173 w 122261"/>
              <a:gd name="connsiteY5" fmla="*/ 84463 h 281352"/>
              <a:gd name="connsiteX6" fmla="*/ 122260 w 122261"/>
              <a:gd name="connsiteY6" fmla="*/ 326 h 28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1" h="281352">
                <a:moveTo>
                  <a:pt x="122260" y="326"/>
                </a:moveTo>
                <a:cubicBezTo>
                  <a:pt x="121995" y="5618"/>
                  <a:pt x="73841" y="87109"/>
                  <a:pt x="55585" y="116213"/>
                </a:cubicBezTo>
                <a:cubicBezTo>
                  <a:pt x="37329" y="145317"/>
                  <a:pt x="21983" y="147434"/>
                  <a:pt x="12723" y="174951"/>
                </a:cubicBezTo>
                <a:cubicBezTo>
                  <a:pt x="3463" y="202468"/>
                  <a:pt x="288" y="279461"/>
                  <a:pt x="23" y="281313"/>
                </a:cubicBezTo>
                <a:cubicBezTo>
                  <a:pt x="-242" y="283165"/>
                  <a:pt x="1610" y="218871"/>
                  <a:pt x="11135" y="186063"/>
                </a:cubicBezTo>
                <a:cubicBezTo>
                  <a:pt x="20660" y="153255"/>
                  <a:pt x="39446" y="113567"/>
                  <a:pt x="57173" y="84463"/>
                </a:cubicBezTo>
                <a:cubicBezTo>
                  <a:pt x="74900" y="55359"/>
                  <a:pt x="122525" y="-4966"/>
                  <a:pt x="122260" y="3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3C74507F-D96B-44DC-9ACD-0A6888F70841}"/>
              </a:ext>
            </a:extLst>
          </p:cNvPr>
          <p:cNvSpPr/>
          <p:nvPr/>
        </p:nvSpPr>
        <p:spPr>
          <a:xfrm>
            <a:off x="4597975" y="5218605"/>
            <a:ext cx="122515" cy="561733"/>
          </a:xfrm>
          <a:custGeom>
            <a:avLst/>
            <a:gdLst>
              <a:gd name="connsiteX0" fmla="*/ 110550 w 122515"/>
              <a:gd name="connsiteY0" fmla="*/ 4270 h 561733"/>
              <a:gd name="connsiteX1" fmla="*/ 120075 w 122515"/>
              <a:gd name="connsiteY1" fmla="*/ 172545 h 561733"/>
              <a:gd name="connsiteX2" fmla="*/ 74038 w 122515"/>
              <a:gd name="connsiteY2" fmla="*/ 305895 h 561733"/>
              <a:gd name="connsiteX3" fmla="*/ 40700 w 122515"/>
              <a:gd name="connsiteY3" fmla="*/ 424958 h 561733"/>
              <a:gd name="connsiteX4" fmla="*/ 43875 w 122515"/>
              <a:gd name="connsiteY4" fmla="*/ 478933 h 561733"/>
              <a:gd name="connsiteX5" fmla="*/ 118488 w 122515"/>
              <a:gd name="connsiteY5" fmla="*/ 561483 h 561733"/>
              <a:gd name="connsiteX6" fmla="*/ 26413 w 122515"/>
              <a:gd name="connsiteY6" fmla="*/ 450358 h 561733"/>
              <a:gd name="connsiteX7" fmla="*/ 15300 w 122515"/>
              <a:gd name="connsiteY7" fmla="*/ 334470 h 561733"/>
              <a:gd name="connsiteX8" fmla="*/ 1013 w 122515"/>
              <a:gd name="connsiteY8" fmla="*/ 307483 h 561733"/>
              <a:gd name="connsiteX9" fmla="*/ 45463 w 122515"/>
              <a:gd name="connsiteY9" fmla="*/ 204295 h 561733"/>
              <a:gd name="connsiteX10" fmla="*/ 62925 w 122515"/>
              <a:gd name="connsiteY10" fmla="*/ 63008 h 561733"/>
              <a:gd name="connsiteX11" fmla="*/ 110550 w 122515"/>
              <a:gd name="connsiteY11" fmla="*/ 4270 h 56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515" h="561733">
                <a:moveTo>
                  <a:pt x="110550" y="4270"/>
                </a:moveTo>
                <a:cubicBezTo>
                  <a:pt x="120075" y="22526"/>
                  <a:pt x="126160" y="122274"/>
                  <a:pt x="120075" y="172545"/>
                </a:cubicBezTo>
                <a:cubicBezTo>
                  <a:pt x="113990" y="222816"/>
                  <a:pt x="87267" y="263826"/>
                  <a:pt x="74038" y="305895"/>
                </a:cubicBezTo>
                <a:cubicBezTo>
                  <a:pt x="60809" y="347964"/>
                  <a:pt x="45727" y="396118"/>
                  <a:pt x="40700" y="424958"/>
                </a:cubicBezTo>
                <a:cubicBezTo>
                  <a:pt x="35673" y="453798"/>
                  <a:pt x="30910" y="456179"/>
                  <a:pt x="43875" y="478933"/>
                </a:cubicBezTo>
                <a:cubicBezTo>
                  <a:pt x="56840" y="501687"/>
                  <a:pt x="121398" y="566245"/>
                  <a:pt x="118488" y="561483"/>
                </a:cubicBezTo>
                <a:cubicBezTo>
                  <a:pt x="115578" y="556721"/>
                  <a:pt x="43611" y="488194"/>
                  <a:pt x="26413" y="450358"/>
                </a:cubicBezTo>
                <a:cubicBezTo>
                  <a:pt x="9215" y="412523"/>
                  <a:pt x="19533" y="358282"/>
                  <a:pt x="15300" y="334470"/>
                </a:cubicBezTo>
                <a:cubicBezTo>
                  <a:pt x="11067" y="310658"/>
                  <a:pt x="-4014" y="329179"/>
                  <a:pt x="1013" y="307483"/>
                </a:cubicBezTo>
                <a:cubicBezTo>
                  <a:pt x="6040" y="285787"/>
                  <a:pt x="35144" y="245041"/>
                  <a:pt x="45463" y="204295"/>
                </a:cubicBezTo>
                <a:cubicBezTo>
                  <a:pt x="55782" y="163549"/>
                  <a:pt x="52077" y="95816"/>
                  <a:pt x="62925" y="63008"/>
                </a:cubicBezTo>
                <a:cubicBezTo>
                  <a:pt x="73773" y="30200"/>
                  <a:pt x="101025" y="-13986"/>
                  <a:pt x="110550" y="427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183F1E6-204B-4475-BE66-D2AE48F00ED3}"/>
              </a:ext>
            </a:extLst>
          </p:cNvPr>
          <p:cNvSpPr/>
          <p:nvPr/>
        </p:nvSpPr>
        <p:spPr>
          <a:xfrm>
            <a:off x="4321009" y="4677634"/>
            <a:ext cx="388827" cy="221126"/>
          </a:xfrm>
          <a:custGeom>
            <a:avLst/>
            <a:gdLst>
              <a:gd name="connsiteX0" fmla="*/ 3341 w 388827"/>
              <a:gd name="connsiteY0" fmla="*/ 199 h 221126"/>
              <a:gd name="connsiteX1" fmla="*/ 278508 w 388827"/>
              <a:gd name="connsiteY1" fmla="*/ 154716 h 221126"/>
              <a:gd name="connsiteX2" fmla="*/ 361058 w 388827"/>
              <a:gd name="connsiteY2" fmla="*/ 152599 h 221126"/>
              <a:gd name="connsiteX3" fmla="*/ 388574 w 388827"/>
              <a:gd name="connsiteY3" fmla="*/ 163183 h 221126"/>
              <a:gd name="connsiteX4" fmla="*/ 348358 w 388827"/>
              <a:gd name="connsiteY4" fmla="*/ 205516 h 221126"/>
              <a:gd name="connsiteX5" fmla="*/ 295441 w 388827"/>
              <a:gd name="connsiteY5" fmla="*/ 220333 h 221126"/>
              <a:gd name="connsiteX6" fmla="*/ 187491 w 388827"/>
              <a:gd name="connsiteY6" fmla="*/ 184349 h 221126"/>
              <a:gd name="connsiteX7" fmla="*/ 128224 w 388827"/>
              <a:gd name="connsiteY7" fmla="*/ 122966 h 221126"/>
              <a:gd name="connsiteX8" fmla="*/ 3341 w 388827"/>
              <a:gd name="connsiteY8" fmla="*/ 199 h 2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827" h="221126">
                <a:moveTo>
                  <a:pt x="3341" y="199"/>
                </a:moveTo>
                <a:cubicBezTo>
                  <a:pt x="28388" y="5491"/>
                  <a:pt x="218889" y="129316"/>
                  <a:pt x="278508" y="154716"/>
                </a:cubicBezTo>
                <a:cubicBezTo>
                  <a:pt x="338128" y="180116"/>
                  <a:pt x="342714" y="151188"/>
                  <a:pt x="361058" y="152599"/>
                </a:cubicBezTo>
                <a:cubicBezTo>
                  <a:pt x="379402" y="154010"/>
                  <a:pt x="390691" y="154364"/>
                  <a:pt x="388574" y="163183"/>
                </a:cubicBezTo>
                <a:cubicBezTo>
                  <a:pt x="386457" y="172003"/>
                  <a:pt x="363880" y="195991"/>
                  <a:pt x="348358" y="205516"/>
                </a:cubicBezTo>
                <a:cubicBezTo>
                  <a:pt x="332836" y="215041"/>
                  <a:pt x="322252" y="223861"/>
                  <a:pt x="295441" y="220333"/>
                </a:cubicBezTo>
                <a:cubicBezTo>
                  <a:pt x="268630" y="216805"/>
                  <a:pt x="215360" y="200577"/>
                  <a:pt x="187491" y="184349"/>
                </a:cubicBezTo>
                <a:cubicBezTo>
                  <a:pt x="159622" y="168121"/>
                  <a:pt x="155035" y="149424"/>
                  <a:pt x="128224" y="122966"/>
                </a:cubicBezTo>
                <a:cubicBezTo>
                  <a:pt x="101413" y="96508"/>
                  <a:pt x="-21706" y="-5093"/>
                  <a:pt x="3341" y="19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21C185CC-56FC-4427-A712-2CCA59034F8A}"/>
              </a:ext>
            </a:extLst>
          </p:cNvPr>
          <p:cNvSpPr/>
          <p:nvPr/>
        </p:nvSpPr>
        <p:spPr>
          <a:xfrm>
            <a:off x="4867989" y="4783220"/>
            <a:ext cx="210646" cy="171967"/>
          </a:xfrm>
          <a:custGeom>
            <a:avLst/>
            <a:gdLst>
              <a:gd name="connsiteX0" fmla="*/ 209894 w 210646"/>
              <a:gd name="connsiteY0" fmla="*/ 447 h 171967"/>
              <a:gd name="connsiteX1" fmla="*/ 146394 w 210646"/>
              <a:gd name="connsiteY1" fmla="*/ 99930 h 171967"/>
              <a:gd name="connsiteX2" fmla="*/ 344 w 210646"/>
              <a:gd name="connsiteY2" fmla="*/ 169780 h 171967"/>
              <a:gd name="connsiteX3" fmla="*/ 108294 w 210646"/>
              <a:gd name="connsiteY3" fmla="*/ 142263 h 171967"/>
              <a:gd name="connsiteX4" fmla="*/ 209894 w 210646"/>
              <a:gd name="connsiteY4" fmla="*/ 447 h 17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46" h="171967">
                <a:moveTo>
                  <a:pt x="209894" y="447"/>
                </a:moveTo>
                <a:cubicBezTo>
                  <a:pt x="216244" y="-6608"/>
                  <a:pt x="181319" y="71708"/>
                  <a:pt x="146394" y="99930"/>
                </a:cubicBezTo>
                <a:cubicBezTo>
                  <a:pt x="111469" y="128152"/>
                  <a:pt x="6694" y="162725"/>
                  <a:pt x="344" y="169780"/>
                </a:cubicBezTo>
                <a:cubicBezTo>
                  <a:pt x="-6006" y="176835"/>
                  <a:pt x="77250" y="166605"/>
                  <a:pt x="108294" y="142263"/>
                </a:cubicBezTo>
                <a:cubicBezTo>
                  <a:pt x="139338" y="117921"/>
                  <a:pt x="203544" y="7502"/>
                  <a:pt x="209894" y="44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E49B50D2-73AD-4032-B25F-FAA8570D6818}"/>
              </a:ext>
            </a:extLst>
          </p:cNvPr>
          <p:cNvSpPr/>
          <p:nvPr/>
        </p:nvSpPr>
        <p:spPr>
          <a:xfrm>
            <a:off x="5602268" y="4749602"/>
            <a:ext cx="183185" cy="159677"/>
          </a:xfrm>
          <a:custGeom>
            <a:avLst/>
            <a:gdLst>
              <a:gd name="connsiteX0" fmla="*/ 20 w 183185"/>
              <a:gd name="connsiteY0" fmla="*/ 20836 h 159677"/>
              <a:gd name="connsiteX1" fmla="*/ 120670 w 183185"/>
              <a:gd name="connsiteY1" fmla="*/ 1786 h 159677"/>
              <a:gd name="connsiteX2" fmla="*/ 182582 w 183185"/>
              <a:gd name="connsiteY2" fmla="*/ 60523 h 159677"/>
              <a:gd name="connsiteX3" fmla="*/ 150832 w 183185"/>
              <a:gd name="connsiteY3" fmla="*/ 155773 h 159677"/>
              <a:gd name="connsiteX4" fmla="*/ 128607 w 183185"/>
              <a:gd name="connsiteY4" fmla="*/ 135136 h 159677"/>
              <a:gd name="connsiteX5" fmla="*/ 130195 w 183185"/>
              <a:gd name="connsiteY5" fmla="*/ 77986 h 159677"/>
              <a:gd name="connsiteX6" fmla="*/ 20 w 183185"/>
              <a:gd name="connsiteY6" fmla="*/ 20836 h 15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85" h="159677">
                <a:moveTo>
                  <a:pt x="20" y="20836"/>
                </a:moveTo>
                <a:cubicBezTo>
                  <a:pt x="-1567" y="8136"/>
                  <a:pt x="90243" y="-4829"/>
                  <a:pt x="120670" y="1786"/>
                </a:cubicBezTo>
                <a:cubicBezTo>
                  <a:pt x="151097" y="8401"/>
                  <a:pt x="177555" y="34858"/>
                  <a:pt x="182582" y="60523"/>
                </a:cubicBezTo>
                <a:cubicBezTo>
                  <a:pt x="187609" y="86188"/>
                  <a:pt x="159828" y="143338"/>
                  <a:pt x="150832" y="155773"/>
                </a:cubicBezTo>
                <a:cubicBezTo>
                  <a:pt x="141836" y="168209"/>
                  <a:pt x="132046" y="148100"/>
                  <a:pt x="128607" y="135136"/>
                </a:cubicBezTo>
                <a:cubicBezTo>
                  <a:pt x="125168" y="122172"/>
                  <a:pt x="146864" y="95448"/>
                  <a:pt x="130195" y="77986"/>
                </a:cubicBezTo>
                <a:cubicBezTo>
                  <a:pt x="113526" y="60524"/>
                  <a:pt x="1607" y="33536"/>
                  <a:pt x="20" y="2083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F18B56D9-53FF-4411-B940-91B3243C82A4}"/>
              </a:ext>
            </a:extLst>
          </p:cNvPr>
          <p:cNvSpPr/>
          <p:nvPr/>
        </p:nvSpPr>
        <p:spPr>
          <a:xfrm>
            <a:off x="4975088" y="4813262"/>
            <a:ext cx="387790" cy="172895"/>
          </a:xfrm>
          <a:custGeom>
            <a:avLst/>
            <a:gdLst>
              <a:gd name="connsiteX0" fmla="*/ 385900 w 387790"/>
              <a:gd name="connsiteY0" fmla="*/ 3213 h 172895"/>
              <a:gd name="connsiteX1" fmla="*/ 212862 w 387790"/>
              <a:gd name="connsiteY1" fmla="*/ 42901 h 172895"/>
              <a:gd name="connsiteX2" fmla="*/ 133487 w 387790"/>
              <a:gd name="connsiteY2" fmla="*/ 114338 h 172895"/>
              <a:gd name="connsiteX3" fmla="*/ 74750 w 387790"/>
              <a:gd name="connsiteY3" fmla="*/ 165138 h 172895"/>
              <a:gd name="connsiteX4" fmla="*/ 137 w 387790"/>
              <a:gd name="connsiteY4" fmla="*/ 168313 h 172895"/>
              <a:gd name="connsiteX5" fmla="*/ 57287 w 387790"/>
              <a:gd name="connsiteY5" fmla="*/ 122276 h 172895"/>
              <a:gd name="connsiteX6" fmla="*/ 95387 w 387790"/>
              <a:gd name="connsiteY6" fmla="*/ 60363 h 172895"/>
              <a:gd name="connsiteX7" fmla="*/ 176350 w 387790"/>
              <a:gd name="connsiteY7" fmla="*/ 36551 h 172895"/>
              <a:gd name="connsiteX8" fmla="*/ 298587 w 387790"/>
              <a:gd name="connsiteY8" fmla="*/ 7976 h 172895"/>
              <a:gd name="connsiteX9" fmla="*/ 385900 w 387790"/>
              <a:gd name="connsiteY9" fmla="*/ 3213 h 1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790" h="172895">
                <a:moveTo>
                  <a:pt x="385900" y="3213"/>
                </a:moveTo>
                <a:cubicBezTo>
                  <a:pt x="371613" y="9034"/>
                  <a:pt x="254931" y="24380"/>
                  <a:pt x="212862" y="42901"/>
                </a:cubicBezTo>
                <a:cubicBezTo>
                  <a:pt x="170793" y="61422"/>
                  <a:pt x="156506" y="93965"/>
                  <a:pt x="133487" y="114338"/>
                </a:cubicBezTo>
                <a:cubicBezTo>
                  <a:pt x="110468" y="134711"/>
                  <a:pt x="96975" y="156142"/>
                  <a:pt x="74750" y="165138"/>
                </a:cubicBezTo>
                <a:cubicBezTo>
                  <a:pt x="52525" y="174134"/>
                  <a:pt x="3048" y="175457"/>
                  <a:pt x="137" y="168313"/>
                </a:cubicBezTo>
                <a:cubicBezTo>
                  <a:pt x="-2774" y="161169"/>
                  <a:pt x="41412" y="140268"/>
                  <a:pt x="57287" y="122276"/>
                </a:cubicBezTo>
                <a:cubicBezTo>
                  <a:pt x="73162" y="104284"/>
                  <a:pt x="75543" y="74650"/>
                  <a:pt x="95387" y="60363"/>
                </a:cubicBezTo>
                <a:cubicBezTo>
                  <a:pt x="115231" y="46076"/>
                  <a:pt x="142483" y="45282"/>
                  <a:pt x="176350" y="36551"/>
                </a:cubicBezTo>
                <a:cubicBezTo>
                  <a:pt x="210217" y="27820"/>
                  <a:pt x="267366" y="16178"/>
                  <a:pt x="298587" y="7976"/>
                </a:cubicBezTo>
                <a:cubicBezTo>
                  <a:pt x="329808" y="-226"/>
                  <a:pt x="400187" y="-2608"/>
                  <a:pt x="385900" y="321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2174DC68-CA7D-428D-85FA-AAC86B4E5A4D}"/>
              </a:ext>
            </a:extLst>
          </p:cNvPr>
          <p:cNvSpPr/>
          <p:nvPr/>
        </p:nvSpPr>
        <p:spPr>
          <a:xfrm>
            <a:off x="3807216" y="4774057"/>
            <a:ext cx="237993" cy="107462"/>
          </a:xfrm>
          <a:custGeom>
            <a:avLst/>
            <a:gdLst>
              <a:gd name="connsiteX0" fmla="*/ 237734 w 237993"/>
              <a:gd name="connsiteY0" fmla="*/ 28131 h 107462"/>
              <a:gd name="connsiteX1" fmla="*/ 107559 w 237993"/>
              <a:gd name="connsiteY1" fmla="*/ 2731 h 107462"/>
              <a:gd name="connsiteX2" fmla="*/ 1197 w 237993"/>
              <a:gd name="connsiteY2" fmla="*/ 97981 h 107462"/>
              <a:gd name="connsiteX3" fmla="*/ 51997 w 237993"/>
              <a:gd name="connsiteY3" fmla="*/ 93218 h 107462"/>
              <a:gd name="connsiteX4" fmla="*/ 78984 w 237993"/>
              <a:gd name="connsiteY4" fmla="*/ 105918 h 107462"/>
              <a:gd name="connsiteX5" fmla="*/ 139309 w 237993"/>
              <a:gd name="connsiteY5" fmla="*/ 51943 h 107462"/>
              <a:gd name="connsiteX6" fmla="*/ 237734 w 237993"/>
              <a:gd name="connsiteY6" fmla="*/ 28131 h 1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93" h="107462">
                <a:moveTo>
                  <a:pt x="237734" y="28131"/>
                </a:moveTo>
                <a:cubicBezTo>
                  <a:pt x="232442" y="19929"/>
                  <a:pt x="146982" y="-8911"/>
                  <a:pt x="107559" y="2731"/>
                </a:cubicBezTo>
                <a:cubicBezTo>
                  <a:pt x="68136" y="14373"/>
                  <a:pt x="10457" y="82900"/>
                  <a:pt x="1197" y="97981"/>
                </a:cubicBezTo>
                <a:cubicBezTo>
                  <a:pt x="-8063" y="113062"/>
                  <a:pt x="39033" y="91895"/>
                  <a:pt x="51997" y="93218"/>
                </a:cubicBezTo>
                <a:cubicBezTo>
                  <a:pt x="64961" y="94541"/>
                  <a:pt x="64432" y="112797"/>
                  <a:pt x="78984" y="105918"/>
                </a:cubicBezTo>
                <a:cubicBezTo>
                  <a:pt x="93536" y="99039"/>
                  <a:pt x="112851" y="65437"/>
                  <a:pt x="139309" y="51943"/>
                </a:cubicBezTo>
                <a:cubicBezTo>
                  <a:pt x="165767" y="38449"/>
                  <a:pt x="243026" y="36333"/>
                  <a:pt x="237734" y="2813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3A1AFCD5-6354-4F2E-9EBC-AF9AEC574B41}"/>
              </a:ext>
            </a:extLst>
          </p:cNvPr>
          <p:cNvSpPr/>
          <p:nvPr/>
        </p:nvSpPr>
        <p:spPr>
          <a:xfrm>
            <a:off x="3871907" y="4937642"/>
            <a:ext cx="360526" cy="184253"/>
          </a:xfrm>
          <a:custGeom>
            <a:avLst/>
            <a:gdLst>
              <a:gd name="connsiteX0" fmla="*/ 68268 w 360526"/>
              <a:gd name="connsiteY0" fmla="*/ 10596 h 184253"/>
              <a:gd name="connsiteX1" fmla="*/ 130181 w 360526"/>
              <a:gd name="connsiteY1" fmla="*/ 116958 h 184253"/>
              <a:gd name="connsiteX2" fmla="*/ 263531 w 360526"/>
              <a:gd name="connsiteY2" fmla="*/ 167758 h 184253"/>
              <a:gd name="connsiteX3" fmla="*/ 358781 w 360526"/>
              <a:gd name="connsiteY3" fmla="*/ 183633 h 184253"/>
              <a:gd name="connsiteX4" fmla="*/ 180981 w 360526"/>
              <a:gd name="connsiteY4" fmla="*/ 150296 h 184253"/>
              <a:gd name="connsiteX5" fmla="*/ 92081 w 360526"/>
              <a:gd name="connsiteY5" fmla="*/ 102671 h 184253"/>
              <a:gd name="connsiteX6" fmla="*/ 49218 w 360526"/>
              <a:gd name="connsiteY6" fmla="*/ 66158 h 184253"/>
              <a:gd name="connsiteX7" fmla="*/ 6 w 360526"/>
              <a:gd name="connsiteY7" fmla="*/ 9008 h 184253"/>
              <a:gd name="connsiteX8" fmla="*/ 68268 w 360526"/>
              <a:gd name="connsiteY8" fmla="*/ 10596 h 1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526" h="184253">
                <a:moveTo>
                  <a:pt x="68268" y="10596"/>
                </a:moveTo>
                <a:cubicBezTo>
                  <a:pt x="89964" y="28588"/>
                  <a:pt x="97637" y="90764"/>
                  <a:pt x="130181" y="116958"/>
                </a:cubicBezTo>
                <a:cubicBezTo>
                  <a:pt x="162725" y="143152"/>
                  <a:pt x="225431" y="156646"/>
                  <a:pt x="263531" y="167758"/>
                </a:cubicBezTo>
                <a:cubicBezTo>
                  <a:pt x="301631" y="178870"/>
                  <a:pt x="372539" y="186543"/>
                  <a:pt x="358781" y="183633"/>
                </a:cubicBezTo>
                <a:cubicBezTo>
                  <a:pt x="345023" y="180723"/>
                  <a:pt x="225431" y="163790"/>
                  <a:pt x="180981" y="150296"/>
                </a:cubicBezTo>
                <a:cubicBezTo>
                  <a:pt x="136531" y="136802"/>
                  <a:pt x="114041" y="116694"/>
                  <a:pt x="92081" y="102671"/>
                </a:cubicBezTo>
                <a:cubicBezTo>
                  <a:pt x="70121" y="88648"/>
                  <a:pt x="64564" y="81768"/>
                  <a:pt x="49218" y="66158"/>
                </a:cubicBezTo>
                <a:cubicBezTo>
                  <a:pt x="33872" y="50548"/>
                  <a:pt x="-523" y="16681"/>
                  <a:pt x="6" y="9008"/>
                </a:cubicBezTo>
                <a:cubicBezTo>
                  <a:pt x="535" y="1335"/>
                  <a:pt x="46572" y="-7396"/>
                  <a:pt x="68268" y="1059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C3767EF-AF84-461B-8C9F-B6B569CA7460}"/>
              </a:ext>
            </a:extLst>
          </p:cNvPr>
          <p:cNvSpPr/>
          <p:nvPr/>
        </p:nvSpPr>
        <p:spPr>
          <a:xfrm>
            <a:off x="4270278" y="5026021"/>
            <a:ext cx="271590" cy="85816"/>
          </a:xfrm>
          <a:custGeom>
            <a:avLst/>
            <a:gdLst>
              <a:gd name="connsiteX0" fmla="*/ 266797 w 271590"/>
              <a:gd name="connsiteY0" fmla="*/ 4 h 85816"/>
              <a:gd name="connsiteX1" fmla="*/ 227110 w 271590"/>
              <a:gd name="connsiteY1" fmla="*/ 58742 h 85816"/>
              <a:gd name="connsiteX2" fmla="*/ 168372 w 271590"/>
              <a:gd name="connsiteY2" fmla="*/ 73029 h 85816"/>
              <a:gd name="connsiteX3" fmla="*/ 97 w 271590"/>
              <a:gd name="connsiteY3" fmla="*/ 85729 h 85816"/>
              <a:gd name="connsiteX4" fmla="*/ 193772 w 271590"/>
              <a:gd name="connsiteY4" fmla="*/ 77792 h 85816"/>
              <a:gd name="connsiteX5" fmla="*/ 260447 w 271590"/>
              <a:gd name="connsiteY5" fmla="*/ 61917 h 85816"/>
              <a:gd name="connsiteX6" fmla="*/ 266797 w 271590"/>
              <a:gd name="connsiteY6" fmla="*/ 4 h 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90" h="85816">
                <a:moveTo>
                  <a:pt x="266797" y="4"/>
                </a:moveTo>
                <a:cubicBezTo>
                  <a:pt x="261241" y="-525"/>
                  <a:pt x="243514" y="46571"/>
                  <a:pt x="227110" y="58742"/>
                </a:cubicBezTo>
                <a:cubicBezTo>
                  <a:pt x="210706" y="70913"/>
                  <a:pt x="206207" y="68531"/>
                  <a:pt x="168372" y="73029"/>
                </a:cubicBezTo>
                <a:cubicBezTo>
                  <a:pt x="130536" y="77527"/>
                  <a:pt x="-4136" y="84935"/>
                  <a:pt x="97" y="85729"/>
                </a:cubicBezTo>
                <a:cubicBezTo>
                  <a:pt x="4330" y="86523"/>
                  <a:pt x="150380" y="81761"/>
                  <a:pt x="193772" y="77792"/>
                </a:cubicBezTo>
                <a:cubicBezTo>
                  <a:pt x="237164" y="73823"/>
                  <a:pt x="244837" y="75146"/>
                  <a:pt x="260447" y="61917"/>
                </a:cubicBezTo>
                <a:cubicBezTo>
                  <a:pt x="276057" y="48688"/>
                  <a:pt x="272353" y="533"/>
                  <a:pt x="266797" y="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E3BDF9E-AF83-4F51-A525-FB134D3FEF3F}"/>
              </a:ext>
            </a:extLst>
          </p:cNvPr>
          <p:cNvSpPr/>
          <p:nvPr/>
        </p:nvSpPr>
        <p:spPr>
          <a:xfrm>
            <a:off x="3999084" y="5064120"/>
            <a:ext cx="284131" cy="68387"/>
          </a:xfrm>
          <a:custGeom>
            <a:avLst/>
            <a:gdLst>
              <a:gd name="connsiteX0" fmla="*/ 1416 w 284131"/>
              <a:gd name="connsiteY0" fmla="*/ 5 h 68387"/>
              <a:gd name="connsiteX1" fmla="*/ 134766 w 284131"/>
              <a:gd name="connsiteY1" fmla="*/ 44455 h 68387"/>
              <a:gd name="connsiteX2" fmla="*/ 283991 w 284131"/>
              <a:gd name="connsiteY2" fmla="*/ 55568 h 68387"/>
              <a:gd name="connsiteX3" fmla="*/ 160166 w 284131"/>
              <a:gd name="connsiteY3" fmla="*/ 68268 h 68387"/>
              <a:gd name="connsiteX4" fmla="*/ 69679 w 284131"/>
              <a:gd name="connsiteY4" fmla="*/ 47630 h 68387"/>
              <a:gd name="connsiteX5" fmla="*/ 1416 w 284131"/>
              <a:gd name="connsiteY5" fmla="*/ 5 h 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31" h="68387">
                <a:moveTo>
                  <a:pt x="1416" y="5"/>
                </a:moveTo>
                <a:cubicBezTo>
                  <a:pt x="12264" y="-524"/>
                  <a:pt x="87670" y="35194"/>
                  <a:pt x="134766" y="44455"/>
                </a:cubicBezTo>
                <a:cubicBezTo>
                  <a:pt x="181862" y="53716"/>
                  <a:pt x="279758" y="51599"/>
                  <a:pt x="283991" y="55568"/>
                </a:cubicBezTo>
                <a:cubicBezTo>
                  <a:pt x="288224" y="59537"/>
                  <a:pt x="195885" y="69591"/>
                  <a:pt x="160166" y="68268"/>
                </a:cubicBezTo>
                <a:cubicBezTo>
                  <a:pt x="124447" y="66945"/>
                  <a:pt x="94550" y="56891"/>
                  <a:pt x="69679" y="47630"/>
                </a:cubicBezTo>
                <a:cubicBezTo>
                  <a:pt x="44808" y="38369"/>
                  <a:pt x="-9432" y="534"/>
                  <a:pt x="1416" y="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88BFB637-304C-48A6-87C1-7386425A57DB}"/>
              </a:ext>
            </a:extLst>
          </p:cNvPr>
          <p:cNvSpPr/>
          <p:nvPr/>
        </p:nvSpPr>
        <p:spPr>
          <a:xfrm>
            <a:off x="4467686" y="5280550"/>
            <a:ext cx="383697" cy="777160"/>
          </a:xfrm>
          <a:custGeom>
            <a:avLst/>
            <a:gdLst>
              <a:gd name="connsiteX0" fmla="*/ 180514 w 383697"/>
              <a:gd name="connsiteY0" fmla="*/ 1063 h 777160"/>
              <a:gd name="connsiteX1" fmla="*/ 164639 w 383697"/>
              <a:gd name="connsiteY1" fmla="*/ 123300 h 777160"/>
              <a:gd name="connsiteX2" fmla="*/ 115427 w 383697"/>
              <a:gd name="connsiteY2" fmla="*/ 209025 h 777160"/>
              <a:gd name="connsiteX3" fmla="*/ 48752 w 383697"/>
              <a:gd name="connsiteY3" fmla="*/ 282050 h 777160"/>
              <a:gd name="connsiteX4" fmla="*/ 31289 w 383697"/>
              <a:gd name="connsiteY4" fmla="*/ 459850 h 777160"/>
              <a:gd name="connsiteX5" fmla="*/ 120189 w 383697"/>
              <a:gd name="connsiteY5" fmla="*/ 526525 h 777160"/>
              <a:gd name="connsiteX6" fmla="*/ 255127 w 383697"/>
              <a:gd name="connsiteY6" fmla="*/ 593200 h 777160"/>
              <a:gd name="connsiteX7" fmla="*/ 369427 w 383697"/>
              <a:gd name="connsiteY7" fmla="*/ 663050 h 777160"/>
              <a:gd name="connsiteX8" fmla="*/ 380539 w 383697"/>
              <a:gd name="connsiteY8" fmla="*/ 747188 h 777160"/>
              <a:gd name="connsiteX9" fmla="*/ 377364 w 383697"/>
              <a:gd name="connsiteY9" fmla="*/ 709088 h 777160"/>
              <a:gd name="connsiteX10" fmla="*/ 313864 w 383697"/>
              <a:gd name="connsiteY10" fmla="*/ 731313 h 777160"/>
              <a:gd name="connsiteX11" fmla="*/ 185277 w 383697"/>
              <a:gd name="connsiteY11" fmla="*/ 772588 h 777160"/>
              <a:gd name="connsiteX12" fmla="*/ 18589 w 383697"/>
              <a:gd name="connsiteY12" fmla="*/ 612250 h 777160"/>
              <a:gd name="connsiteX13" fmla="*/ 12239 w 383697"/>
              <a:gd name="connsiteY13" fmla="*/ 291575 h 777160"/>
              <a:gd name="connsiteX14" fmla="*/ 91614 w 383697"/>
              <a:gd name="connsiteY14" fmla="*/ 197913 h 777160"/>
              <a:gd name="connsiteX15" fmla="*/ 180514 w 383697"/>
              <a:gd name="connsiteY15" fmla="*/ 1063 h 77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3697" h="777160">
                <a:moveTo>
                  <a:pt x="180514" y="1063"/>
                </a:moveTo>
                <a:cubicBezTo>
                  <a:pt x="192685" y="-11372"/>
                  <a:pt x="175487" y="88640"/>
                  <a:pt x="164639" y="123300"/>
                </a:cubicBezTo>
                <a:cubicBezTo>
                  <a:pt x="153791" y="157960"/>
                  <a:pt x="134741" y="182567"/>
                  <a:pt x="115427" y="209025"/>
                </a:cubicBezTo>
                <a:cubicBezTo>
                  <a:pt x="96113" y="235483"/>
                  <a:pt x="62775" y="240246"/>
                  <a:pt x="48752" y="282050"/>
                </a:cubicBezTo>
                <a:cubicBezTo>
                  <a:pt x="34729" y="323854"/>
                  <a:pt x="19383" y="419104"/>
                  <a:pt x="31289" y="459850"/>
                </a:cubicBezTo>
                <a:cubicBezTo>
                  <a:pt x="43195" y="500596"/>
                  <a:pt x="82883" y="504300"/>
                  <a:pt x="120189" y="526525"/>
                </a:cubicBezTo>
                <a:cubicBezTo>
                  <a:pt x="157495" y="548750"/>
                  <a:pt x="213587" y="570446"/>
                  <a:pt x="255127" y="593200"/>
                </a:cubicBezTo>
                <a:cubicBezTo>
                  <a:pt x="296667" y="615954"/>
                  <a:pt x="348525" y="637385"/>
                  <a:pt x="369427" y="663050"/>
                </a:cubicBezTo>
                <a:cubicBezTo>
                  <a:pt x="390329" y="688715"/>
                  <a:pt x="379216" y="739515"/>
                  <a:pt x="380539" y="747188"/>
                </a:cubicBezTo>
                <a:cubicBezTo>
                  <a:pt x="381862" y="754861"/>
                  <a:pt x="388477" y="711734"/>
                  <a:pt x="377364" y="709088"/>
                </a:cubicBezTo>
                <a:cubicBezTo>
                  <a:pt x="366251" y="706442"/>
                  <a:pt x="313864" y="731313"/>
                  <a:pt x="313864" y="731313"/>
                </a:cubicBezTo>
                <a:cubicBezTo>
                  <a:pt x="281850" y="741896"/>
                  <a:pt x="234490" y="792432"/>
                  <a:pt x="185277" y="772588"/>
                </a:cubicBezTo>
                <a:cubicBezTo>
                  <a:pt x="136064" y="752744"/>
                  <a:pt x="47429" y="692419"/>
                  <a:pt x="18589" y="612250"/>
                </a:cubicBezTo>
                <a:cubicBezTo>
                  <a:pt x="-10251" y="532081"/>
                  <a:pt x="68" y="360631"/>
                  <a:pt x="12239" y="291575"/>
                </a:cubicBezTo>
                <a:cubicBezTo>
                  <a:pt x="24410" y="222519"/>
                  <a:pt x="63568" y="242628"/>
                  <a:pt x="91614" y="197913"/>
                </a:cubicBezTo>
                <a:cubicBezTo>
                  <a:pt x="119660" y="153199"/>
                  <a:pt x="168343" y="13498"/>
                  <a:pt x="180514" y="106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10252DDF-C3B0-4FF6-A85C-AD950A1B9B30}"/>
              </a:ext>
            </a:extLst>
          </p:cNvPr>
          <p:cNvSpPr/>
          <p:nvPr/>
        </p:nvSpPr>
        <p:spPr>
          <a:xfrm>
            <a:off x="4639981" y="5052001"/>
            <a:ext cx="76580" cy="236960"/>
          </a:xfrm>
          <a:custGeom>
            <a:avLst/>
            <a:gdLst>
              <a:gd name="connsiteX0" fmla="*/ 76482 w 76580"/>
              <a:gd name="connsiteY0" fmla="*/ 1012 h 236960"/>
              <a:gd name="connsiteX1" fmla="*/ 20919 w 76580"/>
              <a:gd name="connsiteY1" fmla="*/ 199449 h 236960"/>
              <a:gd name="connsiteX2" fmla="*/ 282 w 76580"/>
              <a:gd name="connsiteY2" fmla="*/ 231199 h 236960"/>
              <a:gd name="connsiteX3" fmla="*/ 33619 w 76580"/>
              <a:gd name="connsiteY3" fmla="*/ 126424 h 236960"/>
              <a:gd name="connsiteX4" fmla="*/ 76482 w 76580"/>
              <a:gd name="connsiteY4" fmla="*/ 1012 h 23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80" h="236960">
                <a:moveTo>
                  <a:pt x="76482" y="1012"/>
                </a:moveTo>
                <a:cubicBezTo>
                  <a:pt x="74365" y="13183"/>
                  <a:pt x="33619" y="161085"/>
                  <a:pt x="20919" y="199449"/>
                </a:cubicBezTo>
                <a:cubicBezTo>
                  <a:pt x="8219" y="237814"/>
                  <a:pt x="-1835" y="243370"/>
                  <a:pt x="282" y="231199"/>
                </a:cubicBezTo>
                <a:cubicBezTo>
                  <a:pt x="2399" y="219028"/>
                  <a:pt x="21184" y="163201"/>
                  <a:pt x="33619" y="126424"/>
                </a:cubicBezTo>
                <a:cubicBezTo>
                  <a:pt x="46054" y="89647"/>
                  <a:pt x="78599" y="-11159"/>
                  <a:pt x="76482" y="10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D4A34E13-0B90-4AE1-AFC3-EBAD3023C385}"/>
              </a:ext>
            </a:extLst>
          </p:cNvPr>
          <p:cNvSpPr/>
          <p:nvPr/>
        </p:nvSpPr>
        <p:spPr>
          <a:xfrm>
            <a:off x="5089202" y="4668176"/>
            <a:ext cx="261118" cy="143272"/>
          </a:xfrm>
          <a:custGeom>
            <a:avLst/>
            <a:gdLst>
              <a:gd name="connsiteX0" fmla="*/ 260673 w 261118"/>
              <a:gd name="connsiteY0" fmla="*/ 662 h 143272"/>
              <a:gd name="connsiteX1" fmla="*/ 160661 w 261118"/>
              <a:gd name="connsiteY1" fmla="*/ 65749 h 143272"/>
              <a:gd name="connsiteX2" fmla="*/ 323 w 261118"/>
              <a:gd name="connsiteY2" fmla="*/ 141949 h 143272"/>
              <a:gd name="connsiteX3" fmla="*/ 122561 w 261118"/>
              <a:gd name="connsiteY3" fmla="*/ 107024 h 143272"/>
              <a:gd name="connsiteX4" fmla="*/ 260673 w 261118"/>
              <a:gd name="connsiteY4" fmla="*/ 662 h 14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18" h="143272">
                <a:moveTo>
                  <a:pt x="260673" y="662"/>
                </a:moveTo>
                <a:cubicBezTo>
                  <a:pt x="267023" y="-6217"/>
                  <a:pt x="204053" y="42201"/>
                  <a:pt x="160661" y="65749"/>
                </a:cubicBezTo>
                <a:cubicBezTo>
                  <a:pt x="117269" y="89297"/>
                  <a:pt x="6673" y="135070"/>
                  <a:pt x="323" y="141949"/>
                </a:cubicBezTo>
                <a:cubicBezTo>
                  <a:pt x="-6027" y="148828"/>
                  <a:pt x="82873" y="127662"/>
                  <a:pt x="122561" y="107024"/>
                </a:cubicBezTo>
                <a:cubicBezTo>
                  <a:pt x="162248" y="86387"/>
                  <a:pt x="254323" y="7541"/>
                  <a:pt x="260673" y="66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6CDF10FD-5D03-4DB8-8070-D940736957D0}"/>
              </a:ext>
            </a:extLst>
          </p:cNvPr>
          <p:cNvSpPr/>
          <p:nvPr/>
        </p:nvSpPr>
        <p:spPr>
          <a:xfrm>
            <a:off x="4973477" y="5516598"/>
            <a:ext cx="81201" cy="141306"/>
          </a:xfrm>
          <a:custGeom>
            <a:avLst/>
            <a:gdLst>
              <a:gd name="connsiteX0" fmla="*/ 81123 w 81201"/>
              <a:gd name="connsiteY0" fmla="*/ 9490 h 141306"/>
              <a:gd name="connsiteX1" fmla="*/ 20798 w 81201"/>
              <a:gd name="connsiteY1" fmla="*/ 6315 h 141306"/>
              <a:gd name="connsiteX2" fmla="*/ 20798 w 81201"/>
              <a:gd name="connsiteY2" fmla="*/ 74577 h 141306"/>
              <a:gd name="connsiteX3" fmla="*/ 161 w 81201"/>
              <a:gd name="connsiteY3" fmla="*/ 141252 h 141306"/>
              <a:gd name="connsiteX4" fmla="*/ 33498 w 81201"/>
              <a:gd name="connsiteY4" fmla="*/ 63465 h 141306"/>
              <a:gd name="connsiteX5" fmla="*/ 81123 w 81201"/>
              <a:gd name="connsiteY5" fmla="*/ 9490 h 1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01" h="141306">
                <a:moveTo>
                  <a:pt x="81123" y="9490"/>
                </a:moveTo>
                <a:cubicBezTo>
                  <a:pt x="79006" y="-35"/>
                  <a:pt x="30852" y="-4533"/>
                  <a:pt x="20798" y="6315"/>
                </a:cubicBezTo>
                <a:cubicBezTo>
                  <a:pt x="10744" y="17163"/>
                  <a:pt x="24238" y="52087"/>
                  <a:pt x="20798" y="74577"/>
                </a:cubicBezTo>
                <a:cubicBezTo>
                  <a:pt x="17358" y="97067"/>
                  <a:pt x="-1956" y="143104"/>
                  <a:pt x="161" y="141252"/>
                </a:cubicBezTo>
                <a:cubicBezTo>
                  <a:pt x="2278" y="139400"/>
                  <a:pt x="25031" y="82250"/>
                  <a:pt x="33498" y="63465"/>
                </a:cubicBezTo>
                <a:cubicBezTo>
                  <a:pt x="41965" y="44680"/>
                  <a:pt x="83240" y="19015"/>
                  <a:pt x="81123" y="94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BD103A41-41B1-4B9A-B571-16616B6BA9A8}"/>
              </a:ext>
            </a:extLst>
          </p:cNvPr>
          <p:cNvSpPr/>
          <p:nvPr/>
        </p:nvSpPr>
        <p:spPr>
          <a:xfrm>
            <a:off x="3556542" y="3745450"/>
            <a:ext cx="1068313" cy="1320772"/>
          </a:xfrm>
          <a:custGeom>
            <a:avLst/>
            <a:gdLst>
              <a:gd name="connsiteX0" fmla="*/ 1040858 w 1068313"/>
              <a:gd name="connsiteY0" fmla="*/ 211870 h 1320772"/>
              <a:gd name="connsiteX1" fmla="*/ 1015458 w 1068313"/>
              <a:gd name="connsiteY1" fmla="*/ 166150 h 1320772"/>
              <a:gd name="connsiteX2" fmla="*/ 639538 w 1068313"/>
              <a:gd name="connsiteY2" fmla="*/ 54390 h 1320772"/>
              <a:gd name="connsiteX3" fmla="*/ 228058 w 1068313"/>
              <a:gd name="connsiteY3" fmla="*/ 470950 h 1320772"/>
              <a:gd name="connsiteX4" fmla="*/ 121378 w 1068313"/>
              <a:gd name="connsiteY4" fmla="*/ 887510 h 1320772"/>
              <a:gd name="connsiteX5" fmla="*/ 151858 w 1068313"/>
              <a:gd name="connsiteY5" fmla="*/ 1166910 h 1320772"/>
              <a:gd name="connsiteX6" fmla="*/ 95978 w 1068313"/>
              <a:gd name="connsiteY6" fmla="*/ 1319310 h 1320772"/>
              <a:gd name="connsiteX7" fmla="*/ 29938 w 1068313"/>
              <a:gd name="connsiteY7" fmla="*/ 1080550 h 1320772"/>
              <a:gd name="connsiteX8" fmla="*/ 9618 w 1068313"/>
              <a:gd name="connsiteY8" fmla="*/ 907830 h 1320772"/>
              <a:gd name="connsiteX9" fmla="*/ 182338 w 1068313"/>
              <a:gd name="connsiteY9" fmla="*/ 323630 h 1320772"/>
              <a:gd name="connsiteX10" fmla="*/ 370298 w 1068313"/>
              <a:gd name="connsiteY10" fmla="*/ 69630 h 1320772"/>
              <a:gd name="connsiteX11" fmla="*/ 598898 w 1068313"/>
              <a:gd name="connsiteY11" fmla="*/ 3590 h 1320772"/>
              <a:gd name="connsiteX12" fmla="*/ 781778 w 1068313"/>
              <a:gd name="connsiteY12" fmla="*/ 28990 h 1320772"/>
              <a:gd name="connsiteX13" fmla="*/ 1040858 w 1068313"/>
              <a:gd name="connsiteY13" fmla="*/ 211870 h 132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8313" h="1320772">
                <a:moveTo>
                  <a:pt x="1040858" y="211870"/>
                </a:moveTo>
                <a:cubicBezTo>
                  <a:pt x="1079805" y="234730"/>
                  <a:pt x="1082345" y="192397"/>
                  <a:pt x="1015458" y="166150"/>
                </a:cubicBezTo>
                <a:cubicBezTo>
                  <a:pt x="948571" y="139903"/>
                  <a:pt x="770771" y="3590"/>
                  <a:pt x="639538" y="54390"/>
                </a:cubicBezTo>
                <a:cubicBezTo>
                  <a:pt x="508305" y="105190"/>
                  <a:pt x="314418" y="332097"/>
                  <a:pt x="228058" y="470950"/>
                </a:cubicBezTo>
                <a:cubicBezTo>
                  <a:pt x="141698" y="609803"/>
                  <a:pt x="134078" y="771517"/>
                  <a:pt x="121378" y="887510"/>
                </a:cubicBezTo>
                <a:cubicBezTo>
                  <a:pt x="108678" y="1003503"/>
                  <a:pt x="156091" y="1094943"/>
                  <a:pt x="151858" y="1166910"/>
                </a:cubicBezTo>
                <a:cubicBezTo>
                  <a:pt x="147625" y="1238877"/>
                  <a:pt x="116298" y="1333703"/>
                  <a:pt x="95978" y="1319310"/>
                </a:cubicBezTo>
                <a:cubicBezTo>
                  <a:pt x="75658" y="1304917"/>
                  <a:pt x="44331" y="1149130"/>
                  <a:pt x="29938" y="1080550"/>
                </a:cubicBezTo>
                <a:cubicBezTo>
                  <a:pt x="15545" y="1011970"/>
                  <a:pt x="-15782" y="1033983"/>
                  <a:pt x="9618" y="907830"/>
                </a:cubicBezTo>
                <a:cubicBezTo>
                  <a:pt x="35018" y="781677"/>
                  <a:pt x="122225" y="463330"/>
                  <a:pt x="182338" y="323630"/>
                </a:cubicBezTo>
                <a:cubicBezTo>
                  <a:pt x="242451" y="183930"/>
                  <a:pt x="300871" y="122970"/>
                  <a:pt x="370298" y="69630"/>
                </a:cubicBezTo>
                <a:cubicBezTo>
                  <a:pt x="439725" y="16290"/>
                  <a:pt x="530318" y="10363"/>
                  <a:pt x="598898" y="3590"/>
                </a:cubicBezTo>
                <a:cubicBezTo>
                  <a:pt x="667478" y="-3183"/>
                  <a:pt x="706425" y="-3183"/>
                  <a:pt x="781778" y="28990"/>
                </a:cubicBezTo>
                <a:cubicBezTo>
                  <a:pt x="857131" y="61163"/>
                  <a:pt x="1001911" y="189010"/>
                  <a:pt x="1040858" y="211870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FF87987A-28F1-472E-83D3-257D87209018}"/>
              </a:ext>
            </a:extLst>
          </p:cNvPr>
          <p:cNvSpPr/>
          <p:nvPr/>
        </p:nvSpPr>
        <p:spPr>
          <a:xfrm>
            <a:off x="3683000" y="5013334"/>
            <a:ext cx="985947" cy="1181023"/>
          </a:xfrm>
          <a:custGeom>
            <a:avLst/>
            <a:gdLst>
              <a:gd name="connsiteX0" fmla="*/ 50800 w 985947"/>
              <a:gd name="connsiteY0" fmla="*/ 626 h 1181023"/>
              <a:gd name="connsiteX1" fmla="*/ 96520 w 985947"/>
              <a:gd name="connsiteY1" fmla="*/ 219066 h 1181023"/>
              <a:gd name="connsiteX2" fmla="*/ 360680 w 985947"/>
              <a:gd name="connsiteY2" fmla="*/ 442586 h 1181023"/>
              <a:gd name="connsiteX3" fmla="*/ 487680 w 985947"/>
              <a:gd name="connsiteY3" fmla="*/ 843906 h 1181023"/>
              <a:gd name="connsiteX4" fmla="*/ 701040 w 985947"/>
              <a:gd name="connsiteY4" fmla="*/ 1001386 h 1181023"/>
              <a:gd name="connsiteX5" fmla="*/ 985520 w 985947"/>
              <a:gd name="connsiteY5" fmla="*/ 1021706 h 1181023"/>
              <a:gd name="connsiteX6" fmla="*/ 762000 w 985947"/>
              <a:gd name="connsiteY6" fmla="*/ 1087746 h 1181023"/>
              <a:gd name="connsiteX7" fmla="*/ 624840 w 985947"/>
              <a:gd name="connsiteY7" fmla="*/ 1143626 h 1181023"/>
              <a:gd name="connsiteX8" fmla="*/ 381000 w 985947"/>
              <a:gd name="connsiteY8" fmla="*/ 1163946 h 1181023"/>
              <a:gd name="connsiteX9" fmla="*/ 309880 w 985947"/>
              <a:gd name="connsiteY9" fmla="*/ 884546 h 1181023"/>
              <a:gd name="connsiteX10" fmla="*/ 238760 w 985947"/>
              <a:gd name="connsiteY10" fmla="*/ 625466 h 1181023"/>
              <a:gd name="connsiteX11" fmla="*/ 45720 w 985947"/>
              <a:gd name="connsiteY11" fmla="*/ 325746 h 1181023"/>
              <a:gd name="connsiteX12" fmla="*/ 0 w 985947"/>
              <a:gd name="connsiteY12" fmla="*/ 158106 h 1181023"/>
              <a:gd name="connsiteX13" fmla="*/ 50800 w 985947"/>
              <a:gd name="connsiteY13" fmla="*/ 626 h 11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5947" h="1181023">
                <a:moveTo>
                  <a:pt x="50800" y="626"/>
                </a:moveTo>
                <a:cubicBezTo>
                  <a:pt x="66887" y="10786"/>
                  <a:pt x="44873" y="145406"/>
                  <a:pt x="96520" y="219066"/>
                </a:cubicBezTo>
                <a:cubicBezTo>
                  <a:pt x="148167" y="292726"/>
                  <a:pt x="295487" y="338446"/>
                  <a:pt x="360680" y="442586"/>
                </a:cubicBezTo>
                <a:cubicBezTo>
                  <a:pt x="425873" y="546726"/>
                  <a:pt x="430953" y="750773"/>
                  <a:pt x="487680" y="843906"/>
                </a:cubicBezTo>
                <a:cubicBezTo>
                  <a:pt x="544407" y="937039"/>
                  <a:pt x="618067" y="971753"/>
                  <a:pt x="701040" y="1001386"/>
                </a:cubicBezTo>
                <a:cubicBezTo>
                  <a:pt x="784013" y="1031019"/>
                  <a:pt x="975360" y="1007313"/>
                  <a:pt x="985520" y="1021706"/>
                </a:cubicBezTo>
                <a:cubicBezTo>
                  <a:pt x="995680" y="1036099"/>
                  <a:pt x="822113" y="1067426"/>
                  <a:pt x="762000" y="1087746"/>
                </a:cubicBezTo>
                <a:cubicBezTo>
                  <a:pt x="701887" y="1108066"/>
                  <a:pt x="688340" y="1130926"/>
                  <a:pt x="624840" y="1143626"/>
                </a:cubicBezTo>
                <a:cubicBezTo>
                  <a:pt x="561340" y="1156326"/>
                  <a:pt x="433493" y="1207126"/>
                  <a:pt x="381000" y="1163946"/>
                </a:cubicBezTo>
                <a:cubicBezTo>
                  <a:pt x="328507" y="1120766"/>
                  <a:pt x="333587" y="974293"/>
                  <a:pt x="309880" y="884546"/>
                </a:cubicBezTo>
                <a:cubicBezTo>
                  <a:pt x="286173" y="794799"/>
                  <a:pt x="282787" y="718599"/>
                  <a:pt x="238760" y="625466"/>
                </a:cubicBezTo>
                <a:cubicBezTo>
                  <a:pt x="194733" y="532333"/>
                  <a:pt x="85513" y="403639"/>
                  <a:pt x="45720" y="325746"/>
                </a:cubicBezTo>
                <a:cubicBezTo>
                  <a:pt x="5927" y="247853"/>
                  <a:pt x="0" y="209753"/>
                  <a:pt x="0" y="158106"/>
                </a:cubicBezTo>
                <a:cubicBezTo>
                  <a:pt x="0" y="106459"/>
                  <a:pt x="34713" y="-9534"/>
                  <a:pt x="50800" y="62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175B6C23-1779-4AA0-BB5E-D73ADFCFD8AE}"/>
              </a:ext>
            </a:extLst>
          </p:cNvPr>
          <p:cNvSpPr/>
          <p:nvPr/>
        </p:nvSpPr>
        <p:spPr>
          <a:xfrm>
            <a:off x="4410003" y="6387889"/>
            <a:ext cx="695820" cy="168514"/>
          </a:xfrm>
          <a:custGeom>
            <a:avLst/>
            <a:gdLst>
              <a:gd name="connsiteX0" fmla="*/ 25472 w 695820"/>
              <a:gd name="connsiteY0" fmla="*/ 211 h 168514"/>
              <a:gd name="connsiteX1" fmla="*/ 323922 w 695820"/>
              <a:gd name="connsiteY1" fmla="*/ 82761 h 168514"/>
              <a:gd name="connsiteX2" fmla="*/ 695397 w 695820"/>
              <a:gd name="connsiteY2" fmla="*/ 66886 h 168514"/>
              <a:gd name="connsiteX3" fmla="*/ 393772 w 695820"/>
              <a:gd name="connsiteY3" fmla="*/ 124036 h 168514"/>
              <a:gd name="connsiteX4" fmla="*/ 206447 w 695820"/>
              <a:gd name="connsiteY4" fmla="*/ 168486 h 168514"/>
              <a:gd name="connsiteX5" fmla="*/ 76272 w 695820"/>
              <a:gd name="connsiteY5" fmla="*/ 117686 h 168514"/>
              <a:gd name="connsiteX6" fmla="*/ 22297 w 695820"/>
              <a:gd name="connsiteY6" fmla="*/ 60536 h 168514"/>
              <a:gd name="connsiteX7" fmla="*/ 25472 w 695820"/>
              <a:gd name="connsiteY7" fmla="*/ 211 h 16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820" h="168514">
                <a:moveTo>
                  <a:pt x="25472" y="211"/>
                </a:moveTo>
                <a:cubicBezTo>
                  <a:pt x="75743" y="3915"/>
                  <a:pt x="212268" y="71649"/>
                  <a:pt x="323922" y="82761"/>
                </a:cubicBezTo>
                <a:cubicBezTo>
                  <a:pt x="435576" y="93873"/>
                  <a:pt x="683755" y="60007"/>
                  <a:pt x="695397" y="66886"/>
                </a:cubicBezTo>
                <a:cubicBezTo>
                  <a:pt x="707039" y="73765"/>
                  <a:pt x="475264" y="107103"/>
                  <a:pt x="393772" y="124036"/>
                </a:cubicBezTo>
                <a:cubicBezTo>
                  <a:pt x="312280" y="140969"/>
                  <a:pt x="259364" y="169544"/>
                  <a:pt x="206447" y="168486"/>
                </a:cubicBezTo>
                <a:cubicBezTo>
                  <a:pt x="153530" y="167428"/>
                  <a:pt x="106964" y="135678"/>
                  <a:pt x="76272" y="117686"/>
                </a:cubicBezTo>
                <a:cubicBezTo>
                  <a:pt x="45580" y="99694"/>
                  <a:pt x="31293" y="78528"/>
                  <a:pt x="22297" y="60536"/>
                </a:cubicBezTo>
                <a:cubicBezTo>
                  <a:pt x="13301" y="42544"/>
                  <a:pt x="-24799" y="-3493"/>
                  <a:pt x="25472" y="211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A050A188-2D5E-4ACA-8DEF-71C037BBFD15}"/>
              </a:ext>
            </a:extLst>
          </p:cNvPr>
          <p:cNvSpPr/>
          <p:nvPr/>
        </p:nvSpPr>
        <p:spPr>
          <a:xfrm>
            <a:off x="4087213" y="6181725"/>
            <a:ext cx="1050503" cy="565736"/>
          </a:xfrm>
          <a:custGeom>
            <a:avLst/>
            <a:gdLst>
              <a:gd name="connsiteX0" fmla="*/ 253012 w 1050503"/>
              <a:gd name="connsiteY0" fmla="*/ 66784 h 635695"/>
              <a:gd name="connsiteX1" fmla="*/ 294287 w 1050503"/>
              <a:gd name="connsiteY1" fmla="*/ 314434 h 635695"/>
              <a:gd name="connsiteX2" fmla="*/ 472087 w 1050503"/>
              <a:gd name="connsiteY2" fmla="*/ 466834 h 635695"/>
              <a:gd name="connsiteX3" fmla="*/ 538762 w 1050503"/>
              <a:gd name="connsiteY3" fmla="*/ 552559 h 635695"/>
              <a:gd name="connsiteX4" fmla="*/ 878487 w 1050503"/>
              <a:gd name="connsiteY4" fmla="*/ 628759 h 635695"/>
              <a:gd name="connsiteX5" fmla="*/ 1024537 w 1050503"/>
              <a:gd name="connsiteY5" fmla="*/ 619234 h 635695"/>
              <a:gd name="connsiteX6" fmla="*/ 357787 w 1050503"/>
              <a:gd name="connsiteY6" fmla="*/ 514459 h 635695"/>
              <a:gd name="connsiteX7" fmla="*/ 151412 w 1050503"/>
              <a:gd name="connsiteY7" fmla="*/ 362059 h 635695"/>
              <a:gd name="connsiteX8" fmla="*/ 18062 w 1050503"/>
              <a:gd name="connsiteY8" fmla="*/ 123934 h 635695"/>
              <a:gd name="connsiteX9" fmla="*/ 24412 w 1050503"/>
              <a:gd name="connsiteY9" fmla="*/ 35034 h 635695"/>
              <a:gd name="connsiteX10" fmla="*/ 230787 w 1050503"/>
              <a:gd name="connsiteY10" fmla="*/ 109 h 635695"/>
              <a:gd name="connsiteX11" fmla="*/ 253012 w 1050503"/>
              <a:gd name="connsiteY11" fmla="*/ 66784 h 63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503" h="635695">
                <a:moveTo>
                  <a:pt x="253012" y="66784"/>
                </a:moveTo>
                <a:cubicBezTo>
                  <a:pt x="263595" y="119172"/>
                  <a:pt x="257775" y="247759"/>
                  <a:pt x="294287" y="314434"/>
                </a:cubicBezTo>
                <a:cubicBezTo>
                  <a:pt x="330799" y="381109"/>
                  <a:pt x="431341" y="427146"/>
                  <a:pt x="472087" y="466834"/>
                </a:cubicBezTo>
                <a:cubicBezTo>
                  <a:pt x="512833" y="506522"/>
                  <a:pt x="471029" y="525572"/>
                  <a:pt x="538762" y="552559"/>
                </a:cubicBezTo>
                <a:cubicBezTo>
                  <a:pt x="606495" y="579547"/>
                  <a:pt x="797525" y="617647"/>
                  <a:pt x="878487" y="628759"/>
                </a:cubicBezTo>
                <a:cubicBezTo>
                  <a:pt x="959450" y="639872"/>
                  <a:pt x="1111320" y="638284"/>
                  <a:pt x="1024537" y="619234"/>
                </a:cubicBezTo>
                <a:cubicBezTo>
                  <a:pt x="937754" y="600184"/>
                  <a:pt x="503308" y="557322"/>
                  <a:pt x="357787" y="514459"/>
                </a:cubicBezTo>
                <a:cubicBezTo>
                  <a:pt x="212266" y="471597"/>
                  <a:pt x="208033" y="427146"/>
                  <a:pt x="151412" y="362059"/>
                </a:cubicBezTo>
                <a:cubicBezTo>
                  <a:pt x="94791" y="296972"/>
                  <a:pt x="39229" y="178438"/>
                  <a:pt x="18062" y="123934"/>
                </a:cubicBezTo>
                <a:cubicBezTo>
                  <a:pt x="-3105" y="69430"/>
                  <a:pt x="-11042" y="55672"/>
                  <a:pt x="24412" y="35034"/>
                </a:cubicBezTo>
                <a:cubicBezTo>
                  <a:pt x="59866" y="14396"/>
                  <a:pt x="193216" y="-1478"/>
                  <a:pt x="230787" y="109"/>
                </a:cubicBezTo>
                <a:cubicBezTo>
                  <a:pt x="268358" y="1696"/>
                  <a:pt x="242429" y="14396"/>
                  <a:pt x="253012" y="6678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89B495F-2084-4AB7-8FFA-FF68724AF6EA}"/>
              </a:ext>
            </a:extLst>
          </p:cNvPr>
          <p:cNvSpPr/>
          <p:nvPr/>
        </p:nvSpPr>
        <p:spPr>
          <a:xfrm>
            <a:off x="4471974" y="5159375"/>
            <a:ext cx="162176" cy="374719"/>
          </a:xfrm>
          <a:custGeom>
            <a:avLst/>
            <a:gdLst>
              <a:gd name="connsiteX0" fmla="*/ 130189 w 162176"/>
              <a:gd name="connsiteY0" fmla="*/ 0 h 374719"/>
              <a:gd name="connsiteX1" fmla="*/ 161939 w 162176"/>
              <a:gd name="connsiteY1" fmla="*/ 80963 h 374719"/>
              <a:gd name="connsiteX2" fmla="*/ 111139 w 162176"/>
              <a:gd name="connsiteY2" fmla="*/ 220663 h 374719"/>
              <a:gd name="connsiteX3" fmla="*/ 68276 w 162176"/>
              <a:gd name="connsiteY3" fmla="*/ 298450 h 374719"/>
              <a:gd name="connsiteX4" fmla="*/ 15889 w 162176"/>
              <a:gd name="connsiteY4" fmla="*/ 346075 h 374719"/>
              <a:gd name="connsiteX5" fmla="*/ 14 w 162176"/>
              <a:gd name="connsiteY5" fmla="*/ 373063 h 374719"/>
              <a:gd name="connsiteX6" fmla="*/ 14301 w 162176"/>
              <a:gd name="connsiteY6" fmla="*/ 298450 h 374719"/>
              <a:gd name="connsiteX7" fmla="*/ 66689 w 162176"/>
              <a:gd name="connsiteY7" fmla="*/ 201613 h 374719"/>
              <a:gd name="connsiteX8" fmla="*/ 130189 w 162176"/>
              <a:gd name="connsiteY8" fmla="*/ 80963 h 374719"/>
              <a:gd name="connsiteX9" fmla="*/ 130189 w 162176"/>
              <a:gd name="connsiteY9" fmla="*/ 0 h 37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76" h="374719">
                <a:moveTo>
                  <a:pt x="130189" y="0"/>
                </a:moveTo>
                <a:cubicBezTo>
                  <a:pt x="135481" y="0"/>
                  <a:pt x="165114" y="44186"/>
                  <a:pt x="161939" y="80963"/>
                </a:cubicBezTo>
                <a:cubicBezTo>
                  <a:pt x="158764" y="117740"/>
                  <a:pt x="126749" y="184415"/>
                  <a:pt x="111139" y="220663"/>
                </a:cubicBezTo>
                <a:cubicBezTo>
                  <a:pt x="95529" y="256911"/>
                  <a:pt x="84151" y="277548"/>
                  <a:pt x="68276" y="298450"/>
                </a:cubicBezTo>
                <a:cubicBezTo>
                  <a:pt x="52401" y="319352"/>
                  <a:pt x="27266" y="333640"/>
                  <a:pt x="15889" y="346075"/>
                </a:cubicBezTo>
                <a:cubicBezTo>
                  <a:pt x="4512" y="358511"/>
                  <a:pt x="279" y="381000"/>
                  <a:pt x="14" y="373063"/>
                </a:cubicBezTo>
                <a:cubicBezTo>
                  <a:pt x="-251" y="365126"/>
                  <a:pt x="3189" y="327025"/>
                  <a:pt x="14301" y="298450"/>
                </a:cubicBezTo>
                <a:cubicBezTo>
                  <a:pt x="25413" y="269875"/>
                  <a:pt x="47374" y="237861"/>
                  <a:pt x="66689" y="201613"/>
                </a:cubicBezTo>
                <a:cubicBezTo>
                  <a:pt x="86004" y="165365"/>
                  <a:pt x="118547" y="111390"/>
                  <a:pt x="130189" y="80963"/>
                </a:cubicBezTo>
                <a:cubicBezTo>
                  <a:pt x="141831" y="50536"/>
                  <a:pt x="124897" y="0"/>
                  <a:pt x="130189" y="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6897EDE7-C494-4F1E-937C-44E21BCA0339}"/>
              </a:ext>
            </a:extLst>
          </p:cNvPr>
          <p:cNvSpPr/>
          <p:nvPr/>
        </p:nvSpPr>
        <p:spPr>
          <a:xfrm>
            <a:off x="5090145" y="5506748"/>
            <a:ext cx="201761" cy="189390"/>
          </a:xfrm>
          <a:custGeom>
            <a:avLst/>
            <a:gdLst>
              <a:gd name="connsiteX0" fmla="*/ 2555 w 201761"/>
              <a:gd name="connsiteY0" fmla="*/ 1877 h 189390"/>
              <a:gd name="connsiteX1" fmla="*/ 99393 w 201761"/>
              <a:gd name="connsiteY1" fmla="*/ 119352 h 189390"/>
              <a:gd name="connsiteX2" fmla="*/ 200993 w 201761"/>
              <a:gd name="connsiteY2" fmla="*/ 186027 h 189390"/>
              <a:gd name="connsiteX3" fmla="*/ 142255 w 201761"/>
              <a:gd name="connsiteY3" fmla="*/ 179677 h 189390"/>
              <a:gd name="connsiteX4" fmla="*/ 72405 w 201761"/>
              <a:gd name="connsiteY4" fmla="*/ 181265 h 189390"/>
              <a:gd name="connsiteX5" fmla="*/ 40655 w 201761"/>
              <a:gd name="connsiteY5" fmla="*/ 103477 h 189390"/>
              <a:gd name="connsiteX6" fmla="*/ 27955 w 201761"/>
              <a:gd name="connsiteY6" fmla="*/ 49502 h 189390"/>
              <a:gd name="connsiteX7" fmla="*/ 2555 w 201761"/>
              <a:gd name="connsiteY7" fmla="*/ 1877 h 1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761" h="189390">
                <a:moveTo>
                  <a:pt x="2555" y="1877"/>
                </a:moveTo>
                <a:cubicBezTo>
                  <a:pt x="14461" y="13519"/>
                  <a:pt x="66320" y="88660"/>
                  <a:pt x="99393" y="119352"/>
                </a:cubicBezTo>
                <a:cubicBezTo>
                  <a:pt x="132466" y="150044"/>
                  <a:pt x="193849" y="175973"/>
                  <a:pt x="200993" y="186027"/>
                </a:cubicBezTo>
                <a:cubicBezTo>
                  <a:pt x="208137" y="196081"/>
                  <a:pt x="163686" y="180471"/>
                  <a:pt x="142255" y="179677"/>
                </a:cubicBezTo>
                <a:cubicBezTo>
                  <a:pt x="120824" y="178883"/>
                  <a:pt x="89338" y="193965"/>
                  <a:pt x="72405" y="181265"/>
                </a:cubicBezTo>
                <a:cubicBezTo>
                  <a:pt x="55472" y="168565"/>
                  <a:pt x="48063" y="125437"/>
                  <a:pt x="40655" y="103477"/>
                </a:cubicBezTo>
                <a:cubicBezTo>
                  <a:pt x="33247" y="81517"/>
                  <a:pt x="31924" y="62996"/>
                  <a:pt x="27955" y="49502"/>
                </a:cubicBezTo>
                <a:cubicBezTo>
                  <a:pt x="23986" y="36008"/>
                  <a:pt x="-9351" y="-9765"/>
                  <a:pt x="2555" y="187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8D21797B-6B1C-43C2-B716-FBFC613630AC}"/>
              </a:ext>
            </a:extLst>
          </p:cNvPr>
          <p:cNvSpPr/>
          <p:nvPr/>
        </p:nvSpPr>
        <p:spPr>
          <a:xfrm>
            <a:off x="5280172" y="4921798"/>
            <a:ext cx="657370" cy="1325997"/>
          </a:xfrm>
          <a:custGeom>
            <a:avLst/>
            <a:gdLst>
              <a:gd name="connsiteX0" fmla="*/ 515261 w 657370"/>
              <a:gd name="connsiteY0" fmla="*/ 1569 h 1325997"/>
              <a:gd name="connsiteX1" fmla="*/ 587228 w 657370"/>
              <a:gd name="connsiteY1" fmla="*/ 137035 h 1325997"/>
              <a:gd name="connsiteX2" fmla="*/ 494095 w 657370"/>
              <a:gd name="connsiteY2" fmla="*/ 361402 h 1325997"/>
              <a:gd name="connsiteX3" fmla="*/ 206228 w 657370"/>
              <a:gd name="connsiteY3" fmla="*/ 704302 h 1325997"/>
              <a:gd name="connsiteX4" fmla="*/ 49595 w 657370"/>
              <a:gd name="connsiteY4" fmla="*/ 810135 h 1325997"/>
              <a:gd name="connsiteX5" fmla="*/ 3028 w 657370"/>
              <a:gd name="connsiteY5" fmla="*/ 882102 h 1325997"/>
              <a:gd name="connsiteX6" fmla="*/ 32661 w 657370"/>
              <a:gd name="connsiteY6" fmla="*/ 1148802 h 1325997"/>
              <a:gd name="connsiteX7" fmla="*/ 257028 w 657370"/>
              <a:gd name="connsiteY7" fmla="*/ 1318135 h 1325997"/>
              <a:gd name="connsiteX8" fmla="*/ 312061 w 657370"/>
              <a:gd name="connsiteY8" fmla="*/ 894802 h 1325997"/>
              <a:gd name="connsiteX9" fmla="*/ 489861 w 657370"/>
              <a:gd name="connsiteY9" fmla="*/ 556135 h 1325997"/>
              <a:gd name="connsiteX10" fmla="*/ 604161 w 657370"/>
              <a:gd name="connsiteY10" fmla="*/ 285202 h 1325997"/>
              <a:gd name="connsiteX11" fmla="*/ 654961 w 657370"/>
              <a:gd name="connsiteY11" fmla="*/ 77769 h 1325997"/>
              <a:gd name="connsiteX12" fmla="*/ 515261 w 657370"/>
              <a:gd name="connsiteY12" fmla="*/ 1569 h 132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7370" h="1325997">
                <a:moveTo>
                  <a:pt x="515261" y="1569"/>
                </a:moveTo>
                <a:cubicBezTo>
                  <a:pt x="503972" y="11447"/>
                  <a:pt x="590756" y="77063"/>
                  <a:pt x="587228" y="137035"/>
                </a:cubicBezTo>
                <a:cubicBezTo>
                  <a:pt x="583700" y="197007"/>
                  <a:pt x="557595" y="266858"/>
                  <a:pt x="494095" y="361402"/>
                </a:cubicBezTo>
                <a:cubicBezTo>
                  <a:pt x="430595" y="455946"/>
                  <a:pt x="280311" y="629513"/>
                  <a:pt x="206228" y="704302"/>
                </a:cubicBezTo>
                <a:cubicBezTo>
                  <a:pt x="132145" y="779091"/>
                  <a:pt x="83462" y="780502"/>
                  <a:pt x="49595" y="810135"/>
                </a:cubicBezTo>
                <a:cubicBezTo>
                  <a:pt x="15728" y="839768"/>
                  <a:pt x="5850" y="825657"/>
                  <a:pt x="3028" y="882102"/>
                </a:cubicBezTo>
                <a:cubicBezTo>
                  <a:pt x="206" y="938547"/>
                  <a:pt x="-9672" y="1076130"/>
                  <a:pt x="32661" y="1148802"/>
                </a:cubicBezTo>
                <a:cubicBezTo>
                  <a:pt x="74994" y="1221474"/>
                  <a:pt x="210461" y="1360468"/>
                  <a:pt x="257028" y="1318135"/>
                </a:cubicBezTo>
                <a:cubicBezTo>
                  <a:pt x="303595" y="1275802"/>
                  <a:pt x="273256" y="1021802"/>
                  <a:pt x="312061" y="894802"/>
                </a:cubicBezTo>
                <a:cubicBezTo>
                  <a:pt x="350866" y="767802"/>
                  <a:pt x="441178" y="657735"/>
                  <a:pt x="489861" y="556135"/>
                </a:cubicBezTo>
                <a:cubicBezTo>
                  <a:pt x="538544" y="454535"/>
                  <a:pt x="576644" y="364930"/>
                  <a:pt x="604161" y="285202"/>
                </a:cubicBezTo>
                <a:cubicBezTo>
                  <a:pt x="631678" y="205474"/>
                  <a:pt x="666955" y="125747"/>
                  <a:pt x="654961" y="77769"/>
                </a:cubicBezTo>
                <a:cubicBezTo>
                  <a:pt x="642967" y="29791"/>
                  <a:pt x="526550" y="-8309"/>
                  <a:pt x="515261" y="156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79B4E1F9-D5C6-4A81-9C6D-CBFC23E96EE9}"/>
              </a:ext>
            </a:extLst>
          </p:cNvPr>
          <p:cNvSpPr/>
          <p:nvPr/>
        </p:nvSpPr>
        <p:spPr>
          <a:xfrm>
            <a:off x="5595276" y="4812343"/>
            <a:ext cx="381830" cy="1296438"/>
          </a:xfrm>
          <a:custGeom>
            <a:avLst/>
            <a:gdLst>
              <a:gd name="connsiteX0" fmla="*/ 338799 w 381830"/>
              <a:gd name="connsiteY0" fmla="*/ 957 h 1296438"/>
              <a:gd name="connsiteX1" fmla="*/ 376899 w 381830"/>
              <a:gd name="connsiteY1" fmla="*/ 277182 h 1296438"/>
              <a:gd name="connsiteX2" fmla="*/ 214974 w 381830"/>
              <a:gd name="connsiteY2" fmla="*/ 1045532 h 1296438"/>
              <a:gd name="connsiteX3" fmla="*/ 75274 w 381830"/>
              <a:gd name="connsiteY3" fmla="*/ 1194757 h 1296438"/>
              <a:gd name="connsiteX4" fmla="*/ 11774 w 381830"/>
              <a:gd name="connsiteY4" fmla="*/ 1296357 h 1296438"/>
              <a:gd name="connsiteX5" fmla="*/ 11774 w 381830"/>
              <a:gd name="connsiteY5" fmla="*/ 1178882 h 1296438"/>
              <a:gd name="connsiteX6" fmla="*/ 132424 w 381830"/>
              <a:gd name="connsiteY6" fmla="*/ 896307 h 1296438"/>
              <a:gd name="connsiteX7" fmla="*/ 303874 w 381830"/>
              <a:gd name="connsiteY7" fmla="*/ 515307 h 1296438"/>
              <a:gd name="connsiteX8" fmla="*/ 326099 w 381830"/>
              <a:gd name="connsiteY8" fmla="*/ 353382 h 1296438"/>
              <a:gd name="connsiteX9" fmla="*/ 338799 w 381830"/>
              <a:gd name="connsiteY9" fmla="*/ 957 h 129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830" h="1296438">
                <a:moveTo>
                  <a:pt x="338799" y="957"/>
                </a:moveTo>
                <a:cubicBezTo>
                  <a:pt x="347266" y="-11743"/>
                  <a:pt x="397536" y="103086"/>
                  <a:pt x="376899" y="277182"/>
                </a:cubicBezTo>
                <a:cubicBezTo>
                  <a:pt x="356262" y="451278"/>
                  <a:pt x="265245" y="892603"/>
                  <a:pt x="214974" y="1045532"/>
                </a:cubicBezTo>
                <a:cubicBezTo>
                  <a:pt x="164703" y="1198461"/>
                  <a:pt x="109141" y="1152953"/>
                  <a:pt x="75274" y="1194757"/>
                </a:cubicBezTo>
                <a:cubicBezTo>
                  <a:pt x="41407" y="1236561"/>
                  <a:pt x="22357" y="1299003"/>
                  <a:pt x="11774" y="1296357"/>
                </a:cubicBezTo>
                <a:cubicBezTo>
                  <a:pt x="1191" y="1293711"/>
                  <a:pt x="-8334" y="1245557"/>
                  <a:pt x="11774" y="1178882"/>
                </a:cubicBezTo>
                <a:cubicBezTo>
                  <a:pt x="31882" y="1112207"/>
                  <a:pt x="83741" y="1006903"/>
                  <a:pt x="132424" y="896307"/>
                </a:cubicBezTo>
                <a:cubicBezTo>
                  <a:pt x="181107" y="785711"/>
                  <a:pt x="271595" y="605795"/>
                  <a:pt x="303874" y="515307"/>
                </a:cubicBezTo>
                <a:cubicBezTo>
                  <a:pt x="336153" y="424820"/>
                  <a:pt x="315516" y="435403"/>
                  <a:pt x="326099" y="353382"/>
                </a:cubicBezTo>
                <a:cubicBezTo>
                  <a:pt x="336682" y="271361"/>
                  <a:pt x="330332" y="13657"/>
                  <a:pt x="338799" y="95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403A96C2-2C30-4EB3-B2EE-518082C7243A}"/>
              </a:ext>
            </a:extLst>
          </p:cNvPr>
          <p:cNvSpPr/>
          <p:nvPr/>
        </p:nvSpPr>
        <p:spPr>
          <a:xfrm>
            <a:off x="5147919" y="3511479"/>
            <a:ext cx="682097" cy="699220"/>
          </a:xfrm>
          <a:custGeom>
            <a:avLst/>
            <a:gdLst>
              <a:gd name="connsiteX0" fmla="*/ 1931 w 682097"/>
              <a:gd name="connsiteY0" fmla="*/ 311221 h 699220"/>
              <a:gd name="connsiteX1" fmla="*/ 338481 w 682097"/>
              <a:gd name="connsiteY1" fmla="*/ 95321 h 699220"/>
              <a:gd name="connsiteX2" fmla="*/ 541681 w 682097"/>
              <a:gd name="connsiteY2" fmla="*/ 71 h 699220"/>
              <a:gd name="connsiteX3" fmla="*/ 586131 w 682097"/>
              <a:gd name="connsiteY3" fmla="*/ 108021 h 699220"/>
              <a:gd name="connsiteX4" fmla="*/ 668681 w 682097"/>
              <a:gd name="connsiteY4" fmla="*/ 381071 h 699220"/>
              <a:gd name="connsiteX5" fmla="*/ 675031 w 682097"/>
              <a:gd name="connsiteY5" fmla="*/ 698571 h 699220"/>
              <a:gd name="connsiteX6" fmla="*/ 598831 w 682097"/>
              <a:gd name="connsiteY6" fmla="*/ 469971 h 699220"/>
              <a:gd name="connsiteX7" fmla="*/ 567081 w 682097"/>
              <a:gd name="connsiteY7" fmla="*/ 349321 h 699220"/>
              <a:gd name="connsiteX8" fmla="*/ 560731 w 682097"/>
              <a:gd name="connsiteY8" fmla="*/ 215971 h 699220"/>
              <a:gd name="connsiteX9" fmla="*/ 503581 w 682097"/>
              <a:gd name="connsiteY9" fmla="*/ 139771 h 699220"/>
              <a:gd name="connsiteX10" fmla="*/ 1931 w 682097"/>
              <a:gd name="connsiteY10" fmla="*/ 311221 h 69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2097" h="699220">
                <a:moveTo>
                  <a:pt x="1931" y="311221"/>
                </a:moveTo>
                <a:cubicBezTo>
                  <a:pt x="-25586" y="303813"/>
                  <a:pt x="248523" y="147179"/>
                  <a:pt x="338481" y="95321"/>
                </a:cubicBezTo>
                <a:cubicBezTo>
                  <a:pt x="428439" y="43463"/>
                  <a:pt x="500406" y="-2046"/>
                  <a:pt x="541681" y="71"/>
                </a:cubicBezTo>
                <a:cubicBezTo>
                  <a:pt x="582956" y="2188"/>
                  <a:pt x="564964" y="44521"/>
                  <a:pt x="586131" y="108021"/>
                </a:cubicBezTo>
                <a:cubicBezTo>
                  <a:pt x="607298" y="171521"/>
                  <a:pt x="653864" y="282646"/>
                  <a:pt x="668681" y="381071"/>
                </a:cubicBezTo>
                <a:cubicBezTo>
                  <a:pt x="683498" y="479496"/>
                  <a:pt x="686673" y="683755"/>
                  <a:pt x="675031" y="698571"/>
                </a:cubicBezTo>
                <a:cubicBezTo>
                  <a:pt x="663389" y="713387"/>
                  <a:pt x="598831" y="469971"/>
                  <a:pt x="598831" y="469971"/>
                </a:cubicBezTo>
                <a:cubicBezTo>
                  <a:pt x="580839" y="411763"/>
                  <a:pt x="573431" y="391654"/>
                  <a:pt x="567081" y="349321"/>
                </a:cubicBezTo>
                <a:cubicBezTo>
                  <a:pt x="560731" y="306988"/>
                  <a:pt x="571314" y="250896"/>
                  <a:pt x="560731" y="215971"/>
                </a:cubicBezTo>
                <a:cubicBezTo>
                  <a:pt x="550148" y="181046"/>
                  <a:pt x="590364" y="118604"/>
                  <a:pt x="503581" y="139771"/>
                </a:cubicBezTo>
                <a:cubicBezTo>
                  <a:pt x="416798" y="160938"/>
                  <a:pt x="29448" y="318629"/>
                  <a:pt x="1931" y="31122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4758C1F3-208C-4B5F-B8D9-964ED266B4D2}"/>
              </a:ext>
            </a:extLst>
          </p:cNvPr>
          <p:cNvSpPr/>
          <p:nvPr/>
        </p:nvSpPr>
        <p:spPr>
          <a:xfrm>
            <a:off x="3805736" y="3835286"/>
            <a:ext cx="780276" cy="500820"/>
          </a:xfrm>
          <a:custGeom>
            <a:avLst/>
            <a:gdLst>
              <a:gd name="connsiteX0" fmla="*/ 778964 w 780276"/>
              <a:gd name="connsiteY0" fmla="*/ 131347 h 500820"/>
              <a:gd name="connsiteX1" fmla="*/ 321764 w 780276"/>
              <a:gd name="connsiteY1" fmla="*/ 80547 h 500820"/>
              <a:gd name="connsiteX2" fmla="*/ 88931 w 780276"/>
              <a:gd name="connsiteY2" fmla="*/ 338781 h 500820"/>
              <a:gd name="connsiteX3" fmla="*/ 31 w 780276"/>
              <a:gd name="connsiteY3" fmla="*/ 499647 h 500820"/>
              <a:gd name="connsiteX4" fmla="*/ 80464 w 780276"/>
              <a:gd name="connsiteY4" fmla="*/ 258347 h 500820"/>
              <a:gd name="connsiteX5" fmla="*/ 215931 w 780276"/>
              <a:gd name="connsiteY5" fmla="*/ 118647 h 500820"/>
              <a:gd name="connsiteX6" fmla="*/ 452997 w 780276"/>
              <a:gd name="connsiteY6" fmla="*/ 114 h 500820"/>
              <a:gd name="connsiteX7" fmla="*/ 778964 w 780276"/>
              <a:gd name="connsiteY7" fmla="*/ 131347 h 50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276" h="500820">
                <a:moveTo>
                  <a:pt x="778964" y="131347"/>
                </a:moveTo>
                <a:cubicBezTo>
                  <a:pt x="757092" y="144752"/>
                  <a:pt x="436769" y="45975"/>
                  <a:pt x="321764" y="80547"/>
                </a:cubicBezTo>
                <a:cubicBezTo>
                  <a:pt x="206759" y="115119"/>
                  <a:pt x="142553" y="268931"/>
                  <a:pt x="88931" y="338781"/>
                </a:cubicBezTo>
                <a:cubicBezTo>
                  <a:pt x="35309" y="408631"/>
                  <a:pt x="1442" y="513053"/>
                  <a:pt x="31" y="499647"/>
                </a:cubicBezTo>
                <a:cubicBezTo>
                  <a:pt x="-1380" y="486241"/>
                  <a:pt x="44481" y="321847"/>
                  <a:pt x="80464" y="258347"/>
                </a:cubicBezTo>
                <a:cubicBezTo>
                  <a:pt x="116447" y="194847"/>
                  <a:pt x="153842" y="161686"/>
                  <a:pt x="215931" y="118647"/>
                </a:cubicBezTo>
                <a:cubicBezTo>
                  <a:pt x="278020" y="75608"/>
                  <a:pt x="362686" y="-3414"/>
                  <a:pt x="452997" y="114"/>
                </a:cubicBezTo>
                <a:cubicBezTo>
                  <a:pt x="543308" y="3642"/>
                  <a:pt x="800836" y="117942"/>
                  <a:pt x="778964" y="13134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01DCA09A-989F-44B7-B512-C4A2030EB244}"/>
              </a:ext>
            </a:extLst>
          </p:cNvPr>
          <p:cNvSpPr/>
          <p:nvPr/>
        </p:nvSpPr>
        <p:spPr>
          <a:xfrm>
            <a:off x="3750420" y="4690704"/>
            <a:ext cx="238281" cy="72529"/>
          </a:xfrm>
          <a:custGeom>
            <a:avLst/>
            <a:gdLst>
              <a:gd name="connsiteX0" fmla="*/ 218330 w 238281"/>
              <a:gd name="connsiteY0" fmla="*/ 19409 h 72529"/>
              <a:gd name="connsiteX1" fmla="*/ 7193 w 238281"/>
              <a:gd name="connsiteY1" fmla="*/ 359 h 72529"/>
              <a:gd name="connsiteX2" fmla="*/ 51643 w 238281"/>
              <a:gd name="connsiteY2" fmla="*/ 33696 h 72529"/>
              <a:gd name="connsiteX3" fmla="*/ 75455 w 238281"/>
              <a:gd name="connsiteY3" fmla="*/ 41634 h 72529"/>
              <a:gd name="connsiteX4" fmla="*/ 118318 w 238281"/>
              <a:gd name="connsiteY4" fmla="*/ 68621 h 72529"/>
              <a:gd name="connsiteX5" fmla="*/ 218330 w 238281"/>
              <a:gd name="connsiteY5" fmla="*/ 70209 h 72529"/>
              <a:gd name="connsiteX6" fmla="*/ 218330 w 238281"/>
              <a:gd name="connsiteY6" fmla="*/ 19409 h 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1" h="72529">
                <a:moveTo>
                  <a:pt x="218330" y="19409"/>
                </a:moveTo>
                <a:cubicBezTo>
                  <a:pt x="183141" y="7767"/>
                  <a:pt x="34974" y="-2022"/>
                  <a:pt x="7193" y="359"/>
                </a:cubicBezTo>
                <a:cubicBezTo>
                  <a:pt x="-20588" y="2740"/>
                  <a:pt x="40266" y="26817"/>
                  <a:pt x="51643" y="33696"/>
                </a:cubicBezTo>
                <a:cubicBezTo>
                  <a:pt x="63020" y="40575"/>
                  <a:pt x="64343" y="35813"/>
                  <a:pt x="75455" y="41634"/>
                </a:cubicBezTo>
                <a:cubicBezTo>
                  <a:pt x="86567" y="47455"/>
                  <a:pt x="94506" y="63859"/>
                  <a:pt x="118318" y="68621"/>
                </a:cubicBezTo>
                <a:cubicBezTo>
                  <a:pt x="142130" y="73383"/>
                  <a:pt x="201926" y="73648"/>
                  <a:pt x="218330" y="70209"/>
                </a:cubicBezTo>
                <a:cubicBezTo>
                  <a:pt x="234734" y="66770"/>
                  <a:pt x="253519" y="31051"/>
                  <a:pt x="218330" y="1940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C2AB25A-2396-4AB5-B60D-F1B9BB5FC1FD}"/>
              </a:ext>
            </a:extLst>
          </p:cNvPr>
          <p:cNvSpPr/>
          <p:nvPr/>
        </p:nvSpPr>
        <p:spPr>
          <a:xfrm>
            <a:off x="3728983" y="4927591"/>
            <a:ext cx="406656" cy="243027"/>
          </a:xfrm>
          <a:custGeom>
            <a:avLst/>
            <a:gdLst>
              <a:gd name="connsiteX0" fmla="*/ 55 w 406656"/>
              <a:gd name="connsiteY0" fmla="*/ 9 h 243027"/>
              <a:gd name="connsiteX1" fmla="*/ 133405 w 406656"/>
              <a:gd name="connsiteY1" fmla="*/ 131772 h 243027"/>
              <a:gd name="connsiteX2" fmla="*/ 258817 w 406656"/>
              <a:gd name="connsiteY2" fmla="*/ 207972 h 243027"/>
              <a:gd name="connsiteX3" fmla="*/ 406455 w 406656"/>
              <a:gd name="connsiteY3" fmla="*/ 242897 h 243027"/>
              <a:gd name="connsiteX4" fmla="*/ 287392 w 406656"/>
              <a:gd name="connsiteY4" fmla="*/ 215909 h 243027"/>
              <a:gd name="connsiteX5" fmla="*/ 149280 w 406656"/>
              <a:gd name="connsiteY5" fmla="*/ 125422 h 243027"/>
              <a:gd name="connsiteX6" fmla="*/ 55 w 406656"/>
              <a:gd name="connsiteY6" fmla="*/ 9 h 24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656" h="243027">
                <a:moveTo>
                  <a:pt x="55" y="9"/>
                </a:moveTo>
                <a:cubicBezTo>
                  <a:pt x="-2591" y="1067"/>
                  <a:pt x="90278" y="97112"/>
                  <a:pt x="133405" y="131772"/>
                </a:cubicBezTo>
                <a:cubicBezTo>
                  <a:pt x="176532" y="166433"/>
                  <a:pt x="213309" y="189451"/>
                  <a:pt x="258817" y="207972"/>
                </a:cubicBezTo>
                <a:cubicBezTo>
                  <a:pt x="304325" y="226493"/>
                  <a:pt x="401693" y="241574"/>
                  <a:pt x="406455" y="242897"/>
                </a:cubicBezTo>
                <a:cubicBezTo>
                  <a:pt x="411217" y="244220"/>
                  <a:pt x="330255" y="235488"/>
                  <a:pt x="287392" y="215909"/>
                </a:cubicBezTo>
                <a:cubicBezTo>
                  <a:pt x="244530" y="196330"/>
                  <a:pt x="195317" y="161141"/>
                  <a:pt x="149280" y="125422"/>
                </a:cubicBezTo>
                <a:cubicBezTo>
                  <a:pt x="103243" y="89703"/>
                  <a:pt x="2701" y="-1049"/>
                  <a:pt x="55" y="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B6AEB359-4CAF-4B3B-A4E2-D95DC2482053}"/>
              </a:ext>
            </a:extLst>
          </p:cNvPr>
          <p:cNvSpPr/>
          <p:nvPr/>
        </p:nvSpPr>
        <p:spPr>
          <a:xfrm>
            <a:off x="5344483" y="4989111"/>
            <a:ext cx="332680" cy="164046"/>
          </a:xfrm>
          <a:custGeom>
            <a:avLst/>
            <a:gdLst>
              <a:gd name="connsiteX0" fmla="*/ 630 w 332680"/>
              <a:gd name="connsiteY0" fmla="*/ 163914 h 164046"/>
              <a:gd name="connsiteX1" fmla="*/ 286380 w 332680"/>
              <a:gd name="connsiteY1" fmla="*/ 86127 h 164046"/>
              <a:gd name="connsiteX2" fmla="*/ 332417 w 332680"/>
              <a:gd name="connsiteY2" fmla="*/ 402 h 164046"/>
              <a:gd name="connsiteX3" fmla="*/ 300667 w 332680"/>
              <a:gd name="connsiteY3" fmla="*/ 55964 h 164046"/>
              <a:gd name="connsiteX4" fmla="*/ 211767 w 332680"/>
              <a:gd name="connsiteY4" fmla="*/ 103589 h 164046"/>
              <a:gd name="connsiteX5" fmla="*/ 630 w 332680"/>
              <a:gd name="connsiteY5" fmla="*/ 163914 h 1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680" h="164046">
                <a:moveTo>
                  <a:pt x="630" y="163914"/>
                </a:moveTo>
                <a:cubicBezTo>
                  <a:pt x="13065" y="161004"/>
                  <a:pt x="231082" y="113379"/>
                  <a:pt x="286380" y="86127"/>
                </a:cubicBezTo>
                <a:cubicBezTo>
                  <a:pt x="341678" y="58875"/>
                  <a:pt x="330036" y="5429"/>
                  <a:pt x="332417" y="402"/>
                </a:cubicBezTo>
                <a:cubicBezTo>
                  <a:pt x="334798" y="-4625"/>
                  <a:pt x="320775" y="38766"/>
                  <a:pt x="300667" y="55964"/>
                </a:cubicBezTo>
                <a:cubicBezTo>
                  <a:pt x="280559" y="73162"/>
                  <a:pt x="260186" y="86126"/>
                  <a:pt x="211767" y="103589"/>
                </a:cubicBezTo>
                <a:cubicBezTo>
                  <a:pt x="163348" y="121051"/>
                  <a:pt x="-11805" y="166824"/>
                  <a:pt x="630" y="1639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1C47DAD2-0BDB-4638-B981-50F28D0AD07E}"/>
              </a:ext>
            </a:extLst>
          </p:cNvPr>
          <p:cNvSpPr/>
          <p:nvPr/>
        </p:nvSpPr>
        <p:spPr>
          <a:xfrm>
            <a:off x="4850506" y="4816222"/>
            <a:ext cx="183996" cy="52059"/>
          </a:xfrm>
          <a:custGeom>
            <a:avLst/>
            <a:gdLst>
              <a:gd name="connsiteX0" fmla="*/ 180282 w 183996"/>
              <a:gd name="connsiteY0" fmla="*/ 253 h 52059"/>
              <a:gd name="connsiteX1" fmla="*/ 894 w 183996"/>
              <a:gd name="connsiteY1" fmla="*/ 51053 h 52059"/>
              <a:gd name="connsiteX2" fmla="*/ 113607 w 183996"/>
              <a:gd name="connsiteY2" fmla="*/ 32003 h 52059"/>
              <a:gd name="connsiteX3" fmla="*/ 180282 w 183996"/>
              <a:gd name="connsiteY3" fmla="*/ 253 h 5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996" h="52059">
                <a:moveTo>
                  <a:pt x="180282" y="253"/>
                </a:moveTo>
                <a:cubicBezTo>
                  <a:pt x="161496" y="3428"/>
                  <a:pt x="12006" y="45761"/>
                  <a:pt x="894" y="51053"/>
                </a:cubicBezTo>
                <a:cubicBezTo>
                  <a:pt x="-10219" y="56345"/>
                  <a:pt x="85296" y="39411"/>
                  <a:pt x="113607" y="32003"/>
                </a:cubicBezTo>
                <a:cubicBezTo>
                  <a:pt x="141917" y="24595"/>
                  <a:pt x="199068" y="-2922"/>
                  <a:pt x="180282" y="25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64A7D2D9-B0CE-4DC0-8D2D-012CF8012FD1}"/>
              </a:ext>
            </a:extLst>
          </p:cNvPr>
          <p:cNvSpPr/>
          <p:nvPr/>
        </p:nvSpPr>
        <p:spPr>
          <a:xfrm>
            <a:off x="4693925" y="4899008"/>
            <a:ext cx="94025" cy="146134"/>
          </a:xfrm>
          <a:custGeom>
            <a:avLst/>
            <a:gdLst>
              <a:gd name="connsiteX0" fmla="*/ 93975 w 94025"/>
              <a:gd name="connsiteY0" fmla="*/ 17 h 146134"/>
              <a:gd name="connsiteX1" fmla="*/ 30475 w 94025"/>
              <a:gd name="connsiteY1" fmla="*/ 104792 h 146134"/>
              <a:gd name="connsiteX2" fmla="*/ 313 w 94025"/>
              <a:gd name="connsiteY2" fmla="*/ 146067 h 146134"/>
              <a:gd name="connsiteX3" fmla="*/ 19363 w 94025"/>
              <a:gd name="connsiteY3" fmla="*/ 96855 h 146134"/>
              <a:gd name="connsiteX4" fmla="*/ 93975 w 94025"/>
              <a:gd name="connsiteY4" fmla="*/ 17 h 14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25" h="146134">
                <a:moveTo>
                  <a:pt x="93975" y="17"/>
                </a:moveTo>
                <a:cubicBezTo>
                  <a:pt x="95827" y="1340"/>
                  <a:pt x="46085" y="80451"/>
                  <a:pt x="30475" y="104792"/>
                </a:cubicBezTo>
                <a:cubicBezTo>
                  <a:pt x="14865" y="129133"/>
                  <a:pt x="2165" y="147390"/>
                  <a:pt x="313" y="146067"/>
                </a:cubicBezTo>
                <a:cubicBezTo>
                  <a:pt x="-1539" y="144744"/>
                  <a:pt x="4811" y="119874"/>
                  <a:pt x="19363" y="96855"/>
                </a:cubicBezTo>
                <a:cubicBezTo>
                  <a:pt x="33915" y="73836"/>
                  <a:pt x="92123" y="-1306"/>
                  <a:pt x="93975" y="1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D6993E7F-5562-4A4E-826E-6B3F30D8C978}"/>
              </a:ext>
            </a:extLst>
          </p:cNvPr>
          <p:cNvSpPr/>
          <p:nvPr/>
        </p:nvSpPr>
        <p:spPr>
          <a:xfrm>
            <a:off x="4694248" y="6479091"/>
            <a:ext cx="388972" cy="103742"/>
          </a:xfrm>
          <a:custGeom>
            <a:avLst/>
            <a:gdLst>
              <a:gd name="connsiteX0" fmla="*/ 519 w 388972"/>
              <a:gd name="connsiteY0" fmla="*/ 103742 h 103742"/>
              <a:gd name="connsiteX1" fmla="*/ 373052 w 388972"/>
              <a:gd name="connsiteY1" fmla="*/ 10609 h 103742"/>
              <a:gd name="connsiteX2" fmla="*/ 292619 w 388972"/>
              <a:gd name="connsiteY2" fmla="*/ 10609 h 103742"/>
              <a:gd name="connsiteX3" fmla="*/ 519 w 388972"/>
              <a:gd name="connsiteY3" fmla="*/ 103742 h 10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72" h="103742">
                <a:moveTo>
                  <a:pt x="519" y="103742"/>
                </a:moveTo>
                <a:cubicBezTo>
                  <a:pt x="13924" y="103742"/>
                  <a:pt x="324369" y="26131"/>
                  <a:pt x="373052" y="10609"/>
                </a:cubicBezTo>
                <a:cubicBezTo>
                  <a:pt x="421735" y="-4913"/>
                  <a:pt x="348358" y="-2091"/>
                  <a:pt x="292619" y="10609"/>
                </a:cubicBezTo>
                <a:cubicBezTo>
                  <a:pt x="236880" y="23309"/>
                  <a:pt x="-12886" y="103742"/>
                  <a:pt x="519" y="1037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B9C99D4-AD6B-479D-8607-0EE1D84913F5}"/>
              </a:ext>
            </a:extLst>
          </p:cNvPr>
          <p:cNvSpPr/>
          <p:nvPr/>
        </p:nvSpPr>
        <p:spPr>
          <a:xfrm>
            <a:off x="5082668" y="6310330"/>
            <a:ext cx="380829" cy="190380"/>
          </a:xfrm>
          <a:custGeom>
            <a:avLst/>
            <a:gdLst>
              <a:gd name="connsiteX0" fmla="*/ 10032 w 380829"/>
              <a:gd name="connsiteY0" fmla="*/ 187837 h 190380"/>
              <a:gd name="connsiteX1" fmla="*/ 310599 w 380829"/>
              <a:gd name="connsiteY1" fmla="*/ 73537 h 190380"/>
              <a:gd name="connsiteX2" fmla="*/ 365632 w 380829"/>
              <a:gd name="connsiteY2" fmla="*/ 1570 h 190380"/>
              <a:gd name="connsiteX3" fmla="*/ 94699 w 380829"/>
              <a:gd name="connsiteY3" fmla="*/ 141270 h 190380"/>
              <a:gd name="connsiteX4" fmla="*/ 10032 w 380829"/>
              <a:gd name="connsiteY4" fmla="*/ 187837 h 1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829" h="190380">
                <a:moveTo>
                  <a:pt x="10032" y="187837"/>
                </a:moveTo>
                <a:cubicBezTo>
                  <a:pt x="46015" y="176548"/>
                  <a:pt x="251332" y="104581"/>
                  <a:pt x="310599" y="73537"/>
                </a:cubicBezTo>
                <a:cubicBezTo>
                  <a:pt x="369866" y="42493"/>
                  <a:pt x="401615" y="-9719"/>
                  <a:pt x="365632" y="1570"/>
                </a:cubicBezTo>
                <a:cubicBezTo>
                  <a:pt x="329649" y="12859"/>
                  <a:pt x="146910" y="111637"/>
                  <a:pt x="94699" y="141270"/>
                </a:cubicBezTo>
                <a:cubicBezTo>
                  <a:pt x="42488" y="170903"/>
                  <a:pt x="-25951" y="199126"/>
                  <a:pt x="10032" y="18783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9DF8038E-083A-47C3-9BDE-0859F0650800}"/>
              </a:ext>
            </a:extLst>
          </p:cNvPr>
          <p:cNvSpPr/>
          <p:nvPr/>
        </p:nvSpPr>
        <p:spPr>
          <a:xfrm>
            <a:off x="4113975" y="6365507"/>
            <a:ext cx="1047388" cy="408416"/>
          </a:xfrm>
          <a:custGeom>
            <a:avLst/>
            <a:gdLst>
              <a:gd name="connsiteX0" fmla="*/ 10350 w 1047388"/>
              <a:gd name="connsiteY0" fmla="*/ 368 h 408416"/>
              <a:gd name="connsiteX1" fmla="*/ 129413 w 1047388"/>
              <a:gd name="connsiteY1" fmla="*/ 155943 h 408416"/>
              <a:gd name="connsiteX2" fmla="*/ 345313 w 1047388"/>
              <a:gd name="connsiteY2" fmla="*/ 281356 h 408416"/>
              <a:gd name="connsiteX3" fmla="*/ 504063 w 1047388"/>
              <a:gd name="connsiteY3" fmla="*/ 333743 h 408416"/>
              <a:gd name="connsiteX4" fmla="*/ 729488 w 1047388"/>
              <a:gd name="connsiteY4" fmla="*/ 405181 h 408416"/>
              <a:gd name="connsiteX5" fmla="*/ 956500 w 1047388"/>
              <a:gd name="connsiteY5" fmla="*/ 386131 h 408416"/>
              <a:gd name="connsiteX6" fmla="*/ 1029525 w 1047388"/>
              <a:gd name="connsiteY6" fmla="*/ 322631 h 408416"/>
              <a:gd name="connsiteX7" fmla="*/ 640588 w 1047388"/>
              <a:gd name="connsiteY7" fmla="*/ 408356 h 408416"/>
              <a:gd name="connsiteX8" fmla="*/ 337375 w 1047388"/>
              <a:gd name="connsiteY8" fmla="*/ 306756 h 408416"/>
              <a:gd name="connsiteX9" fmla="*/ 42100 w 1047388"/>
              <a:gd name="connsiteY9" fmla="*/ 117843 h 408416"/>
              <a:gd name="connsiteX10" fmla="*/ 10350 w 1047388"/>
              <a:gd name="connsiteY10" fmla="*/ 368 h 40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388" h="408416">
                <a:moveTo>
                  <a:pt x="10350" y="368"/>
                </a:moveTo>
                <a:cubicBezTo>
                  <a:pt x="24902" y="6718"/>
                  <a:pt x="73586" y="109112"/>
                  <a:pt x="129413" y="155943"/>
                </a:cubicBezTo>
                <a:cubicBezTo>
                  <a:pt x="185240" y="202774"/>
                  <a:pt x="282871" y="251723"/>
                  <a:pt x="345313" y="281356"/>
                </a:cubicBezTo>
                <a:cubicBezTo>
                  <a:pt x="407755" y="310989"/>
                  <a:pt x="504063" y="333743"/>
                  <a:pt x="504063" y="333743"/>
                </a:cubicBezTo>
                <a:cubicBezTo>
                  <a:pt x="568092" y="354380"/>
                  <a:pt x="654082" y="396450"/>
                  <a:pt x="729488" y="405181"/>
                </a:cubicBezTo>
                <a:cubicBezTo>
                  <a:pt x="804894" y="413912"/>
                  <a:pt x="906494" y="399889"/>
                  <a:pt x="956500" y="386131"/>
                </a:cubicBezTo>
                <a:cubicBezTo>
                  <a:pt x="1006506" y="372373"/>
                  <a:pt x="1082177" y="318927"/>
                  <a:pt x="1029525" y="322631"/>
                </a:cubicBezTo>
                <a:cubicBezTo>
                  <a:pt x="976873" y="326335"/>
                  <a:pt x="755946" y="411002"/>
                  <a:pt x="640588" y="408356"/>
                </a:cubicBezTo>
                <a:cubicBezTo>
                  <a:pt x="525230" y="405710"/>
                  <a:pt x="437123" y="355175"/>
                  <a:pt x="337375" y="306756"/>
                </a:cubicBezTo>
                <a:cubicBezTo>
                  <a:pt x="237627" y="258337"/>
                  <a:pt x="95017" y="164410"/>
                  <a:pt x="42100" y="117843"/>
                </a:cubicBezTo>
                <a:cubicBezTo>
                  <a:pt x="-10817" y="71276"/>
                  <a:pt x="-4202" y="-5982"/>
                  <a:pt x="10350" y="36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4AB2468B-B5F7-48C6-8751-53D15A78BCC9}"/>
              </a:ext>
            </a:extLst>
          </p:cNvPr>
          <p:cNvSpPr/>
          <p:nvPr/>
        </p:nvSpPr>
        <p:spPr>
          <a:xfrm>
            <a:off x="4364038" y="4961290"/>
            <a:ext cx="196954" cy="99660"/>
          </a:xfrm>
          <a:custGeom>
            <a:avLst/>
            <a:gdLst>
              <a:gd name="connsiteX0" fmla="*/ 0 w 196954"/>
              <a:gd name="connsiteY0" fmla="*/ 99660 h 99660"/>
              <a:gd name="connsiteX1" fmla="*/ 53975 w 196954"/>
              <a:gd name="connsiteY1" fmla="*/ 50448 h 99660"/>
              <a:gd name="connsiteX2" fmla="*/ 82550 w 196954"/>
              <a:gd name="connsiteY2" fmla="*/ 7585 h 99660"/>
              <a:gd name="connsiteX3" fmla="*/ 96837 w 196954"/>
              <a:gd name="connsiteY3" fmla="*/ 1235 h 99660"/>
              <a:gd name="connsiteX4" fmla="*/ 153987 w 196954"/>
              <a:gd name="connsiteY4" fmla="*/ 21873 h 99660"/>
              <a:gd name="connsiteX5" fmla="*/ 192087 w 196954"/>
              <a:gd name="connsiteY5" fmla="*/ 53623 h 99660"/>
              <a:gd name="connsiteX6" fmla="*/ 193675 w 196954"/>
              <a:gd name="connsiteY6" fmla="*/ 93310 h 99660"/>
              <a:gd name="connsiteX7" fmla="*/ 166687 w 196954"/>
              <a:gd name="connsiteY7" fmla="*/ 94898 h 99660"/>
              <a:gd name="connsiteX8" fmla="*/ 103187 w 196954"/>
              <a:gd name="connsiteY8" fmla="*/ 94898 h 99660"/>
              <a:gd name="connsiteX9" fmla="*/ 0 w 196954"/>
              <a:gd name="connsiteY9" fmla="*/ 99660 h 9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954" h="99660">
                <a:moveTo>
                  <a:pt x="0" y="99660"/>
                </a:moveTo>
                <a:cubicBezTo>
                  <a:pt x="20108" y="82727"/>
                  <a:pt x="40217" y="65794"/>
                  <a:pt x="53975" y="50448"/>
                </a:cubicBezTo>
                <a:cubicBezTo>
                  <a:pt x="67733" y="35102"/>
                  <a:pt x="75406" y="15787"/>
                  <a:pt x="82550" y="7585"/>
                </a:cubicBezTo>
                <a:cubicBezTo>
                  <a:pt x="89694" y="-617"/>
                  <a:pt x="84931" y="-1146"/>
                  <a:pt x="96837" y="1235"/>
                </a:cubicBezTo>
                <a:cubicBezTo>
                  <a:pt x="108743" y="3616"/>
                  <a:pt x="138112" y="13142"/>
                  <a:pt x="153987" y="21873"/>
                </a:cubicBezTo>
                <a:cubicBezTo>
                  <a:pt x="169862" y="30604"/>
                  <a:pt x="185472" y="41717"/>
                  <a:pt x="192087" y="53623"/>
                </a:cubicBezTo>
                <a:cubicBezTo>
                  <a:pt x="198702" y="65529"/>
                  <a:pt x="197908" y="86431"/>
                  <a:pt x="193675" y="93310"/>
                </a:cubicBezTo>
                <a:cubicBezTo>
                  <a:pt x="189442" y="100189"/>
                  <a:pt x="181768" y="94633"/>
                  <a:pt x="166687" y="94898"/>
                </a:cubicBezTo>
                <a:cubicBezTo>
                  <a:pt x="151606" y="95163"/>
                  <a:pt x="103187" y="94898"/>
                  <a:pt x="103187" y="94898"/>
                </a:cubicBezTo>
                <a:lnTo>
                  <a:pt x="0" y="99660"/>
                </a:ln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11DDE893-4CF3-4975-9A25-9C2A2488609B}"/>
              </a:ext>
            </a:extLst>
          </p:cNvPr>
          <p:cNvSpPr/>
          <p:nvPr/>
        </p:nvSpPr>
        <p:spPr>
          <a:xfrm>
            <a:off x="5153822" y="4924151"/>
            <a:ext cx="127791" cy="192363"/>
          </a:xfrm>
          <a:custGeom>
            <a:avLst/>
            <a:gdLst>
              <a:gd name="connsiteX0" fmla="*/ 127791 w 127791"/>
              <a:gd name="connsiteY0" fmla="*/ 274 h 192363"/>
              <a:gd name="connsiteX1" fmla="*/ 54766 w 127791"/>
              <a:gd name="connsiteY1" fmla="*/ 52662 h 192363"/>
              <a:gd name="connsiteX2" fmla="*/ 27778 w 127791"/>
              <a:gd name="connsiteY2" fmla="*/ 127274 h 192363"/>
              <a:gd name="connsiteX3" fmla="*/ 791 w 127791"/>
              <a:gd name="connsiteY3" fmla="*/ 192362 h 192363"/>
              <a:gd name="connsiteX4" fmla="*/ 8728 w 127791"/>
              <a:gd name="connsiteY4" fmla="*/ 128862 h 192363"/>
              <a:gd name="connsiteX5" fmla="*/ 24603 w 127791"/>
              <a:gd name="connsiteY5" fmla="*/ 74887 h 192363"/>
              <a:gd name="connsiteX6" fmla="*/ 54766 w 127791"/>
              <a:gd name="connsiteY6" fmla="*/ 33612 h 192363"/>
              <a:gd name="connsiteX7" fmla="*/ 127791 w 127791"/>
              <a:gd name="connsiteY7" fmla="*/ 274 h 19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91" h="192363">
                <a:moveTo>
                  <a:pt x="127791" y="274"/>
                </a:moveTo>
                <a:cubicBezTo>
                  <a:pt x="127791" y="3449"/>
                  <a:pt x="71435" y="31495"/>
                  <a:pt x="54766" y="52662"/>
                </a:cubicBezTo>
                <a:cubicBezTo>
                  <a:pt x="38097" y="73829"/>
                  <a:pt x="36774" y="103991"/>
                  <a:pt x="27778" y="127274"/>
                </a:cubicBezTo>
                <a:cubicBezTo>
                  <a:pt x="18782" y="150557"/>
                  <a:pt x="3966" y="192097"/>
                  <a:pt x="791" y="192362"/>
                </a:cubicBezTo>
                <a:cubicBezTo>
                  <a:pt x="-2384" y="192627"/>
                  <a:pt x="4759" y="148441"/>
                  <a:pt x="8728" y="128862"/>
                </a:cubicBezTo>
                <a:cubicBezTo>
                  <a:pt x="12697" y="109283"/>
                  <a:pt x="16930" y="90762"/>
                  <a:pt x="24603" y="74887"/>
                </a:cubicBezTo>
                <a:cubicBezTo>
                  <a:pt x="32276" y="59012"/>
                  <a:pt x="41272" y="44989"/>
                  <a:pt x="54766" y="33612"/>
                </a:cubicBezTo>
                <a:cubicBezTo>
                  <a:pt x="68260" y="22235"/>
                  <a:pt x="127791" y="-2901"/>
                  <a:pt x="127791" y="2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1E042292-932F-44C8-94AF-B95308224AEA}"/>
              </a:ext>
            </a:extLst>
          </p:cNvPr>
          <p:cNvSpPr/>
          <p:nvPr/>
        </p:nvSpPr>
        <p:spPr>
          <a:xfrm>
            <a:off x="5104583" y="4995818"/>
            <a:ext cx="88568" cy="41577"/>
          </a:xfrm>
          <a:custGeom>
            <a:avLst/>
            <a:gdLst>
              <a:gd name="connsiteX0" fmla="*/ 817 w 88568"/>
              <a:gd name="connsiteY0" fmla="*/ 45 h 41577"/>
              <a:gd name="connsiteX1" fmla="*/ 46855 w 88568"/>
              <a:gd name="connsiteY1" fmla="*/ 33382 h 41577"/>
              <a:gd name="connsiteX2" fmla="*/ 88130 w 88568"/>
              <a:gd name="connsiteY2" fmla="*/ 41320 h 41577"/>
              <a:gd name="connsiteX3" fmla="*/ 817 w 88568"/>
              <a:gd name="connsiteY3" fmla="*/ 45 h 4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68" h="41577">
                <a:moveTo>
                  <a:pt x="817" y="45"/>
                </a:moveTo>
                <a:cubicBezTo>
                  <a:pt x="-6062" y="-1278"/>
                  <a:pt x="32303" y="26503"/>
                  <a:pt x="46855" y="33382"/>
                </a:cubicBezTo>
                <a:cubicBezTo>
                  <a:pt x="61407" y="40261"/>
                  <a:pt x="92628" y="42378"/>
                  <a:pt x="88130" y="41320"/>
                </a:cubicBezTo>
                <a:cubicBezTo>
                  <a:pt x="83632" y="40262"/>
                  <a:pt x="7696" y="1368"/>
                  <a:pt x="817" y="4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4F20DE96-C4FD-47C6-8B18-389109251E6B}"/>
              </a:ext>
            </a:extLst>
          </p:cNvPr>
          <p:cNvSpPr/>
          <p:nvPr/>
        </p:nvSpPr>
        <p:spPr>
          <a:xfrm>
            <a:off x="5122702" y="4891060"/>
            <a:ext cx="84453" cy="128905"/>
          </a:xfrm>
          <a:custGeom>
            <a:avLst/>
            <a:gdLst>
              <a:gd name="connsiteX0" fmla="*/ 84298 w 84453"/>
              <a:gd name="connsiteY0" fmla="*/ 28 h 128905"/>
              <a:gd name="connsiteX1" fmla="*/ 27148 w 84453"/>
              <a:gd name="connsiteY1" fmla="*/ 61940 h 128905"/>
              <a:gd name="connsiteX2" fmla="*/ 49373 w 84453"/>
              <a:gd name="connsiteY2" fmla="*/ 84165 h 128905"/>
              <a:gd name="connsiteX3" fmla="*/ 43023 w 84453"/>
              <a:gd name="connsiteY3" fmla="*/ 128615 h 128905"/>
              <a:gd name="connsiteX4" fmla="*/ 39848 w 84453"/>
              <a:gd name="connsiteY4" fmla="*/ 103215 h 128905"/>
              <a:gd name="connsiteX5" fmla="*/ 8098 w 84453"/>
              <a:gd name="connsiteY5" fmla="*/ 100040 h 128905"/>
              <a:gd name="connsiteX6" fmla="*/ 161 w 84453"/>
              <a:gd name="connsiteY6" fmla="*/ 84165 h 128905"/>
              <a:gd name="connsiteX7" fmla="*/ 6511 w 84453"/>
              <a:gd name="connsiteY7" fmla="*/ 54003 h 128905"/>
              <a:gd name="connsiteX8" fmla="*/ 84298 w 84453"/>
              <a:gd name="connsiteY8" fmla="*/ 28 h 12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53" h="128905">
                <a:moveTo>
                  <a:pt x="84298" y="28"/>
                </a:moveTo>
                <a:cubicBezTo>
                  <a:pt x="87737" y="1351"/>
                  <a:pt x="32969" y="47917"/>
                  <a:pt x="27148" y="61940"/>
                </a:cubicBezTo>
                <a:cubicBezTo>
                  <a:pt x="21327" y="75963"/>
                  <a:pt x="46727" y="73052"/>
                  <a:pt x="49373" y="84165"/>
                </a:cubicBezTo>
                <a:cubicBezTo>
                  <a:pt x="52019" y="95278"/>
                  <a:pt x="44610" y="125440"/>
                  <a:pt x="43023" y="128615"/>
                </a:cubicBezTo>
                <a:cubicBezTo>
                  <a:pt x="41436" y="131790"/>
                  <a:pt x="45669" y="107977"/>
                  <a:pt x="39848" y="103215"/>
                </a:cubicBezTo>
                <a:cubicBezTo>
                  <a:pt x="34027" y="98453"/>
                  <a:pt x="14713" y="103215"/>
                  <a:pt x="8098" y="100040"/>
                </a:cubicBezTo>
                <a:cubicBezTo>
                  <a:pt x="1483" y="96865"/>
                  <a:pt x="425" y="91838"/>
                  <a:pt x="161" y="84165"/>
                </a:cubicBezTo>
                <a:cubicBezTo>
                  <a:pt x="-103" y="76492"/>
                  <a:pt x="-897" y="64851"/>
                  <a:pt x="6511" y="54003"/>
                </a:cubicBezTo>
                <a:cubicBezTo>
                  <a:pt x="13919" y="43155"/>
                  <a:pt x="80859" y="-1295"/>
                  <a:pt x="84298" y="2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D680CAD1-6631-4329-8736-3D1E6AE9ADB6}"/>
              </a:ext>
            </a:extLst>
          </p:cNvPr>
          <p:cNvSpPr/>
          <p:nvPr/>
        </p:nvSpPr>
        <p:spPr>
          <a:xfrm rot="7460305" flipH="1">
            <a:off x="5539454" y="5054598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6A6EC02C-41D3-4DAE-9D75-3412D04D5CF5}"/>
              </a:ext>
            </a:extLst>
          </p:cNvPr>
          <p:cNvSpPr/>
          <p:nvPr/>
        </p:nvSpPr>
        <p:spPr>
          <a:xfrm rot="7460305" flipH="1">
            <a:off x="5509821" y="5060948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589F1DCB-74C7-4CA9-BC4B-9F484347DCFF}"/>
              </a:ext>
            </a:extLst>
          </p:cNvPr>
          <p:cNvSpPr/>
          <p:nvPr/>
        </p:nvSpPr>
        <p:spPr>
          <a:xfrm rot="7460305" flipH="1">
            <a:off x="5471721" y="5077881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E9B20EB4-8B46-494B-914A-525B86B510FD}"/>
              </a:ext>
            </a:extLst>
          </p:cNvPr>
          <p:cNvSpPr/>
          <p:nvPr/>
        </p:nvSpPr>
        <p:spPr>
          <a:xfrm rot="7460305" flipH="1">
            <a:off x="5433622" y="506306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9AAA619B-6850-4A90-B509-A80ABDB5F9C3}"/>
              </a:ext>
            </a:extLst>
          </p:cNvPr>
          <p:cNvSpPr/>
          <p:nvPr/>
        </p:nvSpPr>
        <p:spPr>
          <a:xfrm rot="8385626" flipH="1">
            <a:off x="5363771" y="5077880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AE662EFA-7018-4404-BBED-83E218D7CF15}"/>
              </a:ext>
            </a:extLst>
          </p:cNvPr>
          <p:cNvSpPr/>
          <p:nvPr/>
        </p:nvSpPr>
        <p:spPr>
          <a:xfrm rot="9390052" flipH="1">
            <a:off x="5298154" y="510116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1E3C0E0-614D-40D3-9F26-AE7A3FE2FB28}"/>
              </a:ext>
            </a:extLst>
          </p:cNvPr>
          <p:cNvSpPr/>
          <p:nvPr/>
        </p:nvSpPr>
        <p:spPr>
          <a:xfrm rot="9596898">
            <a:off x="3983956" y="5050057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1BEEAD64-9907-4071-8179-0AE58C975E4A}"/>
              </a:ext>
            </a:extLst>
          </p:cNvPr>
          <p:cNvSpPr/>
          <p:nvPr/>
        </p:nvSpPr>
        <p:spPr>
          <a:xfrm rot="9596898">
            <a:off x="4007769" y="5069107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29DFDAF5-7EE2-4C11-B970-44EB571CABA8}"/>
              </a:ext>
            </a:extLst>
          </p:cNvPr>
          <p:cNvSpPr/>
          <p:nvPr/>
        </p:nvSpPr>
        <p:spPr>
          <a:xfrm rot="9596898">
            <a:off x="4039519" y="5086569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B8116348-7903-4F7C-8BDF-1EB53F99E27C}"/>
              </a:ext>
            </a:extLst>
          </p:cNvPr>
          <p:cNvSpPr/>
          <p:nvPr/>
        </p:nvSpPr>
        <p:spPr>
          <a:xfrm rot="9596898">
            <a:off x="4101431" y="5102444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A9693233-17AD-49CA-8CC8-55B829FB034E}"/>
              </a:ext>
            </a:extLst>
          </p:cNvPr>
          <p:cNvSpPr/>
          <p:nvPr/>
        </p:nvSpPr>
        <p:spPr>
          <a:xfrm rot="8301273">
            <a:off x="4161756" y="5113556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E431F564-9A7F-4FA0-AC37-1D03D66FC580}"/>
              </a:ext>
            </a:extLst>
          </p:cNvPr>
          <p:cNvSpPr/>
          <p:nvPr/>
        </p:nvSpPr>
        <p:spPr>
          <a:xfrm rot="7914257">
            <a:off x="4196682" y="5111969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7CF0E52F-BCB1-48C3-86A2-EB2D64F63833}"/>
              </a:ext>
            </a:extLst>
          </p:cNvPr>
          <p:cNvSpPr/>
          <p:nvPr/>
        </p:nvSpPr>
        <p:spPr>
          <a:xfrm>
            <a:off x="4267187" y="4938570"/>
            <a:ext cx="117390" cy="83598"/>
          </a:xfrm>
          <a:custGeom>
            <a:avLst/>
            <a:gdLst>
              <a:gd name="connsiteX0" fmla="*/ 13 w 117390"/>
              <a:gd name="connsiteY0" fmla="*/ 14430 h 83598"/>
              <a:gd name="connsiteX1" fmla="*/ 77801 w 117390"/>
              <a:gd name="connsiteY1" fmla="*/ 39830 h 83598"/>
              <a:gd name="connsiteX2" fmla="*/ 107963 w 117390"/>
              <a:gd name="connsiteY2" fmla="*/ 71580 h 83598"/>
              <a:gd name="connsiteX3" fmla="*/ 115901 w 117390"/>
              <a:gd name="connsiteY3" fmla="*/ 81105 h 83598"/>
              <a:gd name="connsiteX4" fmla="*/ 112726 w 117390"/>
              <a:gd name="connsiteY4" fmla="*/ 28718 h 83598"/>
              <a:gd name="connsiteX5" fmla="*/ 71451 w 117390"/>
              <a:gd name="connsiteY5" fmla="*/ 1730 h 83598"/>
              <a:gd name="connsiteX6" fmla="*/ 13 w 117390"/>
              <a:gd name="connsiteY6" fmla="*/ 14430 h 8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90" h="83598">
                <a:moveTo>
                  <a:pt x="13" y="14430"/>
                </a:moveTo>
                <a:cubicBezTo>
                  <a:pt x="1071" y="20780"/>
                  <a:pt x="59809" y="30305"/>
                  <a:pt x="77801" y="39830"/>
                </a:cubicBezTo>
                <a:cubicBezTo>
                  <a:pt x="95793" y="49355"/>
                  <a:pt x="101613" y="64701"/>
                  <a:pt x="107963" y="71580"/>
                </a:cubicBezTo>
                <a:cubicBezTo>
                  <a:pt x="114313" y="78459"/>
                  <a:pt x="115107" y="88249"/>
                  <a:pt x="115901" y="81105"/>
                </a:cubicBezTo>
                <a:cubicBezTo>
                  <a:pt x="116695" y="73961"/>
                  <a:pt x="120134" y="41947"/>
                  <a:pt x="112726" y="28718"/>
                </a:cubicBezTo>
                <a:cubicBezTo>
                  <a:pt x="105318" y="15489"/>
                  <a:pt x="83357" y="8080"/>
                  <a:pt x="71451" y="1730"/>
                </a:cubicBezTo>
                <a:cubicBezTo>
                  <a:pt x="59545" y="-4620"/>
                  <a:pt x="-1045" y="8080"/>
                  <a:pt x="13" y="1443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92072359-23B5-4F29-A7CC-47C7F550396C}"/>
              </a:ext>
            </a:extLst>
          </p:cNvPr>
          <p:cNvSpPr/>
          <p:nvPr/>
        </p:nvSpPr>
        <p:spPr>
          <a:xfrm>
            <a:off x="3951037" y="4899067"/>
            <a:ext cx="63530" cy="85683"/>
          </a:xfrm>
          <a:custGeom>
            <a:avLst/>
            <a:gdLst>
              <a:gd name="connsiteX0" fmla="*/ 62163 w 63530"/>
              <a:gd name="connsiteY0" fmla="*/ 1546 h 85683"/>
              <a:gd name="connsiteX1" fmla="*/ 51051 w 63530"/>
              <a:gd name="connsiteY1" fmla="*/ 68221 h 85683"/>
              <a:gd name="connsiteX2" fmla="*/ 55813 w 63530"/>
              <a:gd name="connsiteY2" fmla="*/ 85683 h 85683"/>
              <a:gd name="connsiteX3" fmla="*/ 25651 w 63530"/>
              <a:gd name="connsiteY3" fmla="*/ 68221 h 85683"/>
              <a:gd name="connsiteX4" fmla="*/ 251 w 63530"/>
              <a:gd name="connsiteY4" fmla="*/ 57108 h 85683"/>
              <a:gd name="connsiteX5" fmla="*/ 14538 w 63530"/>
              <a:gd name="connsiteY5" fmla="*/ 23771 h 85683"/>
              <a:gd name="connsiteX6" fmla="*/ 62163 w 63530"/>
              <a:gd name="connsiteY6" fmla="*/ 1546 h 8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30" h="85683">
                <a:moveTo>
                  <a:pt x="62163" y="1546"/>
                </a:moveTo>
                <a:cubicBezTo>
                  <a:pt x="68248" y="8954"/>
                  <a:pt x="52109" y="54198"/>
                  <a:pt x="51051" y="68221"/>
                </a:cubicBezTo>
                <a:cubicBezTo>
                  <a:pt x="49993" y="82244"/>
                  <a:pt x="60046" y="85683"/>
                  <a:pt x="55813" y="85683"/>
                </a:cubicBezTo>
                <a:cubicBezTo>
                  <a:pt x="51580" y="85683"/>
                  <a:pt x="34911" y="72983"/>
                  <a:pt x="25651" y="68221"/>
                </a:cubicBezTo>
                <a:cubicBezTo>
                  <a:pt x="16391" y="63459"/>
                  <a:pt x="2103" y="64516"/>
                  <a:pt x="251" y="57108"/>
                </a:cubicBezTo>
                <a:cubicBezTo>
                  <a:pt x="-1601" y="49700"/>
                  <a:pt x="7130" y="32238"/>
                  <a:pt x="14538" y="23771"/>
                </a:cubicBezTo>
                <a:cubicBezTo>
                  <a:pt x="21946" y="15304"/>
                  <a:pt x="56078" y="-5862"/>
                  <a:pt x="62163" y="154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F5E07B01-0DC4-46F3-A33B-F214C81C5302}"/>
              </a:ext>
            </a:extLst>
          </p:cNvPr>
          <p:cNvSpPr/>
          <p:nvPr/>
        </p:nvSpPr>
        <p:spPr>
          <a:xfrm>
            <a:off x="4084573" y="4978325"/>
            <a:ext cx="138360" cy="52877"/>
          </a:xfrm>
          <a:custGeom>
            <a:avLst/>
            <a:gdLst>
              <a:gd name="connsiteX0" fmla="*/ 65 w 138360"/>
              <a:gd name="connsiteY0" fmla="*/ 75 h 52877"/>
              <a:gd name="connsiteX1" fmla="*/ 69915 w 138360"/>
              <a:gd name="connsiteY1" fmla="*/ 38175 h 52877"/>
              <a:gd name="connsiteX2" fmla="*/ 138177 w 138360"/>
              <a:gd name="connsiteY2" fmla="*/ 44525 h 52877"/>
              <a:gd name="connsiteX3" fmla="*/ 88965 w 138360"/>
              <a:gd name="connsiteY3" fmla="*/ 52463 h 52877"/>
              <a:gd name="connsiteX4" fmla="*/ 57215 w 138360"/>
              <a:gd name="connsiteY4" fmla="*/ 49288 h 52877"/>
              <a:gd name="connsiteX5" fmla="*/ 65 w 138360"/>
              <a:gd name="connsiteY5" fmla="*/ 75 h 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60" h="52877">
                <a:moveTo>
                  <a:pt x="65" y="75"/>
                </a:moveTo>
                <a:cubicBezTo>
                  <a:pt x="2182" y="-1777"/>
                  <a:pt x="46897" y="30767"/>
                  <a:pt x="69915" y="38175"/>
                </a:cubicBezTo>
                <a:cubicBezTo>
                  <a:pt x="92933" y="45583"/>
                  <a:pt x="135002" y="42144"/>
                  <a:pt x="138177" y="44525"/>
                </a:cubicBezTo>
                <a:cubicBezTo>
                  <a:pt x="141352" y="46906"/>
                  <a:pt x="102459" y="51669"/>
                  <a:pt x="88965" y="52463"/>
                </a:cubicBezTo>
                <a:cubicBezTo>
                  <a:pt x="75471" y="53257"/>
                  <a:pt x="66740" y="53257"/>
                  <a:pt x="57215" y="49288"/>
                </a:cubicBezTo>
                <a:cubicBezTo>
                  <a:pt x="47690" y="45319"/>
                  <a:pt x="-2052" y="1927"/>
                  <a:pt x="65" y="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F177E6C8-FF52-4519-876F-7DD0B59F1384}"/>
              </a:ext>
            </a:extLst>
          </p:cNvPr>
          <p:cNvSpPr/>
          <p:nvPr/>
        </p:nvSpPr>
        <p:spPr>
          <a:xfrm>
            <a:off x="4236836" y="5022849"/>
            <a:ext cx="135370" cy="55573"/>
          </a:xfrm>
          <a:custGeom>
            <a:avLst/>
            <a:gdLst>
              <a:gd name="connsiteX0" fmla="*/ 135139 w 135370"/>
              <a:gd name="connsiteY0" fmla="*/ 1 h 55573"/>
              <a:gd name="connsiteX1" fmla="*/ 60527 w 135370"/>
              <a:gd name="connsiteY1" fmla="*/ 41276 h 55573"/>
              <a:gd name="connsiteX2" fmla="*/ 202 w 135370"/>
              <a:gd name="connsiteY2" fmla="*/ 55564 h 55573"/>
              <a:gd name="connsiteX3" fmla="*/ 81164 w 135370"/>
              <a:gd name="connsiteY3" fmla="*/ 39689 h 55573"/>
              <a:gd name="connsiteX4" fmla="*/ 135139 w 135370"/>
              <a:gd name="connsiteY4" fmla="*/ 1 h 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70" h="55573">
                <a:moveTo>
                  <a:pt x="135139" y="1"/>
                </a:moveTo>
                <a:cubicBezTo>
                  <a:pt x="131700" y="265"/>
                  <a:pt x="83016" y="32016"/>
                  <a:pt x="60527" y="41276"/>
                </a:cubicBezTo>
                <a:cubicBezTo>
                  <a:pt x="38038" y="50536"/>
                  <a:pt x="-3237" y="55828"/>
                  <a:pt x="202" y="55564"/>
                </a:cubicBezTo>
                <a:cubicBezTo>
                  <a:pt x="3641" y="55300"/>
                  <a:pt x="59468" y="47097"/>
                  <a:pt x="81164" y="39689"/>
                </a:cubicBezTo>
                <a:cubicBezTo>
                  <a:pt x="102860" y="32281"/>
                  <a:pt x="138578" y="-263"/>
                  <a:pt x="135139" y="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4DB38922-856F-4263-B8F3-9BBCA82A964F}"/>
              </a:ext>
            </a:extLst>
          </p:cNvPr>
          <p:cNvSpPr/>
          <p:nvPr/>
        </p:nvSpPr>
        <p:spPr>
          <a:xfrm>
            <a:off x="5284777" y="4928801"/>
            <a:ext cx="171578" cy="83318"/>
          </a:xfrm>
          <a:custGeom>
            <a:avLst/>
            <a:gdLst>
              <a:gd name="connsiteX0" fmla="*/ 11 w 171578"/>
              <a:gd name="connsiteY0" fmla="*/ 387 h 83318"/>
              <a:gd name="connsiteX1" fmla="*/ 34936 w 171578"/>
              <a:gd name="connsiteY1" fmla="*/ 41662 h 83318"/>
              <a:gd name="connsiteX2" fmla="*/ 109548 w 171578"/>
              <a:gd name="connsiteY2" fmla="*/ 59124 h 83318"/>
              <a:gd name="connsiteX3" fmla="*/ 171461 w 171578"/>
              <a:gd name="connsiteY3" fmla="*/ 49599 h 83318"/>
              <a:gd name="connsiteX4" fmla="*/ 123836 w 171578"/>
              <a:gd name="connsiteY4" fmla="*/ 76587 h 83318"/>
              <a:gd name="connsiteX5" fmla="*/ 77798 w 171578"/>
              <a:gd name="connsiteY5" fmla="*/ 82937 h 83318"/>
              <a:gd name="connsiteX6" fmla="*/ 38111 w 171578"/>
              <a:gd name="connsiteY6" fmla="*/ 68649 h 83318"/>
              <a:gd name="connsiteX7" fmla="*/ 11 w 171578"/>
              <a:gd name="connsiteY7" fmla="*/ 387 h 8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578" h="83318">
                <a:moveTo>
                  <a:pt x="11" y="387"/>
                </a:moveTo>
                <a:cubicBezTo>
                  <a:pt x="-518" y="-4111"/>
                  <a:pt x="16680" y="31873"/>
                  <a:pt x="34936" y="41662"/>
                </a:cubicBezTo>
                <a:cubicBezTo>
                  <a:pt x="53192" y="51452"/>
                  <a:pt x="86794" y="57801"/>
                  <a:pt x="109548" y="59124"/>
                </a:cubicBezTo>
                <a:cubicBezTo>
                  <a:pt x="132302" y="60447"/>
                  <a:pt x="169080" y="46689"/>
                  <a:pt x="171461" y="49599"/>
                </a:cubicBezTo>
                <a:cubicBezTo>
                  <a:pt x="173842" y="52509"/>
                  <a:pt x="139446" y="71031"/>
                  <a:pt x="123836" y="76587"/>
                </a:cubicBezTo>
                <a:cubicBezTo>
                  <a:pt x="108226" y="82143"/>
                  <a:pt x="92085" y="84260"/>
                  <a:pt x="77798" y="82937"/>
                </a:cubicBezTo>
                <a:cubicBezTo>
                  <a:pt x="63511" y="81614"/>
                  <a:pt x="52134" y="79762"/>
                  <a:pt x="38111" y="68649"/>
                </a:cubicBezTo>
                <a:cubicBezTo>
                  <a:pt x="24088" y="57536"/>
                  <a:pt x="540" y="4885"/>
                  <a:pt x="11" y="38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ADF694F6-4474-4437-924F-67A15E317600}"/>
              </a:ext>
            </a:extLst>
          </p:cNvPr>
          <p:cNvSpPr/>
          <p:nvPr/>
        </p:nvSpPr>
        <p:spPr>
          <a:xfrm rot="7460305" flipH="1">
            <a:off x="5625179" y="4987923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DF245CDB-AAA7-4A16-9BC6-B027DDE17578}"/>
              </a:ext>
            </a:extLst>
          </p:cNvPr>
          <p:cNvSpPr/>
          <p:nvPr/>
        </p:nvSpPr>
        <p:spPr>
          <a:xfrm rot="7460305" flipH="1">
            <a:off x="5590253" y="502443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C0FA784-45F4-43A7-BB0B-00F60443D315}"/>
              </a:ext>
            </a:extLst>
          </p:cNvPr>
          <p:cNvSpPr/>
          <p:nvPr/>
        </p:nvSpPr>
        <p:spPr>
          <a:xfrm>
            <a:off x="3680728" y="4165619"/>
            <a:ext cx="182859" cy="521073"/>
          </a:xfrm>
          <a:custGeom>
            <a:avLst/>
            <a:gdLst>
              <a:gd name="connsiteX0" fmla="*/ 182189 w 182859"/>
              <a:gd name="connsiteY0" fmla="*/ 6331 h 521073"/>
              <a:gd name="connsiteX1" fmla="*/ 42489 w 182859"/>
              <a:gd name="connsiteY1" fmla="*/ 298431 h 521073"/>
              <a:gd name="connsiteX2" fmla="*/ 55189 w 182859"/>
              <a:gd name="connsiteY2" fmla="*/ 425431 h 521073"/>
              <a:gd name="connsiteX3" fmla="*/ 4389 w 182859"/>
              <a:gd name="connsiteY3" fmla="*/ 520681 h 521073"/>
              <a:gd name="connsiteX4" fmla="*/ 6505 w 182859"/>
              <a:gd name="connsiteY4" fmla="*/ 389448 h 521073"/>
              <a:gd name="connsiteX5" fmla="*/ 38255 w 182859"/>
              <a:gd name="connsiteY5" fmla="*/ 228581 h 521073"/>
              <a:gd name="connsiteX6" fmla="*/ 93289 w 182859"/>
              <a:gd name="connsiteY6" fmla="*/ 105814 h 521073"/>
              <a:gd name="connsiteX7" fmla="*/ 182189 w 182859"/>
              <a:gd name="connsiteY7" fmla="*/ 6331 h 52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59" h="521073">
                <a:moveTo>
                  <a:pt x="182189" y="6331"/>
                </a:moveTo>
                <a:cubicBezTo>
                  <a:pt x="173722" y="38434"/>
                  <a:pt x="63656" y="228581"/>
                  <a:pt x="42489" y="298431"/>
                </a:cubicBezTo>
                <a:cubicBezTo>
                  <a:pt x="21322" y="368281"/>
                  <a:pt x="61539" y="388389"/>
                  <a:pt x="55189" y="425431"/>
                </a:cubicBezTo>
                <a:cubicBezTo>
                  <a:pt x="48839" y="462473"/>
                  <a:pt x="12503" y="526678"/>
                  <a:pt x="4389" y="520681"/>
                </a:cubicBezTo>
                <a:cubicBezTo>
                  <a:pt x="-3725" y="514684"/>
                  <a:pt x="861" y="438131"/>
                  <a:pt x="6505" y="389448"/>
                </a:cubicBezTo>
                <a:cubicBezTo>
                  <a:pt x="12149" y="340765"/>
                  <a:pt x="23791" y="275853"/>
                  <a:pt x="38255" y="228581"/>
                </a:cubicBezTo>
                <a:cubicBezTo>
                  <a:pt x="52719" y="181309"/>
                  <a:pt x="70006" y="138622"/>
                  <a:pt x="93289" y="105814"/>
                </a:cubicBezTo>
                <a:cubicBezTo>
                  <a:pt x="116572" y="73006"/>
                  <a:pt x="190656" y="-25772"/>
                  <a:pt x="182189" y="633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0DAD897F-B98C-4B73-A06F-B7DA775192E2}"/>
              </a:ext>
            </a:extLst>
          </p:cNvPr>
          <p:cNvSpPr/>
          <p:nvPr/>
        </p:nvSpPr>
        <p:spPr>
          <a:xfrm>
            <a:off x="4732330" y="3387567"/>
            <a:ext cx="957723" cy="618842"/>
          </a:xfrm>
          <a:custGeom>
            <a:avLst/>
            <a:gdLst>
              <a:gd name="connsiteX0" fmla="*/ 2230 w 957723"/>
              <a:gd name="connsiteY0" fmla="*/ 615473 h 618842"/>
              <a:gd name="connsiteX1" fmla="*/ 251150 w 957723"/>
              <a:gd name="connsiteY1" fmla="*/ 432593 h 618842"/>
              <a:gd name="connsiteX2" fmla="*/ 515310 w 957723"/>
              <a:gd name="connsiteY2" fmla="*/ 285273 h 618842"/>
              <a:gd name="connsiteX3" fmla="*/ 820110 w 957723"/>
              <a:gd name="connsiteY3" fmla="*/ 153193 h 618842"/>
              <a:gd name="connsiteX4" fmla="*/ 957270 w 957723"/>
              <a:gd name="connsiteY4" fmla="*/ 793 h 618842"/>
              <a:gd name="connsiteX5" fmla="*/ 779470 w 957723"/>
              <a:gd name="connsiteY5" fmla="*/ 102393 h 618842"/>
              <a:gd name="connsiteX6" fmla="*/ 434030 w 957723"/>
              <a:gd name="connsiteY6" fmla="*/ 295433 h 618842"/>
              <a:gd name="connsiteX7" fmla="*/ 144470 w 957723"/>
              <a:gd name="connsiteY7" fmla="*/ 534193 h 618842"/>
              <a:gd name="connsiteX8" fmla="*/ 2230 w 957723"/>
              <a:gd name="connsiteY8" fmla="*/ 615473 h 61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723" h="618842">
                <a:moveTo>
                  <a:pt x="2230" y="615473"/>
                </a:moveTo>
                <a:cubicBezTo>
                  <a:pt x="20010" y="598540"/>
                  <a:pt x="165637" y="487626"/>
                  <a:pt x="251150" y="432593"/>
                </a:cubicBezTo>
                <a:cubicBezTo>
                  <a:pt x="336663" y="377560"/>
                  <a:pt x="420483" y="331840"/>
                  <a:pt x="515310" y="285273"/>
                </a:cubicBezTo>
                <a:cubicBezTo>
                  <a:pt x="610137" y="238706"/>
                  <a:pt x="746450" y="200606"/>
                  <a:pt x="820110" y="153193"/>
                </a:cubicBezTo>
                <a:cubicBezTo>
                  <a:pt x="893770" y="105780"/>
                  <a:pt x="964043" y="9260"/>
                  <a:pt x="957270" y="793"/>
                </a:cubicBezTo>
                <a:cubicBezTo>
                  <a:pt x="950497" y="-7674"/>
                  <a:pt x="866677" y="53286"/>
                  <a:pt x="779470" y="102393"/>
                </a:cubicBezTo>
                <a:cubicBezTo>
                  <a:pt x="692263" y="151500"/>
                  <a:pt x="539863" y="223466"/>
                  <a:pt x="434030" y="295433"/>
                </a:cubicBezTo>
                <a:cubicBezTo>
                  <a:pt x="328197" y="367400"/>
                  <a:pt x="212203" y="485933"/>
                  <a:pt x="144470" y="534193"/>
                </a:cubicBezTo>
                <a:cubicBezTo>
                  <a:pt x="76737" y="582453"/>
                  <a:pt x="-15550" y="632406"/>
                  <a:pt x="2230" y="61547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5F1FFC6B-F871-432E-97BF-FB3CE26C1594}"/>
              </a:ext>
            </a:extLst>
          </p:cNvPr>
          <p:cNvSpPr/>
          <p:nvPr/>
        </p:nvSpPr>
        <p:spPr>
          <a:xfrm>
            <a:off x="5694070" y="3357509"/>
            <a:ext cx="297366" cy="1599082"/>
          </a:xfrm>
          <a:custGeom>
            <a:avLst/>
            <a:gdLst>
              <a:gd name="connsiteX0" fmla="*/ 36170 w 297366"/>
              <a:gd name="connsiteY0" fmla="*/ 371 h 1599082"/>
              <a:gd name="connsiteX1" fmla="*/ 5690 w 297366"/>
              <a:gd name="connsiteY1" fmla="*/ 168011 h 1599082"/>
              <a:gd name="connsiteX2" fmla="*/ 158090 w 297366"/>
              <a:gd name="connsiteY2" fmla="*/ 848731 h 1599082"/>
              <a:gd name="connsiteX3" fmla="*/ 269850 w 297366"/>
              <a:gd name="connsiteY3" fmla="*/ 1250051 h 1599082"/>
              <a:gd name="connsiteX4" fmla="*/ 295250 w 297366"/>
              <a:gd name="connsiteY4" fmla="*/ 1590411 h 1599082"/>
              <a:gd name="connsiteX5" fmla="*/ 290170 w 297366"/>
              <a:gd name="connsiteY5" fmla="*/ 1453251 h 1599082"/>
              <a:gd name="connsiteX6" fmla="*/ 244450 w 297366"/>
              <a:gd name="connsiteY6" fmla="*/ 980811 h 1599082"/>
              <a:gd name="connsiteX7" fmla="*/ 142850 w 297366"/>
              <a:gd name="connsiteY7" fmla="*/ 528691 h 1599082"/>
              <a:gd name="connsiteX8" fmla="*/ 71730 w 297366"/>
              <a:gd name="connsiteY8" fmla="*/ 193411 h 1599082"/>
              <a:gd name="connsiteX9" fmla="*/ 36170 w 297366"/>
              <a:gd name="connsiteY9" fmla="*/ 371 h 15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366" h="1599082">
                <a:moveTo>
                  <a:pt x="36170" y="371"/>
                </a:moveTo>
                <a:cubicBezTo>
                  <a:pt x="25163" y="-3862"/>
                  <a:pt x="-14630" y="26618"/>
                  <a:pt x="5690" y="168011"/>
                </a:cubicBezTo>
                <a:cubicBezTo>
                  <a:pt x="26010" y="309404"/>
                  <a:pt x="114063" y="668391"/>
                  <a:pt x="158090" y="848731"/>
                </a:cubicBezTo>
                <a:cubicBezTo>
                  <a:pt x="202117" y="1029071"/>
                  <a:pt x="246990" y="1126438"/>
                  <a:pt x="269850" y="1250051"/>
                </a:cubicBezTo>
                <a:cubicBezTo>
                  <a:pt x="292710" y="1373664"/>
                  <a:pt x="291863" y="1556544"/>
                  <a:pt x="295250" y="1590411"/>
                </a:cubicBezTo>
                <a:cubicBezTo>
                  <a:pt x="298637" y="1624278"/>
                  <a:pt x="298637" y="1554851"/>
                  <a:pt x="290170" y="1453251"/>
                </a:cubicBezTo>
                <a:cubicBezTo>
                  <a:pt x="281703" y="1351651"/>
                  <a:pt x="269003" y="1134904"/>
                  <a:pt x="244450" y="980811"/>
                </a:cubicBezTo>
                <a:cubicBezTo>
                  <a:pt x="219897" y="826718"/>
                  <a:pt x="171637" y="659924"/>
                  <a:pt x="142850" y="528691"/>
                </a:cubicBezTo>
                <a:cubicBezTo>
                  <a:pt x="114063" y="397458"/>
                  <a:pt x="94590" y="280618"/>
                  <a:pt x="71730" y="193411"/>
                </a:cubicBezTo>
                <a:cubicBezTo>
                  <a:pt x="48870" y="106204"/>
                  <a:pt x="47177" y="4604"/>
                  <a:pt x="36170" y="3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8C7AA52B-1370-452F-8038-C794662E5116}"/>
              </a:ext>
            </a:extLst>
          </p:cNvPr>
          <p:cNvSpPr/>
          <p:nvPr/>
        </p:nvSpPr>
        <p:spPr>
          <a:xfrm>
            <a:off x="5947822" y="4422660"/>
            <a:ext cx="270984" cy="841491"/>
          </a:xfrm>
          <a:custGeom>
            <a:avLst/>
            <a:gdLst>
              <a:gd name="connsiteX0" fmla="*/ 270945 w 270984"/>
              <a:gd name="connsiteY0" fmla="*/ 5407 h 841491"/>
              <a:gd name="connsiteX1" fmla="*/ 241311 w 270984"/>
              <a:gd name="connsiteY1" fmla="*/ 430857 h 841491"/>
              <a:gd name="connsiteX2" fmla="*/ 209561 w 270984"/>
              <a:gd name="connsiteY2" fmla="*/ 576907 h 841491"/>
              <a:gd name="connsiteX3" fmla="*/ 110078 w 270984"/>
              <a:gd name="connsiteY3" fmla="*/ 733540 h 841491"/>
              <a:gd name="connsiteX4" fmla="*/ 11 w 270984"/>
              <a:gd name="connsiteY4" fmla="*/ 841490 h 841491"/>
              <a:gd name="connsiteX5" fmla="*/ 103728 w 270984"/>
              <a:gd name="connsiteY5" fmla="*/ 731423 h 841491"/>
              <a:gd name="connsiteX6" fmla="*/ 177811 w 270984"/>
              <a:gd name="connsiteY6" fmla="*/ 608657 h 841491"/>
              <a:gd name="connsiteX7" fmla="*/ 218028 w 270984"/>
              <a:gd name="connsiteY7" fmla="*/ 475307 h 841491"/>
              <a:gd name="connsiteX8" fmla="*/ 234961 w 270984"/>
              <a:gd name="connsiteY8" fmla="*/ 208607 h 841491"/>
              <a:gd name="connsiteX9" fmla="*/ 270945 w 270984"/>
              <a:gd name="connsiteY9" fmla="*/ 5407 h 84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984" h="841491">
                <a:moveTo>
                  <a:pt x="270945" y="5407"/>
                </a:moveTo>
                <a:cubicBezTo>
                  <a:pt x="272003" y="42449"/>
                  <a:pt x="251542" y="335607"/>
                  <a:pt x="241311" y="430857"/>
                </a:cubicBezTo>
                <a:cubicBezTo>
                  <a:pt x="231080" y="526107"/>
                  <a:pt x="231433" y="526460"/>
                  <a:pt x="209561" y="576907"/>
                </a:cubicBezTo>
                <a:cubicBezTo>
                  <a:pt x="187689" y="627354"/>
                  <a:pt x="145003" y="689443"/>
                  <a:pt x="110078" y="733540"/>
                </a:cubicBezTo>
                <a:cubicBezTo>
                  <a:pt x="75153" y="777637"/>
                  <a:pt x="1069" y="841843"/>
                  <a:pt x="11" y="841490"/>
                </a:cubicBezTo>
                <a:cubicBezTo>
                  <a:pt x="-1047" y="841137"/>
                  <a:pt x="74095" y="770228"/>
                  <a:pt x="103728" y="731423"/>
                </a:cubicBezTo>
                <a:cubicBezTo>
                  <a:pt x="133361" y="692618"/>
                  <a:pt x="158761" y="651343"/>
                  <a:pt x="177811" y="608657"/>
                </a:cubicBezTo>
                <a:cubicBezTo>
                  <a:pt x="196861" y="565971"/>
                  <a:pt x="208503" y="541982"/>
                  <a:pt x="218028" y="475307"/>
                </a:cubicBezTo>
                <a:cubicBezTo>
                  <a:pt x="227553" y="408632"/>
                  <a:pt x="227200" y="286218"/>
                  <a:pt x="234961" y="208607"/>
                </a:cubicBezTo>
                <a:cubicBezTo>
                  <a:pt x="242722" y="130996"/>
                  <a:pt x="269887" y="-31635"/>
                  <a:pt x="270945" y="540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9F2B226A-1972-4737-AF7C-6A798E00CA86}"/>
              </a:ext>
            </a:extLst>
          </p:cNvPr>
          <p:cNvSpPr/>
          <p:nvPr/>
        </p:nvSpPr>
        <p:spPr>
          <a:xfrm>
            <a:off x="5998100" y="4428450"/>
            <a:ext cx="210098" cy="782392"/>
          </a:xfrm>
          <a:custGeom>
            <a:avLst/>
            <a:gdLst>
              <a:gd name="connsiteX0" fmla="*/ 210083 w 210098"/>
              <a:gd name="connsiteY0" fmla="*/ 1733 h 782392"/>
              <a:gd name="connsiteX1" fmla="*/ 131767 w 210098"/>
              <a:gd name="connsiteY1" fmla="*/ 77933 h 782392"/>
              <a:gd name="connsiteX2" fmla="*/ 127533 w 210098"/>
              <a:gd name="connsiteY2" fmla="*/ 213400 h 782392"/>
              <a:gd name="connsiteX3" fmla="*/ 72500 w 210098"/>
              <a:gd name="connsiteY3" fmla="*/ 361567 h 782392"/>
              <a:gd name="connsiteX4" fmla="*/ 61917 w 210098"/>
              <a:gd name="connsiteY4" fmla="*/ 490683 h 782392"/>
              <a:gd name="connsiteX5" fmla="*/ 19583 w 210098"/>
              <a:gd name="connsiteY5" fmla="*/ 577467 h 782392"/>
              <a:gd name="connsiteX6" fmla="*/ 2650 w 210098"/>
              <a:gd name="connsiteY6" fmla="*/ 776433 h 782392"/>
              <a:gd name="connsiteX7" fmla="*/ 4767 w 210098"/>
              <a:gd name="connsiteY7" fmla="*/ 706583 h 782392"/>
              <a:gd name="connsiteX8" fmla="*/ 47100 w 210098"/>
              <a:gd name="connsiteY8" fmla="*/ 467400 h 782392"/>
              <a:gd name="connsiteX9" fmla="*/ 80967 w 210098"/>
              <a:gd name="connsiteY9" fmla="*/ 300183 h 782392"/>
              <a:gd name="connsiteX10" fmla="*/ 138117 w 210098"/>
              <a:gd name="connsiteY10" fmla="*/ 149900 h 782392"/>
              <a:gd name="connsiteX11" fmla="*/ 210083 w 210098"/>
              <a:gd name="connsiteY11" fmla="*/ 1733 h 78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98" h="782392">
                <a:moveTo>
                  <a:pt x="210083" y="1733"/>
                </a:moveTo>
                <a:cubicBezTo>
                  <a:pt x="209025" y="-10261"/>
                  <a:pt x="145525" y="42655"/>
                  <a:pt x="131767" y="77933"/>
                </a:cubicBezTo>
                <a:cubicBezTo>
                  <a:pt x="118009" y="113211"/>
                  <a:pt x="137411" y="166128"/>
                  <a:pt x="127533" y="213400"/>
                </a:cubicBezTo>
                <a:cubicBezTo>
                  <a:pt x="117655" y="260672"/>
                  <a:pt x="83436" y="315353"/>
                  <a:pt x="72500" y="361567"/>
                </a:cubicBezTo>
                <a:cubicBezTo>
                  <a:pt x="61564" y="407781"/>
                  <a:pt x="70736" y="454700"/>
                  <a:pt x="61917" y="490683"/>
                </a:cubicBezTo>
                <a:cubicBezTo>
                  <a:pt x="53097" y="526666"/>
                  <a:pt x="29461" y="529842"/>
                  <a:pt x="19583" y="577467"/>
                </a:cubicBezTo>
                <a:cubicBezTo>
                  <a:pt x="9705" y="625092"/>
                  <a:pt x="5119" y="754914"/>
                  <a:pt x="2650" y="776433"/>
                </a:cubicBezTo>
                <a:cubicBezTo>
                  <a:pt x="181" y="797952"/>
                  <a:pt x="-2641" y="758089"/>
                  <a:pt x="4767" y="706583"/>
                </a:cubicBezTo>
                <a:cubicBezTo>
                  <a:pt x="12175" y="655078"/>
                  <a:pt x="34400" y="535133"/>
                  <a:pt x="47100" y="467400"/>
                </a:cubicBezTo>
                <a:cubicBezTo>
                  <a:pt x="59800" y="399667"/>
                  <a:pt x="65797" y="353100"/>
                  <a:pt x="80967" y="300183"/>
                </a:cubicBezTo>
                <a:cubicBezTo>
                  <a:pt x="96136" y="247266"/>
                  <a:pt x="118009" y="198936"/>
                  <a:pt x="138117" y="149900"/>
                </a:cubicBezTo>
                <a:cubicBezTo>
                  <a:pt x="158225" y="100864"/>
                  <a:pt x="211141" y="13727"/>
                  <a:pt x="210083" y="17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944E74AA-5F8E-4087-BC9E-065FBE6B779C}"/>
              </a:ext>
            </a:extLst>
          </p:cNvPr>
          <p:cNvSpPr/>
          <p:nvPr/>
        </p:nvSpPr>
        <p:spPr>
          <a:xfrm>
            <a:off x="5708424" y="4617715"/>
            <a:ext cx="268705" cy="1562853"/>
          </a:xfrm>
          <a:custGeom>
            <a:avLst/>
            <a:gdLst>
              <a:gd name="connsiteX0" fmla="*/ 266926 w 268705"/>
              <a:gd name="connsiteY0" fmla="*/ 24135 h 1562853"/>
              <a:gd name="connsiteX1" fmla="*/ 241526 w 268705"/>
              <a:gd name="connsiteY1" fmla="*/ 84460 h 1562853"/>
              <a:gd name="connsiteX2" fmla="*/ 235176 w 268705"/>
              <a:gd name="connsiteY2" fmla="*/ 690885 h 1562853"/>
              <a:gd name="connsiteX3" fmla="*/ 127226 w 268705"/>
              <a:gd name="connsiteY3" fmla="*/ 1227460 h 1562853"/>
              <a:gd name="connsiteX4" fmla="*/ 226 w 268705"/>
              <a:gd name="connsiteY4" fmla="*/ 1560835 h 1562853"/>
              <a:gd name="connsiteX5" fmla="*/ 98651 w 268705"/>
              <a:gd name="connsiteY5" fmla="*/ 1341760 h 1562853"/>
              <a:gd name="connsiteX6" fmla="*/ 190726 w 268705"/>
              <a:gd name="connsiteY6" fmla="*/ 846460 h 1562853"/>
              <a:gd name="connsiteX7" fmla="*/ 257401 w 268705"/>
              <a:gd name="connsiteY7" fmla="*/ 268610 h 1562853"/>
              <a:gd name="connsiteX8" fmla="*/ 266926 w 268705"/>
              <a:gd name="connsiteY8" fmla="*/ 24135 h 15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705" h="1562853">
                <a:moveTo>
                  <a:pt x="266926" y="24135"/>
                </a:moveTo>
                <a:cubicBezTo>
                  <a:pt x="264280" y="-6557"/>
                  <a:pt x="246818" y="-26665"/>
                  <a:pt x="241526" y="84460"/>
                </a:cubicBezTo>
                <a:cubicBezTo>
                  <a:pt x="236234" y="195585"/>
                  <a:pt x="254226" y="500385"/>
                  <a:pt x="235176" y="690885"/>
                </a:cubicBezTo>
                <a:cubicBezTo>
                  <a:pt x="216126" y="881385"/>
                  <a:pt x="166384" y="1082469"/>
                  <a:pt x="127226" y="1227460"/>
                </a:cubicBezTo>
                <a:cubicBezTo>
                  <a:pt x="88068" y="1372451"/>
                  <a:pt x="4988" y="1541785"/>
                  <a:pt x="226" y="1560835"/>
                </a:cubicBezTo>
                <a:cubicBezTo>
                  <a:pt x="-4536" y="1579885"/>
                  <a:pt x="66901" y="1460823"/>
                  <a:pt x="98651" y="1341760"/>
                </a:cubicBezTo>
                <a:cubicBezTo>
                  <a:pt x="130401" y="1222698"/>
                  <a:pt x="164268" y="1025318"/>
                  <a:pt x="190726" y="846460"/>
                </a:cubicBezTo>
                <a:cubicBezTo>
                  <a:pt x="217184" y="667602"/>
                  <a:pt x="243643" y="406722"/>
                  <a:pt x="257401" y="268610"/>
                </a:cubicBezTo>
                <a:cubicBezTo>
                  <a:pt x="271159" y="130498"/>
                  <a:pt x="269572" y="54827"/>
                  <a:pt x="266926" y="2413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C4BD4508-D3AC-4AA6-84D3-75172BEEBA05}"/>
              </a:ext>
            </a:extLst>
          </p:cNvPr>
          <p:cNvSpPr/>
          <p:nvPr/>
        </p:nvSpPr>
        <p:spPr>
          <a:xfrm>
            <a:off x="5301135" y="6142177"/>
            <a:ext cx="434369" cy="500533"/>
          </a:xfrm>
          <a:custGeom>
            <a:avLst/>
            <a:gdLst>
              <a:gd name="connsiteX0" fmla="*/ 432915 w 434369"/>
              <a:gd name="connsiteY0" fmla="*/ 1448 h 500533"/>
              <a:gd name="connsiteX1" fmla="*/ 350365 w 434369"/>
              <a:gd name="connsiteY1" fmla="*/ 166548 h 500533"/>
              <a:gd name="connsiteX2" fmla="*/ 305915 w 434369"/>
              <a:gd name="connsiteY2" fmla="*/ 223698 h 500533"/>
              <a:gd name="connsiteX3" fmla="*/ 121765 w 434369"/>
              <a:gd name="connsiteY3" fmla="*/ 350698 h 500533"/>
              <a:gd name="connsiteX4" fmla="*/ 1115 w 434369"/>
              <a:gd name="connsiteY4" fmla="*/ 499923 h 500533"/>
              <a:gd name="connsiteX5" fmla="*/ 74140 w 434369"/>
              <a:gd name="connsiteY5" fmla="*/ 398323 h 500533"/>
              <a:gd name="connsiteX6" fmla="*/ 274165 w 434369"/>
              <a:gd name="connsiteY6" fmla="*/ 271323 h 500533"/>
              <a:gd name="connsiteX7" fmla="*/ 432915 w 434369"/>
              <a:gd name="connsiteY7" fmla="*/ 1448 h 50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369" h="500533">
                <a:moveTo>
                  <a:pt x="432915" y="1448"/>
                </a:moveTo>
                <a:cubicBezTo>
                  <a:pt x="445615" y="-16015"/>
                  <a:pt x="371532" y="129506"/>
                  <a:pt x="350365" y="166548"/>
                </a:cubicBezTo>
                <a:cubicBezTo>
                  <a:pt x="329198" y="203590"/>
                  <a:pt x="344015" y="193006"/>
                  <a:pt x="305915" y="223698"/>
                </a:cubicBezTo>
                <a:cubicBezTo>
                  <a:pt x="267815" y="254390"/>
                  <a:pt x="172565" y="304661"/>
                  <a:pt x="121765" y="350698"/>
                </a:cubicBezTo>
                <a:cubicBezTo>
                  <a:pt x="70965" y="396736"/>
                  <a:pt x="9052" y="491986"/>
                  <a:pt x="1115" y="499923"/>
                </a:cubicBezTo>
                <a:cubicBezTo>
                  <a:pt x="-6822" y="507860"/>
                  <a:pt x="28632" y="436423"/>
                  <a:pt x="74140" y="398323"/>
                </a:cubicBezTo>
                <a:cubicBezTo>
                  <a:pt x="119648" y="360223"/>
                  <a:pt x="215428" y="331648"/>
                  <a:pt x="274165" y="271323"/>
                </a:cubicBezTo>
                <a:cubicBezTo>
                  <a:pt x="332902" y="210998"/>
                  <a:pt x="420215" y="18911"/>
                  <a:pt x="432915" y="14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C2086F9D-8D7E-465F-8996-BDA6E53B5E58}"/>
              </a:ext>
            </a:extLst>
          </p:cNvPr>
          <p:cNvSpPr/>
          <p:nvPr/>
        </p:nvSpPr>
        <p:spPr>
          <a:xfrm>
            <a:off x="4724387" y="6807083"/>
            <a:ext cx="406543" cy="67075"/>
          </a:xfrm>
          <a:custGeom>
            <a:avLst/>
            <a:gdLst>
              <a:gd name="connsiteX0" fmla="*/ 13 w 406543"/>
              <a:gd name="connsiteY0" fmla="*/ 66792 h 67075"/>
              <a:gd name="connsiteX1" fmla="*/ 317513 w 406543"/>
              <a:gd name="connsiteY1" fmla="*/ 47742 h 67075"/>
              <a:gd name="connsiteX2" fmla="*/ 406413 w 406543"/>
              <a:gd name="connsiteY2" fmla="*/ 117 h 67075"/>
              <a:gd name="connsiteX3" fmla="*/ 304813 w 406543"/>
              <a:gd name="connsiteY3" fmla="*/ 35042 h 67075"/>
              <a:gd name="connsiteX4" fmla="*/ 13 w 406543"/>
              <a:gd name="connsiteY4" fmla="*/ 66792 h 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43" h="67075">
                <a:moveTo>
                  <a:pt x="13" y="66792"/>
                </a:moveTo>
                <a:cubicBezTo>
                  <a:pt x="2130" y="68909"/>
                  <a:pt x="249780" y="58855"/>
                  <a:pt x="317513" y="47742"/>
                </a:cubicBezTo>
                <a:cubicBezTo>
                  <a:pt x="385246" y="36629"/>
                  <a:pt x="408530" y="2234"/>
                  <a:pt x="406413" y="117"/>
                </a:cubicBezTo>
                <a:cubicBezTo>
                  <a:pt x="404296" y="-2000"/>
                  <a:pt x="369371" y="24988"/>
                  <a:pt x="304813" y="35042"/>
                </a:cubicBezTo>
                <a:cubicBezTo>
                  <a:pt x="240255" y="45096"/>
                  <a:pt x="-2104" y="64675"/>
                  <a:pt x="13" y="6679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E4405AD3-9816-4684-BAE7-BD22D2482213}"/>
              </a:ext>
            </a:extLst>
          </p:cNvPr>
          <p:cNvSpPr/>
          <p:nvPr/>
        </p:nvSpPr>
        <p:spPr>
          <a:xfrm>
            <a:off x="3908225" y="6183510"/>
            <a:ext cx="1183618" cy="620625"/>
          </a:xfrm>
          <a:custGeom>
            <a:avLst/>
            <a:gdLst>
              <a:gd name="connsiteX0" fmla="*/ 3375 w 1183618"/>
              <a:gd name="connsiteY0" fmla="*/ 1390 h 620625"/>
              <a:gd name="connsiteX1" fmla="*/ 146250 w 1183618"/>
              <a:gd name="connsiteY1" fmla="*/ 223640 h 620625"/>
              <a:gd name="connsiteX2" fmla="*/ 355800 w 1183618"/>
              <a:gd name="connsiteY2" fmla="*/ 417315 h 620625"/>
              <a:gd name="connsiteX3" fmla="*/ 686000 w 1183618"/>
              <a:gd name="connsiteY3" fmla="*/ 560190 h 620625"/>
              <a:gd name="connsiteX4" fmla="*/ 886025 w 1183618"/>
              <a:gd name="connsiteY4" fmla="*/ 595115 h 620625"/>
              <a:gd name="connsiteX5" fmla="*/ 1178125 w 1183618"/>
              <a:gd name="connsiteY5" fmla="*/ 617340 h 620625"/>
              <a:gd name="connsiteX6" fmla="*/ 609800 w 1183618"/>
              <a:gd name="connsiteY6" fmla="*/ 522090 h 620625"/>
              <a:gd name="connsiteX7" fmla="*/ 289125 w 1183618"/>
              <a:gd name="connsiteY7" fmla="*/ 334765 h 620625"/>
              <a:gd name="connsiteX8" fmla="*/ 3375 w 1183618"/>
              <a:gd name="connsiteY8" fmla="*/ 1390 h 62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3618" h="620625">
                <a:moveTo>
                  <a:pt x="3375" y="1390"/>
                </a:moveTo>
                <a:cubicBezTo>
                  <a:pt x="-20437" y="-17131"/>
                  <a:pt x="87513" y="154319"/>
                  <a:pt x="146250" y="223640"/>
                </a:cubicBezTo>
                <a:cubicBezTo>
                  <a:pt x="204988" y="292961"/>
                  <a:pt x="265842" y="361223"/>
                  <a:pt x="355800" y="417315"/>
                </a:cubicBezTo>
                <a:cubicBezTo>
                  <a:pt x="445758" y="473407"/>
                  <a:pt x="597629" y="530557"/>
                  <a:pt x="686000" y="560190"/>
                </a:cubicBezTo>
                <a:cubicBezTo>
                  <a:pt x="774371" y="589823"/>
                  <a:pt x="804004" y="585590"/>
                  <a:pt x="886025" y="595115"/>
                </a:cubicBezTo>
                <a:cubicBezTo>
                  <a:pt x="968046" y="604640"/>
                  <a:pt x="1224163" y="629511"/>
                  <a:pt x="1178125" y="617340"/>
                </a:cubicBezTo>
                <a:cubicBezTo>
                  <a:pt x="1132087" y="605169"/>
                  <a:pt x="757967" y="569186"/>
                  <a:pt x="609800" y="522090"/>
                </a:cubicBezTo>
                <a:cubicBezTo>
                  <a:pt x="461633" y="474994"/>
                  <a:pt x="389667" y="420490"/>
                  <a:pt x="289125" y="334765"/>
                </a:cubicBezTo>
                <a:cubicBezTo>
                  <a:pt x="188583" y="249040"/>
                  <a:pt x="27187" y="19911"/>
                  <a:pt x="3375" y="13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BA97B705-FF95-42D7-B75F-D7AF9497F6A5}"/>
              </a:ext>
            </a:extLst>
          </p:cNvPr>
          <p:cNvSpPr/>
          <p:nvPr/>
        </p:nvSpPr>
        <p:spPr>
          <a:xfrm>
            <a:off x="3647168" y="5348794"/>
            <a:ext cx="290527" cy="909756"/>
          </a:xfrm>
          <a:custGeom>
            <a:avLst/>
            <a:gdLst>
              <a:gd name="connsiteX0" fmla="*/ 907 w 290527"/>
              <a:gd name="connsiteY0" fmla="*/ 4256 h 909756"/>
              <a:gd name="connsiteX1" fmla="*/ 121557 w 290527"/>
              <a:gd name="connsiteY1" fmla="*/ 499556 h 909756"/>
              <a:gd name="connsiteX2" fmla="*/ 286657 w 290527"/>
              <a:gd name="connsiteY2" fmla="*/ 896431 h 909756"/>
              <a:gd name="connsiteX3" fmla="*/ 232682 w 290527"/>
              <a:gd name="connsiteY3" fmla="*/ 788481 h 909756"/>
              <a:gd name="connsiteX4" fmla="*/ 169182 w 290527"/>
              <a:gd name="connsiteY4" fmla="*/ 518606 h 909756"/>
              <a:gd name="connsiteX5" fmla="*/ 70757 w 290527"/>
              <a:gd name="connsiteY5" fmla="*/ 274131 h 909756"/>
              <a:gd name="connsiteX6" fmla="*/ 907 w 290527"/>
              <a:gd name="connsiteY6" fmla="*/ 4256 h 90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27" h="909756">
                <a:moveTo>
                  <a:pt x="907" y="4256"/>
                </a:moveTo>
                <a:cubicBezTo>
                  <a:pt x="9374" y="41827"/>
                  <a:pt x="73932" y="350860"/>
                  <a:pt x="121557" y="499556"/>
                </a:cubicBezTo>
                <a:cubicBezTo>
                  <a:pt x="169182" y="648252"/>
                  <a:pt x="268136" y="848277"/>
                  <a:pt x="286657" y="896431"/>
                </a:cubicBezTo>
                <a:cubicBezTo>
                  <a:pt x="305178" y="944585"/>
                  <a:pt x="252261" y="851452"/>
                  <a:pt x="232682" y="788481"/>
                </a:cubicBezTo>
                <a:cubicBezTo>
                  <a:pt x="213103" y="725510"/>
                  <a:pt x="196170" y="604331"/>
                  <a:pt x="169182" y="518606"/>
                </a:cubicBezTo>
                <a:cubicBezTo>
                  <a:pt x="142195" y="432881"/>
                  <a:pt x="96157" y="360385"/>
                  <a:pt x="70757" y="274131"/>
                </a:cubicBezTo>
                <a:cubicBezTo>
                  <a:pt x="45357" y="187877"/>
                  <a:pt x="-7560" y="-33315"/>
                  <a:pt x="907" y="425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FB709B17-2DCA-4239-91CE-69380FD07581}"/>
              </a:ext>
            </a:extLst>
          </p:cNvPr>
          <p:cNvSpPr/>
          <p:nvPr/>
        </p:nvSpPr>
        <p:spPr>
          <a:xfrm>
            <a:off x="3554582" y="4705497"/>
            <a:ext cx="202163" cy="1041219"/>
          </a:xfrm>
          <a:custGeom>
            <a:avLst/>
            <a:gdLst>
              <a:gd name="connsiteX0" fmla="*/ 1418 w 202163"/>
              <a:gd name="connsiteY0" fmla="*/ 31603 h 1041219"/>
              <a:gd name="connsiteX1" fmla="*/ 55393 w 202163"/>
              <a:gd name="connsiteY1" fmla="*/ 523728 h 1041219"/>
              <a:gd name="connsiteX2" fmla="*/ 201443 w 202163"/>
              <a:gd name="connsiteY2" fmla="*/ 1031728 h 1041219"/>
              <a:gd name="connsiteX3" fmla="*/ 109368 w 202163"/>
              <a:gd name="connsiteY3" fmla="*/ 834878 h 1041219"/>
              <a:gd name="connsiteX4" fmla="*/ 61743 w 202163"/>
              <a:gd name="connsiteY4" fmla="*/ 584053 h 1041219"/>
              <a:gd name="connsiteX5" fmla="*/ 20468 w 202163"/>
              <a:gd name="connsiteY5" fmla="*/ 104628 h 1041219"/>
              <a:gd name="connsiteX6" fmla="*/ 1418 w 202163"/>
              <a:gd name="connsiteY6" fmla="*/ 31603 h 104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3" h="1041219">
                <a:moveTo>
                  <a:pt x="1418" y="31603"/>
                </a:moveTo>
                <a:cubicBezTo>
                  <a:pt x="7239" y="101453"/>
                  <a:pt x="22055" y="357040"/>
                  <a:pt x="55393" y="523728"/>
                </a:cubicBezTo>
                <a:cubicBezTo>
                  <a:pt x="88731" y="690416"/>
                  <a:pt x="192447" y="979870"/>
                  <a:pt x="201443" y="1031728"/>
                </a:cubicBezTo>
                <a:cubicBezTo>
                  <a:pt x="210439" y="1083586"/>
                  <a:pt x="132651" y="909490"/>
                  <a:pt x="109368" y="834878"/>
                </a:cubicBezTo>
                <a:cubicBezTo>
                  <a:pt x="86085" y="760266"/>
                  <a:pt x="76560" y="705761"/>
                  <a:pt x="61743" y="584053"/>
                </a:cubicBezTo>
                <a:cubicBezTo>
                  <a:pt x="46926" y="462345"/>
                  <a:pt x="32110" y="191940"/>
                  <a:pt x="20468" y="104628"/>
                </a:cubicBezTo>
                <a:cubicBezTo>
                  <a:pt x="8826" y="17316"/>
                  <a:pt x="-4403" y="-38247"/>
                  <a:pt x="1418" y="3160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63AAFD80-AD2A-4591-85BC-9631E44C34F5}"/>
              </a:ext>
            </a:extLst>
          </p:cNvPr>
          <p:cNvSpPr/>
          <p:nvPr/>
        </p:nvSpPr>
        <p:spPr>
          <a:xfrm>
            <a:off x="3423697" y="4742747"/>
            <a:ext cx="216464" cy="599252"/>
          </a:xfrm>
          <a:custGeom>
            <a:avLst/>
            <a:gdLst>
              <a:gd name="connsiteX0" fmla="*/ 10066 w 216464"/>
              <a:gd name="connsiteY0" fmla="*/ 16578 h 599252"/>
              <a:gd name="connsiteX1" fmla="*/ 127541 w 216464"/>
              <a:gd name="connsiteY1" fmla="*/ 403928 h 599252"/>
              <a:gd name="connsiteX2" fmla="*/ 216441 w 216464"/>
              <a:gd name="connsiteY2" fmla="*/ 599191 h 599252"/>
              <a:gd name="connsiteX3" fmla="*/ 119603 w 216464"/>
              <a:gd name="connsiteY3" fmla="*/ 386466 h 599252"/>
              <a:gd name="connsiteX4" fmla="*/ 19591 w 216464"/>
              <a:gd name="connsiteY4" fmla="*/ 100716 h 599252"/>
              <a:gd name="connsiteX5" fmla="*/ 10066 w 216464"/>
              <a:gd name="connsiteY5" fmla="*/ 16578 h 59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64" h="599252">
                <a:moveTo>
                  <a:pt x="10066" y="16578"/>
                </a:moveTo>
                <a:cubicBezTo>
                  <a:pt x="28058" y="67113"/>
                  <a:pt x="93145" y="306826"/>
                  <a:pt x="127541" y="403928"/>
                </a:cubicBezTo>
                <a:cubicBezTo>
                  <a:pt x="161937" y="501030"/>
                  <a:pt x="217764" y="602101"/>
                  <a:pt x="216441" y="599191"/>
                </a:cubicBezTo>
                <a:cubicBezTo>
                  <a:pt x="215118" y="596281"/>
                  <a:pt x="152411" y="469545"/>
                  <a:pt x="119603" y="386466"/>
                </a:cubicBezTo>
                <a:cubicBezTo>
                  <a:pt x="86795" y="303387"/>
                  <a:pt x="39170" y="159718"/>
                  <a:pt x="19591" y="100716"/>
                </a:cubicBezTo>
                <a:cubicBezTo>
                  <a:pt x="12" y="41714"/>
                  <a:pt x="-7926" y="-33957"/>
                  <a:pt x="10066" y="165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EE91AD7E-0A43-45CC-A3BB-6CFB7655AB03}"/>
              </a:ext>
            </a:extLst>
          </p:cNvPr>
          <p:cNvSpPr/>
          <p:nvPr/>
        </p:nvSpPr>
        <p:spPr>
          <a:xfrm>
            <a:off x="3290393" y="4928048"/>
            <a:ext cx="351332" cy="439293"/>
          </a:xfrm>
          <a:custGeom>
            <a:avLst/>
            <a:gdLst>
              <a:gd name="connsiteX0" fmla="*/ 495 w 351332"/>
              <a:gd name="connsiteY0" fmla="*/ 2727 h 439293"/>
              <a:gd name="connsiteX1" fmla="*/ 102095 w 351332"/>
              <a:gd name="connsiteY1" fmla="*/ 250377 h 439293"/>
              <a:gd name="connsiteX2" fmla="*/ 233857 w 351332"/>
              <a:gd name="connsiteY2" fmla="*/ 412302 h 439293"/>
              <a:gd name="connsiteX3" fmla="*/ 351332 w 351332"/>
              <a:gd name="connsiteY3" fmla="*/ 436115 h 439293"/>
              <a:gd name="connsiteX4" fmla="*/ 235445 w 351332"/>
              <a:gd name="connsiteY4" fmla="*/ 378965 h 439293"/>
              <a:gd name="connsiteX5" fmla="*/ 129082 w 351332"/>
              <a:gd name="connsiteY5" fmla="*/ 261490 h 439293"/>
              <a:gd name="connsiteX6" fmla="*/ 65582 w 351332"/>
              <a:gd name="connsiteY6" fmla="*/ 126552 h 439293"/>
              <a:gd name="connsiteX7" fmla="*/ 495 w 351332"/>
              <a:gd name="connsiteY7" fmla="*/ 2727 h 43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332" h="439293">
                <a:moveTo>
                  <a:pt x="495" y="2727"/>
                </a:moveTo>
                <a:cubicBezTo>
                  <a:pt x="6580" y="23364"/>
                  <a:pt x="63201" y="182115"/>
                  <a:pt x="102095" y="250377"/>
                </a:cubicBezTo>
                <a:cubicBezTo>
                  <a:pt x="140989" y="318639"/>
                  <a:pt x="192318" y="381346"/>
                  <a:pt x="233857" y="412302"/>
                </a:cubicBezTo>
                <a:cubicBezTo>
                  <a:pt x="275397" y="443258"/>
                  <a:pt x="351067" y="441671"/>
                  <a:pt x="351332" y="436115"/>
                </a:cubicBezTo>
                <a:cubicBezTo>
                  <a:pt x="351597" y="430559"/>
                  <a:pt x="272487" y="408069"/>
                  <a:pt x="235445" y="378965"/>
                </a:cubicBezTo>
                <a:cubicBezTo>
                  <a:pt x="198403" y="349861"/>
                  <a:pt x="157392" y="303559"/>
                  <a:pt x="129082" y="261490"/>
                </a:cubicBezTo>
                <a:cubicBezTo>
                  <a:pt x="100772" y="219421"/>
                  <a:pt x="85161" y="169150"/>
                  <a:pt x="65582" y="126552"/>
                </a:cubicBezTo>
                <a:cubicBezTo>
                  <a:pt x="46003" y="83954"/>
                  <a:pt x="-5590" y="-17910"/>
                  <a:pt x="495" y="27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CD694D75-0A3D-4F17-BE2D-1DA52A4C7705}"/>
              </a:ext>
            </a:extLst>
          </p:cNvPr>
          <p:cNvSpPr/>
          <p:nvPr/>
        </p:nvSpPr>
        <p:spPr>
          <a:xfrm>
            <a:off x="5693192" y="2484835"/>
            <a:ext cx="511673" cy="458937"/>
          </a:xfrm>
          <a:custGeom>
            <a:avLst/>
            <a:gdLst>
              <a:gd name="connsiteX0" fmla="*/ 1171 w 511673"/>
              <a:gd name="connsiteY0" fmla="*/ 1190 h 458937"/>
              <a:gd name="connsiteX1" fmla="*/ 247233 w 511673"/>
              <a:gd name="connsiteY1" fmla="*/ 142478 h 458937"/>
              <a:gd name="connsiteX2" fmla="*/ 482183 w 511673"/>
              <a:gd name="connsiteY2" fmla="*/ 298053 h 458937"/>
              <a:gd name="connsiteX3" fmla="*/ 464721 w 511673"/>
              <a:gd name="connsiteY3" fmla="*/ 458390 h 458937"/>
              <a:gd name="connsiteX4" fmla="*/ 510758 w 511673"/>
              <a:gd name="connsiteY4" fmla="*/ 345678 h 458937"/>
              <a:gd name="connsiteX5" fmla="*/ 415508 w 511673"/>
              <a:gd name="connsiteY5" fmla="*/ 217090 h 458937"/>
              <a:gd name="connsiteX6" fmla="*/ 166271 w 511673"/>
              <a:gd name="connsiteY6" fmla="*/ 83740 h 458937"/>
              <a:gd name="connsiteX7" fmla="*/ 1171 w 511673"/>
              <a:gd name="connsiteY7" fmla="*/ 1190 h 45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673" h="458937">
                <a:moveTo>
                  <a:pt x="1171" y="1190"/>
                </a:moveTo>
                <a:cubicBezTo>
                  <a:pt x="14665" y="10980"/>
                  <a:pt x="167064" y="93001"/>
                  <a:pt x="247233" y="142478"/>
                </a:cubicBezTo>
                <a:cubicBezTo>
                  <a:pt x="327402" y="191955"/>
                  <a:pt x="445935" y="245401"/>
                  <a:pt x="482183" y="298053"/>
                </a:cubicBezTo>
                <a:cubicBezTo>
                  <a:pt x="518431" y="350705"/>
                  <a:pt x="459959" y="450453"/>
                  <a:pt x="464721" y="458390"/>
                </a:cubicBezTo>
                <a:cubicBezTo>
                  <a:pt x="469484" y="466328"/>
                  <a:pt x="518960" y="385895"/>
                  <a:pt x="510758" y="345678"/>
                </a:cubicBezTo>
                <a:cubicBezTo>
                  <a:pt x="502556" y="305461"/>
                  <a:pt x="472922" y="260746"/>
                  <a:pt x="415508" y="217090"/>
                </a:cubicBezTo>
                <a:cubicBezTo>
                  <a:pt x="358094" y="173434"/>
                  <a:pt x="238767" y="123428"/>
                  <a:pt x="166271" y="83740"/>
                </a:cubicBezTo>
                <a:cubicBezTo>
                  <a:pt x="93775" y="44053"/>
                  <a:pt x="-12323" y="-8600"/>
                  <a:pt x="1171" y="11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10807185-60A4-49E5-A32E-41C359A0864D}"/>
              </a:ext>
            </a:extLst>
          </p:cNvPr>
          <p:cNvSpPr/>
          <p:nvPr/>
        </p:nvSpPr>
        <p:spPr>
          <a:xfrm>
            <a:off x="6110982" y="2912695"/>
            <a:ext cx="385073" cy="623265"/>
          </a:xfrm>
          <a:custGeom>
            <a:avLst/>
            <a:gdLst>
              <a:gd name="connsiteX0" fmla="*/ 62806 w 385073"/>
              <a:gd name="connsiteY0" fmla="*/ 368 h 623265"/>
              <a:gd name="connsiteX1" fmla="*/ 893 w 385073"/>
              <a:gd name="connsiteY1" fmla="*/ 132130 h 623265"/>
              <a:gd name="connsiteX2" fmla="*/ 118368 w 385073"/>
              <a:gd name="connsiteY2" fmla="*/ 271830 h 623265"/>
              <a:gd name="connsiteX3" fmla="*/ 132656 w 385073"/>
              <a:gd name="connsiteY3" fmla="*/ 460743 h 623265"/>
              <a:gd name="connsiteX4" fmla="*/ 243781 w 385073"/>
              <a:gd name="connsiteY4" fmla="*/ 414705 h 623265"/>
              <a:gd name="connsiteX5" fmla="*/ 385068 w 385073"/>
              <a:gd name="connsiteY5" fmla="*/ 622668 h 623265"/>
              <a:gd name="connsiteX6" fmla="*/ 248543 w 385073"/>
              <a:gd name="connsiteY6" fmla="*/ 338505 h 623265"/>
              <a:gd name="connsiteX7" fmla="*/ 116781 w 385073"/>
              <a:gd name="connsiteY7" fmla="*/ 209918 h 623265"/>
              <a:gd name="connsiteX8" fmla="*/ 34231 w 385073"/>
              <a:gd name="connsiteY8" fmla="*/ 95618 h 623265"/>
              <a:gd name="connsiteX9" fmla="*/ 62806 w 385073"/>
              <a:gd name="connsiteY9" fmla="*/ 368 h 62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073" h="623265">
                <a:moveTo>
                  <a:pt x="62806" y="368"/>
                </a:moveTo>
                <a:cubicBezTo>
                  <a:pt x="57250" y="6453"/>
                  <a:pt x="-8367" y="86886"/>
                  <a:pt x="893" y="132130"/>
                </a:cubicBezTo>
                <a:cubicBezTo>
                  <a:pt x="10153" y="177374"/>
                  <a:pt x="96408" y="217061"/>
                  <a:pt x="118368" y="271830"/>
                </a:cubicBezTo>
                <a:cubicBezTo>
                  <a:pt x="140329" y="326599"/>
                  <a:pt x="111754" y="436931"/>
                  <a:pt x="132656" y="460743"/>
                </a:cubicBezTo>
                <a:cubicBezTo>
                  <a:pt x="153558" y="484556"/>
                  <a:pt x="201712" y="387718"/>
                  <a:pt x="243781" y="414705"/>
                </a:cubicBezTo>
                <a:cubicBezTo>
                  <a:pt x="285850" y="441692"/>
                  <a:pt x="384274" y="635368"/>
                  <a:pt x="385068" y="622668"/>
                </a:cubicBezTo>
                <a:cubicBezTo>
                  <a:pt x="385862" y="609968"/>
                  <a:pt x="293257" y="407297"/>
                  <a:pt x="248543" y="338505"/>
                </a:cubicBezTo>
                <a:cubicBezTo>
                  <a:pt x="203829" y="269713"/>
                  <a:pt x="152500" y="250399"/>
                  <a:pt x="116781" y="209918"/>
                </a:cubicBezTo>
                <a:cubicBezTo>
                  <a:pt x="81062" y="169437"/>
                  <a:pt x="46402" y="126045"/>
                  <a:pt x="34231" y="95618"/>
                </a:cubicBezTo>
                <a:cubicBezTo>
                  <a:pt x="22060" y="65191"/>
                  <a:pt x="68362" y="-5717"/>
                  <a:pt x="62806" y="3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72975652-1196-4E0A-B7A5-0DBF319C6132}"/>
              </a:ext>
            </a:extLst>
          </p:cNvPr>
          <p:cNvSpPr/>
          <p:nvPr/>
        </p:nvSpPr>
        <p:spPr>
          <a:xfrm>
            <a:off x="6270562" y="3529077"/>
            <a:ext cx="221150" cy="587515"/>
          </a:xfrm>
          <a:custGeom>
            <a:avLst/>
            <a:gdLst>
              <a:gd name="connsiteX0" fmla="*/ 217551 w 221150"/>
              <a:gd name="connsiteY0" fmla="*/ 4698 h 587515"/>
              <a:gd name="connsiteX1" fmla="*/ 1651 w 221150"/>
              <a:gd name="connsiteY1" fmla="*/ 95186 h 587515"/>
              <a:gd name="connsiteX2" fmla="*/ 115951 w 221150"/>
              <a:gd name="connsiteY2" fmla="*/ 368236 h 587515"/>
              <a:gd name="connsiteX3" fmla="*/ 77851 w 221150"/>
              <a:gd name="connsiteY3" fmla="*/ 587311 h 587515"/>
              <a:gd name="connsiteX4" fmla="*/ 122301 w 221150"/>
              <a:gd name="connsiteY4" fmla="*/ 330136 h 587515"/>
              <a:gd name="connsiteX5" fmla="*/ 12763 w 221150"/>
              <a:gd name="connsiteY5" fmla="*/ 99948 h 587515"/>
              <a:gd name="connsiteX6" fmla="*/ 127063 w 221150"/>
              <a:gd name="connsiteY6" fmla="*/ 22161 h 587515"/>
              <a:gd name="connsiteX7" fmla="*/ 217551 w 221150"/>
              <a:gd name="connsiteY7" fmla="*/ 4698 h 58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0" h="587515">
                <a:moveTo>
                  <a:pt x="217551" y="4698"/>
                </a:moveTo>
                <a:cubicBezTo>
                  <a:pt x="196649" y="16869"/>
                  <a:pt x="18584" y="34596"/>
                  <a:pt x="1651" y="95186"/>
                </a:cubicBezTo>
                <a:cubicBezTo>
                  <a:pt x="-15282" y="155776"/>
                  <a:pt x="103251" y="286215"/>
                  <a:pt x="115951" y="368236"/>
                </a:cubicBezTo>
                <a:cubicBezTo>
                  <a:pt x="128651" y="450257"/>
                  <a:pt x="76793" y="593661"/>
                  <a:pt x="77851" y="587311"/>
                </a:cubicBezTo>
                <a:cubicBezTo>
                  <a:pt x="78909" y="580961"/>
                  <a:pt x="133149" y="411363"/>
                  <a:pt x="122301" y="330136"/>
                </a:cubicBezTo>
                <a:cubicBezTo>
                  <a:pt x="111453" y="248909"/>
                  <a:pt x="11969" y="151277"/>
                  <a:pt x="12763" y="99948"/>
                </a:cubicBezTo>
                <a:cubicBezTo>
                  <a:pt x="13557" y="48619"/>
                  <a:pt x="91080" y="38300"/>
                  <a:pt x="127063" y="22161"/>
                </a:cubicBezTo>
                <a:cubicBezTo>
                  <a:pt x="163046" y="6022"/>
                  <a:pt x="238453" y="-7473"/>
                  <a:pt x="217551" y="469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65C0B628-AD3E-4D4C-B483-69E83653250D}"/>
              </a:ext>
            </a:extLst>
          </p:cNvPr>
          <p:cNvSpPr/>
          <p:nvPr/>
        </p:nvSpPr>
        <p:spPr>
          <a:xfrm>
            <a:off x="6365873" y="4064766"/>
            <a:ext cx="232536" cy="405123"/>
          </a:xfrm>
          <a:custGeom>
            <a:avLst/>
            <a:gdLst>
              <a:gd name="connsiteX0" fmla="*/ 2 w 232536"/>
              <a:gd name="connsiteY0" fmla="*/ 822 h 405123"/>
              <a:gd name="connsiteX1" fmla="*/ 206377 w 232536"/>
              <a:gd name="connsiteY1" fmla="*/ 104009 h 405123"/>
              <a:gd name="connsiteX2" fmla="*/ 155577 w 232536"/>
              <a:gd name="connsiteY2" fmla="*/ 404047 h 405123"/>
              <a:gd name="connsiteX3" fmla="*/ 227015 w 232536"/>
              <a:gd name="connsiteY3" fmla="*/ 199259 h 405123"/>
              <a:gd name="connsiteX4" fmla="*/ 201615 w 232536"/>
              <a:gd name="connsiteY4" fmla="*/ 64322 h 405123"/>
              <a:gd name="connsiteX5" fmla="*/ 2 w 232536"/>
              <a:gd name="connsiteY5" fmla="*/ 822 h 40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36" h="405123">
                <a:moveTo>
                  <a:pt x="2" y="822"/>
                </a:moveTo>
                <a:cubicBezTo>
                  <a:pt x="796" y="7436"/>
                  <a:pt x="180448" y="36805"/>
                  <a:pt x="206377" y="104009"/>
                </a:cubicBezTo>
                <a:cubicBezTo>
                  <a:pt x="232306" y="171213"/>
                  <a:pt x="152137" y="388172"/>
                  <a:pt x="155577" y="404047"/>
                </a:cubicBezTo>
                <a:cubicBezTo>
                  <a:pt x="159017" y="419922"/>
                  <a:pt x="219342" y="255880"/>
                  <a:pt x="227015" y="199259"/>
                </a:cubicBezTo>
                <a:cubicBezTo>
                  <a:pt x="234688" y="142638"/>
                  <a:pt x="240244" y="100041"/>
                  <a:pt x="201615" y="64322"/>
                </a:cubicBezTo>
                <a:cubicBezTo>
                  <a:pt x="162986" y="28603"/>
                  <a:pt x="-792" y="-5792"/>
                  <a:pt x="2" y="82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730904BC-65BA-4B43-9B5D-315871355630}"/>
              </a:ext>
            </a:extLst>
          </p:cNvPr>
          <p:cNvSpPr/>
          <p:nvPr/>
        </p:nvSpPr>
        <p:spPr>
          <a:xfrm>
            <a:off x="6242241" y="4455227"/>
            <a:ext cx="369369" cy="423520"/>
          </a:xfrm>
          <a:custGeom>
            <a:avLst/>
            <a:gdLst>
              <a:gd name="connsiteX0" fmla="*/ 291909 w 369369"/>
              <a:gd name="connsiteY0" fmla="*/ 4061 h 423520"/>
              <a:gd name="connsiteX1" fmla="*/ 356997 w 369369"/>
              <a:gd name="connsiteY1" fmla="*/ 165986 h 423520"/>
              <a:gd name="connsiteX2" fmla="*/ 1397 w 369369"/>
              <a:gd name="connsiteY2" fmla="*/ 421573 h 423520"/>
              <a:gd name="connsiteX3" fmla="*/ 236347 w 369369"/>
              <a:gd name="connsiteY3" fmla="*/ 277111 h 423520"/>
              <a:gd name="connsiteX4" fmla="*/ 315722 w 369369"/>
              <a:gd name="connsiteY4" fmla="*/ 154873 h 423520"/>
              <a:gd name="connsiteX5" fmla="*/ 330009 w 369369"/>
              <a:gd name="connsiteY5" fmla="*/ 56448 h 423520"/>
              <a:gd name="connsiteX6" fmla="*/ 291909 w 369369"/>
              <a:gd name="connsiteY6" fmla="*/ 4061 h 4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69" h="423520">
                <a:moveTo>
                  <a:pt x="291909" y="4061"/>
                </a:moveTo>
                <a:cubicBezTo>
                  <a:pt x="296407" y="22317"/>
                  <a:pt x="405416" y="96401"/>
                  <a:pt x="356997" y="165986"/>
                </a:cubicBezTo>
                <a:cubicBezTo>
                  <a:pt x="308578" y="235571"/>
                  <a:pt x="21505" y="403052"/>
                  <a:pt x="1397" y="421573"/>
                </a:cubicBezTo>
                <a:cubicBezTo>
                  <a:pt x="-18711" y="440094"/>
                  <a:pt x="183960" y="321561"/>
                  <a:pt x="236347" y="277111"/>
                </a:cubicBezTo>
                <a:cubicBezTo>
                  <a:pt x="288734" y="232661"/>
                  <a:pt x="300112" y="191650"/>
                  <a:pt x="315722" y="154873"/>
                </a:cubicBezTo>
                <a:cubicBezTo>
                  <a:pt x="331332" y="118096"/>
                  <a:pt x="331596" y="79202"/>
                  <a:pt x="330009" y="56448"/>
                </a:cubicBezTo>
                <a:cubicBezTo>
                  <a:pt x="328422" y="33694"/>
                  <a:pt x="287411" y="-14195"/>
                  <a:pt x="291909" y="406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1AB9E135-D5BC-4C41-BED4-C2F218E81D71}"/>
              </a:ext>
            </a:extLst>
          </p:cNvPr>
          <p:cNvSpPr/>
          <p:nvPr/>
        </p:nvSpPr>
        <p:spPr>
          <a:xfrm>
            <a:off x="5868958" y="4881491"/>
            <a:ext cx="445986" cy="892247"/>
          </a:xfrm>
          <a:custGeom>
            <a:avLst/>
            <a:gdLst>
              <a:gd name="connsiteX0" fmla="*/ 371505 w 445986"/>
              <a:gd name="connsiteY0" fmla="*/ 72 h 892247"/>
              <a:gd name="connsiteX1" fmla="*/ 444530 w 445986"/>
              <a:gd name="connsiteY1" fmla="*/ 308047 h 892247"/>
              <a:gd name="connsiteX2" fmla="*/ 290542 w 445986"/>
              <a:gd name="connsiteY2" fmla="*/ 638247 h 892247"/>
              <a:gd name="connsiteX3" fmla="*/ 30 w 445986"/>
              <a:gd name="connsiteY3" fmla="*/ 892247 h 892247"/>
              <a:gd name="connsiteX4" fmla="*/ 273080 w 445986"/>
              <a:gd name="connsiteY4" fmla="*/ 639834 h 892247"/>
              <a:gd name="connsiteX5" fmla="*/ 433417 w 445986"/>
              <a:gd name="connsiteY5" fmla="*/ 282647 h 892247"/>
              <a:gd name="connsiteX6" fmla="*/ 371505 w 445986"/>
              <a:gd name="connsiteY6" fmla="*/ 72 h 89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86" h="892247">
                <a:moveTo>
                  <a:pt x="371505" y="72"/>
                </a:moveTo>
                <a:cubicBezTo>
                  <a:pt x="373357" y="4305"/>
                  <a:pt x="458024" y="201684"/>
                  <a:pt x="444530" y="308047"/>
                </a:cubicBezTo>
                <a:cubicBezTo>
                  <a:pt x="431036" y="414410"/>
                  <a:pt x="364625" y="540880"/>
                  <a:pt x="290542" y="638247"/>
                </a:cubicBezTo>
                <a:cubicBezTo>
                  <a:pt x="216459" y="735614"/>
                  <a:pt x="2940" y="891982"/>
                  <a:pt x="30" y="892247"/>
                </a:cubicBezTo>
                <a:cubicBezTo>
                  <a:pt x="-2880" y="892512"/>
                  <a:pt x="200849" y="741434"/>
                  <a:pt x="273080" y="639834"/>
                </a:cubicBezTo>
                <a:cubicBezTo>
                  <a:pt x="345311" y="538234"/>
                  <a:pt x="420982" y="387687"/>
                  <a:pt x="433417" y="282647"/>
                </a:cubicBezTo>
                <a:cubicBezTo>
                  <a:pt x="445852" y="177607"/>
                  <a:pt x="369653" y="-4161"/>
                  <a:pt x="371505" y="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5B8ED6FF-2B53-4746-BED0-15B260AAAB27}"/>
              </a:ext>
            </a:extLst>
          </p:cNvPr>
          <p:cNvSpPr/>
          <p:nvPr/>
        </p:nvSpPr>
        <p:spPr>
          <a:xfrm>
            <a:off x="5899868" y="4959647"/>
            <a:ext cx="325021" cy="645947"/>
          </a:xfrm>
          <a:custGeom>
            <a:avLst/>
            <a:gdLst>
              <a:gd name="connsiteX0" fmla="*/ 262807 w 325021"/>
              <a:gd name="connsiteY0" fmla="*/ 10816 h 645947"/>
              <a:gd name="connsiteX1" fmla="*/ 270745 w 325021"/>
              <a:gd name="connsiteY1" fmla="*/ 287041 h 645947"/>
              <a:gd name="connsiteX2" fmla="*/ 138982 w 325021"/>
              <a:gd name="connsiteY2" fmla="*/ 517228 h 645947"/>
              <a:gd name="connsiteX3" fmla="*/ 4045 w 325021"/>
              <a:gd name="connsiteY3" fmla="*/ 639466 h 645947"/>
              <a:gd name="connsiteX4" fmla="*/ 302495 w 325021"/>
              <a:gd name="connsiteY4" fmla="*/ 323553 h 645947"/>
              <a:gd name="connsiteX5" fmla="*/ 300907 w 325021"/>
              <a:gd name="connsiteY5" fmla="*/ 82253 h 645947"/>
              <a:gd name="connsiteX6" fmla="*/ 262807 w 325021"/>
              <a:gd name="connsiteY6" fmla="*/ 10816 h 64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21" h="645947">
                <a:moveTo>
                  <a:pt x="262807" y="10816"/>
                </a:moveTo>
                <a:cubicBezTo>
                  <a:pt x="257780" y="44947"/>
                  <a:pt x="291382" y="202639"/>
                  <a:pt x="270745" y="287041"/>
                </a:cubicBezTo>
                <a:cubicBezTo>
                  <a:pt x="250108" y="371443"/>
                  <a:pt x="183432" y="458491"/>
                  <a:pt x="138982" y="517228"/>
                </a:cubicBezTo>
                <a:cubicBezTo>
                  <a:pt x="94532" y="575965"/>
                  <a:pt x="-23207" y="671745"/>
                  <a:pt x="4045" y="639466"/>
                </a:cubicBezTo>
                <a:cubicBezTo>
                  <a:pt x="31297" y="607187"/>
                  <a:pt x="253018" y="416422"/>
                  <a:pt x="302495" y="323553"/>
                </a:cubicBezTo>
                <a:cubicBezTo>
                  <a:pt x="351972" y="230684"/>
                  <a:pt x="305140" y="134905"/>
                  <a:pt x="300907" y="82253"/>
                </a:cubicBezTo>
                <a:cubicBezTo>
                  <a:pt x="296674" y="29601"/>
                  <a:pt x="267834" y="-23315"/>
                  <a:pt x="262807" y="1081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D70AE81A-611F-4E0C-9CD8-A7689DC02E87}"/>
              </a:ext>
            </a:extLst>
          </p:cNvPr>
          <p:cNvSpPr/>
          <p:nvPr/>
        </p:nvSpPr>
        <p:spPr>
          <a:xfrm>
            <a:off x="5091529" y="4605189"/>
            <a:ext cx="677601" cy="242137"/>
          </a:xfrm>
          <a:custGeom>
            <a:avLst/>
            <a:gdLst>
              <a:gd name="connsiteX0" fmla="*/ 1171 w 677601"/>
              <a:gd name="connsiteY0" fmla="*/ 241978 h 242137"/>
              <a:gd name="connsiteX1" fmla="*/ 155688 w 677601"/>
              <a:gd name="connsiteY1" fmla="*/ 144611 h 242137"/>
              <a:gd name="connsiteX2" fmla="*/ 346188 w 677601"/>
              <a:gd name="connsiteY2" fmla="*/ 62061 h 242137"/>
              <a:gd name="connsiteX3" fmla="*/ 585371 w 677601"/>
              <a:gd name="connsiteY3" fmla="*/ 678 h 242137"/>
              <a:gd name="connsiteX4" fmla="*/ 670038 w 677601"/>
              <a:gd name="connsiteY4" fmla="*/ 30311 h 242137"/>
              <a:gd name="connsiteX5" fmla="*/ 411804 w 677601"/>
              <a:gd name="connsiteY5" fmla="*/ 47244 h 242137"/>
              <a:gd name="connsiteX6" fmla="*/ 339838 w 677601"/>
              <a:gd name="connsiteY6" fmla="*/ 95928 h 242137"/>
              <a:gd name="connsiteX7" fmla="*/ 238238 w 677601"/>
              <a:gd name="connsiteY7" fmla="*/ 165778 h 242137"/>
              <a:gd name="connsiteX8" fmla="*/ 1171 w 677601"/>
              <a:gd name="connsiteY8" fmla="*/ 241978 h 2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601" h="242137">
                <a:moveTo>
                  <a:pt x="1171" y="241978"/>
                </a:moveTo>
                <a:cubicBezTo>
                  <a:pt x="-12587" y="238450"/>
                  <a:pt x="98185" y="174597"/>
                  <a:pt x="155688" y="144611"/>
                </a:cubicBezTo>
                <a:cubicBezTo>
                  <a:pt x="213191" y="114625"/>
                  <a:pt x="274574" y="86050"/>
                  <a:pt x="346188" y="62061"/>
                </a:cubicBezTo>
                <a:cubicBezTo>
                  <a:pt x="417802" y="38072"/>
                  <a:pt x="531396" y="5970"/>
                  <a:pt x="585371" y="678"/>
                </a:cubicBezTo>
                <a:cubicBezTo>
                  <a:pt x="639346" y="-4614"/>
                  <a:pt x="698966" y="22550"/>
                  <a:pt x="670038" y="30311"/>
                </a:cubicBezTo>
                <a:cubicBezTo>
                  <a:pt x="641110" y="38072"/>
                  <a:pt x="466837" y="36308"/>
                  <a:pt x="411804" y="47244"/>
                </a:cubicBezTo>
                <a:cubicBezTo>
                  <a:pt x="356771" y="58180"/>
                  <a:pt x="368766" y="76172"/>
                  <a:pt x="339838" y="95928"/>
                </a:cubicBezTo>
                <a:cubicBezTo>
                  <a:pt x="310910" y="115684"/>
                  <a:pt x="293977" y="141789"/>
                  <a:pt x="238238" y="165778"/>
                </a:cubicBezTo>
                <a:cubicBezTo>
                  <a:pt x="182499" y="189767"/>
                  <a:pt x="14929" y="245506"/>
                  <a:pt x="1171" y="2419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60468BF3-B996-49A8-9E1B-ED7690C97336}"/>
              </a:ext>
            </a:extLst>
          </p:cNvPr>
          <p:cNvSpPr/>
          <p:nvPr/>
        </p:nvSpPr>
        <p:spPr>
          <a:xfrm>
            <a:off x="3748107" y="4602399"/>
            <a:ext cx="877854" cy="312630"/>
          </a:xfrm>
          <a:custGeom>
            <a:avLst/>
            <a:gdLst>
              <a:gd name="connsiteX0" fmla="*/ 1568 w 877854"/>
              <a:gd name="connsiteY0" fmla="*/ 90251 h 312630"/>
              <a:gd name="connsiteX1" fmla="*/ 192068 w 877854"/>
              <a:gd name="connsiteY1" fmla="*/ 58501 h 312630"/>
              <a:gd name="connsiteX2" fmla="*/ 444481 w 877854"/>
              <a:gd name="connsiteY2" fmla="*/ 155339 h 312630"/>
              <a:gd name="connsiteX3" fmla="*/ 741343 w 877854"/>
              <a:gd name="connsiteY3" fmla="*/ 274401 h 312630"/>
              <a:gd name="connsiteX4" fmla="*/ 874693 w 877854"/>
              <a:gd name="connsiteY4" fmla="*/ 309326 h 312630"/>
              <a:gd name="connsiteX5" fmla="*/ 619106 w 877854"/>
              <a:gd name="connsiteY5" fmla="*/ 204551 h 312630"/>
              <a:gd name="connsiteX6" fmla="*/ 415906 w 877854"/>
              <a:gd name="connsiteY6" fmla="*/ 90251 h 312630"/>
              <a:gd name="connsiteX7" fmla="*/ 204768 w 877854"/>
              <a:gd name="connsiteY7" fmla="*/ 18814 h 312630"/>
              <a:gd name="connsiteX8" fmla="*/ 107931 w 877854"/>
              <a:gd name="connsiteY8" fmla="*/ 4526 h 312630"/>
              <a:gd name="connsiteX9" fmla="*/ 1568 w 877854"/>
              <a:gd name="connsiteY9" fmla="*/ 90251 h 3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854" h="312630">
                <a:moveTo>
                  <a:pt x="1568" y="90251"/>
                </a:moveTo>
                <a:cubicBezTo>
                  <a:pt x="15591" y="99247"/>
                  <a:pt x="118249" y="47653"/>
                  <a:pt x="192068" y="58501"/>
                </a:cubicBezTo>
                <a:cubicBezTo>
                  <a:pt x="265887" y="69349"/>
                  <a:pt x="352935" y="119356"/>
                  <a:pt x="444481" y="155339"/>
                </a:cubicBezTo>
                <a:cubicBezTo>
                  <a:pt x="536027" y="191322"/>
                  <a:pt x="669641" y="248737"/>
                  <a:pt x="741343" y="274401"/>
                </a:cubicBezTo>
                <a:cubicBezTo>
                  <a:pt x="813045" y="300065"/>
                  <a:pt x="895066" y="320968"/>
                  <a:pt x="874693" y="309326"/>
                </a:cubicBezTo>
                <a:cubicBezTo>
                  <a:pt x="854320" y="297684"/>
                  <a:pt x="695570" y="241063"/>
                  <a:pt x="619106" y="204551"/>
                </a:cubicBezTo>
                <a:cubicBezTo>
                  <a:pt x="542642" y="168039"/>
                  <a:pt x="484962" y="121207"/>
                  <a:pt x="415906" y="90251"/>
                </a:cubicBezTo>
                <a:cubicBezTo>
                  <a:pt x="346850" y="59295"/>
                  <a:pt x="256097" y="33102"/>
                  <a:pt x="204768" y="18814"/>
                </a:cubicBezTo>
                <a:cubicBezTo>
                  <a:pt x="153439" y="4526"/>
                  <a:pt x="144708" y="-6586"/>
                  <a:pt x="107931" y="4526"/>
                </a:cubicBezTo>
                <a:cubicBezTo>
                  <a:pt x="71154" y="15638"/>
                  <a:pt x="-12455" y="81255"/>
                  <a:pt x="1568" y="902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59045C84-93E5-488D-8BBB-89C2B95C1720}"/>
              </a:ext>
            </a:extLst>
          </p:cNvPr>
          <p:cNvSpPr/>
          <p:nvPr/>
        </p:nvSpPr>
        <p:spPr>
          <a:xfrm>
            <a:off x="3724163" y="4574153"/>
            <a:ext cx="285942" cy="91972"/>
          </a:xfrm>
          <a:custGeom>
            <a:avLst/>
            <a:gdLst>
              <a:gd name="connsiteX0" fmla="*/ 285862 w 285942"/>
              <a:gd name="connsiteY0" fmla="*/ 42297 h 91972"/>
              <a:gd name="connsiteX1" fmla="*/ 133462 w 285942"/>
              <a:gd name="connsiteY1" fmla="*/ 1022 h 91972"/>
              <a:gd name="connsiteX2" fmla="*/ 112 w 285942"/>
              <a:gd name="connsiteY2" fmla="*/ 91510 h 91972"/>
              <a:gd name="connsiteX3" fmla="*/ 112825 w 285942"/>
              <a:gd name="connsiteY3" fmla="*/ 35947 h 91972"/>
              <a:gd name="connsiteX4" fmla="*/ 285862 w 285942"/>
              <a:gd name="connsiteY4" fmla="*/ 42297 h 9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42" h="91972">
                <a:moveTo>
                  <a:pt x="285862" y="42297"/>
                </a:moveTo>
                <a:cubicBezTo>
                  <a:pt x="289301" y="36476"/>
                  <a:pt x="181087" y="-7180"/>
                  <a:pt x="133462" y="1022"/>
                </a:cubicBezTo>
                <a:cubicBezTo>
                  <a:pt x="85837" y="9224"/>
                  <a:pt x="3551" y="85689"/>
                  <a:pt x="112" y="91510"/>
                </a:cubicBezTo>
                <a:cubicBezTo>
                  <a:pt x="-3327" y="97331"/>
                  <a:pt x="72608" y="46530"/>
                  <a:pt x="112825" y="35947"/>
                </a:cubicBezTo>
                <a:cubicBezTo>
                  <a:pt x="153042" y="25364"/>
                  <a:pt x="282423" y="48118"/>
                  <a:pt x="285862" y="4229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295FBA32-C0CB-40F8-8790-F44EE85BD0D6}"/>
              </a:ext>
            </a:extLst>
          </p:cNvPr>
          <p:cNvSpPr/>
          <p:nvPr/>
        </p:nvSpPr>
        <p:spPr>
          <a:xfrm>
            <a:off x="5458207" y="4554485"/>
            <a:ext cx="352127" cy="127350"/>
          </a:xfrm>
          <a:custGeom>
            <a:avLst/>
            <a:gdLst>
              <a:gd name="connsiteX0" fmla="*/ 1206 w 352127"/>
              <a:gd name="connsiteY0" fmla="*/ 117528 h 127350"/>
              <a:gd name="connsiteX1" fmla="*/ 161543 w 352127"/>
              <a:gd name="connsiteY1" fmla="*/ 39740 h 127350"/>
              <a:gd name="connsiteX2" fmla="*/ 293306 w 352127"/>
              <a:gd name="connsiteY2" fmla="*/ 74665 h 127350"/>
              <a:gd name="connsiteX3" fmla="*/ 352043 w 352127"/>
              <a:gd name="connsiteY3" fmla="*/ 127053 h 127350"/>
              <a:gd name="connsiteX4" fmla="*/ 304418 w 352127"/>
              <a:gd name="connsiteY4" fmla="*/ 49265 h 127350"/>
              <a:gd name="connsiteX5" fmla="*/ 228218 w 352127"/>
              <a:gd name="connsiteY5" fmla="*/ 11165 h 127350"/>
              <a:gd name="connsiteX6" fmla="*/ 150431 w 352127"/>
              <a:gd name="connsiteY6" fmla="*/ 1640 h 127350"/>
              <a:gd name="connsiteX7" fmla="*/ 90106 w 352127"/>
              <a:gd name="connsiteY7" fmla="*/ 39740 h 127350"/>
              <a:gd name="connsiteX8" fmla="*/ 1206 w 352127"/>
              <a:gd name="connsiteY8" fmla="*/ 117528 h 12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127" h="127350">
                <a:moveTo>
                  <a:pt x="1206" y="117528"/>
                </a:moveTo>
                <a:cubicBezTo>
                  <a:pt x="13112" y="117528"/>
                  <a:pt x="112860" y="46884"/>
                  <a:pt x="161543" y="39740"/>
                </a:cubicBezTo>
                <a:cubicBezTo>
                  <a:pt x="210226" y="32596"/>
                  <a:pt x="261556" y="60113"/>
                  <a:pt x="293306" y="74665"/>
                </a:cubicBezTo>
                <a:cubicBezTo>
                  <a:pt x="325056" y="89217"/>
                  <a:pt x="350191" y="131286"/>
                  <a:pt x="352043" y="127053"/>
                </a:cubicBezTo>
                <a:cubicBezTo>
                  <a:pt x="353895" y="122820"/>
                  <a:pt x="325055" y="68580"/>
                  <a:pt x="304418" y="49265"/>
                </a:cubicBezTo>
                <a:cubicBezTo>
                  <a:pt x="283781" y="29950"/>
                  <a:pt x="253883" y="19102"/>
                  <a:pt x="228218" y="11165"/>
                </a:cubicBezTo>
                <a:cubicBezTo>
                  <a:pt x="202554" y="3227"/>
                  <a:pt x="173450" y="-3123"/>
                  <a:pt x="150431" y="1640"/>
                </a:cubicBezTo>
                <a:cubicBezTo>
                  <a:pt x="127412" y="6402"/>
                  <a:pt x="111273" y="23336"/>
                  <a:pt x="90106" y="39740"/>
                </a:cubicBezTo>
                <a:cubicBezTo>
                  <a:pt x="68939" y="56144"/>
                  <a:pt x="-10700" y="117528"/>
                  <a:pt x="1206" y="11752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C3525B1E-FE19-4303-AC0C-A56CC2B27F1A}"/>
              </a:ext>
            </a:extLst>
          </p:cNvPr>
          <p:cNvSpPr/>
          <p:nvPr/>
        </p:nvSpPr>
        <p:spPr>
          <a:xfrm>
            <a:off x="3804856" y="4525715"/>
            <a:ext cx="451232" cy="197098"/>
          </a:xfrm>
          <a:custGeom>
            <a:avLst/>
            <a:gdLst>
              <a:gd name="connsiteX0" fmla="*/ 451232 w 451232"/>
              <a:gd name="connsiteY0" fmla="*/ 197098 h 197098"/>
              <a:gd name="connsiteX1" fmla="*/ 159132 w 451232"/>
              <a:gd name="connsiteY1" fmla="*/ 30410 h 197098"/>
              <a:gd name="connsiteX2" fmla="*/ 97219 w 451232"/>
              <a:gd name="connsiteY2" fmla="*/ 3423 h 197098"/>
              <a:gd name="connsiteX3" fmla="*/ 382 w 451232"/>
              <a:gd name="connsiteY3" fmla="*/ 73273 h 197098"/>
              <a:gd name="connsiteX4" fmla="*/ 65469 w 451232"/>
              <a:gd name="connsiteY4" fmla="*/ 38348 h 197098"/>
              <a:gd name="connsiteX5" fmla="*/ 116269 w 451232"/>
              <a:gd name="connsiteY5" fmla="*/ 27235 h 197098"/>
              <a:gd name="connsiteX6" fmla="*/ 186119 w 451232"/>
              <a:gd name="connsiteY6" fmla="*/ 68510 h 197098"/>
              <a:gd name="connsiteX7" fmla="*/ 359157 w 451232"/>
              <a:gd name="connsiteY7" fmla="*/ 147885 h 197098"/>
              <a:gd name="connsiteX8" fmla="*/ 451232 w 451232"/>
              <a:gd name="connsiteY8" fmla="*/ 197098 h 19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232" h="197098">
                <a:moveTo>
                  <a:pt x="451232" y="197098"/>
                </a:moveTo>
                <a:lnTo>
                  <a:pt x="159132" y="30410"/>
                </a:lnTo>
                <a:cubicBezTo>
                  <a:pt x="100130" y="-1869"/>
                  <a:pt x="123677" y="-3721"/>
                  <a:pt x="97219" y="3423"/>
                </a:cubicBezTo>
                <a:cubicBezTo>
                  <a:pt x="70761" y="10567"/>
                  <a:pt x="5674" y="67452"/>
                  <a:pt x="382" y="73273"/>
                </a:cubicBezTo>
                <a:cubicBezTo>
                  <a:pt x="-4910" y="79094"/>
                  <a:pt x="46154" y="46021"/>
                  <a:pt x="65469" y="38348"/>
                </a:cubicBezTo>
                <a:cubicBezTo>
                  <a:pt x="84784" y="30675"/>
                  <a:pt x="96161" y="22208"/>
                  <a:pt x="116269" y="27235"/>
                </a:cubicBezTo>
                <a:cubicBezTo>
                  <a:pt x="136377" y="32262"/>
                  <a:pt x="145638" y="48402"/>
                  <a:pt x="186119" y="68510"/>
                </a:cubicBezTo>
                <a:cubicBezTo>
                  <a:pt x="226600" y="88618"/>
                  <a:pt x="312326" y="126189"/>
                  <a:pt x="359157" y="147885"/>
                </a:cubicBezTo>
                <a:lnTo>
                  <a:pt x="451232" y="197098"/>
                </a:ln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2E0B82B7-763C-4747-816E-FB5AABA067CF}"/>
              </a:ext>
            </a:extLst>
          </p:cNvPr>
          <p:cNvSpPr/>
          <p:nvPr/>
        </p:nvSpPr>
        <p:spPr>
          <a:xfrm>
            <a:off x="3827312" y="4546391"/>
            <a:ext cx="617179" cy="301898"/>
          </a:xfrm>
          <a:custGeom>
            <a:avLst/>
            <a:gdLst>
              <a:gd name="connsiteX0" fmla="*/ 22376 w 617179"/>
              <a:gd name="connsiteY0" fmla="*/ 43072 h 301898"/>
              <a:gd name="connsiteX1" fmla="*/ 449413 w 617179"/>
              <a:gd name="connsiteY1" fmla="*/ 209759 h 301898"/>
              <a:gd name="connsiteX2" fmla="*/ 616101 w 617179"/>
              <a:gd name="connsiteY2" fmla="*/ 301834 h 301898"/>
              <a:gd name="connsiteX3" fmla="*/ 509738 w 617179"/>
              <a:gd name="connsiteY3" fmla="*/ 222459 h 301898"/>
              <a:gd name="connsiteX4" fmla="*/ 290663 w 617179"/>
              <a:gd name="connsiteY4" fmla="*/ 116097 h 301898"/>
              <a:gd name="connsiteX5" fmla="*/ 125563 w 617179"/>
              <a:gd name="connsiteY5" fmla="*/ 20847 h 301898"/>
              <a:gd name="connsiteX6" fmla="*/ 66826 w 617179"/>
              <a:gd name="connsiteY6" fmla="*/ 209 h 301898"/>
              <a:gd name="connsiteX7" fmla="*/ 22376 w 617179"/>
              <a:gd name="connsiteY7" fmla="*/ 43072 h 30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179" h="301898">
                <a:moveTo>
                  <a:pt x="22376" y="43072"/>
                </a:moveTo>
                <a:cubicBezTo>
                  <a:pt x="86140" y="77997"/>
                  <a:pt x="350459" y="166632"/>
                  <a:pt x="449413" y="209759"/>
                </a:cubicBezTo>
                <a:cubicBezTo>
                  <a:pt x="548367" y="252886"/>
                  <a:pt x="606047" y="299717"/>
                  <a:pt x="616101" y="301834"/>
                </a:cubicBezTo>
                <a:cubicBezTo>
                  <a:pt x="626155" y="303951"/>
                  <a:pt x="563978" y="253415"/>
                  <a:pt x="509738" y="222459"/>
                </a:cubicBezTo>
                <a:cubicBezTo>
                  <a:pt x="455498" y="191503"/>
                  <a:pt x="354692" y="149699"/>
                  <a:pt x="290663" y="116097"/>
                </a:cubicBezTo>
                <a:cubicBezTo>
                  <a:pt x="226634" y="82495"/>
                  <a:pt x="162869" y="40162"/>
                  <a:pt x="125563" y="20847"/>
                </a:cubicBezTo>
                <a:cubicBezTo>
                  <a:pt x="88257" y="1532"/>
                  <a:pt x="84024" y="-849"/>
                  <a:pt x="66826" y="209"/>
                </a:cubicBezTo>
                <a:cubicBezTo>
                  <a:pt x="49628" y="1267"/>
                  <a:pt x="-41388" y="8147"/>
                  <a:pt x="22376" y="430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33B37FF5-AE14-4FA2-86CB-2C03FA2EAEEF}"/>
              </a:ext>
            </a:extLst>
          </p:cNvPr>
          <p:cNvSpPr/>
          <p:nvPr/>
        </p:nvSpPr>
        <p:spPr>
          <a:xfrm>
            <a:off x="3868767" y="4649599"/>
            <a:ext cx="530026" cy="189435"/>
          </a:xfrm>
          <a:custGeom>
            <a:avLst/>
            <a:gdLst>
              <a:gd name="connsiteX0" fmla="*/ 4733 w 530026"/>
              <a:gd name="connsiteY0" fmla="*/ 8126 h 189435"/>
              <a:gd name="connsiteX1" fmla="*/ 258733 w 530026"/>
              <a:gd name="connsiteY1" fmla="*/ 109726 h 189435"/>
              <a:gd name="connsiteX2" fmla="*/ 469871 w 530026"/>
              <a:gd name="connsiteY2" fmla="*/ 171639 h 189435"/>
              <a:gd name="connsiteX3" fmla="*/ 523846 w 530026"/>
              <a:gd name="connsiteY3" fmla="*/ 184339 h 189435"/>
              <a:gd name="connsiteX4" fmla="*/ 352396 w 530026"/>
              <a:gd name="connsiteY4" fmla="*/ 97026 h 189435"/>
              <a:gd name="connsiteX5" fmla="*/ 112683 w 530026"/>
              <a:gd name="connsiteY5" fmla="*/ 17651 h 189435"/>
              <a:gd name="connsiteX6" fmla="*/ 4733 w 530026"/>
              <a:gd name="connsiteY6" fmla="*/ 8126 h 1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026" h="189435">
                <a:moveTo>
                  <a:pt x="4733" y="8126"/>
                </a:moveTo>
                <a:cubicBezTo>
                  <a:pt x="29075" y="23472"/>
                  <a:pt x="181210" y="82474"/>
                  <a:pt x="258733" y="109726"/>
                </a:cubicBezTo>
                <a:cubicBezTo>
                  <a:pt x="336256" y="136978"/>
                  <a:pt x="425686" y="159204"/>
                  <a:pt x="469871" y="171639"/>
                </a:cubicBezTo>
                <a:cubicBezTo>
                  <a:pt x="514056" y="184074"/>
                  <a:pt x="543425" y="196775"/>
                  <a:pt x="523846" y="184339"/>
                </a:cubicBezTo>
                <a:cubicBezTo>
                  <a:pt x="504267" y="171903"/>
                  <a:pt x="420923" y="124807"/>
                  <a:pt x="352396" y="97026"/>
                </a:cubicBezTo>
                <a:cubicBezTo>
                  <a:pt x="283869" y="69245"/>
                  <a:pt x="170362" y="34320"/>
                  <a:pt x="112683" y="17651"/>
                </a:cubicBezTo>
                <a:cubicBezTo>
                  <a:pt x="55004" y="982"/>
                  <a:pt x="-19609" y="-7220"/>
                  <a:pt x="4733" y="81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3AFA7AD6-4EFF-4A2F-A678-6A8DF1005AE9}"/>
              </a:ext>
            </a:extLst>
          </p:cNvPr>
          <p:cNvSpPr/>
          <p:nvPr/>
        </p:nvSpPr>
        <p:spPr>
          <a:xfrm>
            <a:off x="5335178" y="4579842"/>
            <a:ext cx="507029" cy="192231"/>
          </a:xfrm>
          <a:custGeom>
            <a:avLst/>
            <a:gdLst>
              <a:gd name="connsiteX0" fmla="*/ 6760 w 507029"/>
              <a:gd name="connsiteY0" fmla="*/ 192183 h 192231"/>
              <a:gd name="connsiteX1" fmla="*/ 276635 w 507029"/>
              <a:gd name="connsiteY1" fmla="*/ 71533 h 192231"/>
              <a:gd name="connsiteX2" fmla="*/ 403635 w 507029"/>
              <a:gd name="connsiteY2" fmla="*/ 63596 h 192231"/>
              <a:gd name="connsiteX3" fmla="*/ 452847 w 507029"/>
              <a:gd name="connsiteY3" fmla="*/ 93758 h 192231"/>
              <a:gd name="connsiteX4" fmla="*/ 506822 w 507029"/>
              <a:gd name="connsiteY4" fmla="*/ 93758 h 192231"/>
              <a:gd name="connsiteX5" fmla="*/ 432210 w 507029"/>
              <a:gd name="connsiteY5" fmla="*/ 58833 h 192231"/>
              <a:gd name="connsiteX6" fmla="*/ 400460 w 507029"/>
              <a:gd name="connsiteY6" fmla="*/ 33433 h 192231"/>
              <a:gd name="connsiteX7" fmla="*/ 279810 w 507029"/>
              <a:gd name="connsiteY7" fmla="*/ 96 h 192231"/>
              <a:gd name="connsiteX8" fmla="*/ 168685 w 507029"/>
              <a:gd name="connsiteY8" fmla="*/ 44546 h 192231"/>
              <a:gd name="connsiteX9" fmla="*/ 87722 w 507029"/>
              <a:gd name="connsiteY9" fmla="*/ 85821 h 192231"/>
              <a:gd name="connsiteX10" fmla="*/ 6760 w 507029"/>
              <a:gd name="connsiteY10" fmla="*/ 192183 h 1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029" h="192231">
                <a:moveTo>
                  <a:pt x="6760" y="192183"/>
                </a:moveTo>
                <a:cubicBezTo>
                  <a:pt x="38246" y="189802"/>
                  <a:pt x="210489" y="92964"/>
                  <a:pt x="276635" y="71533"/>
                </a:cubicBezTo>
                <a:cubicBezTo>
                  <a:pt x="342781" y="50102"/>
                  <a:pt x="374266" y="59892"/>
                  <a:pt x="403635" y="63596"/>
                </a:cubicBezTo>
                <a:cubicBezTo>
                  <a:pt x="433004" y="67300"/>
                  <a:pt x="435649" y="88731"/>
                  <a:pt x="452847" y="93758"/>
                </a:cubicBezTo>
                <a:cubicBezTo>
                  <a:pt x="470045" y="98785"/>
                  <a:pt x="510261" y="99579"/>
                  <a:pt x="506822" y="93758"/>
                </a:cubicBezTo>
                <a:cubicBezTo>
                  <a:pt x="503383" y="87937"/>
                  <a:pt x="449937" y="68887"/>
                  <a:pt x="432210" y="58833"/>
                </a:cubicBezTo>
                <a:cubicBezTo>
                  <a:pt x="414483" y="48779"/>
                  <a:pt x="425860" y="43222"/>
                  <a:pt x="400460" y="33433"/>
                </a:cubicBezTo>
                <a:cubicBezTo>
                  <a:pt x="375060" y="23644"/>
                  <a:pt x="318439" y="-1756"/>
                  <a:pt x="279810" y="96"/>
                </a:cubicBezTo>
                <a:cubicBezTo>
                  <a:pt x="241181" y="1948"/>
                  <a:pt x="200700" y="30258"/>
                  <a:pt x="168685" y="44546"/>
                </a:cubicBezTo>
                <a:cubicBezTo>
                  <a:pt x="136670" y="58833"/>
                  <a:pt x="112857" y="63861"/>
                  <a:pt x="87722" y="85821"/>
                </a:cubicBezTo>
                <a:cubicBezTo>
                  <a:pt x="62587" y="107781"/>
                  <a:pt x="-24726" y="194564"/>
                  <a:pt x="6760" y="1921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4068ADE2-267B-45EF-91AE-FF314D166F02}"/>
              </a:ext>
            </a:extLst>
          </p:cNvPr>
          <p:cNvSpPr/>
          <p:nvPr/>
        </p:nvSpPr>
        <p:spPr>
          <a:xfrm>
            <a:off x="4079934" y="1961194"/>
            <a:ext cx="1653032" cy="555258"/>
          </a:xfrm>
          <a:custGeom>
            <a:avLst/>
            <a:gdLst>
              <a:gd name="connsiteX0" fmla="*/ 1622366 w 1653032"/>
              <a:gd name="connsiteY0" fmla="*/ 544939 h 555258"/>
              <a:gd name="connsiteX1" fmla="*/ 1649883 w 1653032"/>
              <a:gd name="connsiteY1" fmla="*/ 420056 h 555258"/>
              <a:gd name="connsiteX2" fmla="*/ 1575799 w 1653032"/>
              <a:gd name="connsiteY2" fmla="*/ 303639 h 555258"/>
              <a:gd name="connsiteX3" fmla="*/ 1313333 w 1653032"/>
              <a:gd name="connsiteY3" fmla="*/ 79273 h 555258"/>
              <a:gd name="connsiteX4" fmla="*/ 293099 w 1653032"/>
              <a:gd name="connsiteY4" fmla="*/ 3073 h 555258"/>
              <a:gd name="connsiteX5" fmla="*/ 7349 w 1653032"/>
              <a:gd name="connsiteY5" fmla="*/ 168173 h 555258"/>
              <a:gd name="connsiteX6" fmla="*/ 123766 w 1653032"/>
              <a:gd name="connsiteY6" fmla="*/ 94089 h 555258"/>
              <a:gd name="connsiteX7" fmla="*/ 538633 w 1653032"/>
              <a:gd name="connsiteY7" fmla="*/ 9423 h 555258"/>
              <a:gd name="connsiteX8" fmla="*/ 1472083 w 1653032"/>
              <a:gd name="connsiteY8" fmla="*/ 132189 h 555258"/>
              <a:gd name="connsiteX9" fmla="*/ 1622366 w 1653032"/>
              <a:gd name="connsiteY9" fmla="*/ 544939 h 5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032" h="555258">
                <a:moveTo>
                  <a:pt x="1622366" y="544939"/>
                </a:moveTo>
                <a:cubicBezTo>
                  <a:pt x="1651999" y="592917"/>
                  <a:pt x="1657644" y="460273"/>
                  <a:pt x="1649883" y="420056"/>
                </a:cubicBezTo>
                <a:cubicBezTo>
                  <a:pt x="1642122" y="379839"/>
                  <a:pt x="1631891" y="360436"/>
                  <a:pt x="1575799" y="303639"/>
                </a:cubicBezTo>
                <a:cubicBezTo>
                  <a:pt x="1519707" y="246842"/>
                  <a:pt x="1527116" y="129367"/>
                  <a:pt x="1313333" y="79273"/>
                </a:cubicBezTo>
                <a:cubicBezTo>
                  <a:pt x="1099550" y="29179"/>
                  <a:pt x="510763" y="-11744"/>
                  <a:pt x="293099" y="3073"/>
                </a:cubicBezTo>
                <a:cubicBezTo>
                  <a:pt x="75435" y="17890"/>
                  <a:pt x="35571" y="153004"/>
                  <a:pt x="7349" y="168173"/>
                </a:cubicBezTo>
                <a:cubicBezTo>
                  <a:pt x="-20873" y="183342"/>
                  <a:pt x="35219" y="120547"/>
                  <a:pt x="123766" y="94089"/>
                </a:cubicBezTo>
                <a:cubicBezTo>
                  <a:pt x="212313" y="67631"/>
                  <a:pt x="313914" y="3073"/>
                  <a:pt x="538633" y="9423"/>
                </a:cubicBezTo>
                <a:cubicBezTo>
                  <a:pt x="763352" y="15773"/>
                  <a:pt x="1287580" y="46111"/>
                  <a:pt x="1472083" y="132189"/>
                </a:cubicBezTo>
                <a:cubicBezTo>
                  <a:pt x="1656586" y="218267"/>
                  <a:pt x="1592733" y="496961"/>
                  <a:pt x="1622366" y="54493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1E9C5FA8-182C-4373-B742-239186C1BC60}"/>
              </a:ext>
            </a:extLst>
          </p:cNvPr>
          <p:cNvSpPr/>
          <p:nvPr/>
        </p:nvSpPr>
        <p:spPr>
          <a:xfrm>
            <a:off x="3343988" y="2105609"/>
            <a:ext cx="776544" cy="805617"/>
          </a:xfrm>
          <a:custGeom>
            <a:avLst/>
            <a:gdLst>
              <a:gd name="connsiteX0" fmla="*/ 775045 w 776544"/>
              <a:gd name="connsiteY0" fmla="*/ 474 h 805617"/>
              <a:gd name="connsiteX1" fmla="*/ 292445 w 776544"/>
              <a:gd name="connsiteY1" fmla="*/ 303158 h 805617"/>
              <a:gd name="connsiteX2" fmla="*/ 34212 w 776544"/>
              <a:gd name="connsiteY2" fmla="*/ 576208 h 805617"/>
              <a:gd name="connsiteX3" fmla="*/ 82895 w 776544"/>
              <a:gd name="connsiteY3" fmla="*/ 804808 h 805617"/>
              <a:gd name="connsiteX4" fmla="*/ 345 w 776544"/>
              <a:gd name="connsiteY4" fmla="*/ 641824 h 805617"/>
              <a:gd name="connsiteX5" fmla="*/ 120995 w 776544"/>
              <a:gd name="connsiteY5" fmla="*/ 375124 h 805617"/>
              <a:gd name="connsiteX6" fmla="*/ 775045 w 776544"/>
              <a:gd name="connsiteY6" fmla="*/ 474 h 80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544" h="805617">
                <a:moveTo>
                  <a:pt x="775045" y="474"/>
                </a:moveTo>
                <a:cubicBezTo>
                  <a:pt x="803620" y="-11520"/>
                  <a:pt x="415917" y="207202"/>
                  <a:pt x="292445" y="303158"/>
                </a:cubicBezTo>
                <a:cubicBezTo>
                  <a:pt x="168973" y="399114"/>
                  <a:pt x="69137" y="492600"/>
                  <a:pt x="34212" y="576208"/>
                </a:cubicBezTo>
                <a:cubicBezTo>
                  <a:pt x="-713" y="659816"/>
                  <a:pt x="88539" y="793872"/>
                  <a:pt x="82895" y="804808"/>
                </a:cubicBezTo>
                <a:cubicBezTo>
                  <a:pt x="77251" y="815744"/>
                  <a:pt x="-6005" y="713438"/>
                  <a:pt x="345" y="641824"/>
                </a:cubicBezTo>
                <a:cubicBezTo>
                  <a:pt x="6695" y="570210"/>
                  <a:pt x="-4594" y="481310"/>
                  <a:pt x="120995" y="375124"/>
                </a:cubicBezTo>
                <a:cubicBezTo>
                  <a:pt x="246584" y="268938"/>
                  <a:pt x="746470" y="12468"/>
                  <a:pt x="775045" y="4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4A2E72BF-B6F3-4443-BBBB-036F51377A79}"/>
              </a:ext>
            </a:extLst>
          </p:cNvPr>
          <p:cNvSpPr/>
          <p:nvPr/>
        </p:nvSpPr>
        <p:spPr>
          <a:xfrm>
            <a:off x="2864325" y="2870442"/>
            <a:ext cx="553499" cy="1210954"/>
          </a:xfrm>
          <a:custGeom>
            <a:avLst/>
            <a:gdLst>
              <a:gd name="connsiteX0" fmla="*/ 535042 w 553499"/>
              <a:gd name="connsiteY0" fmla="*/ 23041 h 1210954"/>
              <a:gd name="connsiteX1" fmla="*/ 492708 w 553499"/>
              <a:gd name="connsiteY1" fmla="*/ 54791 h 1210954"/>
              <a:gd name="connsiteX2" fmla="*/ 168858 w 553499"/>
              <a:gd name="connsiteY2" fmla="*/ 414625 h 1210954"/>
              <a:gd name="connsiteX3" fmla="*/ 5875 w 553499"/>
              <a:gd name="connsiteY3" fmla="*/ 780808 h 1210954"/>
              <a:gd name="connsiteX4" fmla="*/ 33392 w 553499"/>
              <a:gd name="connsiteY4" fmla="*/ 1208375 h 1210954"/>
              <a:gd name="connsiteX5" fmla="*/ 7992 w 553499"/>
              <a:gd name="connsiteY5" fmla="*/ 945908 h 1210954"/>
              <a:gd name="connsiteX6" fmla="*/ 46092 w 553499"/>
              <a:gd name="connsiteY6" fmla="*/ 666508 h 1210954"/>
              <a:gd name="connsiteX7" fmla="*/ 278925 w 553499"/>
              <a:gd name="connsiteY7" fmla="*/ 268575 h 1210954"/>
              <a:gd name="connsiteX8" fmla="*/ 535042 w 553499"/>
              <a:gd name="connsiteY8" fmla="*/ 23041 h 121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499" h="1210954">
                <a:moveTo>
                  <a:pt x="535042" y="23041"/>
                </a:moveTo>
                <a:cubicBezTo>
                  <a:pt x="570672" y="-12590"/>
                  <a:pt x="553739" y="-10473"/>
                  <a:pt x="492708" y="54791"/>
                </a:cubicBezTo>
                <a:cubicBezTo>
                  <a:pt x="431677" y="120055"/>
                  <a:pt x="249997" y="293622"/>
                  <a:pt x="168858" y="414625"/>
                </a:cubicBezTo>
                <a:cubicBezTo>
                  <a:pt x="87719" y="535628"/>
                  <a:pt x="28453" y="648516"/>
                  <a:pt x="5875" y="780808"/>
                </a:cubicBezTo>
                <a:cubicBezTo>
                  <a:pt x="-16703" y="913100"/>
                  <a:pt x="33039" y="1180858"/>
                  <a:pt x="33392" y="1208375"/>
                </a:cubicBezTo>
                <a:cubicBezTo>
                  <a:pt x="33745" y="1235892"/>
                  <a:pt x="5875" y="1036219"/>
                  <a:pt x="7992" y="945908"/>
                </a:cubicBezTo>
                <a:cubicBezTo>
                  <a:pt x="10109" y="855597"/>
                  <a:pt x="936" y="779397"/>
                  <a:pt x="46092" y="666508"/>
                </a:cubicBezTo>
                <a:cubicBezTo>
                  <a:pt x="91248" y="553619"/>
                  <a:pt x="198492" y="375819"/>
                  <a:pt x="278925" y="268575"/>
                </a:cubicBezTo>
                <a:cubicBezTo>
                  <a:pt x="359358" y="161331"/>
                  <a:pt x="499412" y="58672"/>
                  <a:pt x="535042" y="230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53EC51B7-D85F-40E2-B564-79D449F85349}"/>
              </a:ext>
            </a:extLst>
          </p:cNvPr>
          <p:cNvSpPr/>
          <p:nvPr/>
        </p:nvSpPr>
        <p:spPr>
          <a:xfrm>
            <a:off x="2846839" y="3847795"/>
            <a:ext cx="90568" cy="1081930"/>
          </a:xfrm>
          <a:custGeom>
            <a:avLst/>
            <a:gdLst>
              <a:gd name="connsiteX0" fmla="*/ 29711 w 90568"/>
              <a:gd name="connsiteY0" fmla="*/ 21472 h 1081930"/>
              <a:gd name="connsiteX1" fmla="*/ 78394 w 90568"/>
              <a:gd name="connsiteY1" fmla="*/ 660705 h 1081930"/>
              <a:gd name="connsiteX2" fmla="*/ 86861 w 90568"/>
              <a:gd name="connsiteY2" fmla="*/ 916822 h 1081930"/>
              <a:gd name="connsiteX3" fmla="*/ 27594 w 90568"/>
              <a:gd name="connsiteY3" fmla="*/ 1081922 h 1081930"/>
              <a:gd name="connsiteX4" fmla="*/ 88978 w 90568"/>
              <a:gd name="connsiteY4" fmla="*/ 910472 h 1081930"/>
              <a:gd name="connsiteX5" fmla="*/ 46644 w 90568"/>
              <a:gd name="connsiteY5" fmla="*/ 508305 h 1081930"/>
              <a:gd name="connsiteX6" fmla="*/ 78 w 90568"/>
              <a:gd name="connsiteY6" fmla="*/ 182338 h 1081930"/>
              <a:gd name="connsiteX7" fmla="*/ 29711 w 90568"/>
              <a:gd name="connsiteY7" fmla="*/ 21472 h 10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" h="1081930">
                <a:moveTo>
                  <a:pt x="29711" y="21472"/>
                </a:moveTo>
                <a:cubicBezTo>
                  <a:pt x="42764" y="101200"/>
                  <a:pt x="68869" y="511480"/>
                  <a:pt x="78394" y="660705"/>
                </a:cubicBezTo>
                <a:cubicBezTo>
                  <a:pt x="87919" y="809930"/>
                  <a:pt x="95328" y="846619"/>
                  <a:pt x="86861" y="916822"/>
                </a:cubicBezTo>
                <a:cubicBezTo>
                  <a:pt x="78394" y="987025"/>
                  <a:pt x="27241" y="1082980"/>
                  <a:pt x="27594" y="1081922"/>
                </a:cubicBezTo>
                <a:cubicBezTo>
                  <a:pt x="27947" y="1080864"/>
                  <a:pt x="85803" y="1006075"/>
                  <a:pt x="88978" y="910472"/>
                </a:cubicBezTo>
                <a:cubicBezTo>
                  <a:pt x="92153" y="814869"/>
                  <a:pt x="61461" y="629661"/>
                  <a:pt x="46644" y="508305"/>
                </a:cubicBezTo>
                <a:cubicBezTo>
                  <a:pt x="31827" y="386949"/>
                  <a:pt x="1489" y="260655"/>
                  <a:pt x="78" y="182338"/>
                </a:cubicBezTo>
                <a:cubicBezTo>
                  <a:pt x="-1333" y="104021"/>
                  <a:pt x="16658" y="-58256"/>
                  <a:pt x="29711" y="214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237A6D93-5CD6-401E-B787-48877D7B3101}"/>
              </a:ext>
            </a:extLst>
          </p:cNvPr>
          <p:cNvSpPr/>
          <p:nvPr/>
        </p:nvSpPr>
        <p:spPr>
          <a:xfrm>
            <a:off x="2953978" y="4753390"/>
            <a:ext cx="252935" cy="1053468"/>
          </a:xfrm>
          <a:custGeom>
            <a:avLst/>
            <a:gdLst>
              <a:gd name="connsiteX0" fmla="*/ 3005 w 252935"/>
              <a:gd name="connsiteY0" fmla="*/ 11227 h 1053468"/>
              <a:gd name="connsiteX1" fmla="*/ 178689 w 252935"/>
              <a:gd name="connsiteY1" fmla="*/ 335077 h 1053468"/>
              <a:gd name="connsiteX2" fmla="*/ 204089 w 252935"/>
              <a:gd name="connsiteY2" fmla="*/ 641993 h 1053468"/>
              <a:gd name="connsiteX3" fmla="*/ 252772 w 252935"/>
              <a:gd name="connsiteY3" fmla="*/ 1035693 h 1053468"/>
              <a:gd name="connsiteX4" fmla="*/ 218905 w 252935"/>
              <a:gd name="connsiteY4" fmla="*/ 972193 h 1053468"/>
              <a:gd name="connsiteX5" fmla="*/ 191389 w 252935"/>
              <a:gd name="connsiteY5" fmla="*/ 849427 h 1053468"/>
              <a:gd name="connsiteX6" fmla="*/ 218905 w 252935"/>
              <a:gd name="connsiteY6" fmla="*/ 356243 h 1053468"/>
              <a:gd name="connsiteX7" fmla="*/ 79205 w 252935"/>
              <a:gd name="connsiteY7" fmla="*/ 102243 h 1053468"/>
              <a:gd name="connsiteX8" fmla="*/ 3005 w 252935"/>
              <a:gd name="connsiteY8" fmla="*/ 11227 h 105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935" h="1053468">
                <a:moveTo>
                  <a:pt x="3005" y="11227"/>
                </a:moveTo>
                <a:cubicBezTo>
                  <a:pt x="19586" y="50033"/>
                  <a:pt x="145175" y="229949"/>
                  <a:pt x="178689" y="335077"/>
                </a:cubicBezTo>
                <a:cubicBezTo>
                  <a:pt x="212203" y="440205"/>
                  <a:pt x="191742" y="525224"/>
                  <a:pt x="204089" y="641993"/>
                </a:cubicBezTo>
                <a:cubicBezTo>
                  <a:pt x="216436" y="758762"/>
                  <a:pt x="250303" y="980660"/>
                  <a:pt x="252772" y="1035693"/>
                </a:cubicBezTo>
                <a:cubicBezTo>
                  <a:pt x="255241" y="1090726"/>
                  <a:pt x="229135" y="1003237"/>
                  <a:pt x="218905" y="972193"/>
                </a:cubicBezTo>
                <a:cubicBezTo>
                  <a:pt x="208675" y="941149"/>
                  <a:pt x="191389" y="952085"/>
                  <a:pt x="191389" y="849427"/>
                </a:cubicBezTo>
                <a:cubicBezTo>
                  <a:pt x="191389" y="746769"/>
                  <a:pt x="237602" y="480774"/>
                  <a:pt x="218905" y="356243"/>
                </a:cubicBezTo>
                <a:cubicBezTo>
                  <a:pt x="200208" y="231712"/>
                  <a:pt x="116247" y="162568"/>
                  <a:pt x="79205" y="102243"/>
                </a:cubicBezTo>
                <a:cubicBezTo>
                  <a:pt x="42163" y="41918"/>
                  <a:pt x="-13576" y="-27579"/>
                  <a:pt x="3005" y="112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DCF2F94B-DF11-4A91-A053-5FE31DBED9D8}"/>
              </a:ext>
            </a:extLst>
          </p:cNvPr>
          <p:cNvSpPr/>
          <p:nvPr/>
        </p:nvSpPr>
        <p:spPr>
          <a:xfrm>
            <a:off x="3134608" y="4923212"/>
            <a:ext cx="173880" cy="734247"/>
          </a:xfrm>
          <a:custGeom>
            <a:avLst/>
            <a:gdLst>
              <a:gd name="connsiteX0" fmla="*/ 152575 w 173880"/>
              <a:gd name="connsiteY0" fmla="*/ 2271 h 734247"/>
              <a:gd name="connsiteX1" fmla="*/ 150459 w 173880"/>
              <a:gd name="connsiteY1" fmla="*/ 340938 h 734247"/>
              <a:gd name="connsiteX2" fmla="*/ 2292 w 173880"/>
              <a:gd name="connsiteY2" fmla="*/ 728288 h 734247"/>
              <a:gd name="connsiteX3" fmla="*/ 67909 w 173880"/>
              <a:gd name="connsiteY3" fmla="*/ 550488 h 734247"/>
              <a:gd name="connsiteX4" fmla="*/ 169509 w 173880"/>
              <a:gd name="connsiteY4" fmla="*/ 209705 h 734247"/>
              <a:gd name="connsiteX5" fmla="*/ 152575 w 173880"/>
              <a:gd name="connsiteY5" fmla="*/ 2271 h 7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80" h="734247">
                <a:moveTo>
                  <a:pt x="152575" y="2271"/>
                </a:moveTo>
                <a:cubicBezTo>
                  <a:pt x="149400" y="24143"/>
                  <a:pt x="175506" y="219935"/>
                  <a:pt x="150459" y="340938"/>
                </a:cubicBezTo>
                <a:cubicBezTo>
                  <a:pt x="125412" y="461941"/>
                  <a:pt x="16050" y="693363"/>
                  <a:pt x="2292" y="728288"/>
                </a:cubicBezTo>
                <a:cubicBezTo>
                  <a:pt x="-11466" y="763213"/>
                  <a:pt x="40040" y="636918"/>
                  <a:pt x="67909" y="550488"/>
                </a:cubicBezTo>
                <a:cubicBezTo>
                  <a:pt x="95778" y="464058"/>
                  <a:pt x="154340" y="297899"/>
                  <a:pt x="169509" y="209705"/>
                </a:cubicBezTo>
                <a:cubicBezTo>
                  <a:pt x="184678" y="121511"/>
                  <a:pt x="155750" y="-19601"/>
                  <a:pt x="152575" y="22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FAA8C337-76F7-4B51-A796-661E53390E97}"/>
              </a:ext>
            </a:extLst>
          </p:cNvPr>
          <p:cNvSpPr/>
          <p:nvPr/>
        </p:nvSpPr>
        <p:spPr>
          <a:xfrm>
            <a:off x="3295010" y="5014543"/>
            <a:ext cx="331388" cy="1215941"/>
          </a:xfrm>
          <a:custGeom>
            <a:avLst/>
            <a:gdLst>
              <a:gd name="connsiteX0" fmla="*/ 17573 w 331388"/>
              <a:gd name="connsiteY0" fmla="*/ 10424 h 1215941"/>
              <a:gd name="connsiteX1" fmla="*/ 45090 w 331388"/>
              <a:gd name="connsiteY1" fmla="*/ 567107 h 1215941"/>
              <a:gd name="connsiteX2" fmla="*/ 233473 w 331388"/>
              <a:gd name="connsiteY2" fmla="*/ 910007 h 1215941"/>
              <a:gd name="connsiteX3" fmla="*/ 307557 w 331388"/>
              <a:gd name="connsiteY3" fmla="*/ 1214807 h 1215941"/>
              <a:gd name="connsiteX4" fmla="*/ 318140 w 331388"/>
              <a:gd name="connsiteY4" fmla="*/ 1003140 h 1215941"/>
              <a:gd name="connsiteX5" fmla="*/ 133990 w 331388"/>
              <a:gd name="connsiteY5" fmla="*/ 736440 h 1215941"/>
              <a:gd name="connsiteX6" fmla="*/ 2757 w 331388"/>
              <a:gd name="connsiteY6" fmla="*/ 457040 h 1215941"/>
              <a:gd name="connsiteX7" fmla="*/ 42973 w 331388"/>
              <a:gd name="connsiteY7" fmla="*/ 222090 h 1215941"/>
              <a:gd name="connsiteX8" fmla="*/ 17573 w 331388"/>
              <a:gd name="connsiteY8" fmla="*/ 10424 h 121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88" h="1215941">
                <a:moveTo>
                  <a:pt x="17573" y="10424"/>
                </a:moveTo>
                <a:cubicBezTo>
                  <a:pt x="17926" y="67927"/>
                  <a:pt x="9107" y="417177"/>
                  <a:pt x="45090" y="567107"/>
                </a:cubicBezTo>
                <a:cubicBezTo>
                  <a:pt x="81073" y="717038"/>
                  <a:pt x="189729" y="802057"/>
                  <a:pt x="233473" y="910007"/>
                </a:cubicBezTo>
                <a:cubicBezTo>
                  <a:pt x="277217" y="1017957"/>
                  <a:pt x="293446" y="1199285"/>
                  <a:pt x="307557" y="1214807"/>
                </a:cubicBezTo>
                <a:cubicBezTo>
                  <a:pt x="321668" y="1230329"/>
                  <a:pt x="347068" y="1082868"/>
                  <a:pt x="318140" y="1003140"/>
                </a:cubicBezTo>
                <a:cubicBezTo>
                  <a:pt x="289212" y="923412"/>
                  <a:pt x="186554" y="827457"/>
                  <a:pt x="133990" y="736440"/>
                </a:cubicBezTo>
                <a:cubicBezTo>
                  <a:pt x="81426" y="645423"/>
                  <a:pt x="17926" y="542765"/>
                  <a:pt x="2757" y="457040"/>
                </a:cubicBezTo>
                <a:cubicBezTo>
                  <a:pt x="-12412" y="371315"/>
                  <a:pt x="39798" y="295468"/>
                  <a:pt x="42973" y="222090"/>
                </a:cubicBezTo>
                <a:cubicBezTo>
                  <a:pt x="46148" y="148712"/>
                  <a:pt x="17220" y="-47079"/>
                  <a:pt x="17573" y="1042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D6F4823D-D546-4629-B206-3F46851531ED}"/>
              </a:ext>
            </a:extLst>
          </p:cNvPr>
          <p:cNvSpPr/>
          <p:nvPr/>
        </p:nvSpPr>
        <p:spPr>
          <a:xfrm>
            <a:off x="3487510" y="5763985"/>
            <a:ext cx="355088" cy="656071"/>
          </a:xfrm>
          <a:custGeom>
            <a:avLst/>
            <a:gdLst>
              <a:gd name="connsiteX0" fmla="*/ 757 w 355088"/>
              <a:gd name="connsiteY0" fmla="*/ 3932 h 656071"/>
              <a:gd name="connsiteX1" fmla="*/ 212423 w 355088"/>
              <a:gd name="connsiteY1" fmla="*/ 475948 h 656071"/>
              <a:gd name="connsiteX2" fmla="*/ 352123 w 355088"/>
              <a:gd name="connsiteY2" fmla="*/ 653748 h 656071"/>
              <a:gd name="connsiteX3" fmla="*/ 294973 w 355088"/>
              <a:gd name="connsiteY3" fmla="*/ 556382 h 656071"/>
              <a:gd name="connsiteX4" fmla="*/ 146807 w 355088"/>
              <a:gd name="connsiteY4" fmla="*/ 266398 h 656071"/>
              <a:gd name="connsiteX5" fmla="*/ 757 w 355088"/>
              <a:gd name="connsiteY5" fmla="*/ 3932 h 65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088" h="656071">
                <a:moveTo>
                  <a:pt x="757" y="3932"/>
                </a:moveTo>
                <a:cubicBezTo>
                  <a:pt x="11693" y="38857"/>
                  <a:pt x="153862" y="367645"/>
                  <a:pt x="212423" y="475948"/>
                </a:cubicBezTo>
                <a:cubicBezTo>
                  <a:pt x="270984" y="584251"/>
                  <a:pt x="338365" y="640342"/>
                  <a:pt x="352123" y="653748"/>
                </a:cubicBezTo>
                <a:cubicBezTo>
                  <a:pt x="365881" y="667154"/>
                  <a:pt x="329192" y="620940"/>
                  <a:pt x="294973" y="556382"/>
                </a:cubicBezTo>
                <a:cubicBezTo>
                  <a:pt x="260754" y="491824"/>
                  <a:pt x="193374" y="357062"/>
                  <a:pt x="146807" y="266398"/>
                </a:cubicBezTo>
                <a:cubicBezTo>
                  <a:pt x="100240" y="175734"/>
                  <a:pt x="-10179" y="-30993"/>
                  <a:pt x="757" y="39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A6AF597E-C0A4-4973-8562-B68995CCD8A3}"/>
              </a:ext>
            </a:extLst>
          </p:cNvPr>
          <p:cNvSpPr/>
          <p:nvPr/>
        </p:nvSpPr>
        <p:spPr>
          <a:xfrm>
            <a:off x="4897431" y="5770538"/>
            <a:ext cx="130270" cy="130473"/>
          </a:xfrm>
          <a:custGeom>
            <a:avLst/>
            <a:gdLst>
              <a:gd name="connsiteX0" fmla="*/ 130182 w 130270"/>
              <a:gd name="connsiteY0" fmla="*/ 25 h 130473"/>
              <a:gd name="connsiteX1" fmla="*/ 80969 w 130270"/>
              <a:gd name="connsiteY1" fmla="*/ 38125 h 130473"/>
              <a:gd name="connsiteX2" fmla="*/ 39694 w 130270"/>
              <a:gd name="connsiteY2" fmla="*/ 96862 h 130473"/>
              <a:gd name="connsiteX3" fmla="*/ 7 w 130270"/>
              <a:gd name="connsiteY3" fmla="*/ 130200 h 130473"/>
              <a:gd name="connsiteX4" fmla="*/ 42869 w 130270"/>
              <a:gd name="connsiteY4" fmla="*/ 79400 h 130473"/>
              <a:gd name="connsiteX5" fmla="*/ 68269 w 130270"/>
              <a:gd name="connsiteY5" fmla="*/ 33362 h 130473"/>
              <a:gd name="connsiteX6" fmla="*/ 130182 w 130270"/>
              <a:gd name="connsiteY6" fmla="*/ 25 h 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70" h="130473">
                <a:moveTo>
                  <a:pt x="130182" y="25"/>
                </a:moveTo>
                <a:cubicBezTo>
                  <a:pt x="132299" y="819"/>
                  <a:pt x="96050" y="21986"/>
                  <a:pt x="80969" y="38125"/>
                </a:cubicBezTo>
                <a:cubicBezTo>
                  <a:pt x="65888" y="54264"/>
                  <a:pt x="53188" y="81516"/>
                  <a:pt x="39694" y="96862"/>
                </a:cubicBezTo>
                <a:cubicBezTo>
                  <a:pt x="26200" y="112208"/>
                  <a:pt x="-522" y="133110"/>
                  <a:pt x="7" y="130200"/>
                </a:cubicBezTo>
                <a:cubicBezTo>
                  <a:pt x="536" y="127290"/>
                  <a:pt x="31492" y="95540"/>
                  <a:pt x="42869" y="79400"/>
                </a:cubicBezTo>
                <a:cubicBezTo>
                  <a:pt x="54246" y="63260"/>
                  <a:pt x="56892" y="49502"/>
                  <a:pt x="68269" y="33362"/>
                </a:cubicBezTo>
                <a:cubicBezTo>
                  <a:pt x="79646" y="17222"/>
                  <a:pt x="128065" y="-769"/>
                  <a:pt x="130182" y="2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AD9039A6-DDFD-4405-9AA5-9FC369F400E7}"/>
              </a:ext>
            </a:extLst>
          </p:cNvPr>
          <p:cNvSpPr/>
          <p:nvPr/>
        </p:nvSpPr>
        <p:spPr>
          <a:xfrm>
            <a:off x="4616450" y="5764213"/>
            <a:ext cx="61933" cy="52539"/>
          </a:xfrm>
          <a:custGeom>
            <a:avLst/>
            <a:gdLst>
              <a:gd name="connsiteX0" fmla="*/ 0 w 61933"/>
              <a:gd name="connsiteY0" fmla="*/ 0 h 52539"/>
              <a:gd name="connsiteX1" fmla="*/ 61913 w 61933"/>
              <a:gd name="connsiteY1" fmla="*/ 52387 h 52539"/>
              <a:gd name="connsiteX2" fmla="*/ 0 w 61933"/>
              <a:gd name="connsiteY2" fmla="*/ 0 h 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33" h="52539">
                <a:moveTo>
                  <a:pt x="0" y="0"/>
                </a:moveTo>
                <a:cubicBezTo>
                  <a:pt x="0" y="0"/>
                  <a:pt x="60590" y="48948"/>
                  <a:pt x="61913" y="52387"/>
                </a:cubicBezTo>
                <a:cubicBezTo>
                  <a:pt x="63236" y="55826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7854687F-E1C7-466A-9036-B3BFEED111CB}"/>
              </a:ext>
            </a:extLst>
          </p:cNvPr>
          <p:cNvSpPr/>
          <p:nvPr/>
        </p:nvSpPr>
        <p:spPr>
          <a:xfrm>
            <a:off x="5042455" y="2041475"/>
            <a:ext cx="709960" cy="1317163"/>
          </a:xfrm>
          <a:custGeom>
            <a:avLst/>
            <a:gdLst>
              <a:gd name="connsiteX0" fmla="*/ 22305 w 709960"/>
              <a:gd name="connsiteY0" fmla="*/ 5765 h 1317163"/>
              <a:gd name="connsiteX1" fmla="*/ 576025 w 709960"/>
              <a:gd name="connsiteY1" fmla="*/ 264845 h 1317163"/>
              <a:gd name="connsiteX2" fmla="*/ 662385 w 709960"/>
              <a:gd name="connsiteY2" fmla="*/ 676325 h 1317163"/>
              <a:gd name="connsiteX3" fmla="*/ 708105 w 709960"/>
              <a:gd name="connsiteY3" fmla="*/ 1052245 h 1317163"/>
              <a:gd name="connsiteX4" fmla="*/ 601425 w 709960"/>
              <a:gd name="connsiteY4" fmla="*/ 1316405 h 1317163"/>
              <a:gd name="connsiteX5" fmla="*/ 581105 w 709960"/>
              <a:gd name="connsiteY5" fmla="*/ 970965 h 1317163"/>
              <a:gd name="connsiteX6" fmla="*/ 550625 w 709960"/>
              <a:gd name="connsiteY6" fmla="*/ 310565 h 1317163"/>
              <a:gd name="connsiteX7" fmla="*/ 154385 w 709960"/>
              <a:gd name="connsiteY7" fmla="*/ 102285 h 1317163"/>
              <a:gd name="connsiteX8" fmla="*/ 22305 w 709960"/>
              <a:gd name="connsiteY8" fmla="*/ 5765 h 131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60" h="1317163">
                <a:moveTo>
                  <a:pt x="22305" y="5765"/>
                </a:moveTo>
                <a:cubicBezTo>
                  <a:pt x="92578" y="32858"/>
                  <a:pt x="469345" y="153085"/>
                  <a:pt x="576025" y="264845"/>
                </a:cubicBezTo>
                <a:cubicBezTo>
                  <a:pt x="682705" y="376605"/>
                  <a:pt x="640372" y="545092"/>
                  <a:pt x="662385" y="676325"/>
                </a:cubicBezTo>
                <a:cubicBezTo>
                  <a:pt x="684398" y="807558"/>
                  <a:pt x="718265" y="945565"/>
                  <a:pt x="708105" y="1052245"/>
                </a:cubicBezTo>
                <a:cubicBezTo>
                  <a:pt x="697945" y="1158925"/>
                  <a:pt x="622592" y="1329952"/>
                  <a:pt x="601425" y="1316405"/>
                </a:cubicBezTo>
                <a:cubicBezTo>
                  <a:pt x="580258" y="1302858"/>
                  <a:pt x="589572" y="1138605"/>
                  <a:pt x="581105" y="970965"/>
                </a:cubicBezTo>
                <a:cubicBezTo>
                  <a:pt x="572638" y="803325"/>
                  <a:pt x="621745" y="455345"/>
                  <a:pt x="550625" y="310565"/>
                </a:cubicBezTo>
                <a:cubicBezTo>
                  <a:pt x="479505" y="165785"/>
                  <a:pt x="246672" y="151392"/>
                  <a:pt x="154385" y="102285"/>
                </a:cubicBezTo>
                <a:cubicBezTo>
                  <a:pt x="62098" y="53178"/>
                  <a:pt x="-47968" y="-21328"/>
                  <a:pt x="22305" y="57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F8D44C2-C453-4DAA-B873-1E1ADAF187CC}"/>
              </a:ext>
            </a:extLst>
          </p:cNvPr>
          <p:cNvSpPr/>
          <p:nvPr/>
        </p:nvSpPr>
        <p:spPr>
          <a:xfrm>
            <a:off x="5825840" y="3165431"/>
            <a:ext cx="387273" cy="509550"/>
          </a:xfrm>
          <a:custGeom>
            <a:avLst/>
            <a:gdLst>
              <a:gd name="connsiteX0" fmla="*/ 920 w 387273"/>
              <a:gd name="connsiteY0" fmla="*/ 461689 h 509550"/>
              <a:gd name="connsiteX1" fmla="*/ 260000 w 387273"/>
              <a:gd name="connsiteY1" fmla="*/ 476929 h 509550"/>
              <a:gd name="connsiteX2" fmla="*/ 387000 w 387273"/>
              <a:gd name="connsiteY2" fmla="*/ 4489 h 509550"/>
              <a:gd name="connsiteX3" fmla="*/ 290480 w 387273"/>
              <a:gd name="connsiteY3" fmla="*/ 248329 h 509550"/>
              <a:gd name="connsiteX4" fmla="*/ 178720 w 387273"/>
              <a:gd name="connsiteY4" fmla="*/ 405809 h 509550"/>
              <a:gd name="connsiteX5" fmla="*/ 920 w 387273"/>
              <a:gd name="connsiteY5" fmla="*/ 461689 h 5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273" h="509550">
                <a:moveTo>
                  <a:pt x="920" y="461689"/>
                </a:moveTo>
                <a:cubicBezTo>
                  <a:pt x="14467" y="473542"/>
                  <a:pt x="195653" y="553129"/>
                  <a:pt x="260000" y="476929"/>
                </a:cubicBezTo>
                <a:cubicBezTo>
                  <a:pt x="324347" y="400729"/>
                  <a:pt x="381920" y="42589"/>
                  <a:pt x="387000" y="4489"/>
                </a:cubicBezTo>
                <a:cubicBezTo>
                  <a:pt x="392080" y="-33611"/>
                  <a:pt x="325193" y="181442"/>
                  <a:pt x="290480" y="248329"/>
                </a:cubicBezTo>
                <a:cubicBezTo>
                  <a:pt x="255767" y="315216"/>
                  <a:pt x="230367" y="374482"/>
                  <a:pt x="178720" y="405809"/>
                </a:cubicBezTo>
                <a:cubicBezTo>
                  <a:pt x="127073" y="437136"/>
                  <a:pt x="-12627" y="449836"/>
                  <a:pt x="920" y="46168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3C791F6D-03A6-430E-8C6E-9EAE1EE7AB8D}"/>
              </a:ext>
            </a:extLst>
          </p:cNvPr>
          <p:cNvSpPr/>
          <p:nvPr/>
        </p:nvSpPr>
        <p:spPr>
          <a:xfrm>
            <a:off x="5819652" y="2863704"/>
            <a:ext cx="308131" cy="616416"/>
          </a:xfrm>
          <a:custGeom>
            <a:avLst/>
            <a:gdLst>
              <a:gd name="connsiteX0" fmla="*/ 123 w 308131"/>
              <a:gd name="connsiteY0" fmla="*/ 616096 h 616416"/>
              <a:gd name="connsiteX1" fmla="*/ 266823 w 308131"/>
              <a:gd name="connsiteY1" fmla="*/ 412896 h 616416"/>
              <a:gd name="connsiteX2" fmla="*/ 247773 w 308131"/>
              <a:gd name="connsiteY2" fmla="*/ 196996 h 616416"/>
              <a:gd name="connsiteX3" fmla="*/ 308098 w 308131"/>
              <a:gd name="connsiteY3" fmla="*/ 146 h 616416"/>
              <a:gd name="connsiteX4" fmla="*/ 238248 w 308131"/>
              <a:gd name="connsiteY4" fmla="*/ 168421 h 616416"/>
              <a:gd name="connsiteX5" fmla="*/ 231898 w 308131"/>
              <a:gd name="connsiteY5" fmla="*/ 365271 h 616416"/>
              <a:gd name="connsiteX6" fmla="*/ 123 w 308131"/>
              <a:gd name="connsiteY6" fmla="*/ 616096 h 61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31" h="616416">
                <a:moveTo>
                  <a:pt x="123" y="616096"/>
                </a:moveTo>
                <a:cubicBezTo>
                  <a:pt x="5944" y="624033"/>
                  <a:pt x="225548" y="482746"/>
                  <a:pt x="266823" y="412896"/>
                </a:cubicBezTo>
                <a:cubicBezTo>
                  <a:pt x="308098" y="343046"/>
                  <a:pt x="240894" y="265788"/>
                  <a:pt x="247773" y="196996"/>
                </a:cubicBezTo>
                <a:cubicBezTo>
                  <a:pt x="254652" y="128204"/>
                  <a:pt x="309685" y="4908"/>
                  <a:pt x="308098" y="146"/>
                </a:cubicBezTo>
                <a:cubicBezTo>
                  <a:pt x="306511" y="-4616"/>
                  <a:pt x="250948" y="107567"/>
                  <a:pt x="238248" y="168421"/>
                </a:cubicBezTo>
                <a:cubicBezTo>
                  <a:pt x="225548" y="229275"/>
                  <a:pt x="268410" y="294363"/>
                  <a:pt x="231898" y="365271"/>
                </a:cubicBezTo>
                <a:cubicBezTo>
                  <a:pt x="195386" y="436179"/>
                  <a:pt x="-5698" y="608159"/>
                  <a:pt x="123" y="61609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55744074-2E9C-4DAE-86D2-B9737BF193D1}"/>
              </a:ext>
            </a:extLst>
          </p:cNvPr>
          <p:cNvSpPr/>
          <p:nvPr/>
        </p:nvSpPr>
        <p:spPr>
          <a:xfrm>
            <a:off x="5784494" y="2796583"/>
            <a:ext cx="375324" cy="605653"/>
          </a:xfrm>
          <a:custGeom>
            <a:avLst/>
            <a:gdLst>
              <a:gd name="connsiteX0" fmla="*/ 356 w 375324"/>
              <a:gd name="connsiteY0" fmla="*/ 603842 h 605653"/>
              <a:gd name="connsiteX1" fmla="*/ 146406 w 375324"/>
              <a:gd name="connsiteY1" fmla="*/ 397467 h 605653"/>
              <a:gd name="connsiteX2" fmla="*/ 162281 w 375324"/>
              <a:gd name="connsiteY2" fmla="*/ 203792 h 605653"/>
              <a:gd name="connsiteX3" fmla="*/ 375006 w 375324"/>
              <a:gd name="connsiteY3" fmla="*/ 592 h 605653"/>
              <a:gd name="connsiteX4" fmla="*/ 209906 w 375324"/>
              <a:gd name="connsiteY4" fmla="*/ 270467 h 605653"/>
              <a:gd name="connsiteX5" fmla="*/ 194031 w 375324"/>
              <a:gd name="connsiteY5" fmla="*/ 486367 h 605653"/>
              <a:gd name="connsiteX6" fmla="*/ 356 w 375324"/>
              <a:gd name="connsiteY6" fmla="*/ 603842 h 6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24" h="605653">
                <a:moveTo>
                  <a:pt x="356" y="603842"/>
                </a:moveTo>
                <a:cubicBezTo>
                  <a:pt x="-7582" y="589025"/>
                  <a:pt x="119419" y="464142"/>
                  <a:pt x="146406" y="397467"/>
                </a:cubicBezTo>
                <a:cubicBezTo>
                  <a:pt x="173394" y="330792"/>
                  <a:pt x="124181" y="269938"/>
                  <a:pt x="162281" y="203792"/>
                </a:cubicBezTo>
                <a:cubicBezTo>
                  <a:pt x="200381" y="137646"/>
                  <a:pt x="367069" y="-10521"/>
                  <a:pt x="375006" y="592"/>
                </a:cubicBezTo>
                <a:cubicBezTo>
                  <a:pt x="382944" y="11704"/>
                  <a:pt x="240068" y="189505"/>
                  <a:pt x="209906" y="270467"/>
                </a:cubicBezTo>
                <a:cubicBezTo>
                  <a:pt x="179744" y="351429"/>
                  <a:pt x="223664" y="433450"/>
                  <a:pt x="194031" y="486367"/>
                </a:cubicBezTo>
                <a:cubicBezTo>
                  <a:pt x="164398" y="539284"/>
                  <a:pt x="8294" y="618659"/>
                  <a:pt x="356" y="6038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AEF3AF1A-8725-4BE8-97E0-97C9D0201F71}"/>
              </a:ext>
            </a:extLst>
          </p:cNvPr>
          <p:cNvSpPr/>
          <p:nvPr/>
        </p:nvSpPr>
        <p:spPr>
          <a:xfrm>
            <a:off x="5794001" y="2781071"/>
            <a:ext cx="260744" cy="445421"/>
          </a:xfrm>
          <a:custGeom>
            <a:avLst/>
            <a:gdLst>
              <a:gd name="connsiteX0" fmla="*/ 374 w 260744"/>
              <a:gd name="connsiteY0" fmla="*/ 441554 h 445421"/>
              <a:gd name="connsiteX1" fmla="*/ 57524 w 260744"/>
              <a:gd name="connsiteY1" fmla="*/ 158979 h 445421"/>
              <a:gd name="connsiteX2" fmla="*/ 260724 w 260744"/>
              <a:gd name="connsiteY2" fmla="*/ 3404 h 445421"/>
              <a:gd name="connsiteX3" fmla="*/ 44824 w 260744"/>
              <a:gd name="connsiteY3" fmla="*/ 301854 h 445421"/>
              <a:gd name="connsiteX4" fmla="*/ 374 w 260744"/>
              <a:gd name="connsiteY4" fmla="*/ 441554 h 44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44" h="445421">
                <a:moveTo>
                  <a:pt x="374" y="441554"/>
                </a:moveTo>
                <a:cubicBezTo>
                  <a:pt x="2491" y="417741"/>
                  <a:pt x="14132" y="232004"/>
                  <a:pt x="57524" y="158979"/>
                </a:cubicBezTo>
                <a:cubicBezTo>
                  <a:pt x="100916" y="85954"/>
                  <a:pt x="262841" y="-20409"/>
                  <a:pt x="260724" y="3404"/>
                </a:cubicBezTo>
                <a:cubicBezTo>
                  <a:pt x="258607" y="27217"/>
                  <a:pt x="85570" y="229358"/>
                  <a:pt x="44824" y="301854"/>
                </a:cubicBezTo>
                <a:cubicBezTo>
                  <a:pt x="4078" y="374350"/>
                  <a:pt x="-1743" y="465367"/>
                  <a:pt x="374" y="44155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8A64A5C4-0475-44E8-A9B8-0FBB5E79DA4B}"/>
              </a:ext>
            </a:extLst>
          </p:cNvPr>
          <p:cNvSpPr/>
          <p:nvPr/>
        </p:nvSpPr>
        <p:spPr>
          <a:xfrm>
            <a:off x="5802715" y="2685860"/>
            <a:ext cx="331670" cy="175149"/>
          </a:xfrm>
          <a:custGeom>
            <a:avLst/>
            <a:gdLst>
              <a:gd name="connsiteX0" fmla="*/ 4360 w 331670"/>
              <a:gd name="connsiteY0" fmla="*/ 174815 h 175149"/>
              <a:gd name="connsiteX1" fmla="*/ 90085 w 331670"/>
              <a:gd name="connsiteY1" fmla="*/ 44640 h 175149"/>
              <a:gd name="connsiteX2" fmla="*/ 283760 w 331670"/>
              <a:gd name="connsiteY2" fmla="*/ 57340 h 175149"/>
              <a:gd name="connsiteX3" fmla="*/ 328210 w 331670"/>
              <a:gd name="connsiteY3" fmla="*/ 133540 h 175149"/>
              <a:gd name="connsiteX4" fmla="*/ 217085 w 331670"/>
              <a:gd name="connsiteY4" fmla="*/ 190 h 175149"/>
              <a:gd name="connsiteX5" fmla="*/ 4360 w 331670"/>
              <a:gd name="connsiteY5" fmla="*/ 174815 h 1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70" h="175149">
                <a:moveTo>
                  <a:pt x="4360" y="174815"/>
                </a:moveTo>
                <a:cubicBezTo>
                  <a:pt x="-16807" y="182223"/>
                  <a:pt x="43518" y="64219"/>
                  <a:pt x="90085" y="44640"/>
                </a:cubicBezTo>
                <a:cubicBezTo>
                  <a:pt x="136652" y="25061"/>
                  <a:pt x="244073" y="42523"/>
                  <a:pt x="283760" y="57340"/>
                </a:cubicBezTo>
                <a:cubicBezTo>
                  <a:pt x="323447" y="72157"/>
                  <a:pt x="339323" y="143065"/>
                  <a:pt x="328210" y="133540"/>
                </a:cubicBezTo>
                <a:cubicBezTo>
                  <a:pt x="317098" y="124015"/>
                  <a:pt x="270531" y="-5631"/>
                  <a:pt x="217085" y="190"/>
                </a:cubicBezTo>
                <a:cubicBezTo>
                  <a:pt x="163639" y="6011"/>
                  <a:pt x="25527" y="167407"/>
                  <a:pt x="4360" y="17481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3726F02D-4027-4D58-B08C-0E599D3BE1CD}"/>
              </a:ext>
            </a:extLst>
          </p:cNvPr>
          <p:cNvSpPr/>
          <p:nvPr/>
        </p:nvSpPr>
        <p:spPr>
          <a:xfrm>
            <a:off x="5749567" y="2620391"/>
            <a:ext cx="206907" cy="227815"/>
          </a:xfrm>
          <a:custGeom>
            <a:avLst/>
            <a:gdLst>
              <a:gd name="connsiteX0" fmla="*/ 13058 w 206907"/>
              <a:gd name="connsiteY0" fmla="*/ 227584 h 227815"/>
              <a:gd name="connsiteX1" fmla="*/ 38458 w 206907"/>
              <a:gd name="connsiteY1" fmla="*/ 49784 h 227815"/>
              <a:gd name="connsiteX2" fmla="*/ 206733 w 206907"/>
              <a:gd name="connsiteY2" fmla="*/ 8509 h 227815"/>
              <a:gd name="connsiteX3" fmla="*/ 13058 w 206907"/>
              <a:gd name="connsiteY3" fmla="*/ 227584 h 22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07" h="227815">
                <a:moveTo>
                  <a:pt x="13058" y="227584"/>
                </a:moveTo>
                <a:cubicBezTo>
                  <a:pt x="-14988" y="234463"/>
                  <a:pt x="6179" y="86296"/>
                  <a:pt x="38458" y="49784"/>
                </a:cubicBezTo>
                <a:cubicBezTo>
                  <a:pt x="70737" y="13272"/>
                  <a:pt x="212554" y="-14774"/>
                  <a:pt x="206733" y="8509"/>
                </a:cubicBezTo>
                <a:cubicBezTo>
                  <a:pt x="200912" y="31792"/>
                  <a:pt x="41104" y="220705"/>
                  <a:pt x="13058" y="22758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CF3BDAB5-DE83-44F5-9BE1-338732F3914F}"/>
              </a:ext>
            </a:extLst>
          </p:cNvPr>
          <p:cNvSpPr/>
          <p:nvPr/>
        </p:nvSpPr>
        <p:spPr>
          <a:xfrm>
            <a:off x="4038308" y="2139950"/>
            <a:ext cx="1594592" cy="483970"/>
          </a:xfrm>
          <a:custGeom>
            <a:avLst/>
            <a:gdLst>
              <a:gd name="connsiteX0" fmla="*/ 1594142 w 1594592"/>
              <a:gd name="connsiteY0" fmla="*/ 482600 h 483970"/>
              <a:gd name="connsiteX1" fmla="*/ 1222667 w 1594592"/>
              <a:gd name="connsiteY1" fmla="*/ 130175 h 483970"/>
              <a:gd name="connsiteX2" fmla="*/ 530517 w 1594592"/>
              <a:gd name="connsiteY2" fmla="*/ 0 h 483970"/>
              <a:gd name="connsiteX3" fmla="*/ 292 w 1594592"/>
              <a:gd name="connsiteY3" fmla="*/ 130175 h 483970"/>
              <a:gd name="connsiteX4" fmla="*/ 600367 w 1594592"/>
              <a:gd name="connsiteY4" fmla="*/ 133350 h 483970"/>
              <a:gd name="connsiteX5" fmla="*/ 1282992 w 1594592"/>
              <a:gd name="connsiteY5" fmla="*/ 247650 h 483970"/>
              <a:gd name="connsiteX6" fmla="*/ 1594142 w 1594592"/>
              <a:gd name="connsiteY6" fmla="*/ 482600 h 4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592" h="483970">
                <a:moveTo>
                  <a:pt x="1594142" y="482600"/>
                </a:moveTo>
                <a:cubicBezTo>
                  <a:pt x="1584088" y="463021"/>
                  <a:pt x="1399938" y="210608"/>
                  <a:pt x="1222667" y="130175"/>
                </a:cubicBezTo>
                <a:cubicBezTo>
                  <a:pt x="1045396" y="49742"/>
                  <a:pt x="734246" y="0"/>
                  <a:pt x="530517" y="0"/>
                </a:cubicBezTo>
                <a:cubicBezTo>
                  <a:pt x="326788" y="0"/>
                  <a:pt x="-11350" y="107950"/>
                  <a:pt x="292" y="130175"/>
                </a:cubicBezTo>
                <a:cubicBezTo>
                  <a:pt x="11934" y="152400"/>
                  <a:pt x="386584" y="113771"/>
                  <a:pt x="600367" y="133350"/>
                </a:cubicBezTo>
                <a:cubicBezTo>
                  <a:pt x="814150" y="152929"/>
                  <a:pt x="1121596" y="188913"/>
                  <a:pt x="1282992" y="247650"/>
                </a:cubicBezTo>
                <a:cubicBezTo>
                  <a:pt x="1444388" y="306387"/>
                  <a:pt x="1604196" y="502179"/>
                  <a:pt x="1594142" y="4826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D7D9533C-D1A3-4971-8C7E-29B8A0F4A067}"/>
              </a:ext>
            </a:extLst>
          </p:cNvPr>
          <p:cNvSpPr/>
          <p:nvPr/>
        </p:nvSpPr>
        <p:spPr>
          <a:xfrm>
            <a:off x="4713731" y="2292017"/>
            <a:ext cx="890427" cy="806829"/>
          </a:xfrm>
          <a:custGeom>
            <a:avLst/>
            <a:gdLst>
              <a:gd name="connsiteX0" fmla="*/ 890144 w 890427"/>
              <a:gd name="connsiteY0" fmla="*/ 806783 h 806829"/>
              <a:gd name="connsiteX1" fmla="*/ 693294 w 890427"/>
              <a:gd name="connsiteY1" fmla="*/ 489283 h 806829"/>
              <a:gd name="connsiteX2" fmla="*/ 385319 w 890427"/>
              <a:gd name="connsiteY2" fmla="*/ 200358 h 806829"/>
              <a:gd name="connsiteX3" fmla="*/ 4319 w 890427"/>
              <a:gd name="connsiteY3" fmla="*/ 9858 h 806829"/>
              <a:gd name="connsiteX4" fmla="*/ 652019 w 890427"/>
              <a:gd name="connsiteY4" fmla="*/ 508333 h 806829"/>
              <a:gd name="connsiteX5" fmla="*/ 890144 w 890427"/>
              <a:gd name="connsiteY5" fmla="*/ 806783 h 8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427" h="806829">
                <a:moveTo>
                  <a:pt x="890144" y="806783"/>
                </a:moveTo>
                <a:cubicBezTo>
                  <a:pt x="897023" y="803608"/>
                  <a:pt x="777431" y="590354"/>
                  <a:pt x="693294" y="489283"/>
                </a:cubicBezTo>
                <a:cubicBezTo>
                  <a:pt x="609157" y="388212"/>
                  <a:pt x="500148" y="280262"/>
                  <a:pt x="385319" y="200358"/>
                </a:cubicBezTo>
                <a:cubicBezTo>
                  <a:pt x="270490" y="120454"/>
                  <a:pt x="-40131" y="-41471"/>
                  <a:pt x="4319" y="9858"/>
                </a:cubicBezTo>
                <a:cubicBezTo>
                  <a:pt x="48769" y="61187"/>
                  <a:pt x="508086" y="368104"/>
                  <a:pt x="652019" y="508333"/>
                </a:cubicBezTo>
                <a:cubicBezTo>
                  <a:pt x="795952" y="648562"/>
                  <a:pt x="883265" y="809958"/>
                  <a:pt x="890144" y="8067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FAF307A5-F428-49FE-BAE1-7A2F4DED7DFC}"/>
              </a:ext>
            </a:extLst>
          </p:cNvPr>
          <p:cNvSpPr/>
          <p:nvPr/>
        </p:nvSpPr>
        <p:spPr>
          <a:xfrm>
            <a:off x="4301962" y="2660898"/>
            <a:ext cx="1277105" cy="762509"/>
          </a:xfrm>
          <a:custGeom>
            <a:avLst/>
            <a:gdLst>
              <a:gd name="connsiteX0" fmla="*/ 1263813 w 1277105"/>
              <a:gd name="connsiteY0" fmla="*/ 761752 h 762509"/>
              <a:gd name="connsiteX1" fmla="*/ 1174913 w 1277105"/>
              <a:gd name="connsiteY1" fmla="*/ 368052 h 762509"/>
              <a:gd name="connsiteX2" fmla="*/ 854238 w 1277105"/>
              <a:gd name="connsiteY2" fmla="*/ 136277 h 762509"/>
              <a:gd name="connsiteX3" fmla="*/ 163 w 1277105"/>
              <a:gd name="connsiteY3" fmla="*/ 2927 h 762509"/>
              <a:gd name="connsiteX4" fmla="*/ 927263 w 1277105"/>
              <a:gd name="connsiteY4" fmla="*/ 260102 h 762509"/>
              <a:gd name="connsiteX5" fmla="*/ 1263813 w 1277105"/>
              <a:gd name="connsiteY5" fmla="*/ 761752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105" h="762509">
                <a:moveTo>
                  <a:pt x="1263813" y="761752"/>
                </a:moveTo>
                <a:cubicBezTo>
                  <a:pt x="1305088" y="779744"/>
                  <a:pt x="1243175" y="472298"/>
                  <a:pt x="1174913" y="368052"/>
                </a:cubicBezTo>
                <a:cubicBezTo>
                  <a:pt x="1106651" y="263806"/>
                  <a:pt x="1050030" y="197131"/>
                  <a:pt x="854238" y="136277"/>
                </a:cubicBezTo>
                <a:cubicBezTo>
                  <a:pt x="658446" y="75423"/>
                  <a:pt x="-12008" y="-17710"/>
                  <a:pt x="163" y="2927"/>
                </a:cubicBezTo>
                <a:cubicBezTo>
                  <a:pt x="12334" y="23564"/>
                  <a:pt x="719830" y="135748"/>
                  <a:pt x="927263" y="260102"/>
                </a:cubicBezTo>
                <a:cubicBezTo>
                  <a:pt x="1134696" y="384456"/>
                  <a:pt x="1222538" y="743760"/>
                  <a:pt x="1263813" y="76175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4B59D380-48CD-4403-844F-50CA34629E77}"/>
              </a:ext>
            </a:extLst>
          </p:cNvPr>
          <p:cNvSpPr/>
          <p:nvPr/>
        </p:nvSpPr>
        <p:spPr>
          <a:xfrm>
            <a:off x="3586015" y="2405015"/>
            <a:ext cx="1479915" cy="287750"/>
          </a:xfrm>
          <a:custGeom>
            <a:avLst/>
            <a:gdLst>
              <a:gd name="connsiteX0" fmla="*/ 1471760 w 1479915"/>
              <a:gd name="connsiteY0" fmla="*/ 249285 h 287750"/>
              <a:gd name="connsiteX1" fmla="*/ 481160 w 1479915"/>
              <a:gd name="connsiteY1" fmla="*/ 14335 h 287750"/>
              <a:gd name="connsiteX2" fmla="*/ 27135 w 1479915"/>
              <a:gd name="connsiteY2" fmla="*/ 287385 h 287750"/>
              <a:gd name="connsiteX3" fmla="*/ 144610 w 1479915"/>
              <a:gd name="connsiteY3" fmla="*/ 71485 h 287750"/>
              <a:gd name="connsiteX4" fmla="*/ 906610 w 1479915"/>
              <a:gd name="connsiteY4" fmla="*/ 11160 h 287750"/>
              <a:gd name="connsiteX5" fmla="*/ 1471760 w 1479915"/>
              <a:gd name="connsiteY5" fmla="*/ 249285 h 28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9915" h="287750">
                <a:moveTo>
                  <a:pt x="1471760" y="249285"/>
                </a:moveTo>
                <a:cubicBezTo>
                  <a:pt x="1400852" y="249814"/>
                  <a:pt x="721931" y="7985"/>
                  <a:pt x="481160" y="14335"/>
                </a:cubicBezTo>
                <a:cubicBezTo>
                  <a:pt x="240389" y="20685"/>
                  <a:pt x="83227" y="277860"/>
                  <a:pt x="27135" y="287385"/>
                </a:cubicBezTo>
                <a:cubicBezTo>
                  <a:pt x="-28957" y="296910"/>
                  <a:pt x="-1969" y="117522"/>
                  <a:pt x="144610" y="71485"/>
                </a:cubicBezTo>
                <a:cubicBezTo>
                  <a:pt x="291189" y="25448"/>
                  <a:pt x="679068" y="-22177"/>
                  <a:pt x="906610" y="11160"/>
                </a:cubicBezTo>
                <a:cubicBezTo>
                  <a:pt x="1134152" y="44497"/>
                  <a:pt x="1542668" y="248756"/>
                  <a:pt x="1471760" y="24928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F440A9C2-E1CF-493B-AB89-7B770D14679E}"/>
              </a:ext>
            </a:extLst>
          </p:cNvPr>
          <p:cNvSpPr/>
          <p:nvPr/>
        </p:nvSpPr>
        <p:spPr>
          <a:xfrm>
            <a:off x="3780003" y="2795052"/>
            <a:ext cx="1706536" cy="659655"/>
          </a:xfrm>
          <a:custGeom>
            <a:avLst/>
            <a:gdLst>
              <a:gd name="connsiteX0" fmla="*/ 1690522 w 1706536"/>
              <a:gd name="connsiteY0" fmla="*/ 659348 h 659655"/>
              <a:gd name="connsiteX1" fmla="*/ 1360322 w 1706536"/>
              <a:gd name="connsiteY1" fmla="*/ 179923 h 659655"/>
              <a:gd name="connsiteX2" fmla="*/ 687222 w 1706536"/>
              <a:gd name="connsiteY2" fmla="*/ 11648 h 659655"/>
              <a:gd name="connsiteX3" fmla="*/ 1422 w 1706536"/>
              <a:gd name="connsiteY3" fmla="*/ 24348 h 659655"/>
              <a:gd name="connsiteX4" fmla="*/ 874547 w 1706536"/>
              <a:gd name="connsiteY4" fmla="*/ 103723 h 659655"/>
              <a:gd name="connsiteX5" fmla="*/ 1690522 w 1706536"/>
              <a:gd name="connsiteY5" fmla="*/ 659348 h 65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536" h="659655">
                <a:moveTo>
                  <a:pt x="1690522" y="659348"/>
                </a:moveTo>
                <a:cubicBezTo>
                  <a:pt x="1771485" y="672048"/>
                  <a:pt x="1527539" y="287873"/>
                  <a:pt x="1360322" y="179923"/>
                </a:cubicBezTo>
                <a:cubicBezTo>
                  <a:pt x="1193105" y="71973"/>
                  <a:pt x="913705" y="37577"/>
                  <a:pt x="687222" y="11648"/>
                </a:cubicBezTo>
                <a:cubicBezTo>
                  <a:pt x="460739" y="-14281"/>
                  <a:pt x="-29799" y="9002"/>
                  <a:pt x="1422" y="24348"/>
                </a:cubicBezTo>
                <a:cubicBezTo>
                  <a:pt x="32643" y="39694"/>
                  <a:pt x="593560" y="1594"/>
                  <a:pt x="874547" y="103723"/>
                </a:cubicBezTo>
                <a:cubicBezTo>
                  <a:pt x="1155534" y="205852"/>
                  <a:pt x="1609559" y="646648"/>
                  <a:pt x="1690522" y="6593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DAC322F8-6C7F-4830-8501-67B2101B14E2}"/>
              </a:ext>
            </a:extLst>
          </p:cNvPr>
          <p:cNvSpPr/>
          <p:nvPr/>
        </p:nvSpPr>
        <p:spPr>
          <a:xfrm>
            <a:off x="3635187" y="2953965"/>
            <a:ext cx="1868444" cy="604530"/>
          </a:xfrm>
          <a:custGeom>
            <a:avLst/>
            <a:gdLst>
              <a:gd name="connsiteX0" fmla="*/ 1781363 w 1868444"/>
              <a:gd name="connsiteY0" fmla="*/ 567110 h 604530"/>
              <a:gd name="connsiteX1" fmla="*/ 1746438 w 1868444"/>
              <a:gd name="connsiteY1" fmla="*/ 529010 h 604530"/>
              <a:gd name="connsiteX2" fmla="*/ 1346388 w 1868444"/>
              <a:gd name="connsiteY2" fmla="*/ 230560 h 604530"/>
              <a:gd name="connsiteX3" fmla="*/ 609788 w 1868444"/>
              <a:gd name="connsiteY3" fmla="*/ 11485 h 604530"/>
              <a:gd name="connsiteX4" fmla="*/ 188 w 1868444"/>
              <a:gd name="connsiteY4" fmla="*/ 33710 h 604530"/>
              <a:gd name="connsiteX5" fmla="*/ 670113 w 1868444"/>
              <a:gd name="connsiteY5" fmla="*/ 59110 h 604530"/>
              <a:gd name="connsiteX6" fmla="*/ 1781363 w 1868444"/>
              <a:gd name="connsiteY6" fmla="*/ 567110 h 60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444" h="604530">
                <a:moveTo>
                  <a:pt x="1781363" y="567110"/>
                </a:moveTo>
                <a:cubicBezTo>
                  <a:pt x="1960750" y="645427"/>
                  <a:pt x="1818934" y="585102"/>
                  <a:pt x="1746438" y="529010"/>
                </a:cubicBezTo>
                <a:cubicBezTo>
                  <a:pt x="1673942" y="472918"/>
                  <a:pt x="1535830" y="316814"/>
                  <a:pt x="1346388" y="230560"/>
                </a:cubicBezTo>
                <a:cubicBezTo>
                  <a:pt x="1156946" y="144306"/>
                  <a:pt x="834155" y="44293"/>
                  <a:pt x="609788" y="11485"/>
                </a:cubicBezTo>
                <a:cubicBezTo>
                  <a:pt x="385421" y="-21323"/>
                  <a:pt x="-9866" y="25773"/>
                  <a:pt x="188" y="33710"/>
                </a:cubicBezTo>
                <a:cubicBezTo>
                  <a:pt x="10242" y="41647"/>
                  <a:pt x="370605" y="-29261"/>
                  <a:pt x="670113" y="59110"/>
                </a:cubicBezTo>
                <a:cubicBezTo>
                  <a:pt x="969621" y="147481"/>
                  <a:pt x="1601976" y="488793"/>
                  <a:pt x="1781363" y="56711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57EB172-4095-4F4C-A2C7-293B27DB4B2A}"/>
              </a:ext>
            </a:extLst>
          </p:cNvPr>
          <p:cNvSpPr/>
          <p:nvPr/>
        </p:nvSpPr>
        <p:spPr>
          <a:xfrm>
            <a:off x="3533261" y="2978132"/>
            <a:ext cx="1675431" cy="658506"/>
          </a:xfrm>
          <a:custGeom>
            <a:avLst/>
            <a:gdLst>
              <a:gd name="connsiteX0" fmla="*/ 1654689 w 1675431"/>
              <a:gd name="connsiteY0" fmla="*/ 654068 h 658506"/>
              <a:gd name="connsiteX1" fmla="*/ 1575314 w 1675431"/>
              <a:gd name="connsiteY1" fmla="*/ 492143 h 658506"/>
              <a:gd name="connsiteX2" fmla="*/ 1133989 w 1675431"/>
              <a:gd name="connsiteY2" fmla="*/ 288943 h 658506"/>
              <a:gd name="connsiteX3" fmla="*/ 714889 w 1675431"/>
              <a:gd name="connsiteY3" fmla="*/ 241318 h 658506"/>
              <a:gd name="connsiteX4" fmla="*/ 514 w 1675431"/>
              <a:gd name="connsiteY4" fmla="*/ 18 h 658506"/>
              <a:gd name="connsiteX5" fmla="*/ 832364 w 1675431"/>
              <a:gd name="connsiteY5" fmla="*/ 228618 h 658506"/>
              <a:gd name="connsiteX6" fmla="*/ 1283214 w 1675431"/>
              <a:gd name="connsiteY6" fmla="*/ 311168 h 658506"/>
              <a:gd name="connsiteX7" fmla="*/ 1654689 w 1675431"/>
              <a:gd name="connsiteY7" fmla="*/ 654068 h 65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5431" h="658506">
                <a:moveTo>
                  <a:pt x="1654689" y="654068"/>
                </a:moveTo>
                <a:cubicBezTo>
                  <a:pt x="1703372" y="684230"/>
                  <a:pt x="1662097" y="552997"/>
                  <a:pt x="1575314" y="492143"/>
                </a:cubicBezTo>
                <a:cubicBezTo>
                  <a:pt x="1488531" y="431289"/>
                  <a:pt x="1277393" y="330747"/>
                  <a:pt x="1133989" y="288943"/>
                </a:cubicBezTo>
                <a:cubicBezTo>
                  <a:pt x="990585" y="247139"/>
                  <a:pt x="903801" y="289472"/>
                  <a:pt x="714889" y="241318"/>
                </a:cubicBezTo>
                <a:cubicBezTo>
                  <a:pt x="525976" y="193164"/>
                  <a:pt x="-19065" y="2135"/>
                  <a:pt x="514" y="18"/>
                </a:cubicBezTo>
                <a:cubicBezTo>
                  <a:pt x="20093" y="-2099"/>
                  <a:pt x="618581" y="176760"/>
                  <a:pt x="832364" y="228618"/>
                </a:cubicBezTo>
                <a:cubicBezTo>
                  <a:pt x="1046147" y="280476"/>
                  <a:pt x="1143514" y="241847"/>
                  <a:pt x="1283214" y="311168"/>
                </a:cubicBezTo>
                <a:cubicBezTo>
                  <a:pt x="1422914" y="380489"/>
                  <a:pt x="1606006" y="623906"/>
                  <a:pt x="1654689" y="6540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FB9F174B-E9CE-4E84-B642-065B7D8FEDBF}"/>
              </a:ext>
            </a:extLst>
          </p:cNvPr>
          <p:cNvSpPr/>
          <p:nvPr/>
        </p:nvSpPr>
        <p:spPr>
          <a:xfrm>
            <a:off x="3346113" y="3313820"/>
            <a:ext cx="1754062" cy="389592"/>
          </a:xfrm>
          <a:custGeom>
            <a:avLst/>
            <a:gdLst>
              <a:gd name="connsiteX0" fmla="*/ 1743412 w 1754062"/>
              <a:gd name="connsiteY0" fmla="*/ 385055 h 389592"/>
              <a:gd name="connsiteX1" fmla="*/ 1498937 w 1754062"/>
              <a:gd name="connsiteY1" fmla="*/ 159630 h 389592"/>
              <a:gd name="connsiteX2" fmla="*/ 867112 w 1754062"/>
              <a:gd name="connsiteY2" fmla="*/ 4055 h 389592"/>
              <a:gd name="connsiteX3" fmla="*/ 349587 w 1754062"/>
              <a:gd name="connsiteY3" fmla="*/ 42155 h 389592"/>
              <a:gd name="connsiteX4" fmla="*/ 25737 w 1754062"/>
              <a:gd name="connsiteY4" fmla="*/ 64380 h 389592"/>
              <a:gd name="connsiteX5" fmla="*/ 1038562 w 1754062"/>
              <a:gd name="connsiteY5" fmla="*/ 115180 h 389592"/>
              <a:gd name="connsiteX6" fmla="*/ 1641812 w 1754062"/>
              <a:gd name="connsiteY6" fmla="*/ 292980 h 389592"/>
              <a:gd name="connsiteX7" fmla="*/ 1743412 w 1754062"/>
              <a:gd name="connsiteY7" fmla="*/ 385055 h 3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062" h="389592">
                <a:moveTo>
                  <a:pt x="1743412" y="385055"/>
                </a:moveTo>
                <a:cubicBezTo>
                  <a:pt x="1719600" y="362830"/>
                  <a:pt x="1644987" y="223130"/>
                  <a:pt x="1498937" y="159630"/>
                </a:cubicBezTo>
                <a:cubicBezTo>
                  <a:pt x="1352887" y="96130"/>
                  <a:pt x="1058670" y="23634"/>
                  <a:pt x="867112" y="4055"/>
                </a:cubicBezTo>
                <a:cubicBezTo>
                  <a:pt x="675554" y="-15524"/>
                  <a:pt x="349587" y="42155"/>
                  <a:pt x="349587" y="42155"/>
                </a:cubicBezTo>
                <a:cubicBezTo>
                  <a:pt x="209358" y="52209"/>
                  <a:pt x="-89092" y="52209"/>
                  <a:pt x="25737" y="64380"/>
                </a:cubicBezTo>
                <a:cubicBezTo>
                  <a:pt x="140566" y="76551"/>
                  <a:pt x="769216" y="77080"/>
                  <a:pt x="1038562" y="115180"/>
                </a:cubicBezTo>
                <a:cubicBezTo>
                  <a:pt x="1307908" y="153280"/>
                  <a:pt x="1525395" y="242709"/>
                  <a:pt x="1641812" y="292980"/>
                </a:cubicBezTo>
                <a:cubicBezTo>
                  <a:pt x="1758229" y="343251"/>
                  <a:pt x="1767224" y="407280"/>
                  <a:pt x="1743412" y="38505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50E9177D-36E9-438B-8171-235868785503}"/>
              </a:ext>
            </a:extLst>
          </p:cNvPr>
          <p:cNvSpPr/>
          <p:nvPr/>
        </p:nvSpPr>
        <p:spPr>
          <a:xfrm>
            <a:off x="3771604" y="3484127"/>
            <a:ext cx="1165901" cy="320275"/>
          </a:xfrm>
          <a:custGeom>
            <a:avLst/>
            <a:gdLst>
              <a:gd name="connsiteX0" fmla="*/ 1165521 w 1165901"/>
              <a:gd name="connsiteY0" fmla="*/ 319523 h 320275"/>
              <a:gd name="connsiteX1" fmla="*/ 794046 w 1165901"/>
              <a:gd name="connsiteY1" fmla="*/ 52823 h 320275"/>
              <a:gd name="connsiteX2" fmla="*/ 320971 w 1165901"/>
              <a:gd name="connsiteY2" fmla="*/ 17898 h 320275"/>
              <a:gd name="connsiteX3" fmla="*/ 296 w 1165901"/>
              <a:gd name="connsiteY3" fmla="*/ 265548 h 320275"/>
              <a:gd name="connsiteX4" fmla="*/ 374946 w 1165901"/>
              <a:gd name="connsiteY4" fmla="*/ 81398 h 320275"/>
              <a:gd name="connsiteX5" fmla="*/ 854371 w 1165901"/>
              <a:gd name="connsiteY5" fmla="*/ 132198 h 320275"/>
              <a:gd name="connsiteX6" fmla="*/ 1165521 w 1165901"/>
              <a:gd name="connsiteY6" fmla="*/ 319523 h 32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901" h="320275">
                <a:moveTo>
                  <a:pt x="1165521" y="319523"/>
                </a:moveTo>
                <a:cubicBezTo>
                  <a:pt x="1155467" y="306294"/>
                  <a:pt x="934804" y="103094"/>
                  <a:pt x="794046" y="52823"/>
                </a:cubicBezTo>
                <a:cubicBezTo>
                  <a:pt x="653288" y="2552"/>
                  <a:pt x="453263" y="-17556"/>
                  <a:pt x="320971" y="17898"/>
                </a:cubicBezTo>
                <a:cubicBezTo>
                  <a:pt x="188679" y="53352"/>
                  <a:pt x="-8700" y="254965"/>
                  <a:pt x="296" y="265548"/>
                </a:cubicBezTo>
                <a:cubicBezTo>
                  <a:pt x="9292" y="276131"/>
                  <a:pt x="232600" y="103623"/>
                  <a:pt x="374946" y="81398"/>
                </a:cubicBezTo>
                <a:cubicBezTo>
                  <a:pt x="517292" y="59173"/>
                  <a:pt x="724725" y="96744"/>
                  <a:pt x="854371" y="132198"/>
                </a:cubicBezTo>
                <a:cubicBezTo>
                  <a:pt x="984017" y="167652"/>
                  <a:pt x="1175575" y="332752"/>
                  <a:pt x="1165521" y="31952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472C9E07-8600-423B-8254-7059D6B18FCB}"/>
              </a:ext>
            </a:extLst>
          </p:cNvPr>
          <p:cNvSpPr/>
          <p:nvPr/>
        </p:nvSpPr>
        <p:spPr>
          <a:xfrm>
            <a:off x="3566742" y="3661392"/>
            <a:ext cx="1206936" cy="431377"/>
          </a:xfrm>
          <a:custGeom>
            <a:avLst/>
            <a:gdLst>
              <a:gd name="connsiteX0" fmla="*/ 1198933 w 1206936"/>
              <a:gd name="connsiteY0" fmla="*/ 221633 h 431377"/>
              <a:gd name="connsiteX1" fmla="*/ 621083 w 1206936"/>
              <a:gd name="connsiteY1" fmla="*/ 2558 h 431377"/>
              <a:gd name="connsiteX2" fmla="*/ 49583 w 1206936"/>
              <a:gd name="connsiteY2" fmla="*/ 393083 h 431377"/>
              <a:gd name="connsiteX3" fmla="*/ 71808 w 1206936"/>
              <a:gd name="connsiteY3" fmla="*/ 377208 h 431377"/>
              <a:gd name="connsiteX4" fmla="*/ 421058 w 1206936"/>
              <a:gd name="connsiteY4" fmla="*/ 43833 h 431377"/>
              <a:gd name="connsiteX5" fmla="*/ 922708 w 1206936"/>
              <a:gd name="connsiteY5" fmla="*/ 21608 h 431377"/>
              <a:gd name="connsiteX6" fmla="*/ 1198933 w 1206936"/>
              <a:gd name="connsiteY6" fmla="*/ 221633 h 43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936" h="431377">
                <a:moveTo>
                  <a:pt x="1198933" y="221633"/>
                </a:moveTo>
                <a:cubicBezTo>
                  <a:pt x="1148662" y="218458"/>
                  <a:pt x="812641" y="-26017"/>
                  <a:pt x="621083" y="2558"/>
                </a:cubicBezTo>
                <a:cubicBezTo>
                  <a:pt x="429525" y="31133"/>
                  <a:pt x="141129" y="330641"/>
                  <a:pt x="49583" y="393083"/>
                </a:cubicBezTo>
                <a:cubicBezTo>
                  <a:pt x="-41963" y="455525"/>
                  <a:pt x="9896" y="435416"/>
                  <a:pt x="71808" y="377208"/>
                </a:cubicBezTo>
                <a:cubicBezTo>
                  <a:pt x="133720" y="319000"/>
                  <a:pt x="279241" y="103100"/>
                  <a:pt x="421058" y="43833"/>
                </a:cubicBezTo>
                <a:cubicBezTo>
                  <a:pt x="562875" y="-15434"/>
                  <a:pt x="794121" y="-5909"/>
                  <a:pt x="922708" y="21608"/>
                </a:cubicBezTo>
                <a:cubicBezTo>
                  <a:pt x="1051295" y="49125"/>
                  <a:pt x="1249204" y="224808"/>
                  <a:pt x="1198933" y="2216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06FE2105-3B4C-4263-9F27-A6E542659D2E}"/>
              </a:ext>
            </a:extLst>
          </p:cNvPr>
          <p:cNvSpPr/>
          <p:nvPr/>
        </p:nvSpPr>
        <p:spPr>
          <a:xfrm>
            <a:off x="3218726" y="3139525"/>
            <a:ext cx="1000570" cy="125433"/>
          </a:xfrm>
          <a:custGeom>
            <a:avLst/>
            <a:gdLst>
              <a:gd name="connsiteX0" fmla="*/ 978624 w 1000570"/>
              <a:gd name="connsiteY0" fmla="*/ 121200 h 125433"/>
              <a:gd name="connsiteX1" fmla="*/ 902424 w 1000570"/>
              <a:gd name="connsiteY1" fmla="*/ 121200 h 125433"/>
              <a:gd name="connsiteX2" fmla="*/ 197574 w 1000570"/>
              <a:gd name="connsiteY2" fmla="*/ 102150 h 125433"/>
              <a:gd name="connsiteX3" fmla="*/ 10249 w 1000570"/>
              <a:gd name="connsiteY3" fmla="*/ 550 h 125433"/>
              <a:gd name="connsiteX4" fmla="*/ 435699 w 1000570"/>
              <a:gd name="connsiteY4" fmla="*/ 64050 h 125433"/>
              <a:gd name="connsiteX5" fmla="*/ 978624 w 1000570"/>
              <a:gd name="connsiteY5" fmla="*/ 121200 h 1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570" h="125433">
                <a:moveTo>
                  <a:pt x="978624" y="121200"/>
                </a:moveTo>
                <a:cubicBezTo>
                  <a:pt x="1056411" y="130725"/>
                  <a:pt x="902424" y="121200"/>
                  <a:pt x="902424" y="121200"/>
                </a:cubicBezTo>
                <a:cubicBezTo>
                  <a:pt x="772249" y="118025"/>
                  <a:pt x="346270" y="122258"/>
                  <a:pt x="197574" y="102150"/>
                </a:cubicBezTo>
                <a:cubicBezTo>
                  <a:pt x="48878" y="82042"/>
                  <a:pt x="-29438" y="6900"/>
                  <a:pt x="10249" y="550"/>
                </a:cubicBezTo>
                <a:cubicBezTo>
                  <a:pt x="49936" y="-5800"/>
                  <a:pt x="270070" y="44471"/>
                  <a:pt x="435699" y="64050"/>
                </a:cubicBezTo>
                <a:cubicBezTo>
                  <a:pt x="601328" y="83629"/>
                  <a:pt x="900837" y="111675"/>
                  <a:pt x="978624" y="1212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CE2111B4-112A-4513-8BEE-3C81B1F5B2EC}"/>
              </a:ext>
            </a:extLst>
          </p:cNvPr>
          <p:cNvSpPr/>
          <p:nvPr/>
        </p:nvSpPr>
        <p:spPr>
          <a:xfrm>
            <a:off x="3374681" y="3494925"/>
            <a:ext cx="655237" cy="1071557"/>
          </a:xfrm>
          <a:custGeom>
            <a:avLst/>
            <a:gdLst>
              <a:gd name="connsiteX0" fmla="*/ 651219 w 655237"/>
              <a:gd name="connsiteY0" fmla="*/ 7100 h 1071557"/>
              <a:gd name="connsiteX1" fmla="*/ 178144 w 655237"/>
              <a:gd name="connsiteY1" fmla="*/ 292850 h 1071557"/>
              <a:gd name="connsiteX2" fmla="*/ 140044 w 655237"/>
              <a:gd name="connsiteY2" fmla="*/ 1058025 h 1071557"/>
              <a:gd name="connsiteX3" fmla="*/ 111469 w 655237"/>
              <a:gd name="connsiteY3" fmla="*/ 765925 h 1071557"/>
              <a:gd name="connsiteX4" fmla="*/ 9869 w 655237"/>
              <a:gd name="connsiteY4" fmla="*/ 559550 h 1071557"/>
              <a:gd name="connsiteX5" fmla="*/ 384519 w 655237"/>
              <a:gd name="connsiteY5" fmla="*/ 127750 h 1071557"/>
              <a:gd name="connsiteX6" fmla="*/ 651219 w 655237"/>
              <a:gd name="connsiteY6" fmla="*/ 7100 h 107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237" h="1071557">
                <a:moveTo>
                  <a:pt x="651219" y="7100"/>
                </a:moveTo>
                <a:cubicBezTo>
                  <a:pt x="616823" y="34617"/>
                  <a:pt x="263340" y="117696"/>
                  <a:pt x="178144" y="292850"/>
                </a:cubicBezTo>
                <a:cubicBezTo>
                  <a:pt x="92948" y="468004"/>
                  <a:pt x="151157" y="979179"/>
                  <a:pt x="140044" y="1058025"/>
                </a:cubicBezTo>
                <a:cubicBezTo>
                  <a:pt x="128931" y="1136871"/>
                  <a:pt x="133165" y="849004"/>
                  <a:pt x="111469" y="765925"/>
                </a:cubicBezTo>
                <a:cubicBezTo>
                  <a:pt x="89773" y="682846"/>
                  <a:pt x="-35639" y="665912"/>
                  <a:pt x="9869" y="559550"/>
                </a:cubicBezTo>
                <a:cubicBezTo>
                  <a:pt x="55377" y="453188"/>
                  <a:pt x="278157" y="220883"/>
                  <a:pt x="384519" y="127750"/>
                </a:cubicBezTo>
                <a:cubicBezTo>
                  <a:pt x="490881" y="34617"/>
                  <a:pt x="685615" y="-20417"/>
                  <a:pt x="651219" y="71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A2551131-8DDC-4705-BCE8-A69E9247A7AD}"/>
              </a:ext>
            </a:extLst>
          </p:cNvPr>
          <p:cNvSpPr/>
          <p:nvPr/>
        </p:nvSpPr>
        <p:spPr>
          <a:xfrm>
            <a:off x="2894257" y="3589073"/>
            <a:ext cx="802220" cy="186090"/>
          </a:xfrm>
          <a:custGeom>
            <a:avLst/>
            <a:gdLst>
              <a:gd name="connsiteX0" fmla="*/ 801443 w 802220"/>
              <a:gd name="connsiteY0" fmla="*/ 100277 h 186090"/>
              <a:gd name="connsiteX1" fmla="*/ 293443 w 802220"/>
              <a:gd name="connsiteY1" fmla="*/ 27252 h 186090"/>
              <a:gd name="connsiteX2" fmla="*/ 4518 w 802220"/>
              <a:gd name="connsiteY2" fmla="*/ 186002 h 186090"/>
              <a:gd name="connsiteX3" fmla="*/ 169618 w 802220"/>
              <a:gd name="connsiteY3" fmla="*/ 1852 h 186090"/>
              <a:gd name="connsiteX4" fmla="*/ 801443 w 802220"/>
              <a:gd name="connsiteY4" fmla="*/ 100277 h 18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220" h="186090">
                <a:moveTo>
                  <a:pt x="801443" y="100277"/>
                </a:moveTo>
                <a:cubicBezTo>
                  <a:pt x="822080" y="104510"/>
                  <a:pt x="426264" y="12964"/>
                  <a:pt x="293443" y="27252"/>
                </a:cubicBezTo>
                <a:cubicBezTo>
                  <a:pt x="160622" y="41539"/>
                  <a:pt x="25155" y="190235"/>
                  <a:pt x="4518" y="186002"/>
                </a:cubicBezTo>
                <a:cubicBezTo>
                  <a:pt x="-16119" y="181769"/>
                  <a:pt x="33093" y="19314"/>
                  <a:pt x="169618" y="1852"/>
                </a:cubicBezTo>
                <a:cubicBezTo>
                  <a:pt x="306143" y="-15611"/>
                  <a:pt x="780806" y="96044"/>
                  <a:pt x="801443" y="1002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CAEBE408-BA7D-4F7B-A9D2-E836A3D935C3}"/>
              </a:ext>
            </a:extLst>
          </p:cNvPr>
          <p:cNvSpPr/>
          <p:nvPr/>
        </p:nvSpPr>
        <p:spPr>
          <a:xfrm>
            <a:off x="2927341" y="3762649"/>
            <a:ext cx="582488" cy="706436"/>
          </a:xfrm>
          <a:custGeom>
            <a:avLst/>
            <a:gdLst>
              <a:gd name="connsiteX0" fmla="*/ 581034 w 582488"/>
              <a:gd name="connsiteY0" fmla="*/ 9251 h 706436"/>
              <a:gd name="connsiteX1" fmla="*/ 292109 w 582488"/>
              <a:gd name="connsiteY1" fmla="*/ 590276 h 706436"/>
              <a:gd name="connsiteX2" fmla="*/ 9 w 582488"/>
              <a:gd name="connsiteY2" fmla="*/ 701401 h 706436"/>
              <a:gd name="connsiteX3" fmla="*/ 301634 w 582488"/>
              <a:gd name="connsiteY3" fmla="*/ 504551 h 706436"/>
              <a:gd name="connsiteX4" fmla="*/ 400059 w 582488"/>
              <a:gd name="connsiteY4" fmla="*/ 250551 h 706436"/>
              <a:gd name="connsiteX5" fmla="*/ 581034 w 582488"/>
              <a:gd name="connsiteY5" fmla="*/ 9251 h 7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488" h="706436">
                <a:moveTo>
                  <a:pt x="581034" y="9251"/>
                </a:moveTo>
                <a:cubicBezTo>
                  <a:pt x="563042" y="65872"/>
                  <a:pt x="388946" y="474918"/>
                  <a:pt x="292109" y="590276"/>
                </a:cubicBezTo>
                <a:cubicBezTo>
                  <a:pt x="195271" y="705634"/>
                  <a:pt x="-1578" y="715688"/>
                  <a:pt x="9" y="701401"/>
                </a:cubicBezTo>
                <a:cubicBezTo>
                  <a:pt x="1596" y="687114"/>
                  <a:pt x="234959" y="579693"/>
                  <a:pt x="301634" y="504551"/>
                </a:cubicBezTo>
                <a:cubicBezTo>
                  <a:pt x="368309" y="429409"/>
                  <a:pt x="355080" y="329926"/>
                  <a:pt x="400059" y="250551"/>
                </a:cubicBezTo>
                <a:cubicBezTo>
                  <a:pt x="445038" y="171176"/>
                  <a:pt x="599026" y="-47370"/>
                  <a:pt x="581034" y="92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5C82A355-9250-497B-8153-585AA1348A69}"/>
              </a:ext>
            </a:extLst>
          </p:cNvPr>
          <p:cNvSpPr/>
          <p:nvPr/>
        </p:nvSpPr>
        <p:spPr>
          <a:xfrm>
            <a:off x="2956442" y="3702325"/>
            <a:ext cx="547873" cy="665304"/>
          </a:xfrm>
          <a:custGeom>
            <a:avLst/>
            <a:gdLst>
              <a:gd name="connsiteX0" fmla="*/ 545583 w 547873"/>
              <a:gd name="connsiteY0" fmla="*/ 28300 h 665304"/>
              <a:gd name="connsiteX1" fmla="*/ 494783 w 547873"/>
              <a:gd name="connsiteY1" fmla="*/ 28300 h 665304"/>
              <a:gd name="connsiteX2" fmla="*/ 177283 w 547873"/>
              <a:gd name="connsiteY2" fmla="*/ 387075 h 665304"/>
              <a:gd name="connsiteX3" fmla="*/ 2658 w 547873"/>
              <a:gd name="connsiteY3" fmla="*/ 663300 h 665304"/>
              <a:gd name="connsiteX4" fmla="*/ 101083 w 547873"/>
              <a:gd name="connsiteY4" fmla="*/ 488675 h 665304"/>
              <a:gd name="connsiteX5" fmla="*/ 472558 w 547873"/>
              <a:gd name="connsiteY5" fmla="*/ 72750 h 665304"/>
              <a:gd name="connsiteX6" fmla="*/ 545583 w 547873"/>
              <a:gd name="connsiteY6" fmla="*/ 28300 h 6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873" h="665304">
                <a:moveTo>
                  <a:pt x="545583" y="28300"/>
                </a:moveTo>
                <a:cubicBezTo>
                  <a:pt x="549287" y="20892"/>
                  <a:pt x="556166" y="-31496"/>
                  <a:pt x="494783" y="28300"/>
                </a:cubicBezTo>
                <a:cubicBezTo>
                  <a:pt x="433400" y="88096"/>
                  <a:pt x="259304" y="281242"/>
                  <a:pt x="177283" y="387075"/>
                </a:cubicBezTo>
                <a:cubicBezTo>
                  <a:pt x="95262" y="492908"/>
                  <a:pt x="15358" y="646367"/>
                  <a:pt x="2658" y="663300"/>
                </a:cubicBezTo>
                <a:cubicBezTo>
                  <a:pt x="-10042" y="680233"/>
                  <a:pt x="22766" y="587100"/>
                  <a:pt x="101083" y="488675"/>
                </a:cubicBezTo>
                <a:cubicBezTo>
                  <a:pt x="179400" y="390250"/>
                  <a:pt x="397416" y="147892"/>
                  <a:pt x="472558" y="72750"/>
                </a:cubicBezTo>
                <a:cubicBezTo>
                  <a:pt x="547700" y="-2392"/>
                  <a:pt x="541879" y="35708"/>
                  <a:pt x="545583" y="283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90A31ADD-3D26-462B-BCA3-272D392E99F8}"/>
              </a:ext>
            </a:extLst>
          </p:cNvPr>
          <p:cNvSpPr/>
          <p:nvPr/>
        </p:nvSpPr>
        <p:spPr>
          <a:xfrm>
            <a:off x="2901724" y="3752435"/>
            <a:ext cx="555873" cy="89388"/>
          </a:xfrm>
          <a:custGeom>
            <a:avLst/>
            <a:gdLst>
              <a:gd name="connsiteX0" fmla="*/ 555851 w 555873"/>
              <a:gd name="connsiteY0" fmla="*/ 16290 h 89388"/>
              <a:gd name="connsiteX1" fmla="*/ 139926 w 555873"/>
              <a:gd name="connsiteY1" fmla="*/ 89315 h 89388"/>
              <a:gd name="connsiteX2" fmla="*/ 226 w 555873"/>
              <a:gd name="connsiteY2" fmla="*/ 415 h 89388"/>
              <a:gd name="connsiteX3" fmla="*/ 120876 w 555873"/>
              <a:gd name="connsiteY3" fmla="*/ 54390 h 89388"/>
              <a:gd name="connsiteX4" fmla="*/ 555851 w 555873"/>
              <a:gd name="connsiteY4" fmla="*/ 16290 h 8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873" h="89388">
                <a:moveTo>
                  <a:pt x="555851" y="16290"/>
                </a:moveTo>
                <a:cubicBezTo>
                  <a:pt x="559026" y="22111"/>
                  <a:pt x="232530" y="91961"/>
                  <a:pt x="139926" y="89315"/>
                </a:cubicBezTo>
                <a:cubicBezTo>
                  <a:pt x="47322" y="86669"/>
                  <a:pt x="3401" y="6236"/>
                  <a:pt x="226" y="415"/>
                </a:cubicBezTo>
                <a:cubicBezTo>
                  <a:pt x="-2949" y="-5406"/>
                  <a:pt x="26684" y="51744"/>
                  <a:pt x="120876" y="54390"/>
                </a:cubicBezTo>
                <a:cubicBezTo>
                  <a:pt x="215068" y="57036"/>
                  <a:pt x="552676" y="10469"/>
                  <a:pt x="555851" y="162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CAE853C8-2539-4FB2-AF1D-78334852CC6E}"/>
              </a:ext>
            </a:extLst>
          </p:cNvPr>
          <p:cNvSpPr/>
          <p:nvPr/>
        </p:nvSpPr>
        <p:spPr>
          <a:xfrm>
            <a:off x="2925100" y="3704647"/>
            <a:ext cx="567464" cy="776023"/>
          </a:xfrm>
          <a:custGeom>
            <a:avLst/>
            <a:gdLst>
              <a:gd name="connsiteX0" fmla="*/ 567400 w 567464"/>
              <a:gd name="connsiteY0" fmla="*/ 578 h 776023"/>
              <a:gd name="connsiteX1" fmla="*/ 94325 w 567464"/>
              <a:gd name="connsiteY1" fmla="*/ 457778 h 776023"/>
              <a:gd name="connsiteX2" fmla="*/ 49875 w 567464"/>
              <a:gd name="connsiteY2" fmla="*/ 775278 h 776023"/>
              <a:gd name="connsiteX3" fmla="*/ 8600 w 567464"/>
              <a:gd name="connsiteY3" fmla="*/ 540328 h 776023"/>
              <a:gd name="connsiteX4" fmla="*/ 59400 w 567464"/>
              <a:gd name="connsiteY4" fmla="*/ 365703 h 776023"/>
              <a:gd name="connsiteX5" fmla="*/ 567400 w 567464"/>
              <a:gd name="connsiteY5" fmla="*/ 578 h 77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4" h="776023">
                <a:moveTo>
                  <a:pt x="567400" y="578"/>
                </a:moveTo>
                <a:cubicBezTo>
                  <a:pt x="573221" y="15924"/>
                  <a:pt x="180579" y="328661"/>
                  <a:pt x="94325" y="457778"/>
                </a:cubicBezTo>
                <a:cubicBezTo>
                  <a:pt x="8071" y="586895"/>
                  <a:pt x="64163" y="761520"/>
                  <a:pt x="49875" y="775278"/>
                </a:cubicBezTo>
                <a:cubicBezTo>
                  <a:pt x="35587" y="789036"/>
                  <a:pt x="7013" y="608590"/>
                  <a:pt x="8600" y="540328"/>
                </a:cubicBezTo>
                <a:cubicBezTo>
                  <a:pt x="10187" y="472066"/>
                  <a:pt x="-32675" y="451957"/>
                  <a:pt x="59400" y="365703"/>
                </a:cubicBezTo>
                <a:cubicBezTo>
                  <a:pt x="151475" y="279449"/>
                  <a:pt x="561579" y="-14768"/>
                  <a:pt x="567400" y="5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114C78FA-2A76-4821-A95B-BEE1209CA533}"/>
              </a:ext>
            </a:extLst>
          </p:cNvPr>
          <p:cNvSpPr/>
          <p:nvPr/>
        </p:nvSpPr>
        <p:spPr>
          <a:xfrm>
            <a:off x="3027479" y="4209870"/>
            <a:ext cx="498750" cy="896009"/>
          </a:xfrm>
          <a:custGeom>
            <a:avLst/>
            <a:gdLst>
              <a:gd name="connsiteX0" fmla="*/ 496771 w 498750"/>
              <a:gd name="connsiteY0" fmla="*/ 180 h 896009"/>
              <a:gd name="connsiteX1" fmla="*/ 217371 w 498750"/>
              <a:gd name="connsiteY1" fmla="*/ 606605 h 896009"/>
              <a:gd name="connsiteX2" fmla="*/ 1471 w 498750"/>
              <a:gd name="connsiteY2" fmla="*/ 895530 h 896009"/>
              <a:gd name="connsiteX3" fmla="*/ 325321 w 498750"/>
              <a:gd name="connsiteY3" fmla="*/ 546280 h 896009"/>
              <a:gd name="connsiteX4" fmla="*/ 496771 w 498750"/>
              <a:gd name="connsiteY4" fmla="*/ 180 h 89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750" h="896009">
                <a:moveTo>
                  <a:pt x="496771" y="180"/>
                </a:moveTo>
                <a:cubicBezTo>
                  <a:pt x="478779" y="10234"/>
                  <a:pt x="299921" y="457380"/>
                  <a:pt x="217371" y="606605"/>
                </a:cubicBezTo>
                <a:cubicBezTo>
                  <a:pt x="134821" y="755830"/>
                  <a:pt x="-16521" y="905584"/>
                  <a:pt x="1471" y="895530"/>
                </a:cubicBezTo>
                <a:cubicBezTo>
                  <a:pt x="19463" y="885476"/>
                  <a:pt x="244358" y="690743"/>
                  <a:pt x="325321" y="546280"/>
                </a:cubicBezTo>
                <a:cubicBezTo>
                  <a:pt x="406283" y="401818"/>
                  <a:pt x="514763" y="-9874"/>
                  <a:pt x="496771" y="1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12A7E5C3-F4DC-4A15-9B60-8DB6229C5A40}"/>
              </a:ext>
            </a:extLst>
          </p:cNvPr>
          <p:cNvSpPr/>
          <p:nvPr/>
        </p:nvSpPr>
        <p:spPr>
          <a:xfrm>
            <a:off x="2923053" y="4209178"/>
            <a:ext cx="555163" cy="554022"/>
          </a:xfrm>
          <a:custGeom>
            <a:avLst/>
            <a:gdLst>
              <a:gd name="connsiteX0" fmla="*/ 553572 w 555163"/>
              <a:gd name="connsiteY0" fmla="*/ 872 h 554022"/>
              <a:gd name="connsiteX1" fmla="*/ 255122 w 555163"/>
              <a:gd name="connsiteY1" fmla="*/ 499347 h 554022"/>
              <a:gd name="connsiteX2" fmla="*/ 1122 w 555163"/>
              <a:gd name="connsiteY2" fmla="*/ 527922 h 554022"/>
              <a:gd name="connsiteX3" fmla="*/ 356722 w 555163"/>
              <a:gd name="connsiteY3" fmla="*/ 381872 h 554022"/>
              <a:gd name="connsiteX4" fmla="*/ 553572 w 555163"/>
              <a:gd name="connsiteY4" fmla="*/ 872 h 55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63" h="554022">
                <a:moveTo>
                  <a:pt x="553572" y="872"/>
                </a:moveTo>
                <a:cubicBezTo>
                  <a:pt x="536639" y="20451"/>
                  <a:pt x="347197" y="411505"/>
                  <a:pt x="255122" y="499347"/>
                </a:cubicBezTo>
                <a:cubicBezTo>
                  <a:pt x="163047" y="587189"/>
                  <a:pt x="-15811" y="547501"/>
                  <a:pt x="1122" y="527922"/>
                </a:cubicBezTo>
                <a:cubicBezTo>
                  <a:pt x="18055" y="508343"/>
                  <a:pt x="264647" y="467068"/>
                  <a:pt x="356722" y="381872"/>
                </a:cubicBezTo>
                <a:cubicBezTo>
                  <a:pt x="448797" y="296676"/>
                  <a:pt x="570505" y="-18707"/>
                  <a:pt x="553572" y="8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6876E088-E5FB-4F2E-B51E-0F70283AF092}"/>
              </a:ext>
            </a:extLst>
          </p:cNvPr>
          <p:cNvSpPr/>
          <p:nvPr/>
        </p:nvSpPr>
        <p:spPr>
          <a:xfrm>
            <a:off x="3454080" y="5075785"/>
            <a:ext cx="402126" cy="957095"/>
          </a:xfrm>
          <a:custGeom>
            <a:avLst/>
            <a:gdLst>
              <a:gd name="connsiteX0" fmla="*/ 320 w 402126"/>
              <a:gd name="connsiteY0" fmla="*/ 1040 h 957095"/>
              <a:gd name="connsiteX1" fmla="*/ 149545 w 402126"/>
              <a:gd name="connsiteY1" fmla="*/ 648740 h 957095"/>
              <a:gd name="connsiteX2" fmla="*/ 397195 w 402126"/>
              <a:gd name="connsiteY2" fmla="*/ 950365 h 957095"/>
              <a:gd name="connsiteX3" fmla="*/ 305120 w 402126"/>
              <a:gd name="connsiteY3" fmla="*/ 829715 h 957095"/>
              <a:gd name="connsiteX4" fmla="*/ 187645 w 402126"/>
              <a:gd name="connsiteY4" fmla="*/ 505865 h 957095"/>
              <a:gd name="connsiteX5" fmla="*/ 320 w 402126"/>
              <a:gd name="connsiteY5" fmla="*/ 1040 h 9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126" h="957095">
                <a:moveTo>
                  <a:pt x="320" y="1040"/>
                </a:moveTo>
                <a:cubicBezTo>
                  <a:pt x="-6030" y="24852"/>
                  <a:pt x="83399" y="490519"/>
                  <a:pt x="149545" y="648740"/>
                </a:cubicBezTo>
                <a:cubicBezTo>
                  <a:pt x="215691" y="806961"/>
                  <a:pt x="371266" y="920203"/>
                  <a:pt x="397195" y="950365"/>
                </a:cubicBezTo>
                <a:cubicBezTo>
                  <a:pt x="423124" y="980527"/>
                  <a:pt x="340045" y="903798"/>
                  <a:pt x="305120" y="829715"/>
                </a:cubicBezTo>
                <a:cubicBezTo>
                  <a:pt x="270195" y="755632"/>
                  <a:pt x="235799" y="642919"/>
                  <a:pt x="187645" y="505865"/>
                </a:cubicBezTo>
                <a:cubicBezTo>
                  <a:pt x="139491" y="368811"/>
                  <a:pt x="6670" y="-22772"/>
                  <a:pt x="320" y="10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D40AF2D3-D401-440C-9339-C98509260E98}"/>
              </a:ext>
            </a:extLst>
          </p:cNvPr>
          <p:cNvSpPr/>
          <p:nvPr/>
        </p:nvSpPr>
        <p:spPr>
          <a:xfrm>
            <a:off x="5930112" y="3688154"/>
            <a:ext cx="525791" cy="922758"/>
          </a:xfrm>
          <a:custGeom>
            <a:avLst/>
            <a:gdLst>
              <a:gd name="connsiteX0" fmla="*/ 9255 w 525791"/>
              <a:gd name="connsiteY0" fmla="*/ 3313 h 922758"/>
              <a:gd name="connsiteX1" fmla="*/ 72755 w 525791"/>
              <a:gd name="connsiteY1" fmla="*/ 104913 h 922758"/>
              <a:gd name="connsiteX2" fmla="*/ 508788 w 525791"/>
              <a:gd name="connsiteY2" fmla="*/ 413946 h 922758"/>
              <a:gd name="connsiteX3" fmla="*/ 441055 w 525791"/>
              <a:gd name="connsiteY3" fmla="*/ 921946 h 922758"/>
              <a:gd name="connsiteX4" fmla="*/ 479155 w 525791"/>
              <a:gd name="connsiteY4" fmla="*/ 524013 h 922758"/>
              <a:gd name="connsiteX5" fmla="*/ 170121 w 525791"/>
              <a:gd name="connsiteY5" fmla="*/ 206513 h 922758"/>
              <a:gd name="connsiteX6" fmla="*/ 9255 w 525791"/>
              <a:gd name="connsiteY6" fmla="*/ 3313 h 92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91" h="922758">
                <a:moveTo>
                  <a:pt x="9255" y="3313"/>
                </a:moveTo>
                <a:cubicBezTo>
                  <a:pt x="-6973" y="-13620"/>
                  <a:pt x="-10501" y="36474"/>
                  <a:pt x="72755" y="104913"/>
                </a:cubicBezTo>
                <a:cubicBezTo>
                  <a:pt x="156011" y="173352"/>
                  <a:pt x="447405" y="277774"/>
                  <a:pt x="508788" y="413946"/>
                </a:cubicBezTo>
                <a:cubicBezTo>
                  <a:pt x="570171" y="550118"/>
                  <a:pt x="445994" y="903602"/>
                  <a:pt x="441055" y="921946"/>
                </a:cubicBezTo>
                <a:cubicBezTo>
                  <a:pt x="436116" y="940290"/>
                  <a:pt x="524311" y="643252"/>
                  <a:pt x="479155" y="524013"/>
                </a:cubicBezTo>
                <a:cubicBezTo>
                  <a:pt x="433999" y="404774"/>
                  <a:pt x="246321" y="292591"/>
                  <a:pt x="170121" y="206513"/>
                </a:cubicBezTo>
                <a:cubicBezTo>
                  <a:pt x="93921" y="120435"/>
                  <a:pt x="25483" y="20246"/>
                  <a:pt x="9255" y="33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92B99F18-A7A9-4D0D-A0F5-78636D35F8AF}"/>
              </a:ext>
            </a:extLst>
          </p:cNvPr>
          <p:cNvSpPr/>
          <p:nvPr/>
        </p:nvSpPr>
        <p:spPr>
          <a:xfrm>
            <a:off x="5838003" y="3686293"/>
            <a:ext cx="491020" cy="1106678"/>
          </a:xfrm>
          <a:custGeom>
            <a:avLst/>
            <a:gdLst>
              <a:gd name="connsiteX0" fmla="*/ 42097 w 491020"/>
              <a:gd name="connsiteY0" fmla="*/ 51740 h 1106678"/>
              <a:gd name="connsiteX1" fmla="*/ 63264 w 491020"/>
              <a:gd name="connsiteY1" fmla="*/ 98307 h 1106678"/>
              <a:gd name="connsiteX2" fmla="*/ 482364 w 491020"/>
              <a:gd name="connsiteY2" fmla="*/ 623240 h 1106678"/>
              <a:gd name="connsiteX3" fmla="*/ 351130 w 491020"/>
              <a:gd name="connsiteY3" fmla="*/ 1105840 h 1106678"/>
              <a:gd name="connsiteX4" fmla="*/ 406164 w 491020"/>
              <a:gd name="connsiteY4" fmla="*/ 504707 h 1106678"/>
              <a:gd name="connsiteX5" fmla="*/ 147930 w 491020"/>
              <a:gd name="connsiteY5" fmla="*/ 284574 h 1106678"/>
              <a:gd name="connsiteX6" fmla="*/ 3997 w 491020"/>
              <a:gd name="connsiteY6" fmla="*/ 13640 h 1106678"/>
              <a:gd name="connsiteX7" fmla="*/ 42097 w 491020"/>
              <a:gd name="connsiteY7" fmla="*/ 51740 h 110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020" h="1106678">
                <a:moveTo>
                  <a:pt x="42097" y="51740"/>
                </a:moveTo>
                <a:cubicBezTo>
                  <a:pt x="51975" y="65851"/>
                  <a:pt x="-10114" y="3057"/>
                  <a:pt x="63264" y="98307"/>
                </a:cubicBezTo>
                <a:cubicBezTo>
                  <a:pt x="136642" y="193557"/>
                  <a:pt x="434386" y="455318"/>
                  <a:pt x="482364" y="623240"/>
                </a:cubicBezTo>
                <a:cubicBezTo>
                  <a:pt x="530342" y="791162"/>
                  <a:pt x="363830" y="1125595"/>
                  <a:pt x="351130" y="1105840"/>
                </a:cubicBezTo>
                <a:cubicBezTo>
                  <a:pt x="338430" y="1086085"/>
                  <a:pt x="440031" y="641585"/>
                  <a:pt x="406164" y="504707"/>
                </a:cubicBezTo>
                <a:cubicBezTo>
                  <a:pt x="372297" y="367829"/>
                  <a:pt x="214958" y="366419"/>
                  <a:pt x="147930" y="284574"/>
                </a:cubicBezTo>
                <a:cubicBezTo>
                  <a:pt x="80902" y="202729"/>
                  <a:pt x="21636" y="55268"/>
                  <a:pt x="3997" y="13640"/>
                </a:cubicBezTo>
                <a:cubicBezTo>
                  <a:pt x="-13642" y="-27988"/>
                  <a:pt x="32219" y="37629"/>
                  <a:pt x="42097" y="517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8398BB51-85DD-4849-ABFA-B4F9B8A2BB9F}"/>
              </a:ext>
            </a:extLst>
          </p:cNvPr>
          <p:cNvSpPr/>
          <p:nvPr/>
        </p:nvSpPr>
        <p:spPr>
          <a:xfrm>
            <a:off x="5902805" y="3898131"/>
            <a:ext cx="274381" cy="353259"/>
          </a:xfrm>
          <a:custGeom>
            <a:avLst/>
            <a:gdLst>
              <a:gd name="connsiteX0" fmla="*/ 2695 w 274381"/>
              <a:gd name="connsiteY0" fmla="*/ 5002 h 353259"/>
              <a:gd name="connsiteX1" fmla="*/ 45028 w 274381"/>
              <a:gd name="connsiteY1" fmla="*/ 81202 h 353259"/>
              <a:gd name="connsiteX2" fmla="*/ 167795 w 274381"/>
              <a:gd name="connsiteY2" fmla="*/ 267469 h 353259"/>
              <a:gd name="connsiteX3" fmla="*/ 273628 w 274381"/>
              <a:gd name="connsiteY3" fmla="*/ 352136 h 353259"/>
              <a:gd name="connsiteX4" fmla="*/ 112762 w 274381"/>
              <a:gd name="connsiteY4" fmla="*/ 212436 h 353259"/>
              <a:gd name="connsiteX5" fmla="*/ 2695 w 274381"/>
              <a:gd name="connsiteY5" fmla="*/ 5002 h 3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81" h="353259">
                <a:moveTo>
                  <a:pt x="2695" y="5002"/>
                </a:moveTo>
                <a:cubicBezTo>
                  <a:pt x="-8594" y="-16870"/>
                  <a:pt x="17511" y="37458"/>
                  <a:pt x="45028" y="81202"/>
                </a:cubicBezTo>
                <a:cubicBezTo>
                  <a:pt x="72545" y="124947"/>
                  <a:pt x="129695" y="222313"/>
                  <a:pt x="167795" y="267469"/>
                </a:cubicBezTo>
                <a:cubicBezTo>
                  <a:pt x="205895" y="312625"/>
                  <a:pt x="282800" y="361308"/>
                  <a:pt x="273628" y="352136"/>
                </a:cubicBezTo>
                <a:cubicBezTo>
                  <a:pt x="264456" y="342964"/>
                  <a:pt x="160034" y="271703"/>
                  <a:pt x="112762" y="212436"/>
                </a:cubicBezTo>
                <a:cubicBezTo>
                  <a:pt x="65490" y="153169"/>
                  <a:pt x="13984" y="26874"/>
                  <a:pt x="2695" y="500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B9D785F7-75CC-4387-AE93-7AC955DA6522}"/>
              </a:ext>
            </a:extLst>
          </p:cNvPr>
          <p:cNvSpPr/>
          <p:nvPr/>
        </p:nvSpPr>
        <p:spPr>
          <a:xfrm>
            <a:off x="5900615" y="3986024"/>
            <a:ext cx="171773" cy="979449"/>
          </a:xfrm>
          <a:custGeom>
            <a:avLst/>
            <a:gdLst>
              <a:gd name="connsiteX0" fmla="*/ 4885 w 171773"/>
              <a:gd name="connsiteY0" fmla="*/ 6009 h 979449"/>
              <a:gd name="connsiteX1" fmla="*/ 169985 w 171773"/>
              <a:gd name="connsiteY1" fmla="*/ 471676 h 979449"/>
              <a:gd name="connsiteX2" fmla="*/ 89552 w 171773"/>
              <a:gd name="connsiteY2" fmla="*/ 772243 h 979449"/>
              <a:gd name="connsiteX3" fmla="*/ 42985 w 171773"/>
              <a:gd name="connsiteY3" fmla="*/ 971209 h 979449"/>
              <a:gd name="connsiteX4" fmla="*/ 148818 w 171773"/>
              <a:gd name="connsiteY4" fmla="*/ 492843 h 979449"/>
              <a:gd name="connsiteX5" fmla="*/ 51452 w 171773"/>
              <a:gd name="connsiteY5" fmla="*/ 226143 h 979449"/>
              <a:gd name="connsiteX6" fmla="*/ 4885 w 171773"/>
              <a:gd name="connsiteY6" fmla="*/ 6009 h 9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73" h="979449">
                <a:moveTo>
                  <a:pt x="4885" y="6009"/>
                </a:moveTo>
                <a:cubicBezTo>
                  <a:pt x="24640" y="46931"/>
                  <a:pt x="155874" y="343970"/>
                  <a:pt x="169985" y="471676"/>
                </a:cubicBezTo>
                <a:cubicBezTo>
                  <a:pt x="184096" y="599382"/>
                  <a:pt x="110719" y="688988"/>
                  <a:pt x="89552" y="772243"/>
                </a:cubicBezTo>
                <a:cubicBezTo>
                  <a:pt x="68385" y="855498"/>
                  <a:pt x="33107" y="1017775"/>
                  <a:pt x="42985" y="971209"/>
                </a:cubicBezTo>
                <a:cubicBezTo>
                  <a:pt x="52863" y="924643"/>
                  <a:pt x="147407" y="617021"/>
                  <a:pt x="148818" y="492843"/>
                </a:cubicBezTo>
                <a:cubicBezTo>
                  <a:pt x="150229" y="368665"/>
                  <a:pt x="72619" y="308693"/>
                  <a:pt x="51452" y="226143"/>
                </a:cubicBezTo>
                <a:cubicBezTo>
                  <a:pt x="30285" y="143593"/>
                  <a:pt x="-14870" y="-34913"/>
                  <a:pt x="4885" y="600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0BFCAF99-EA9D-4B7E-8716-553CBA6AFFC2}"/>
              </a:ext>
            </a:extLst>
          </p:cNvPr>
          <p:cNvSpPr/>
          <p:nvPr/>
        </p:nvSpPr>
        <p:spPr>
          <a:xfrm>
            <a:off x="5996120" y="4332420"/>
            <a:ext cx="273736" cy="1074668"/>
          </a:xfrm>
          <a:custGeom>
            <a:avLst/>
            <a:gdLst>
              <a:gd name="connsiteX0" fmla="*/ 243813 w 273736"/>
              <a:gd name="connsiteY0" fmla="*/ 10980 h 1074668"/>
              <a:gd name="connsiteX1" fmla="*/ 32147 w 273736"/>
              <a:gd name="connsiteY1" fmla="*/ 574013 h 1074668"/>
              <a:gd name="connsiteX2" fmla="*/ 61780 w 273736"/>
              <a:gd name="connsiteY2" fmla="*/ 874580 h 1074668"/>
              <a:gd name="connsiteX3" fmla="*/ 273447 w 273736"/>
              <a:gd name="connsiteY3" fmla="*/ 1069313 h 1074668"/>
              <a:gd name="connsiteX4" fmla="*/ 10980 w 273736"/>
              <a:gd name="connsiteY4" fmla="*/ 662913 h 1074668"/>
              <a:gd name="connsiteX5" fmla="*/ 70247 w 273736"/>
              <a:gd name="connsiteY5" fmla="*/ 235347 h 1074668"/>
              <a:gd name="connsiteX6" fmla="*/ 243813 w 273736"/>
              <a:gd name="connsiteY6" fmla="*/ 10980 h 107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736" h="1074668">
                <a:moveTo>
                  <a:pt x="243813" y="10980"/>
                </a:moveTo>
                <a:cubicBezTo>
                  <a:pt x="237463" y="67424"/>
                  <a:pt x="62486" y="430080"/>
                  <a:pt x="32147" y="574013"/>
                </a:cubicBezTo>
                <a:cubicBezTo>
                  <a:pt x="1808" y="717946"/>
                  <a:pt x="21563" y="792030"/>
                  <a:pt x="61780" y="874580"/>
                </a:cubicBezTo>
                <a:cubicBezTo>
                  <a:pt x="101997" y="957130"/>
                  <a:pt x="281914" y="1104591"/>
                  <a:pt x="273447" y="1069313"/>
                </a:cubicBezTo>
                <a:cubicBezTo>
                  <a:pt x="264980" y="1034035"/>
                  <a:pt x="44847" y="801907"/>
                  <a:pt x="10980" y="662913"/>
                </a:cubicBezTo>
                <a:cubicBezTo>
                  <a:pt x="-22887" y="523919"/>
                  <a:pt x="28619" y="341886"/>
                  <a:pt x="70247" y="235347"/>
                </a:cubicBezTo>
                <a:cubicBezTo>
                  <a:pt x="111875" y="128808"/>
                  <a:pt x="250163" y="-45464"/>
                  <a:pt x="243813" y="109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8C682B-1EAE-42E9-9614-8666CA7B8056}"/>
              </a:ext>
            </a:extLst>
          </p:cNvPr>
          <p:cNvSpPr txBox="1"/>
          <p:nvPr/>
        </p:nvSpPr>
        <p:spPr>
          <a:xfrm>
            <a:off x="2570448" y="10788650"/>
            <a:ext cx="5888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>
                <a:latin typeface="Bodoni MT" panose="02070603080606020203" pitchFamily="18" charset="0"/>
              </a:rPr>
              <a:t>BIOHAZARD</a:t>
            </a:r>
            <a:endParaRPr kumimoji="1" lang="ja-JP" altLang="en-US" sz="7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9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D6BE852-6185-4B60-A628-A1405A7A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0"/>
            <a:ext cx="9063037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4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A1099C26-59BC-4B96-860F-DCF78AD18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4145" r="21986" b="8424"/>
          <a:stretch/>
        </p:blipFill>
        <p:spPr>
          <a:xfrm>
            <a:off x="1848255" y="236909"/>
            <a:ext cx="5642043" cy="8284521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7A0163F-4F5B-45C5-8BA9-799C4A486D75}"/>
              </a:ext>
            </a:extLst>
          </p:cNvPr>
          <p:cNvGrpSpPr/>
          <p:nvPr/>
        </p:nvGrpSpPr>
        <p:grpSpPr>
          <a:xfrm flipH="1">
            <a:off x="3048196" y="1206417"/>
            <a:ext cx="3724229" cy="7504176"/>
            <a:chOff x="3048196" y="1206417"/>
            <a:chExt cx="3724229" cy="7504176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39130311-5778-4DBB-A243-D0451E23E1BD}"/>
                </a:ext>
              </a:extLst>
            </p:cNvPr>
            <p:cNvSpPr/>
            <p:nvPr/>
          </p:nvSpPr>
          <p:spPr>
            <a:xfrm>
              <a:off x="3048196" y="1311940"/>
              <a:ext cx="1092648" cy="1421531"/>
            </a:xfrm>
            <a:custGeom>
              <a:avLst/>
              <a:gdLst>
                <a:gd name="connsiteX0" fmla="*/ 1092004 w 1092648"/>
                <a:gd name="connsiteY0" fmla="*/ 2510 h 1421531"/>
                <a:gd name="connsiteX1" fmla="*/ 63304 w 1092648"/>
                <a:gd name="connsiteY1" fmla="*/ 1367760 h 1421531"/>
                <a:gd name="connsiteX2" fmla="*/ 215704 w 1092648"/>
                <a:gd name="connsiteY2" fmla="*/ 1037560 h 1421531"/>
                <a:gd name="connsiteX3" fmla="*/ 1092004 w 1092648"/>
                <a:gd name="connsiteY3" fmla="*/ 2510 h 142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648" h="1421531">
                  <a:moveTo>
                    <a:pt x="1092004" y="2510"/>
                  </a:moveTo>
                  <a:cubicBezTo>
                    <a:pt x="1066604" y="57543"/>
                    <a:pt x="209354" y="1195252"/>
                    <a:pt x="63304" y="1367760"/>
                  </a:cubicBezTo>
                  <a:cubicBezTo>
                    <a:pt x="-82746" y="1540268"/>
                    <a:pt x="47429" y="1261927"/>
                    <a:pt x="215704" y="1037560"/>
                  </a:cubicBezTo>
                  <a:cubicBezTo>
                    <a:pt x="383979" y="813193"/>
                    <a:pt x="1117404" y="-52523"/>
                    <a:pt x="1092004" y="25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C04FC84-1EC3-4878-A8AF-55F36729E79B}"/>
                </a:ext>
              </a:extLst>
            </p:cNvPr>
            <p:cNvSpPr/>
            <p:nvPr/>
          </p:nvSpPr>
          <p:spPr>
            <a:xfrm>
              <a:off x="3070031" y="2515502"/>
              <a:ext cx="55175" cy="1920216"/>
            </a:xfrm>
            <a:custGeom>
              <a:avLst/>
              <a:gdLst>
                <a:gd name="connsiteX0" fmla="*/ 54169 w 55175"/>
                <a:gd name="connsiteY0" fmla="*/ 68948 h 1920216"/>
                <a:gd name="connsiteX1" fmla="*/ 35119 w 55175"/>
                <a:gd name="connsiteY1" fmla="*/ 1872348 h 1920216"/>
                <a:gd name="connsiteX2" fmla="*/ 9719 w 55175"/>
                <a:gd name="connsiteY2" fmla="*/ 1319898 h 1920216"/>
                <a:gd name="connsiteX3" fmla="*/ 3369 w 55175"/>
                <a:gd name="connsiteY3" fmla="*/ 462648 h 1920216"/>
                <a:gd name="connsiteX4" fmla="*/ 54169 w 55175"/>
                <a:gd name="connsiteY4" fmla="*/ 68948 h 192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75" h="1920216">
                  <a:moveTo>
                    <a:pt x="54169" y="68948"/>
                  </a:moveTo>
                  <a:cubicBezTo>
                    <a:pt x="59461" y="303898"/>
                    <a:pt x="42527" y="1663856"/>
                    <a:pt x="35119" y="1872348"/>
                  </a:cubicBezTo>
                  <a:cubicBezTo>
                    <a:pt x="27711" y="2080840"/>
                    <a:pt x="15011" y="1554848"/>
                    <a:pt x="9719" y="1319898"/>
                  </a:cubicBezTo>
                  <a:cubicBezTo>
                    <a:pt x="4427" y="1084948"/>
                    <a:pt x="-5098" y="666906"/>
                    <a:pt x="3369" y="462648"/>
                  </a:cubicBezTo>
                  <a:cubicBezTo>
                    <a:pt x="11836" y="258390"/>
                    <a:pt x="48877" y="-166002"/>
                    <a:pt x="54169" y="689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B8191C2-33F9-41F0-ABAD-00D61AE8ABB1}"/>
                </a:ext>
              </a:extLst>
            </p:cNvPr>
            <p:cNvSpPr/>
            <p:nvPr/>
          </p:nvSpPr>
          <p:spPr>
            <a:xfrm>
              <a:off x="3085582" y="4418596"/>
              <a:ext cx="1106297" cy="1317312"/>
            </a:xfrm>
            <a:custGeom>
              <a:avLst/>
              <a:gdLst>
                <a:gd name="connsiteX0" fmla="*/ 518 w 1106297"/>
                <a:gd name="connsiteY0" fmla="*/ 1004 h 1317312"/>
                <a:gd name="connsiteX1" fmla="*/ 921268 w 1106297"/>
                <a:gd name="connsiteY1" fmla="*/ 1163054 h 1317312"/>
                <a:gd name="connsiteX2" fmla="*/ 1099068 w 1106297"/>
                <a:gd name="connsiteY2" fmla="*/ 1283704 h 1317312"/>
                <a:gd name="connsiteX3" fmla="*/ 794268 w 1106297"/>
                <a:gd name="connsiteY3" fmla="*/ 966204 h 1317312"/>
                <a:gd name="connsiteX4" fmla="*/ 518 w 1106297"/>
                <a:gd name="connsiteY4" fmla="*/ 1004 h 13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297" h="1317312">
                  <a:moveTo>
                    <a:pt x="518" y="1004"/>
                  </a:moveTo>
                  <a:cubicBezTo>
                    <a:pt x="21685" y="33812"/>
                    <a:pt x="738176" y="949271"/>
                    <a:pt x="921268" y="1163054"/>
                  </a:cubicBezTo>
                  <a:cubicBezTo>
                    <a:pt x="1104360" y="1376837"/>
                    <a:pt x="1120235" y="1316512"/>
                    <a:pt x="1099068" y="1283704"/>
                  </a:cubicBezTo>
                  <a:cubicBezTo>
                    <a:pt x="1077901" y="1250896"/>
                    <a:pt x="976301" y="1184221"/>
                    <a:pt x="794268" y="966204"/>
                  </a:cubicBezTo>
                  <a:cubicBezTo>
                    <a:pt x="612235" y="748187"/>
                    <a:pt x="-20649" y="-31804"/>
                    <a:pt x="518" y="10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A10FADDA-B674-47CD-B092-8F6CDB287D7F}"/>
                </a:ext>
              </a:extLst>
            </p:cNvPr>
            <p:cNvSpPr/>
            <p:nvPr/>
          </p:nvSpPr>
          <p:spPr>
            <a:xfrm>
              <a:off x="4159250" y="5670550"/>
              <a:ext cx="1436221" cy="38100"/>
            </a:xfrm>
            <a:custGeom>
              <a:avLst/>
              <a:gdLst>
                <a:gd name="connsiteX0" fmla="*/ 0 w 1436221"/>
                <a:gd name="connsiteY0" fmla="*/ 31750 h 38100"/>
                <a:gd name="connsiteX1" fmla="*/ 1397000 w 1436221"/>
                <a:gd name="connsiteY1" fmla="*/ 38100 h 38100"/>
                <a:gd name="connsiteX2" fmla="*/ 1079500 w 1436221"/>
                <a:gd name="connsiteY2" fmla="*/ 0 h 38100"/>
                <a:gd name="connsiteX3" fmla="*/ 0 w 1436221"/>
                <a:gd name="connsiteY3" fmla="*/ 317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221" h="38100">
                  <a:moveTo>
                    <a:pt x="0" y="31750"/>
                  </a:moveTo>
                  <a:lnTo>
                    <a:pt x="1397000" y="38100"/>
                  </a:lnTo>
                  <a:cubicBezTo>
                    <a:pt x="1576916" y="32808"/>
                    <a:pt x="1079500" y="0"/>
                    <a:pt x="1079500" y="0"/>
                  </a:cubicBezTo>
                  <a:lnTo>
                    <a:pt x="0" y="317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534C1056-4333-46CF-90EC-AD4827963066}"/>
                </a:ext>
              </a:extLst>
            </p:cNvPr>
            <p:cNvSpPr/>
            <p:nvPr/>
          </p:nvSpPr>
          <p:spPr>
            <a:xfrm>
              <a:off x="5451009" y="4343701"/>
              <a:ext cx="1093786" cy="1437316"/>
            </a:xfrm>
            <a:custGeom>
              <a:avLst/>
              <a:gdLst>
                <a:gd name="connsiteX0" fmla="*/ 1076791 w 1093786"/>
                <a:gd name="connsiteY0" fmla="*/ 12399 h 1437316"/>
                <a:gd name="connsiteX1" fmla="*/ 860891 w 1093786"/>
                <a:gd name="connsiteY1" fmla="*/ 380699 h 1437316"/>
                <a:gd name="connsiteX2" fmla="*/ 60791 w 1093786"/>
                <a:gd name="connsiteY2" fmla="*/ 1383999 h 1437316"/>
                <a:gd name="connsiteX3" fmla="*/ 105241 w 1093786"/>
                <a:gd name="connsiteY3" fmla="*/ 1244299 h 1437316"/>
                <a:gd name="connsiteX4" fmla="*/ 498941 w 1093786"/>
                <a:gd name="connsiteY4" fmla="*/ 774399 h 1437316"/>
                <a:gd name="connsiteX5" fmla="*/ 1076791 w 1093786"/>
                <a:gd name="connsiteY5" fmla="*/ 12399 h 143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786" h="1437316">
                  <a:moveTo>
                    <a:pt x="1076791" y="12399"/>
                  </a:moveTo>
                  <a:cubicBezTo>
                    <a:pt x="1137116" y="-53218"/>
                    <a:pt x="1030224" y="152099"/>
                    <a:pt x="860891" y="380699"/>
                  </a:cubicBezTo>
                  <a:cubicBezTo>
                    <a:pt x="691558" y="609299"/>
                    <a:pt x="186733" y="1240066"/>
                    <a:pt x="60791" y="1383999"/>
                  </a:cubicBezTo>
                  <a:cubicBezTo>
                    <a:pt x="-65151" y="1527932"/>
                    <a:pt x="32216" y="1345899"/>
                    <a:pt x="105241" y="1244299"/>
                  </a:cubicBezTo>
                  <a:cubicBezTo>
                    <a:pt x="178266" y="1142699"/>
                    <a:pt x="337016" y="981832"/>
                    <a:pt x="498941" y="774399"/>
                  </a:cubicBezTo>
                  <a:cubicBezTo>
                    <a:pt x="660866" y="566966"/>
                    <a:pt x="1016466" y="78016"/>
                    <a:pt x="1076791" y="123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656DA5B9-B19F-4774-ABBE-1E315E276C4C}"/>
                </a:ext>
              </a:extLst>
            </p:cNvPr>
            <p:cNvSpPr/>
            <p:nvPr/>
          </p:nvSpPr>
          <p:spPr>
            <a:xfrm>
              <a:off x="4108954" y="1244600"/>
              <a:ext cx="1352046" cy="76562"/>
            </a:xfrm>
            <a:custGeom>
              <a:avLst/>
              <a:gdLst>
                <a:gd name="connsiteX0" fmla="*/ 12196 w 1352046"/>
                <a:gd name="connsiteY0" fmla="*/ 69850 h 76562"/>
                <a:gd name="connsiteX1" fmla="*/ 120146 w 1352046"/>
                <a:gd name="connsiteY1" fmla="*/ 76200 h 76562"/>
                <a:gd name="connsiteX2" fmla="*/ 1352046 w 1352046"/>
                <a:gd name="connsiteY2" fmla="*/ 0 h 76562"/>
                <a:gd name="connsiteX3" fmla="*/ 12196 w 1352046"/>
                <a:gd name="connsiteY3" fmla="*/ 69850 h 7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046" h="76562">
                  <a:moveTo>
                    <a:pt x="12196" y="69850"/>
                  </a:moveTo>
                  <a:cubicBezTo>
                    <a:pt x="-45483" y="78846"/>
                    <a:pt x="120146" y="76200"/>
                    <a:pt x="120146" y="76200"/>
                  </a:cubicBezTo>
                  <a:lnTo>
                    <a:pt x="1352046" y="0"/>
                  </a:lnTo>
                  <a:cubicBezTo>
                    <a:pt x="1335113" y="3175"/>
                    <a:pt x="676829" y="49212"/>
                    <a:pt x="12196" y="698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94BB0D88-8080-4BEC-9455-AB378E8256CB}"/>
                </a:ext>
              </a:extLst>
            </p:cNvPr>
            <p:cNvSpPr/>
            <p:nvPr/>
          </p:nvSpPr>
          <p:spPr>
            <a:xfrm>
              <a:off x="5480050" y="1295400"/>
              <a:ext cx="1143004" cy="1385835"/>
            </a:xfrm>
            <a:custGeom>
              <a:avLst/>
              <a:gdLst>
                <a:gd name="connsiteX0" fmla="*/ 0 w 1143004"/>
                <a:gd name="connsiteY0" fmla="*/ 0 h 1385835"/>
                <a:gd name="connsiteX1" fmla="*/ 1066800 w 1143004"/>
                <a:gd name="connsiteY1" fmla="*/ 1301750 h 1385835"/>
                <a:gd name="connsiteX2" fmla="*/ 1009650 w 1143004"/>
                <a:gd name="connsiteY2" fmla="*/ 1200150 h 1385835"/>
                <a:gd name="connsiteX3" fmla="*/ 628650 w 1143004"/>
                <a:gd name="connsiteY3" fmla="*/ 736600 h 1385835"/>
                <a:gd name="connsiteX4" fmla="*/ 0 w 1143004"/>
                <a:gd name="connsiteY4" fmla="*/ 0 h 138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4" h="1385835">
                  <a:moveTo>
                    <a:pt x="0" y="0"/>
                  </a:moveTo>
                  <a:lnTo>
                    <a:pt x="1066800" y="1301750"/>
                  </a:lnTo>
                  <a:cubicBezTo>
                    <a:pt x="1235075" y="1501775"/>
                    <a:pt x="1082675" y="1294342"/>
                    <a:pt x="1009650" y="1200150"/>
                  </a:cubicBezTo>
                  <a:cubicBezTo>
                    <a:pt x="936625" y="1105958"/>
                    <a:pt x="628650" y="736600"/>
                    <a:pt x="628650" y="736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1F434523-721C-480C-BC98-ED14DE307A74}"/>
                </a:ext>
              </a:extLst>
            </p:cNvPr>
            <p:cNvSpPr/>
            <p:nvPr/>
          </p:nvSpPr>
          <p:spPr>
            <a:xfrm>
              <a:off x="6483215" y="2494891"/>
              <a:ext cx="57375" cy="1962346"/>
            </a:xfrm>
            <a:custGeom>
              <a:avLst/>
              <a:gdLst>
                <a:gd name="connsiteX0" fmla="*/ 44585 w 57375"/>
                <a:gd name="connsiteY0" fmla="*/ 89559 h 1962346"/>
                <a:gd name="connsiteX1" fmla="*/ 57285 w 57375"/>
                <a:gd name="connsiteY1" fmla="*/ 1854859 h 1962346"/>
                <a:gd name="connsiteX2" fmla="*/ 38235 w 57375"/>
                <a:gd name="connsiteY2" fmla="*/ 1740559 h 1962346"/>
                <a:gd name="connsiteX3" fmla="*/ 135 w 57375"/>
                <a:gd name="connsiteY3" fmla="*/ 1518309 h 1962346"/>
                <a:gd name="connsiteX4" fmla="*/ 25535 w 57375"/>
                <a:gd name="connsiteY4" fmla="*/ 394359 h 1962346"/>
                <a:gd name="connsiteX5" fmla="*/ 44585 w 57375"/>
                <a:gd name="connsiteY5" fmla="*/ 89559 h 196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75" h="1962346">
                  <a:moveTo>
                    <a:pt x="44585" y="89559"/>
                  </a:moveTo>
                  <a:cubicBezTo>
                    <a:pt x="49877" y="332976"/>
                    <a:pt x="58343" y="1579692"/>
                    <a:pt x="57285" y="1854859"/>
                  </a:cubicBezTo>
                  <a:cubicBezTo>
                    <a:pt x="56227" y="2130026"/>
                    <a:pt x="47760" y="1796651"/>
                    <a:pt x="38235" y="1740559"/>
                  </a:cubicBezTo>
                  <a:cubicBezTo>
                    <a:pt x="28710" y="1684467"/>
                    <a:pt x="2252" y="1742676"/>
                    <a:pt x="135" y="1518309"/>
                  </a:cubicBezTo>
                  <a:cubicBezTo>
                    <a:pt x="-1982" y="1293942"/>
                    <a:pt x="21302" y="638834"/>
                    <a:pt x="25535" y="394359"/>
                  </a:cubicBezTo>
                  <a:cubicBezTo>
                    <a:pt x="29768" y="149884"/>
                    <a:pt x="39293" y="-153858"/>
                    <a:pt x="44585" y="895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9BC97585-13B0-4189-BE09-B61491D623B2}"/>
                </a:ext>
              </a:extLst>
            </p:cNvPr>
            <p:cNvSpPr/>
            <p:nvPr/>
          </p:nvSpPr>
          <p:spPr>
            <a:xfrm>
              <a:off x="4119779" y="1206417"/>
              <a:ext cx="1576095" cy="110454"/>
            </a:xfrm>
            <a:custGeom>
              <a:avLst/>
              <a:gdLst>
                <a:gd name="connsiteX0" fmla="*/ 16188 w 1576095"/>
                <a:gd name="connsiteY0" fmla="*/ 110150 h 110454"/>
                <a:gd name="connsiteX1" fmla="*/ 172821 w 1576095"/>
                <a:gd name="connsiteY1" fmla="*/ 55116 h 110454"/>
                <a:gd name="connsiteX2" fmla="*/ 1438588 w 1576095"/>
                <a:gd name="connsiteY2" fmla="*/ 83 h 110454"/>
                <a:gd name="connsiteX3" fmla="*/ 1540188 w 1576095"/>
                <a:gd name="connsiteY3" fmla="*/ 67816 h 110454"/>
                <a:gd name="connsiteX4" fmla="*/ 1421654 w 1576095"/>
                <a:gd name="connsiteY4" fmla="*/ 25483 h 110454"/>
                <a:gd name="connsiteX5" fmla="*/ 858621 w 1576095"/>
                <a:gd name="connsiteY5" fmla="*/ 4316 h 110454"/>
                <a:gd name="connsiteX6" fmla="*/ 215154 w 1576095"/>
                <a:gd name="connsiteY6" fmla="*/ 29716 h 110454"/>
                <a:gd name="connsiteX7" fmla="*/ 16188 w 1576095"/>
                <a:gd name="connsiteY7" fmla="*/ 110150 h 1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6095" h="110454">
                  <a:moveTo>
                    <a:pt x="16188" y="110150"/>
                  </a:moveTo>
                  <a:cubicBezTo>
                    <a:pt x="9132" y="114383"/>
                    <a:pt x="-64246" y="73461"/>
                    <a:pt x="172821" y="55116"/>
                  </a:cubicBezTo>
                  <a:cubicBezTo>
                    <a:pt x="409888" y="36771"/>
                    <a:pt x="1210694" y="-2034"/>
                    <a:pt x="1438588" y="83"/>
                  </a:cubicBezTo>
                  <a:cubicBezTo>
                    <a:pt x="1666482" y="2200"/>
                    <a:pt x="1543010" y="63583"/>
                    <a:pt x="1540188" y="67816"/>
                  </a:cubicBezTo>
                  <a:cubicBezTo>
                    <a:pt x="1537366" y="72049"/>
                    <a:pt x="1535248" y="36066"/>
                    <a:pt x="1421654" y="25483"/>
                  </a:cubicBezTo>
                  <a:cubicBezTo>
                    <a:pt x="1308060" y="14900"/>
                    <a:pt x="1059704" y="3611"/>
                    <a:pt x="858621" y="4316"/>
                  </a:cubicBezTo>
                  <a:cubicBezTo>
                    <a:pt x="657538" y="5021"/>
                    <a:pt x="358382" y="17016"/>
                    <a:pt x="215154" y="29716"/>
                  </a:cubicBezTo>
                  <a:cubicBezTo>
                    <a:pt x="71926" y="42416"/>
                    <a:pt x="23244" y="105917"/>
                    <a:pt x="16188" y="1101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DD5DF253-E5EC-4FA2-9E77-E3B9106DA92B}"/>
                </a:ext>
              </a:extLst>
            </p:cNvPr>
            <p:cNvSpPr/>
            <p:nvPr/>
          </p:nvSpPr>
          <p:spPr>
            <a:xfrm>
              <a:off x="5693390" y="1235170"/>
              <a:ext cx="1049945" cy="1550753"/>
            </a:xfrm>
            <a:custGeom>
              <a:avLst/>
              <a:gdLst>
                <a:gd name="connsiteX0" fmla="*/ 443 w 1049945"/>
                <a:gd name="connsiteY0" fmla="*/ 963 h 1550753"/>
                <a:gd name="connsiteX1" fmla="*/ 914843 w 1049945"/>
                <a:gd name="connsiteY1" fmla="*/ 1173597 h 1550753"/>
                <a:gd name="connsiteX2" fmla="*/ 1037610 w 1049945"/>
                <a:gd name="connsiteY2" fmla="*/ 1402197 h 1550753"/>
                <a:gd name="connsiteX3" fmla="*/ 1041843 w 1049945"/>
                <a:gd name="connsiteY3" fmla="*/ 1550363 h 1550753"/>
                <a:gd name="connsiteX4" fmla="*/ 1003743 w 1049945"/>
                <a:gd name="connsiteY4" fmla="*/ 1440297 h 1550753"/>
                <a:gd name="connsiteX5" fmla="*/ 982577 w 1049945"/>
                <a:gd name="connsiteY5" fmla="*/ 1287897 h 1550753"/>
                <a:gd name="connsiteX6" fmla="*/ 796310 w 1049945"/>
                <a:gd name="connsiteY6" fmla="*/ 978863 h 1550753"/>
                <a:gd name="connsiteX7" fmla="*/ 443 w 1049945"/>
                <a:gd name="connsiteY7" fmla="*/ 963 h 155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9945" h="1550753">
                  <a:moveTo>
                    <a:pt x="443" y="963"/>
                  </a:moveTo>
                  <a:cubicBezTo>
                    <a:pt x="20198" y="33418"/>
                    <a:pt x="741982" y="940058"/>
                    <a:pt x="914843" y="1173597"/>
                  </a:cubicBezTo>
                  <a:cubicBezTo>
                    <a:pt x="1087704" y="1407136"/>
                    <a:pt x="1016443" y="1339403"/>
                    <a:pt x="1037610" y="1402197"/>
                  </a:cubicBezTo>
                  <a:cubicBezTo>
                    <a:pt x="1058777" y="1464991"/>
                    <a:pt x="1047487" y="1544013"/>
                    <a:pt x="1041843" y="1550363"/>
                  </a:cubicBezTo>
                  <a:cubicBezTo>
                    <a:pt x="1036199" y="1556713"/>
                    <a:pt x="1013621" y="1484041"/>
                    <a:pt x="1003743" y="1440297"/>
                  </a:cubicBezTo>
                  <a:cubicBezTo>
                    <a:pt x="993865" y="1396553"/>
                    <a:pt x="1017149" y="1364803"/>
                    <a:pt x="982577" y="1287897"/>
                  </a:cubicBezTo>
                  <a:cubicBezTo>
                    <a:pt x="948005" y="1210991"/>
                    <a:pt x="965643" y="1192646"/>
                    <a:pt x="796310" y="978863"/>
                  </a:cubicBezTo>
                  <a:cubicBezTo>
                    <a:pt x="626977" y="765080"/>
                    <a:pt x="-19312" y="-31492"/>
                    <a:pt x="443" y="9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44FBEC95-77CD-4893-8D8C-B15317FD0767}"/>
                </a:ext>
              </a:extLst>
            </p:cNvPr>
            <p:cNvSpPr/>
            <p:nvPr/>
          </p:nvSpPr>
          <p:spPr>
            <a:xfrm>
              <a:off x="6633086" y="2633363"/>
              <a:ext cx="123329" cy="1909226"/>
            </a:xfrm>
            <a:custGeom>
              <a:avLst/>
              <a:gdLst>
                <a:gd name="connsiteX0" fmla="*/ 106381 w 123329"/>
                <a:gd name="connsiteY0" fmla="*/ 59037 h 1909226"/>
                <a:gd name="connsiteX1" fmla="*/ 97914 w 123329"/>
                <a:gd name="connsiteY1" fmla="*/ 160637 h 1909226"/>
                <a:gd name="connsiteX2" fmla="*/ 123314 w 123329"/>
                <a:gd name="connsiteY2" fmla="*/ 1578804 h 1909226"/>
                <a:gd name="connsiteX3" fmla="*/ 93681 w 123329"/>
                <a:gd name="connsiteY3" fmla="*/ 1705804 h 1909226"/>
                <a:gd name="connsiteX4" fmla="*/ 547 w 123329"/>
                <a:gd name="connsiteY4" fmla="*/ 1909004 h 1909226"/>
                <a:gd name="connsiteX5" fmla="*/ 55581 w 123329"/>
                <a:gd name="connsiteY5" fmla="*/ 1688870 h 1909226"/>
                <a:gd name="connsiteX6" fmla="*/ 64047 w 123329"/>
                <a:gd name="connsiteY6" fmla="*/ 397704 h 1909226"/>
                <a:gd name="connsiteX7" fmla="*/ 106381 w 123329"/>
                <a:gd name="connsiteY7" fmla="*/ 59037 h 190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329" h="1909226">
                  <a:moveTo>
                    <a:pt x="106381" y="59037"/>
                  </a:moveTo>
                  <a:cubicBezTo>
                    <a:pt x="112025" y="19526"/>
                    <a:pt x="95092" y="-92657"/>
                    <a:pt x="97914" y="160637"/>
                  </a:cubicBezTo>
                  <a:cubicBezTo>
                    <a:pt x="100736" y="413931"/>
                    <a:pt x="124020" y="1321276"/>
                    <a:pt x="123314" y="1578804"/>
                  </a:cubicBezTo>
                  <a:cubicBezTo>
                    <a:pt x="122609" y="1836332"/>
                    <a:pt x="114142" y="1650771"/>
                    <a:pt x="93681" y="1705804"/>
                  </a:cubicBezTo>
                  <a:cubicBezTo>
                    <a:pt x="73220" y="1760837"/>
                    <a:pt x="6897" y="1911826"/>
                    <a:pt x="547" y="1909004"/>
                  </a:cubicBezTo>
                  <a:cubicBezTo>
                    <a:pt x="-5803" y="1906182"/>
                    <a:pt x="44998" y="1940753"/>
                    <a:pt x="55581" y="1688870"/>
                  </a:cubicBezTo>
                  <a:cubicBezTo>
                    <a:pt x="66164" y="1436987"/>
                    <a:pt x="58403" y="665109"/>
                    <a:pt x="64047" y="397704"/>
                  </a:cubicBezTo>
                  <a:cubicBezTo>
                    <a:pt x="69691" y="130299"/>
                    <a:pt x="100737" y="98548"/>
                    <a:pt x="106381" y="590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4699DC07-6FAC-44BC-8B86-472C0B23146A}"/>
                </a:ext>
              </a:extLst>
            </p:cNvPr>
            <p:cNvSpPr/>
            <p:nvPr/>
          </p:nvSpPr>
          <p:spPr>
            <a:xfrm>
              <a:off x="5431219" y="4318110"/>
              <a:ext cx="1341206" cy="1429142"/>
            </a:xfrm>
            <a:custGeom>
              <a:avLst/>
              <a:gdLst>
                <a:gd name="connsiteX0" fmla="*/ 1316714 w 1341206"/>
                <a:gd name="connsiteY0" fmla="*/ 33757 h 1429142"/>
                <a:gd name="connsiteX1" fmla="*/ 364214 w 1341206"/>
                <a:gd name="connsiteY1" fmla="*/ 1299523 h 1429142"/>
                <a:gd name="connsiteX2" fmla="*/ 300714 w 1341206"/>
                <a:gd name="connsiteY2" fmla="*/ 1341857 h 1429142"/>
                <a:gd name="connsiteX3" fmla="*/ 148 w 1341206"/>
                <a:gd name="connsiteY3" fmla="*/ 1426523 h 1429142"/>
                <a:gd name="connsiteX4" fmla="*/ 343048 w 1341206"/>
                <a:gd name="connsiteY4" fmla="*/ 1358790 h 1429142"/>
                <a:gd name="connsiteX5" fmla="*/ 694414 w 1341206"/>
                <a:gd name="connsiteY5" fmla="*/ 918523 h 1429142"/>
                <a:gd name="connsiteX6" fmla="*/ 1028848 w 1341206"/>
                <a:gd name="connsiteY6" fmla="*/ 410523 h 1429142"/>
                <a:gd name="connsiteX7" fmla="*/ 1316714 w 1341206"/>
                <a:gd name="connsiteY7" fmla="*/ 33757 h 142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1206" h="1429142">
                  <a:moveTo>
                    <a:pt x="1316714" y="33757"/>
                  </a:moveTo>
                  <a:lnTo>
                    <a:pt x="364214" y="1299523"/>
                  </a:lnTo>
                  <a:cubicBezTo>
                    <a:pt x="194881" y="1517540"/>
                    <a:pt x="361391" y="1320690"/>
                    <a:pt x="300714" y="1341857"/>
                  </a:cubicBezTo>
                  <a:cubicBezTo>
                    <a:pt x="240037" y="1363024"/>
                    <a:pt x="-6908" y="1423701"/>
                    <a:pt x="148" y="1426523"/>
                  </a:cubicBezTo>
                  <a:cubicBezTo>
                    <a:pt x="7204" y="1429345"/>
                    <a:pt x="227337" y="1443457"/>
                    <a:pt x="343048" y="1358790"/>
                  </a:cubicBezTo>
                  <a:cubicBezTo>
                    <a:pt x="458759" y="1274123"/>
                    <a:pt x="580114" y="1076567"/>
                    <a:pt x="694414" y="918523"/>
                  </a:cubicBezTo>
                  <a:cubicBezTo>
                    <a:pt x="808714" y="760479"/>
                    <a:pt x="925131" y="556573"/>
                    <a:pt x="1028848" y="410523"/>
                  </a:cubicBezTo>
                  <a:cubicBezTo>
                    <a:pt x="1132565" y="264473"/>
                    <a:pt x="1427486" y="-114410"/>
                    <a:pt x="1316714" y="337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E6829F93-4184-47D9-A280-61BB8300D47B}"/>
                </a:ext>
              </a:extLst>
            </p:cNvPr>
            <p:cNvGrpSpPr/>
            <p:nvPr/>
          </p:nvGrpSpPr>
          <p:grpSpPr>
            <a:xfrm>
              <a:off x="3262982" y="1477956"/>
              <a:ext cx="3125543" cy="4088610"/>
              <a:chOff x="3262982" y="1477956"/>
              <a:chExt cx="3125543" cy="4088610"/>
            </a:xfrm>
            <a:solidFill>
              <a:srgbClr val="FFC000"/>
            </a:solidFill>
          </p:grpSpPr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5AE42638-ABB5-4EBD-A87E-CB6AC3EB678D}"/>
                  </a:ext>
                </a:extLst>
              </p:cNvPr>
              <p:cNvSpPr/>
              <p:nvPr/>
            </p:nvSpPr>
            <p:spPr>
              <a:xfrm>
                <a:off x="4140200" y="1477956"/>
                <a:ext cx="1276350" cy="112557"/>
              </a:xfrm>
              <a:custGeom>
                <a:avLst/>
                <a:gdLst>
                  <a:gd name="connsiteX0" fmla="*/ 0 w 1276350"/>
                  <a:gd name="connsiteY0" fmla="*/ 109544 h 112557"/>
                  <a:gd name="connsiteX1" fmla="*/ 952500 w 1276350"/>
                  <a:gd name="connsiteY1" fmla="*/ 77794 h 112557"/>
                  <a:gd name="connsiteX2" fmla="*/ 1276350 w 1276350"/>
                  <a:gd name="connsiteY2" fmla="*/ 26994 h 112557"/>
                  <a:gd name="connsiteX3" fmla="*/ 952500 w 1276350"/>
                  <a:gd name="connsiteY3" fmla="*/ 1594 h 112557"/>
                  <a:gd name="connsiteX4" fmla="*/ 0 w 1276350"/>
                  <a:gd name="connsiteY4" fmla="*/ 109544 h 11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350" h="112557">
                    <a:moveTo>
                      <a:pt x="0" y="109544"/>
                    </a:moveTo>
                    <a:cubicBezTo>
                      <a:pt x="0" y="122244"/>
                      <a:pt x="739775" y="91552"/>
                      <a:pt x="952500" y="77794"/>
                    </a:cubicBezTo>
                    <a:cubicBezTo>
                      <a:pt x="1165225" y="64036"/>
                      <a:pt x="1276350" y="39694"/>
                      <a:pt x="1276350" y="26994"/>
                    </a:cubicBezTo>
                    <a:cubicBezTo>
                      <a:pt x="1276350" y="14294"/>
                      <a:pt x="1168400" y="-5814"/>
                      <a:pt x="952500" y="1594"/>
                    </a:cubicBezTo>
                    <a:cubicBezTo>
                      <a:pt x="736600" y="9002"/>
                      <a:pt x="0" y="96844"/>
                      <a:pt x="0" y="109544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5CD59473-1EBC-41A1-9B89-28D5C763BC50}"/>
                  </a:ext>
                </a:extLst>
              </p:cNvPr>
              <p:cNvSpPr/>
              <p:nvPr/>
            </p:nvSpPr>
            <p:spPr>
              <a:xfrm>
                <a:off x="5342841" y="1487644"/>
                <a:ext cx="1045684" cy="2738027"/>
              </a:xfrm>
              <a:custGeom>
                <a:avLst/>
                <a:gdLst>
                  <a:gd name="connsiteX0" fmla="*/ 3859 w 1045684"/>
                  <a:gd name="connsiteY0" fmla="*/ 10956 h 2738027"/>
                  <a:gd name="connsiteX1" fmla="*/ 943659 w 1045684"/>
                  <a:gd name="connsiteY1" fmla="*/ 1141256 h 2738027"/>
                  <a:gd name="connsiteX2" fmla="*/ 943659 w 1045684"/>
                  <a:gd name="connsiteY2" fmla="*/ 2093756 h 2738027"/>
                  <a:gd name="connsiteX3" fmla="*/ 1000809 w 1045684"/>
                  <a:gd name="connsiteY3" fmla="*/ 2709706 h 2738027"/>
                  <a:gd name="connsiteX4" fmla="*/ 1019859 w 1045684"/>
                  <a:gd name="connsiteY4" fmla="*/ 1173006 h 2738027"/>
                  <a:gd name="connsiteX5" fmla="*/ 626159 w 1045684"/>
                  <a:gd name="connsiteY5" fmla="*/ 601506 h 2738027"/>
                  <a:gd name="connsiteX6" fmla="*/ 3859 w 1045684"/>
                  <a:gd name="connsiteY6" fmla="*/ 10956 h 273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84" h="2738027">
                    <a:moveTo>
                      <a:pt x="3859" y="10956"/>
                    </a:moveTo>
                    <a:cubicBezTo>
                      <a:pt x="56776" y="100914"/>
                      <a:pt x="787026" y="794123"/>
                      <a:pt x="943659" y="1141256"/>
                    </a:cubicBezTo>
                    <a:cubicBezTo>
                      <a:pt x="1100292" y="1488389"/>
                      <a:pt x="934134" y="1832348"/>
                      <a:pt x="943659" y="2093756"/>
                    </a:cubicBezTo>
                    <a:cubicBezTo>
                      <a:pt x="953184" y="2355164"/>
                      <a:pt x="988109" y="2863164"/>
                      <a:pt x="1000809" y="2709706"/>
                    </a:cubicBezTo>
                    <a:cubicBezTo>
                      <a:pt x="1013509" y="2556248"/>
                      <a:pt x="1082301" y="1524373"/>
                      <a:pt x="1019859" y="1173006"/>
                    </a:cubicBezTo>
                    <a:cubicBezTo>
                      <a:pt x="957417" y="821639"/>
                      <a:pt x="795492" y="794123"/>
                      <a:pt x="626159" y="601506"/>
                    </a:cubicBezTo>
                    <a:cubicBezTo>
                      <a:pt x="456826" y="408889"/>
                      <a:pt x="-49058" y="-79002"/>
                      <a:pt x="3859" y="10956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7979F105-BC58-4CBC-BABD-61C5AB35ED01}"/>
                  </a:ext>
                </a:extLst>
              </p:cNvPr>
              <p:cNvSpPr/>
              <p:nvPr/>
            </p:nvSpPr>
            <p:spPr>
              <a:xfrm>
                <a:off x="3262982" y="1513145"/>
                <a:ext cx="962640" cy="1265353"/>
              </a:xfrm>
              <a:custGeom>
                <a:avLst/>
                <a:gdLst>
                  <a:gd name="connsiteX0" fmla="*/ 934368 w 962640"/>
                  <a:gd name="connsiteY0" fmla="*/ 61655 h 1265353"/>
                  <a:gd name="connsiteX1" fmla="*/ 839118 w 962640"/>
                  <a:gd name="connsiteY1" fmla="*/ 99755 h 1265353"/>
                  <a:gd name="connsiteX2" fmla="*/ 216818 w 962640"/>
                  <a:gd name="connsiteY2" fmla="*/ 988755 h 1265353"/>
                  <a:gd name="connsiteX3" fmla="*/ 7268 w 962640"/>
                  <a:gd name="connsiteY3" fmla="*/ 1261805 h 1265353"/>
                  <a:gd name="connsiteX4" fmla="*/ 89818 w 962640"/>
                  <a:gd name="connsiteY4" fmla="*/ 1096705 h 1265353"/>
                  <a:gd name="connsiteX5" fmla="*/ 483518 w 962640"/>
                  <a:gd name="connsiteY5" fmla="*/ 461705 h 1265353"/>
                  <a:gd name="connsiteX6" fmla="*/ 934368 w 962640"/>
                  <a:gd name="connsiteY6" fmla="*/ 61655 h 12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2640" h="1265353">
                    <a:moveTo>
                      <a:pt x="934368" y="61655"/>
                    </a:moveTo>
                    <a:cubicBezTo>
                      <a:pt x="993635" y="1330"/>
                      <a:pt x="958710" y="-54762"/>
                      <a:pt x="839118" y="99755"/>
                    </a:cubicBezTo>
                    <a:cubicBezTo>
                      <a:pt x="719526" y="254272"/>
                      <a:pt x="355460" y="795080"/>
                      <a:pt x="216818" y="988755"/>
                    </a:cubicBezTo>
                    <a:cubicBezTo>
                      <a:pt x="78176" y="1182430"/>
                      <a:pt x="28435" y="1243813"/>
                      <a:pt x="7268" y="1261805"/>
                    </a:cubicBezTo>
                    <a:cubicBezTo>
                      <a:pt x="-13899" y="1279797"/>
                      <a:pt x="10443" y="1230055"/>
                      <a:pt x="89818" y="1096705"/>
                    </a:cubicBezTo>
                    <a:cubicBezTo>
                      <a:pt x="169193" y="963355"/>
                      <a:pt x="338526" y="636330"/>
                      <a:pt x="483518" y="461705"/>
                    </a:cubicBezTo>
                    <a:cubicBezTo>
                      <a:pt x="628510" y="287080"/>
                      <a:pt x="875101" y="121980"/>
                      <a:pt x="934368" y="61655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2041923D-6FDD-4D72-B564-F7A1CD4A48CD}"/>
                  </a:ext>
                </a:extLst>
              </p:cNvPr>
              <p:cNvSpPr/>
              <p:nvPr/>
            </p:nvSpPr>
            <p:spPr>
              <a:xfrm>
                <a:off x="3276547" y="2647022"/>
                <a:ext cx="33341" cy="1696050"/>
              </a:xfrm>
              <a:custGeom>
                <a:avLst/>
                <a:gdLst>
                  <a:gd name="connsiteX0" fmla="*/ 25453 w 33341"/>
                  <a:gd name="connsiteY0" fmla="*/ 108878 h 1696050"/>
                  <a:gd name="connsiteX1" fmla="*/ 53 w 33341"/>
                  <a:gd name="connsiteY1" fmla="*/ 172378 h 1696050"/>
                  <a:gd name="connsiteX2" fmla="*/ 19103 w 33341"/>
                  <a:gd name="connsiteY2" fmla="*/ 1683678 h 1696050"/>
                  <a:gd name="connsiteX3" fmla="*/ 31803 w 33341"/>
                  <a:gd name="connsiteY3" fmla="*/ 845478 h 1696050"/>
                  <a:gd name="connsiteX4" fmla="*/ 25453 w 33341"/>
                  <a:gd name="connsiteY4" fmla="*/ 108878 h 169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41" h="1696050">
                    <a:moveTo>
                      <a:pt x="25453" y="108878"/>
                    </a:moveTo>
                    <a:cubicBezTo>
                      <a:pt x="20161" y="-3305"/>
                      <a:pt x="1111" y="-90089"/>
                      <a:pt x="53" y="172378"/>
                    </a:cubicBezTo>
                    <a:cubicBezTo>
                      <a:pt x="-1005" y="434845"/>
                      <a:pt x="13811" y="1571495"/>
                      <a:pt x="19103" y="1683678"/>
                    </a:cubicBezTo>
                    <a:cubicBezTo>
                      <a:pt x="24395" y="1795861"/>
                      <a:pt x="27570" y="1115353"/>
                      <a:pt x="31803" y="845478"/>
                    </a:cubicBezTo>
                    <a:cubicBezTo>
                      <a:pt x="36036" y="575603"/>
                      <a:pt x="30745" y="221061"/>
                      <a:pt x="25453" y="108878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97AE1B54-D9C6-4980-AEF0-8B9384E1AF39}"/>
                  </a:ext>
                </a:extLst>
              </p:cNvPr>
              <p:cNvSpPr/>
              <p:nvPr/>
            </p:nvSpPr>
            <p:spPr>
              <a:xfrm>
                <a:off x="3295211" y="4342200"/>
                <a:ext cx="989670" cy="1224366"/>
              </a:xfrm>
              <a:custGeom>
                <a:avLst/>
                <a:gdLst>
                  <a:gd name="connsiteX0" fmla="*/ 439 w 989670"/>
                  <a:gd name="connsiteY0" fmla="*/ 1200 h 1224366"/>
                  <a:gd name="connsiteX1" fmla="*/ 927539 w 989670"/>
                  <a:gd name="connsiteY1" fmla="*/ 1163250 h 1224366"/>
                  <a:gd name="connsiteX2" fmla="*/ 806889 w 989670"/>
                  <a:gd name="connsiteY2" fmla="*/ 947350 h 1224366"/>
                  <a:gd name="connsiteX3" fmla="*/ 439 w 989670"/>
                  <a:gd name="connsiteY3" fmla="*/ 1200 h 12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9670" h="1224366">
                    <a:moveTo>
                      <a:pt x="439" y="1200"/>
                    </a:moveTo>
                    <a:cubicBezTo>
                      <a:pt x="20547" y="37183"/>
                      <a:pt x="793131" y="1005558"/>
                      <a:pt x="927539" y="1163250"/>
                    </a:cubicBezTo>
                    <a:cubicBezTo>
                      <a:pt x="1061947" y="1320942"/>
                      <a:pt x="958231" y="1146317"/>
                      <a:pt x="806889" y="947350"/>
                    </a:cubicBezTo>
                    <a:cubicBezTo>
                      <a:pt x="655547" y="748383"/>
                      <a:pt x="-19669" y="-34783"/>
                      <a:pt x="439" y="1200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A71EBFA1-C2D2-4B98-A31E-CFEB3B0EF2E9}"/>
                  </a:ext>
                </a:extLst>
              </p:cNvPr>
              <p:cNvSpPr/>
              <p:nvPr/>
            </p:nvSpPr>
            <p:spPr>
              <a:xfrm>
                <a:off x="5477183" y="4230641"/>
                <a:ext cx="896909" cy="1243355"/>
              </a:xfrm>
              <a:custGeom>
                <a:avLst/>
                <a:gdLst>
                  <a:gd name="connsiteX0" fmla="*/ 891867 w 896909"/>
                  <a:gd name="connsiteY0" fmla="*/ 4809 h 1243355"/>
                  <a:gd name="connsiteX1" fmla="*/ 358467 w 896909"/>
                  <a:gd name="connsiteY1" fmla="*/ 804909 h 1243355"/>
                  <a:gd name="connsiteX2" fmla="*/ 15567 w 896909"/>
                  <a:gd name="connsiteY2" fmla="*/ 1211309 h 1243355"/>
                  <a:gd name="connsiteX3" fmla="*/ 891867 w 896909"/>
                  <a:gd name="connsiteY3" fmla="*/ 4809 h 124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909" h="1243355">
                    <a:moveTo>
                      <a:pt x="891867" y="4809"/>
                    </a:moveTo>
                    <a:cubicBezTo>
                      <a:pt x="949017" y="-62924"/>
                      <a:pt x="504517" y="603826"/>
                      <a:pt x="358467" y="804909"/>
                    </a:cubicBezTo>
                    <a:cubicBezTo>
                      <a:pt x="212417" y="1005992"/>
                      <a:pt x="-69100" y="1349951"/>
                      <a:pt x="15567" y="1211309"/>
                    </a:cubicBezTo>
                    <a:cubicBezTo>
                      <a:pt x="100234" y="1072667"/>
                      <a:pt x="834717" y="72542"/>
                      <a:pt x="891867" y="4809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EDB4FE4F-782A-47A5-8C3D-097869EC24E9}"/>
                  </a:ext>
                </a:extLst>
              </p:cNvPr>
              <p:cNvSpPr/>
              <p:nvPr/>
            </p:nvSpPr>
            <p:spPr>
              <a:xfrm>
                <a:off x="4116368" y="5416512"/>
                <a:ext cx="1460688" cy="70477"/>
              </a:xfrm>
              <a:custGeom>
                <a:avLst/>
                <a:gdLst>
                  <a:gd name="connsiteX0" fmla="*/ 4782 w 1460688"/>
                  <a:gd name="connsiteY0" fmla="*/ 69888 h 70477"/>
                  <a:gd name="connsiteX1" fmla="*/ 1420832 w 1460688"/>
                  <a:gd name="connsiteY1" fmla="*/ 31788 h 70477"/>
                  <a:gd name="connsiteX2" fmla="*/ 976332 w 1460688"/>
                  <a:gd name="connsiteY2" fmla="*/ 38 h 70477"/>
                  <a:gd name="connsiteX3" fmla="*/ 4782 w 1460688"/>
                  <a:gd name="connsiteY3" fmla="*/ 69888 h 7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0688" h="70477">
                    <a:moveTo>
                      <a:pt x="4782" y="69888"/>
                    </a:moveTo>
                    <a:cubicBezTo>
                      <a:pt x="78865" y="75180"/>
                      <a:pt x="1258907" y="43430"/>
                      <a:pt x="1420832" y="31788"/>
                    </a:cubicBezTo>
                    <a:cubicBezTo>
                      <a:pt x="1582757" y="20146"/>
                      <a:pt x="1214457" y="-1020"/>
                      <a:pt x="976332" y="38"/>
                    </a:cubicBezTo>
                    <a:cubicBezTo>
                      <a:pt x="738207" y="1096"/>
                      <a:pt x="-69301" y="64596"/>
                      <a:pt x="4782" y="69888"/>
                    </a:cubicBezTo>
                    <a:close/>
                  </a:path>
                </a:pathLst>
              </a:cu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730DA5E6-9EE8-4970-99BB-E80E999609BA}"/>
                </a:ext>
              </a:extLst>
            </p:cNvPr>
            <p:cNvSpPr/>
            <p:nvPr/>
          </p:nvSpPr>
          <p:spPr>
            <a:xfrm>
              <a:off x="4152858" y="5711439"/>
              <a:ext cx="1397042" cy="67657"/>
            </a:xfrm>
            <a:custGeom>
              <a:avLst/>
              <a:gdLst>
                <a:gd name="connsiteX0" fmla="*/ 42 w 1397042"/>
                <a:gd name="connsiteY0" fmla="*/ 386 h 67657"/>
                <a:gd name="connsiteX1" fmla="*/ 196892 w 1397042"/>
                <a:gd name="connsiteY1" fmla="*/ 63886 h 67657"/>
                <a:gd name="connsiteX2" fmla="*/ 939842 w 1397042"/>
                <a:gd name="connsiteY2" fmla="*/ 60711 h 67657"/>
                <a:gd name="connsiteX3" fmla="*/ 1397042 w 1397042"/>
                <a:gd name="connsiteY3" fmla="*/ 54361 h 67657"/>
                <a:gd name="connsiteX4" fmla="*/ 1241467 w 1397042"/>
                <a:gd name="connsiteY4" fmla="*/ 48011 h 67657"/>
                <a:gd name="connsiteX5" fmla="*/ 387392 w 1397042"/>
                <a:gd name="connsiteY5" fmla="*/ 60711 h 67657"/>
                <a:gd name="connsiteX6" fmla="*/ 181017 w 1397042"/>
                <a:gd name="connsiteY6" fmla="*/ 38486 h 67657"/>
                <a:gd name="connsiteX7" fmla="*/ 42 w 1397042"/>
                <a:gd name="connsiteY7" fmla="*/ 386 h 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042" h="67657">
                  <a:moveTo>
                    <a:pt x="42" y="386"/>
                  </a:moveTo>
                  <a:cubicBezTo>
                    <a:pt x="2688" y="4619"/>
                    <a:pt x="40259" y="53832"/>
                    <a:pt x="196892" y="63886"/>
                  </a:cubicBezTo>
                  <a:cubicBezTo>
                    <a:pt x="353525" y="73940"/>
                    <a:pt x="939842" y="60711"/>
                    <a:pt x="939842" y="60711"/>
                  </a:cubicBezTo>
                  <a:lnTo>
                    <a:pt x="1397042" y="54361"/>
                  </a:lnTo>
                  <a:lnTo>
                    <a:pt x="1241467" y="48011"/>
                  </a:lnTo>
                  <a:lnTo>
                    <a:pt x="387392" y="60711"/>
                  </a:lnTo>
                  <a:cubicBezTo>
                    <a:pt x="210650" y="59124"/>
                    <a:pt x="242400" y="49069"/>
                    <a:pt x="181017" y="38486"/>
                  </a:cubicBezTo>
                  <a:cubicBezTo>
                    <a:pt x="119634" y="27903"/>
                    <a:pt x="-2604" y="-3847"/>
                    <a:pt x="42" y="3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FEDD7C9A-C3C4-4E29-9B6C-CDBB724A5864}"/>
                </a:ext>
              </a:extLst>
            </p:cNvPr>
            <p:cNvSpPr/>
            <p:nvPr/>
          </p:nvSpPr>
          <p:spPr>
            <a:xfrm>
              <a:off x="4622358" y="5786056"/>
              <a:ext cx="41095" cy="2924537"/>
            </a:xfrm>
            <a:custGeom>
              <a:avLst/>
              <a:gdLst>
                <a:gd name="connsiteX0" fmla="*/ 442 w 41095"/>
                <a:gd name="connsiteY0" fmla="*/ 64 h 2924537"/>
                <a:gd name="connsiteX1" fmla="*/ 20762 w 41095"/>
                <a:gd name="connsiteY1" fmla="*/ 2555304 h 2924537"/>
                <a:gd name="connsiteX2" fmla="*/ 41082 w 41095"/>
                <a:gd name="connsiteY2" fmla="*/ 2636584 h 2924537"/>
                <a:gd name="connsiteX3" fmla="*/ 442 w 41095"/>
                <a:gd name="connsiteY3" fmla="*/ 64 h 292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95" h="2924537">
                  <a:moveTo>
                    <a:pt x="442" y="64"/>
                  </a:moveTo>
                  <a:cubicBezTo>
                    <a:pt x="-2945" y="-13483"/>
                    <a:pt x="13989" y="2115884"/>
                    <a:pt x="20762" y="2555304"/>
                  </a:cubicBezTo>
                  <a:cubicBezTo>
                    <a:pt x="27535" y="2994724"/>
                    <a:pt x="40235" y="3066691"/>
                    <a:pt x="41082" y="2636584"/>
                  </a:cubicBezTo>
                  <a:cubicBezTo>
                    <a:pt x="41929" y="2206477"/>
                    <a:pt x="3829" y="13611"/>
                    <a:pt x="442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D9D8AC1F-03D9-4C7B-8F79-0C2473B36C7B}"/>
                </a:ext>
              </a:extLst>
            </p:cNvPr>
            <p:cNvSpPr/>
            <p:nvPr/>
          </p:nvSpPr>
          <p:spPr>
            <a:xfrm>
              <a:off x="5289967" y="5760707"/>
              <a:ext cx="49885" cy="2776897"/>
            </a:xfrm>
            <a:custGeom>
              <a:avLst/>
              <a:gdLst>
                <a:gd name="connsiteX0" fmla="*/ 8473 w 49885"/>
                <a:gd name="connsiteY0" fmla="*/ 45733 h 2776897"/>
                <a:gd name="connsiteX1" fmla="*/ 3393 w 49885"/>
                <a:gd name="connsiteY1" fmla="*/ 2758453 h 2776897"/>
                <a:gd name="connsiteX2" fmla="*/ 49113 w 49885"/>
                <a:gd name="connsiteY2" fmla="*/ 1178573 h 2776897"/>
                <a:gd name="connsiteX3" fmla="*/ 8473 w 49885"/>
                <a:gd name="connsiteY3" fmla="*/ 45733 h 277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85" h="2776897">
                  <a:moveTo>
                    <a:pt x="8473" y="45733"/>
                  </a:moveTo>
                  <a:cubicBezTo>
                    <a:pt x="853" y="309046"/>
                    <a:pt x="-3380" y="2569647"/>
                    <a:pt x="3393" y="2758453"/>
                  </a:cubicBezTo>
                  <a:cubicBezTo>
                    <a:pt x="10166" y="2947259"/>
                    <a:pt x="42340" y="1634926"/>
                    <a:pt x="49113" y="1178573"/>
                  </a:cubicBezTo>
                  <a:cubicBezTo>
                    <a:pt x="55886" y="722220"/>
                    <a:pt x="16093" y="-217580"/>
                    <a:pt x="8473" y="457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1694AB18-11B9-41D0-B10B-4FF42F00DA6C}"/>
                </a:ext>
              </a:extLst>
            </p:cNvPr>
            <p:cNvSpPr/>
            <p:nvPr/>
          </p:nvSpPr>
          <p:spPr>
            <a:xfrm>
              <a:off x="5562446" y="5689511"/>
              <a:ext cx="25575" cy="2704325"/>
            </a:xfrm>
            <a:custGeom>
              <a:avLst/>
              <a:gdLst>
                <a:gd name="connsiteX0" fmla="*/ 154 w 25575"/>
                <a:gd name="connsiteY0" fmla="*/ 86449 h 2704325"/>
                <a:gd name="connsiteX1" fmla="*/ 15394 w 25575"/>
                <a:gd name="connsiteY1" fmla="*/ 2697569 h 2704325"/>
                <a:gd name="connsiteX2" fmla="*/ 25554 w 25575"/>
                <a:gd name="connsiteY2" fmla="*/ 817969 h 2704325"/>
                <a:gd name="connsiteX3" fmla="*/ 154 w 25575"/>
                <a:gd name="connsiteY3" fmla="*/ 86449 h 270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75" h="2704325">
                  <a:moveTo>
                    <a:pt x="154" y="86449"/>
                  </a:moveTo>
                  <a:cubicBezTo>
                    <a:pt x="-1539" y="399716"/>
                    <a:pt x="11161" y="2575649"/>
                    <a:pt x="15394" y="2697569"/>
                  </a:cubicBezTo>
                  <a:cubicBezTo>
                    <a:pt x="19627" y="2819489"/>
                    <a:pt x="24707" y="1256542"/>
                    <a:pt x="25554" y="817969"/>
                  </a:cubicBezTo>
                  <a:cubicBezTo>
                    <a:pt x="26401" y="379396"/>
                    <a:pt x="1847" y="-226818"/>
                    <a:pt x="154" y="864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16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砂漠の山&#10;&#10;中程度の精度で自動的に生成された説明" hidden="1">
            <a:extLst>
              <a:ext uri="{FF2B5EF4-FFF2-40B4-BE49-F238E27FC236}">
                <a16:creationId xmlns:a16="http://schemas.microsoft.com/office/drawing/2014/main" id="{0D6DC6A0-6771-490F-92CF-734B5354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25000"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30" r="34106"/>
          <a:stretch/>
        </p:blipFill>
        <p:spPr>
          <a:xfrm>
            <a:off x="-457201" y="0"/>
            <a:ext cx="10058401" cy="12801600"/>
          </a:xfrm>
          <a:solidFill>
            <a:schemeClr val="bg1"/>
          </a:solidFill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CD0F422-9061-409C-8872-C9880C00624D}"/>
              </a:ext>
            </a:extLst>
          </p:cNvPr>
          <p:cNvSpPr/>
          <p:nvPr/>
        </p:nvSpPr>
        <p:spPr>
          <a:xfrm>
            <a:off x="5087188" y="4625959"/>
            <a:ext cx="735715" cy="230250"/>
          </a:xfrm>
          <a:custGeom>
            <a:avLst/>
            <a:gdLst>
              <a:gd name="connsiteX0" fmla="*/ 750 w 735715"/>
              <a:gd name="connsiteY0" fmla="*/ 230204 h 230250"/>
              <a:gd name="connsiteX1" fmla="*/ 243637 w 735715"/>
              <a:gd name="connsiteY1" fmla="*/ 171466 h 230250"/>
              <a:gd name="connsiteX2" fmla="*/ 383337 w 735715"/>
              <a:gd name="connsiteY2" fmla="*/ 87329 h 230250"/>
              <a:gd name="connsiteX3" fmla="*/ 538912 w 735715"/>
              <a:gd name="connsiteY3" fmla="*/ 7954 h 230250"/>
              <a:gd name="connsiteX4" fmla="*/ 604000 w 735715"/>
              <a:gd name="connsiteY4" fmla="*/ 22241 h 230250"/>
              <a:gd name="connsiteX5" fmla="*/ 734175 w 735715"/>
              <a:gd name="connsiteY5" fmla="*/ 44466 h 230250"/>
              <a:gd name="connsiteX6" fmla="*/ 667500 w 735715"/>
              <a:gd name="connsiteY6" fmla="*/ 34941 h 230250"/>
              <a:gd name="connsiteX7" fmla="*/ 548437 w 735715"/>
              <a:gd name="connsiteY7" fmla="*/ 16 h 230250"/>
              <a:gd name="connsiteX8" fmla="*/ 435725 w 735715"/>
              <a:gd name="connsiteY8" fmla="*/ 39704 h 230250"/>
              <a:gd name="connsiteX9" fmla="*/ 297612 w 735715"/>
              <a:gd name="connsiteY9" fmla="*/ 125429 h 230250"/>
              <a:gd name="connsiteX10" fmla="*/ 237287 w 735715"/>
              <a:gd name="connsiteY10" fmla="*/ 152416 h 230250"/>
              <a:gd name="connsiteX11" fmla="*/ 169025 w 735715"/>
              <a:gd name="connsiteY11" fmla="*/ 180991 h 230250"/>
              <a:gd name="connsiteX12" fmla="*/ 750 w 735715"/>
              <a:gd name="connsiteY12" fmla="*/ 230204 h 2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5715" h="230250">
                <a:moveTo>
                  <a:pt x="750" y="230204"/>
                </a:moveTo>
                <a:cubicBezTo>
                  <a:pt x="13185" y="228617"/>
                  <a:pt x="179873" y="195278"/>
                  <a:pt x="243637" y="171466"/>
                </a:cubicBezTo>
                <a:cubicBezTo>
                  <a:pt x="307401" y="147654"/>
                  <a:pt x="334125" y="114581"/>
                  <a:pt x="383337" y="87329"/>
                </a:cubicBezTo>
                <a:cubicBezTo>
                  <a:pt x="432549" y="60077"/>
                  <a:pt x="502135" y="18802"/>
                  <a:pt x="538912" y="7954"/>
                </a:cubicBezTo>
                <a:cubicBezTo>
                  <a:pt x="575689" y="-2894"/>
                  <a:pt x="571456" y="16156"/>
                  <a:pt x="604000" y="22241"/>
                </a:cubicBezTo>
                <a:cubicBezTo>
                  <a:pt x="636544" y="28326"/>
                  <a:pt x="723592" y="42349"/>
                  <a:pt x="734175" y="44466"/>
                </a:cubicBezTo>
                <a:cubicBezTo>
                  <a:pt x="744758" y="46583"/>
                  <a:pt x="698456" y="42349"/>
                  <a:pt x="667500" y="34941"/>
                </a:cubicBezTo>
                <a:cubicBezTo>
                  <a:pt x="636544" y="27533"/>
                  <a:pt x="587066" y="-778"/>
                  <a:pt x="548437" y="16"/>
                </a:cubicBezTo>
                <a:cubicBezTo>
                  <a:pt x="509808" y="810"/>
                  <a:pt x="477529" y="18802"/>
                  <a:pt x="435725" y="39704"/>
                </a:cubicBezTo>
                <a:cubicBezTo>
                  <a:pt x="393921" y="60606"/>
                  <a:pt x="330685" y="106644"/>
                  <a:pt x="297612" y="125429"/>
                </a:cubicBezTo>
                <a:cubicBezTo>
                  <a:pt x="264539" y="144214"/>
                  <a:pt x="258718" y="143156"/>
                  <a:pt x="237287" y="152416"/>
                </a:cubicBezTo>
                <a:cubicBezTo>
                  <a:pt x="215856" y="161676"/>
                  <a:pt x="203950" y="169349"/>
                  <a:pt x="169025" y="180991"/>
                </a:cubicBezTo>
                <a:cubicBezTo>
                  <a:pt x="134100" y="192633"/>
                  <a:pt x="-11685" y="231791"/>
                  <a:pt x="750" y="2302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4C89407-67C3-489F-9B6A-9E3F69AA08E5}"/>
              </a:ext>
            </a:extLst>
          </p:cNvPr>
          <p:cNvSpPr/>
          <p:nvPr/>
        </p:nvSpPr>
        <p:spPr>
          <a:xfrm>
            <a:off x="5069134" y="4556103"/>
            <a:ext cx="741146" cy="272373"/>
          </a:xfrm>
          <a:custGeom>
            <a:avLst/>
            <a:gdLst>
              <a:gd name="connsiteX0" fmla="*/ 1341 w 741146"/>
              <a:gd name="connsiteY0" fmla="*/ 269897 h 272373"/>
              <a:gd name="connsiteX1" fmla="*/ 166441 w 741146"/>
              <a:gd name="connsiteY1" fmla="*/ 196872 h 272373"/>
              <a:gd name="connsiteX2" fmla="*/ 447429 w 741146"/>
              <a:gd name="connsiteY2" fmla="*/ 53997 h 272373"/>
              <a:gd name="connsiteX3" fmla="*/ 469654 w 741146"/>
              <a:gd name="connsiteY3" fmla="*/ 28597 h 272373"/>
              <a:gd name="connsiteX4" fmla="*/ 512516 w 741146"/>
              <a:gd name="connsiteY4" fmla="*/ 22 h 272373"/>
              <a:gd name="connsiteX5" fmla="*/ 580779 w 741146"/>
              <a:gd name="connsiteY5" fmla="*/ 33360 h 272373"/>
              <a:gd name="connsiteX6" fmla="*/ 629991 w 741146"/>
              <a:gd name="connsiteY6" fmla="*/ 50822 h 272373"/>
              <a:gd name="connsiteX7" fmla="*/ 699841 w 741146"/>
              <a:gd name="connsiteY7" fmla="*/ 57172 h 272373"/>
              <a:gd name="connsiteX8" fmla="*/ 728416 w 741146"/>
              <a:gd name="connsiteY8" fmla="*/ 96860 h 272373"/>
              <a:gd name="connsiteX9" fmla="*/ 741116 w 741146"/>
              <a:gd name="connsiteY9" fmla="*/ 115910 h 272373"/>
              <a:gd name="connsiteX10" fmla="*/ 725241 w 741146"/>
              <a:gd name="connsiteY10" fmla="*/ 60347 h 272373"/>
              <a:gd name="connsiteX11" fmla="*/ 655391 w 741146"/>
              <a:gd name="connsiteY11" fmla="*/ 33360 h 272373"/>
              <a:gd name="connsiteX12" fmla="*/ 561729 w 741146"/>
              <a:gd name="connsiteY12" fmla="*/ 14310 h 272373"/>
              <a:gd name="connsiteX13" fmla="*/ 501404 w 741146"/>
              <a:gd name="connsiteY13" fmla="*/ 20660 h 272373"/>
              <a:gd name="connsiteX14" fmla="*/ 458541 w 741146"/>
              <a:gd name="connsiteY14" fmla="*/ 55585 h 272373"/>
              <a:gd name="connsiteX15" fmla="*/ 349004 w 741146"/>
              <a:gd name="connsiteY15" fmla="*/ 88922 h 272373"/>
              <a:gd name="connsiteX16" fmla="*/ 187079 w 741146"/>
              <a:gd name="connsiteY16" fmla="*/ 188935 h 272373"/>
              <a:gd name="connsiteX17" fmla="*/ 93416 w 741146"/>
              <a:gd name="connsiteY17" fmla="*/ 249260 h 272373"/>
              <a:gd name="connsiteX18" fmla="*/ 1341 w 741146"/>
              <a:gd name="connsiteY18" fmla="*/ 269897 h 27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1146" h="272373">
                <a:moveTo>
                  <a:pt x="1341" y="269897"/>
                </a:moveTo>
                <a:cubicBezTo>
                  <a:pt x="13512" y="261166"/>
                  <a:pt x="92093" y="232855"/>
                  <a:pt x="166441" y="196872"/>
                </a:cubicBezTo>
                <a:cubicBezTo>
                  <a:pt x="240789" y="160889"/>
                  <a:pt x="396894" y="82043"/>
                  <a:pt x="447429" y="53997"/>
                </a:cubicBezTo>
                <a:cubicBezTo>
                  <a:pt x="497965" y="25951"/>
                  <a:pt x="458806" y="37593"/>
                  <a:pt x="469654" y="28597"/>
                </a:cubicBezTo>
                <a:cubicBezTo>
                  <a:pt x="480502" y="19601"/>
                  <a:pt x="493995" y="-772"/>
                  <a:pt x="512516" y="22"/>
                </a:cubicBezTo>
                <a:cubicBezTo>
                  <a:pt x="531037" y="816"/>
                  <a:pt x="561200" y="24893"/>
                  <a:pt x="580779" y="33360"/>
                </a:cubicBezTo>
                <a:cubicBezTo>
                  <a:pt x="600358" y="41827"/>
                  <a:pt x="610147" y="46853"/>
                  <a:pt x="629991" y="50822"/>
                </a:cubicBezTo>
                <a:cubicBezTo>
                  <a:pt x="649835" y="54791"/>
                  <a:pt x="683437" y="49499"/>
                  <a:pt x="699841" y="57172"/>
                </a:cubicBezTo>
                <a:cubicBezTo>
                  <a:pt x="716245" y="64845"/>
                  <a:pt x="721537" y="87070"/>
                  <a:pt x="728416" y="96860"/>
                </a:cubicBezTo>
                <a:cubicBezTo>
                  <a:pt x="735295" y="106650"/>
                  <a:pt x="741645" y="121995"/>
                  <a:pt x="741116" y="115910"/>
                </a:cubicBezTo>
                <a:cubicBezTo>
                  <a:pt x="740587" y="109825"/>
                  <a:pt x="739529" y="74105"/>
                  <a:pt x="725241" y="60347"/>
                </a:cubicBezTo>
                <a:cubicBezTo>
                  <a:pt x="710953" y="46589"/>
                  <a:pt x="682643" y="41033"/>
                  <a:pt x="655391" y="33360"/>
                </a:cubicBezTo>
                <a:cubicBezTo>
                  <a:pt x="628139" y="25687"/>
                  <a:pt x="587393" y="16427"/>
                  <a:pt x="561729" y="14310"/>
                </a:cubicBezTo>
                <a:cubicBezTo>
                  <a:pt x="536065" y="12193"/>
                  <a:pt x="518602" y="13781"/>
                  <a:pt x="501404" y="20660"/>
                </a:cubicBezTo>
                <a:cubicBezTo>
                  <a:pt x="484206" y="27539"/>
                  <a:pt x="483941" y="44208"/>
                  <a:pt x="458541" y="55585"/>
                </a:cubicBezTo>
                <a:cubicBezTo>
                  <a:pt x="433141" y="66962"/>
                  <a:pt x="394248" y="66697"/>
                  <a:pt x="349004" y="88922"/>
                </a:cubicBezTo>
                <a:cubicBezTo>
                  <a:pt x="303760" y="111147"/>
                  <a:pt x="229677" y="162212"/>
                  <a:pt x="187079" y="188935"/>
                </a:cubicBezTo>
                <a:cubicBezTo>
                  <a:pt x="144481" y="215658"/>
                  <a:pt x="123843" y="236031"/>
                  <a:pt x="93416" y="249260"/>
                </a:cubicBezTo>
                <a:cubicBezTo>
                  <a:pt x="62989" y="262489"/>
                  <a:pt x="-10830" y="278628"/>
                  <a:pt x="1341" y="2698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5877A64A-5560-453D-94C5-2CF06F34042F}"/>
              </a:ext>
            </a:extLst>
          </p:cNvPr>
          <p:cNvSpPr/>
          <p:nvPr/>
        </p:nvSpPr>
        <p:spPr>
          <a:xfrm>
            <a:off x="5143156" y="4806933"/>
            <a:ext cx="617918" cy="161074"/>
          </a:xfrm>
          <a:custGeom>
            <a:avLst/>
            <a:gdLst>
              <a:gd name="connsiteX0" fmla="*/ 344 w 617918"/>
              <a:gd name="connsiteY0" fmla="*/ 141305 h 161074"/>
              <a:gd name="connsiteX1" fmla="*/ 43207 w 617918"/>
              <a:gd name="connsiteY1" fmla="*/ 79392 h 161074"/>
              <a:gd name="connsiteX2" fmla="*/ 178144 w 617918"/>
              <a:gd name="connsiteY2" fmla="*/ 33355 h 161074"/>
              <a:gd name="connsiteX3" fmla="*/ 232119 w 617918"/>
              <a:gd name="connsiteY3" fmla="*/ 19067 h 161074"/>
              <a:gd name="connsiteX4" fmla="*/ 252757 w 617918"/>
              <a:gd name="connsiteY4" fmla="*/ 15892 h 161074"/>
              <a:gd name="connsiteX5" fmla="*/ 262282 w 617918"/>
              <a:gd name="connsiteY5" fmla="*/ 17 h 161074"/>
              <a:gd name="connsiteX6" fmla="*/ 306732 w 617918"/>
              <a:gd name="connsiteY6" fmla="*/ 12717 h 161074"/>
              <a:gd name="connsiteX7" fmla="*/ 382932 w 617918"/>
              <a:gd name="connsiteY7" fmla="*/ 9542 h 161074"/>
              <a:gd name="connsiteX8" fmla="*/ 427382 w 617918"/>
              <a:gd name="connsiteY8" fmla="*/ 17480 h 161074"/>
              <a:gd name="connsiteX9" fmla="*/ 494057 w 617918"/>
              <a:gd name="connsiteY9" fmla="*/ 46055 h 161074"/>
              <a:gd name="connsiteX10" fmla="*/ 562319 w 617918"/>
              <a:gd name="connsiteY10" fmla="*/ 82567 h 161074"/>
              <a:gd name="connsiteX11" fmla="*/ 603594 w 617918"/>
              <a:gd name="connsiteY11" fmla="*/ 133367 h 161074"/>
              <a:gd name="connsiteX12" fmla="*/ 613119 w 617918"/>
              <a:gd name="connsiteY12" fmla="*/ 158767 h 161074"/>
              <a:gd name="connsiteX13" fmla="*/ 532157 w 617918"/>
              <a:gd name="connsiteY13" fmla="*/ 76217 h 161074"/>
              <a:gd name="connsiteX14" fmla="*/ 352769 w 617918"/>
              <a:gd name="connsiteY14" fmla="*/ 6367 h 161074"/>
              <a:gd name="connsiteX15" fmla="*/ 224182 w 617918"/>
              <a:gd name="connsiteY15" fmla="*/ 11130 h 161074"/>
              <a:gd name="connsiteX16" fmla="*/ 78132 w 617918"/>
              <a:gd name="connsiteY16" fmla="*/ 39705 h 161074"/>
              <a:gd name="connsiteX17" fmla="*/ 25744 w 617918"/>
              <a:gd name="connsiteY17" fmla="*/ 87330 h 161074"/>
              <a:gd name="connsiteX18" fmla="*/ 344 w 617918"/>
              <a:gd name="connsiteY18" fmla="*/ 141305 h 16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918" h="161074">
                <a:moveTo>
                  <a:pt x="344" y="141305"/>
                </a:moveTo>
                <a:cubicBezTo>
                  <a:pt x="3254" y="139982"/>
                  <a:pt x="13574" y="97384"/>
                  <a:pt x="43207" y="79392"/>
                </a:cubicBezTo>
                <a:cubicBezTo>
                  <a:pt x="72840" y="61400"/>
                  <a:pt x="146659" y="43409"/>
                  <a:pt x="178144" y="33355"/>
                </a:cubicBezTo>
                <a:cubicBezTo>
                  <a:pt x="209629" y="23301"/>
                  <a:pt x="219684" y="21977"/>
                  <a:pt x="232119" y="19067"/>
                </a:cubicBezTo>
                <a:cubicBezTo>
                  <a:pt x="244554" y="16157"/>
                  <a:pt x="247730" y="19067"/>
                  <a:pt x="252757" y="15892"/>
                </a:cubicBezTo>
                <a:cubicBezTo>
                  <a:pt x="257784" y="12717"/>
                  <a:pt x="253286" y="546"/>
                  <a:pt x="262282" y="17"/>
                </a:cubicBezTo>
                <a:cubicBezTo>
                  <a:pt x="271278" y="-512"/>
                  <a:pt x="286624" y="11129"/>
                  <a:pt x="306732" y="12717"/>
                </a:cubicBezTo>
                <a:cubicBezTo>
                  <a:pt x="326840" y="14304"/>
                  <a:pt x="362824" y="8748"/>
                  <a:pt x="382932" y="9542"/>
                </a:cubicBezTo>
                <a:cubicBezTo>
                  <a:pt x="403040" y="10336"/>
                  <a:pt x="408861" y="11395"/>
                  <a:pt x="427382" y="17480"/>
                </a:cubicBezTo>
                <a:cubicBezTo>
                  <a:pt x="445903" y="23565"/>
                  <a:pt x="471568" y="35207"/>
                  <a:pt x="494057" y="46055"/>
                </a:cubicBezTo>
                <a:cubicBezTo>
                  <a:pt x="516546" y="56903"/>
                  <a:pt x="544063" y="68015"/>
                  <a:pt x="562319" y="82567"/>
                </a:cubicBezTo>
                <a:cubicBezTo>
                  <a:pt x="580575" y="97119"/>
                  <a:pt x="595127" y="120667"/>
                  <a:pt x="603594" y="133367"/>
                </a:cubicBezTo>
                <a:cubicBezTo>
                  <a:pt x="612061" y="146067"/>
                  <a:pt x="625025" y="168292"/>
                  <a:pt x="613119" y="158767"/>
                </a:cubicBezTo>
                <a:cubicBezTo>
                  <a:pt x="601213" y="149242"/>
                  <a:pt x="575548" y="101617"/>
                  <a:pt x="532157" y="76217"/>
                </a:cubicBezTo>
                <a:cubicBezTo>
                  <a:pt x="488766" y="50817"/>
                  <a:pt x="404098" y="17215"/>
                  <a:pt x="352769" y="6367"/>
                </a:cubicBezTo>
                <a:cubicBezTo>
                  <a:pt x="301440" y="-4481"/>
                  <a:pt x="269955" y="5574"/>
                  <a:pt x="224182" y="11130"/>
                </a:cubicBezTo>
                <a:cubicBezTo>
                  <a:pt x="178409" y="16686"/>
                  <a:pt x="111205" y="27005"/>
                  <a:pt x="78132" y="39705"/>
                </a:cubicBezTo>
                <a:cubicBezTo>
                  <a:pt x="45059" y="52405"/>
                  <a:pt x="37915" y="71984"/>
                  <a:pt x="25744" y="87330"/>
                </a:cubicBezTo>
                <a:cubicBezTo>
                  <a:pt x="13573" y="102676"/>
                  <a:pt x="-2566" y="142628"/>
                  <a:pt x="344" y="141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A7BE234-037D-44D9-B575-D921477401E7}"/>
              </a:ext>
            </a:extLst>
          </p:cNvPr>
          <p:cNvSpPr/>
          <p:nvPr/>
        </p:nvSpPr>
        <p:spPr>
          <a:xfrm>
            <a:off x="5348242" y="4833275"/>
            <a:ext cx="344718" cy="149957"/>
          </a:xfrm>
          <a:custGeom>
            <a:avLst/>
            <a:gdLst>
              <a:gd name="connsiteX0" fmla="*/ 46 w 344718"/>
              <a:gd name="connsiteY0" fmla="*/ 663 h 149957"/>
              <a:gd name="connsiteX1" fmla="*/ 101646 w 344718"/>
              <a:gd name="connsiteY1" fmla="*/ 19713 h 149957"/>
              <a:gd name="connsiteX2" fmla="*/ 198483 w 344718"/>
              <a:gd name="connsiteY2" fmla="*/ 54638 h 149957"/>
              <a:gd name="connsiteX3" fmla="*/ 230233 w 344718"/>
              <a:gd name="connsiteY3" fmla="*/ 84800 h 149957"/>
              <a:gd name="connsiteX4" fmla="*/ 296908 w 344718"/>
              <a:gd name="connsiteY4" fmla="*/ 105438 h 149957"/>
              <a:gd name="connsiteX5" fmla="*/ 344533 w 344718"/>
              <a:gd name="connsiteY5" fmla="*/ 149888 h 149957"/>
              <a:gd name="connsiteX6" fmla="*/ 312783 w 344718"/>
              <a:gd name="connsiteY6" fmla="*/ 94325 h 149957"/>
              <a:gd name="connsiteX7" fmla="*/ 296908 w 344718"/>
              <a:gd name="connsiteY7" fmla="*/ 75275 h 149957"/>
              <a:gd name="connsiteX8" fmla="*/ 188958 w 344718"/>
              <a:gd name="connsiteY8" fmla="*/ 30825 h 149957"/>
              <a:gd name="connsiteX9" fmla="*/ 114346 w 344718"/>
              <a:gd name="connsiteY9" fmla="*/ 7013 h 149957"/>
              <a:gd name="connsiteX10" fmla="*/ 46 w 344718"/>
              <a:gd name="connsiteY10" fmla="*/ 663 h 14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718" h="149957">
                <a:moveTo>
                  <a:pt x="46" y="663"/>
                </a:moveTo>
                <a:cubicBezTo>
                  <a:pt x="-2071" y="2780"/>
                  <a:pt x="68573" y="10717"/>
                  <a:pt x="101646" y="19713"/>
                </a:cubicBezTo>
                <a:cubicBezTo>
                  <a:pt x="134719" y="28709"/>
                  <a:pt x="177052" y="43790"/>
                  <a:pt x="198483" y="54638"/>
                </a:cubicBezTo>
                <a:cubicBezTo>
                  <a:pt x="219914" y="65486"/>
                  <a:pt x="213829" y="76333"/>
                  <a:pt x="230233" y="84800"/>
                </a:cubicBezTo>
                <a:cubicBezTo>
                  <a:pt x="246637" y="93267"/>
                  <a:pt x="277858" y="94590"/>
                  <a:pt x="296908" y="105438"/>
                </a:cubicBezTo>
                <a:cubicBezTo>
                  <a:pt x="315958" y="116286"/>
                  <a:pt x="341887" y="151740"/>
                  <a:pt x="344533" y="149888"/>
                </a:cubicBezTo>
                <a:cubicBezTo>
                  <a:pt x="347179" y="148036"/>
                  <a:pt x="320720" y="106760"/>
                  <a:pt x="312783" y="94325"/>
                </a:cubicBezTo>
                <a:cubicBezTo>
                  <a:pt x="304846" y="81890"/>
                  <a:pt x="317546" y="85858"/>
                  <a:pt x="296908" y="75275"/>
                </a:cubicBezTo>
                <a:cubicBezTo>
                  <a:pt x="276271" y="64692"/>
                  <a:pt x="219385" y="42202"/>
                  <a:pt x="188958" y="30825"/>
                </a:cubicBezTo>
                <a:cubicBezTo>
                  <a:pt x="158531" y="19448"/>
                  <a:pt x="141598" y="12305"/>
                  <a:pt x="114346" y="7013"/>
                </a:cubicBezTo>
                <a:cubicBezTo>
                  <a:pt x="87094" y="1721"/>
                  <a:pt x="2163" y="-1454"/>
                  <a:pt x="46" y="6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C1FCC3F-E481-452B-83D5-1802F5E6BDEA}"/>
              </a:ext>
            </a:extLst>
          </p:cNvPr>
          <p:cNvSpPr/>
          <p:nvPr/>
        </p:nvSpPr>
        <p:spPr>
          <a:xfrm>
            <a:off x="5505239" y="4784630"/>
            <a:ext cx="224327" cy="132251"/>
          </a:xfrm>
          <a:custGeom>
            <a:avLst/>
            <a:gdLst>
              <a:gd name="connsiteX0" fmla="*/ 211 w 224327"/>
              <a:gd name="connsiteY0" fmla="*/ 31845 h 132251"/>
              <a:gd name="connsiteX1" fmla="*/ 90699 w 224327"/>
              <a:gd name="connsiteY1" fmla="*/ 95 h 132251"/>
              <a:gd name="connsiteX2" fmla="*/ 130386 w 224327"/>
              <a:gd name="connsiteY2" fmla="*/ 23908 h 132251"/>
              <a:gd name="connsiteX3" fmla="*/ 173249 w 224327"/>
              <a:gd name="connsiteY3" fmla="*/ 74708 h 132251"/>
              <a:gd name="connsiteX4" fmla="*/ 224049 w 224327"/>
              <a:gd name="connsiteY4" fmla="*/ 131858 h 132251"/>
              <a:gd name="connsiteX5" fmla="*/ 187536 w 224327"/>
              <a:gd name="connsiteY5" fmla="*/ 96933 h 132251"/>
              <a:gd name="connsiteX6" fmla="*/ 68474 w 224327"/>
              <a:gd name="connsiteY6" fmla="*/ 39783 h 132251"/>
              <a:gd name="connsiteX7" fmla="*/ 211 w 224327"/>
              <a:gd name="connsiteY7" fmla="*/ 31845 h 13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327" h="132251">
                <a:moveTo>
                  <a:pt x="211" y="31845"/>
                </a:moveTo>
                <a:cubicBezTo>
                  <a:pt x="3915" y="25230"/>
                  <a:pt x="69003" y="1418"/>
                  <a:pt x="90699" y="95"/>
                </a:cubicBezTo>
                <a:cubicBezTo>
                  <a:pt x="112395" y="-1228"/>
                  <a:pt x="116628" y="11473"/>
                  <a:pt x="130386" y="23908"/>
                </a:cubicBezTo>
                <a:cubicBezTo>
                  <a:pt x="144144" y="36343"/>
                  <a:pt x="157639" y="56716"/>
                  <a:pt x="173249" y="74708"/>
                </a:cubicBezTo>
                <a:cubicBezTo>
                  <a:pt x="188859" y="92700"/>
                  <a:pt x="221668" y="128154"/>
                  <a:pt x="224049" y="131858"/>
                </a:cubicBezTo>
                <a:cubicBezTo>
                  <a:pt x="226430" y="135562"/>
                  <a:pt x="213465" y="112279"/>
                  <a:pt x="187536" y="96933"/>
                </a:cubicBezTo>
                <a:cubicBezTo>
                  <a:pt x="161607" y="81587"/>
                  <a:pt x="94667" y="52218"/>
                  <a:pt x="68474" y="39783"/>
                </a:cubicBezTo>
                <a:cubicBezTo>
                  <a:pt x="42281" y="27348"/>
                  <a:pt x="-3493" y="38460"/>
                  <a:pt x="211" y="3184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9FC5764-5C46-4512-8E24-2FDCDC3165A2}"/>
              </a:ext>
            </a:extLst>
          </p:cNvPr>
          <p:cNvSpPr/>
          <p:nvPr/>
        </p:nvSpPr>
        <p:spPr>
          <a:xfrm>
            <a:off x="5661046" y="4876718"/>
            <a:ext cx="160434" cy="114444"/>
          </a:xfrm>
          <a:custGeom>
            <a:avLst/>
            <a:gdLst>
              <a:gd name="connsiteX0" fmla="*/ 1567 w 160434"/>
              <a:gd name="connsiteY0" fmla="*/ 114382 h 114444"/>
              <a:gd name="connsiteX1" fmla="*/ 101579 w 160434"/>
              <a:gd name="connsiteY1" fmla="*/ 84220 h 114444"/>
              <a:gd name="connsiteX2" fmla="*/ 160317 w 160434"/>
              <a:gd name="connsiteY2" fmla="*/ 1670 h 114444"/>
              <a:gd name="connsiteX3" fmla="*/ 115867 w 160434"/>
              <a:gd name="connsiteY3" fmla="*/ 30245 h 114444"/>
              <a:gd name="connsiteX4" fmla="*/ 85704 w 160434"/>
              <a:gd name="connsiteY4" fmla="*/ 47707 h 114444"/>
              <a:gd name="connsiteX5" fmla="*/ 66654 w 160434"/>
              <a:gd name="connsiteY5" fmla="*/ 60407 h 114444"/>
              <a:gd name="connsiteX6" fmla="*/ 41254 w 160434"/>
              <a:gd name="connsiteY6" fmla="*/ 77870 h 114444"/>
              <a:gd name="connsiteX7" fmla="*/ 1567 w 160434"/>
              <a:gd name="connsiteY7" fmla="*/ 114382 h 11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434" h="114444">
                <a:moveTo>
                  <a:pt x="1567" y="114382"/>
                </a:moveTo>
                <a:cubicBezTo>
                  <a:pt x="11621" y="115440"/>
                  <a:pt x="75121" y="103005"/>
                  <a:pt x="101579" y="84220"/>
                </a:cubicBezTo>
                <a:cubicBezTo>
                  <a:pt x="128037" y="65435"/>
                  <a:pt x="157936" y="10666"/>
                  <a:pt x="160317" y="1670"/>
                </a:cubicBezTo>
                <a:cubicBezTo>
                  <a:pt x="162698" y="-7326"/>
                  <a:pt x="128302" y="22572"/>
                  <a:pt x="115867" y="30245"/>
                </a:cubicBezTo>
                <a:cubicBezTo>
                  <a:pt x="103432" y="37918"/>
                  <a:pt x="93906" y="42680"/>
                  <a:pt x="85704" y="47707"/>
                </a:cubicBezTo>
                <a:cubicBezTo>
                  <a:pt x="77502" y="52734"/>
                  <a:pt x="66654" y="60407"/>
                  <a:pt x="66654" y="60407"/>
                </a:cubicBezTo>
                <a:cubicBezTo>
                  <a:pt x="59246" y="65434"/>
                  <a:pt x="49721" y="71784"/>
                  <a:pt x="41254" y="77870"/>
                </a:cubicBezTo>
                <a:cubicBezTo>
                  <a:pt x="32787" y="83956"/>
                  <a:pt x="-8487" y="113324"/>
                  <a:pt x="1567" y="1143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D3638A5-C2CE-47E9-B296-459A1597BF69}"/>
              </a:ext>
            </a:extLst>
          </p:cNvPr>
          <p:cNvSpPr/>
          <p:nvPr/>
        </p:nvSpPr>
        <p:spPr>
          <a:xfrm>
            <a:off x="5121066" y="4952352"/>
            <a:ext cx="513438" cy="146733"/>
          </a:xfrm>
          <a:custGeom>
            <a:avLst/>
            <a:gdLst>
              <a:gd name="connsiteX0" fmla="*/ 209 w 513438"/>
              <a:gd name="connsiteY0" fmla="*/ 46686 h 146733"/>
              <a:gd name="connsiteX1" fmla="*/ 111334 w 513438"/>
              <a:gd name="connsiteY1" fmla="*/ 108598 h 146733"/>
              <a:gd name="connsiteX2" fmla="*/ 300247 w 513438"/>
              <a:gd name="connsiteY2" fmla="*/ 146698 h 146733"/>
              <a:gd name="connsiteX3" fmla="*/ 422484 w 513438"/>
              <a:gd name="connsiteY3" fmla="*/ 102248 h 146733"/>
              <a:gd name="connsiteX4" fmla="*/ 512972 w 513438"/>
              <a:gd name="connsiteY4" fmla="*/ 648 h 146733"/>
              <a:gd name="connsiteX5" fmla="*/ 454234 w 513438"/>
              <a:gd name="connsiteY5" fmla="*/ 60973 h 146733"/>
              <a:gd name="connsiteX6" fmla="*/ 374859 w 513438"/>
              <a:gd name="connsiteY6" fmla="*/ 105423 h 146733"/>
              <a:gd name="connsiteX7" fmla="*/ 198647 w 513438"/>
              <a:gd name="connsiteY7" fmla="*/ 130823 h 146733"/>
              <a:gd name="connsiteX8" fmla="*/ 85934 w 513438"/>
              <a:gd name="connsiteY8" fmla="*/ 89548 h 146733"/>
              <a:gd name="connsiteX9" fmla="*/ 209 w 513438"/>
              <a:gd name="connsiteY9" fmla="*/ 46686 h 14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438" h="146733">
                <a:moveTo>
                  <a:pt x="209" y="46686"/>
                </a:moveTo>
                <a:cubicBezTo>
                  <a:pt x="4442" y="49861"/>
                  <a:pt x="61328" y="91929"/>
                  <a:pt x="111334" y="108598"/>
                </a:cubicBezTo>
                <a:cubicBezTo>
                  <a:pt x="161340" y="125267"/>
                  <a:pt x="248389" y="147756"/>
                  <a:pt x="300247" y="146698"/>
                </a:cubicBezTo>
                <a:cubicBezTo>
                  <a:pt x="352105" y="145640"/>
                  <a:pt x="387030" y="126590"/>
                  <a:pt x="422484" y="102248"/>
                </a:cubicBezTo>
                <a:cubicBezTo>
                  <a:pt x="457938" y="77906"/>
                  <a:pt x="507680" y="7527"/>
                  <a:pt x="512972" y="648"/>
                </a:cubicBezTo>
                <a:cubicBezTo>
                  <a:pt x="518264" y="-6231"/>
                  <a:pt x="477253" y="43510"/>
                  <a:pt x="454234" y="60973"/>
                </a:cubicBezTo>
                <a:cubicBezTo>
                  <a:pt x="431215" y="78436"/>
                  <a:pt x="417457" y="93781"/>
                  <a:pt x="374859" y="105423"/>
                </a:cubicBezTo>
                <a:cubicBezTo>
                  <a:pt x="332261" y="117065"/>
                  <a:pt x="246801" y="133469"/>
                  <a:pt x="198647" y="130823"/>
                </a:cubicBezTo>
                <a:cubicBezTo>
                  <a:pt x="150493" y="128177"/>
                  <a:pt x="115038" y="100661"/>
                  <a:pt x="85934" y="89548"/>
                </a:cubicBezTo>
                <a:cubicBezTo>
                  <a:pt x="56830" y="78436"/>
                  <a:pt x="-4024" y="43511"/>
                  <a:pt x="209" y="466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E2C5797-2F52-4C8C-B135-234A4C2D3184}"/>
              </a:ext>
            </a:extLst>
          </p:cNvPr>
          <p:cNvSpPr/>
          <p:nvPr/>
        </p:nvSpPr>
        <p:spPr>
          <a:xfrm>
            <a:off x="5182583" y="4848214"/>
            <a:ext cx="189530" cy="224224"/>
          </a:xfrm>
          <a:custGeom>
            <a:avLst/>
            <a:gdLst>
              <a:gd name="connsiteX0" fmla="*/ 189517 w 189530"/>
              <a:gd name="connsiteY0" fmla="*/ 11 h 224224"/>
              <a:gd name="connsiteX1" fmla="*/ 72042 w 189530"/>
              <a:gd name="connsiteY1" fmla="*/ 30174 h 224224"/>
              <a:gd name="connsiteX2" fmla="*/ 72042 w 189530"/>
              <a:gd name="connsiteY2" fmla="*/ 79386 h 224224"/>
              <a:gd name="connsiteX3" fmla="*/ 27592 w 189530"/>
              <a:gd name="connsiteY3" fmla="*/ 84149 h 224224"/>
              <a:gd name="connsiteX4" fmla="*/ 5367 w 189530"/>
              <a:gd name="connsiteY4" fmla="*/ 114311 h 224224"/>
              <a:gd name="connsiteX5" fmla="*/ 10130 w 189530"/>
              <a:gd name="connsiteY5" fmla="*/ 142886 h 224224"/>
              <a:gd name="connsiteX6" fmla="*/ 110142 w 189530"/>
              <a:gd name="connsiteY6" fmla="*/ 223849 h 224224"/>
              <a:gd name="connsiteX7" fmla="*/ 59342 w 189530"/>
              <a:gd name="connsiteY7" fmla="*/ 171461 h 224224"/>
              <a:gd name="connsiteX8" fmla="*/ 10130 w 189530"/>
              <a:gd name="connsiteY8" fmla="*/ 131774 h 224224"/>
              <a:gd name="connsiteX9" fmla="*/ 6955 w 189530"/>
              <a:gd name="connsiteY9" fmla="*/ 117486 h 224224"/>
              <a:gd name="connsiteX10" fmla="*/ 38705 w 189530"/>
              <a:gd name="connsiteY10" fmla="*/ 84149 h 224224"/>
              <a:gd name="connsiteX11" fmla="*/ 68867 w 189530"/>
              <a:gd name="connsiteY11" fmla="*/ 84149 h 224224"/>
              <a:gd name="connsiteX12" fmla="*/ 79980 w 189530"/>
              <a:gd name="connsiteY12" fmla="*/ 49224 h 224224"/>
              <a:gd name="connsiteX13" fmla="*/ 79980 w 189530"/>
              <a:gd name="connsiteY13" fmla="*/ 33349 h 224224"/>
              <a:gd name="connsiteX14" fmla="*/ 189517 w 189530"/>
              <a:gd name="connsiteY14" fmla="*/ 11 h 2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30" h="224224">
                <a:moveTo>
                  <a:pt x="189517" y="11"/>
                </a:moveTo>
                <a:cubicBezTo>
                  <a:pt x="188194" y="-518"/>
                  <a:pt x="91621" y="16945"/>
                  <a:pt x="72042" y="30174"/>
                </a:cubicBezTo>
                <a:cubicBezTo>
                  <a:pt x="52463" y="43403"/>
                  <a:pt x="79450" y="70390"/>
                  <a:pt x="72042" y="79386"/>
                </a:cubicBezTo>
                <a:cubicBezTo>
                  <a:pt x="64634" y="88382"/>
                  <a:pt x="38704" y="78328"/>
                  <a:pt x="27592" y="84149"/>
                </a:cubicBezTo>
                <a:cubicBezTo>
                  <a:pt x="16480" y="89970"/>
                  <a:pt x="8277" y="104522"/>
                  <a:pt x="5367" y="114311"/>
                </a:cubicBezTo>
                <a:cubicBezTo>
                  <a:pt x="2457" y="124101"/>
                  <a:pt x="-7332" y="124630"/>
                  <a:pt x="10130" y="142886"/>
                </a:cubicBezTo>
                <a:cubicBezTo>
                  <a:pt x="27592" y="161142"/>
                  <a:pt x="101940" y="219087"/>
                  <a:pt x="110142" y="223849"/>
                </a:cubicBezTo>
                <a:cubicBezTo>
                  <a:pt x="118344" y="228611"/>
                  <a:pt x="76011" y="186807"/>
                  <a:pt x="59342" y="171461"/>
                </a:cubicBezTo>
                <a:cubicBezTo>
                  <a:pt x="42673" y="156115"/>
                  <a:pt x="18861" y="140770"/>
                  <a:pt x="10130" y="131774"/>
                </a:cubicBezTo>
                <a:cubicBezTo>
                  <a:pt x="1399" y="122778"/>
                  <a:pt x="2192" y="125424"/>
                  <a:pt x="6955" y="117486"/>
                </a:cubicBezTo>
                <a:cubicBezTo>
                  <a:pt x="11717" y="109549"/>
                  <a:pt x="28386" y="89705"/>
                  <a:pt x="38705" y="84149"/>
                </a:cubicBezTo>
                <a:cubicBezTo>
                  <a:pt x="49024" y="78593"/>
                  <a:pt x="61988" y="89970"/>
                  <a:pt x="68867" y="84149"/>
                </a:cubicBezTo>
                <a:cubicBezTo>
                  <a:pt x="75746" y="78328"/>
                  <a:pt x="78128" y="57691"/>
                  <a:pt x="79980" y="49224"/>
                </a:cubicBezTo>
                <a:cubicBezTo>
                  <a:pt x="81832" y="40757"/>
                  <a:pt x="63576" y="40228"/>
                  <a:pt x="79980" y="33349"/>
                </a:cubicBezTo>
                <a:cubicBezTo>
                  <a:pt x="96384" y="26470"/>
                  <a:pt x="190840" y="540"/>
                  <a:pt x="189517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CF15607-0FB0-4808-830D-79817E805895}"/>
              </a:ext>
            </a:extLst>
          </p:cNvPr>
          <p:cNvSpPr/>
          <p:nvPr/>
        </p:nvSpPr>
        <p:spPr>
          <a:xfrm>
            <a:off x="5343487" y="4925672"/>
            <a:ext cx="255802" cy="157973"/>
          </a:xfrm>
          <a:custGeom>
            <a:avLst/>
            <a:gdLst>
              <a:gd name="connsiteX0" fmla="*/ 255626 w 255802"/>
              <a:gd name="connsiteY0" fmla="*/ 341 h 157973"/>
              <a:gd name="connsiteX1" fmla="*/ 215938 w 255802"/>
              <a:gd name="connsiteY1" fmla="*/ 63841 h 157973"/>
              <a:gd name="connsiteX2" fmla="*/ 168313 w 255802"/>
              <a:gd name="connsiteY2" fmla="*/ 100353 h 157973"/>
              <a:gd name="connsiteX3" fmla="*/ 92113 w 255802"/>
              <a:gd name="connsiteY3" fmla="*/ 136866 h 157973"/>
              <a:gd name="connsiteX4" fmla="*/ 38 w 255802"/>
              <a:gd name="connsiteY4" fmla="*/ 157503 h 157973"/>
              <a:gd name="connsiteX5" fmla="*/ 103226 w 255802"/>
              <a:gd name="connsiteY5" fmla="*/ 146391 h 157973"/>
              <a:gd name="connsiteX6" fmla="*/ 200063 w 255802"/>
              <a:gd name="connsiteY6" fmla="*/ 94003 h 157973"/>
              <a:gd name="connsiteX7" fmla="*/ 255626 w 255802"/>
              <a:gd name="connsiteY7" fmla="*/ 341 h 1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802" h="157973">
                <a:moveTo>
                  <a:pt x="255626" y="341"/>
                </a:moveTo>
                <a:cubicBezTo>
                  <a:pt x="258272" y="-4686"/>
                  <a:pt x="230490" y="47172"/>
                  <a:pt x="215938" y="63841"/>
                </a:cubicBezTo>
                <a:cubicBezTo>
                  <a:pt x="201386" y="80510"/>
                  <a:pt x="188950" y="88182"/>
                  <a:pt x="168313" y="100353"/>
                </a:cubicBezTo>
                <a:cubicBezTo>
                  <a:pt x="147676" y="112524"/>
                  <a:pt x="120159" y="127341"/>
                  <a:pt x="92113" y="136866"/>
                </a:cubicBezTo>
                <a:cubicBezTo>
                  <a:pt x="64067" y="146391"/>
                  <a:pt x="-1814" y="155916"/>
                  <a:pt x="38" y="157503"/>
                </a:cubicBezTo>
                <a:cubicBezTo>
                  <a:pt x="1890" y="159090"/>
                  <a:pt x="69888" y="156974"/>
                  <a:pt x="103226" y="146391"/>
                </a:cubicBezTo>
                <a:cubicBezTo>
                  <a:pt x="136563" y="135808"/>
                  <a:pt x="175721" y="114640"/>
                  <a:pt x="200063" y="94003"/>
                </a:cubicBezTo>
                <a:cubicBezTo>
                  <a:pt x="224405" y="73366"/>
                  <a:pt x="252980" y="5368"/>
                  <a:pt x="255626" y="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74E703C4-1D0F-4146-AE43-48ADFBD31CBA}"/>
              </a:ext>
            </a:extLst>
          </p:cNvPr>
          <p:cNvSpPr/>
          <p:nvPr/>
        </p:nvSpPr>
        <p:spPr>
          <a:xfrm>
            <a:off x="5450998" y="4851343"/>
            <a:ext cx="120175" cy="70352"/>
          </a:xfrm>
          <a:custGeom>
            <a:avLst/>
            <a:gdLst>
              <a:gd name="connsiteX0" fmla="*/ 477 w 120175"/>
              <a:gd name="connsiteY0" fmla="*/ 57 h 70352"/>
              <a:gd name="connsiteX1" fmla="*/ 56040 w 120175"/>
              <a:gd name="connsiteY1" fmla="*/ 34982 h 70352"/>
              <a:gd name="connsiteX2" fmla="*/ 100490 w 120175"/>
              <a:gd name="connsiteY2" fmla="*/ 58795 h 70352"/>
              <a:gd name="connsiteX3" fmla="*/ 119540 w 120175"/>
              <a:gd name="connsiteY3" fmla="*/ 69907 h 70352"/>
              <a:gd name="connsiteX4" fmla="*/ 113190 w 120175"/>
              <a:gd name="connsiteY4" fmla="*/ 44507 h 70352"/>
              <a:gd name="connsiteX5" fmla="*/ 89377 w 120175"/>
              <a:gd name="connsiteY5" fmla="*/ 27045 h 70352"/>
              <a:gd name="connsiteX6" fmla="*/ 477 w 120175"/>
              <a:gd name="connsiteY6" fmla="*/ 57 h 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75" h="70352">
                <a:moveTo>
                  <a:pt x="477" y="57"/>
                </a:moveTo>
                <a:cubicBezTo>
                  <a:pt x="-5079" y="1380"/>
                  <a:pt x="39371" y="25192"/>
                  <a:pt x="56040" y="34982"/>
                </a:cubicBezTo>
                <a:cubicBezTo>
                  <a:pt x="72709" y="44772"/>
                  <a:pt x="89907" y="52974"/>
                  <a:pt x="100490" y="58795"/>
                </a:cubicBezTo>
                <a:cubicBezTo>
                  <a:pt x="111073" y="64616"/>
                  <a:pt x="117423" y="72288"/>
                  <a:pt x="119540" y="69907"/>
                </a:cubicBezTo>
                <a:cubicBezTo>
                  <a:pt x="121657" y="67526"/>
                  <a:pt x="118217" y="51651"/>
                  <a:pt x="113190" y="44507"/>
                </a:cubicBezTo>
                <a:cubicBezTo>
                  <a:pt x="108163" y="37363"/>
                  <a:pt x="100754" y="33395"/>
                  <a:pt x="89377" y="27045"/>
                </a:cubicBezTo>
                <a:cubicBezTo>
                  <a:pt x="78000" y="20695"/>
                  <a:pt x="6033" y="-1266"/>
                  <a:pt x="477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90306C5-8ACC-4604-98A2-9ACA3287E571}"/>
              </a:ext>
            </a:extLst>
          </p:cNvPr>
          <p:cNvSpPr/>
          <p:nvPr/>
        </p:nvSpPr>
        <p:spPr>
          <a:xfrm>
            <a:off x="5057771" y="4973281"/>
            <a:ext cx="590801" cy="164796"/>
          </a:xfrm>
          <a:custGeom>
            <a:avLst/>
            <a:gdLst>
              <a:gd name="connsiteX0" fmla="*/ 590554 w 590801"/>
              <a:gd name="connsiteY0" fmla="*/ 357 h 164796"/>
              <a:gd name="connsiteX1" fmla="*/ 563567 w 590801"/>
              <a:gd name="connsiteY1" fmla="*/ 81319 h 164796"/>
              <a:gd name="connsiteX2" fmla="*/ 458792 w 590801"/>
              <a:gd name="connsiteY2" fmla="*/ 135294 h 164796"/>
              <a:gd name="connsiteX3" fmla="*/ 306392 w 590801"/>
              <a:gd name="connsiteY3" fmla="*/ 159107 h 164796"/>
              <a:gd name="connsiteX4" fmla="*/ 187329 w 590801"/>
              <a:gd name="connsiteY4" fmla="*/ 160694 h 164796"/>
              <a:gd name="connsiteX5" fmla="*/ 88904 w 590801"/>
              <a:gd name="connsiteY5" fmla="*/ 111482 h 164796"/>
              <a:gd name="connsiteX6" fmla="*/ 58742 w 590801"/>
              <a:gd name="connsiteY6" fmla="*/ 68619 h 164796"/>
              <a:gd name="connsiteX7" fmla="*/ 4 w 590801"/>
              <a:gd name="connsiteY7" fmla="*/ 82907 h 164796"/>
              <a:gd name="connsiteX8" fmla="*/ 61917 w 590801"/>
              <a:gd name="connsiteY8" fmla="*/ 63857 h 164796"/>
              <a:gd name="connsiteX9" fmla="*/ 144467 w 590801"/>
              <a:gd name="connsiteY9" fmla="*/ 127357 h 164796"/>
              <a:gd name="connsiteX10" fmla="*/ 323854 w 590801"/>
              <a:gd name="connsiteY10" fmla="*/ 154344 h 164796"/>
              <a:gd name="connsiteX11" fmla="*/ 514354 w 590801"/>
              <a:gd name="connsiteY11" fmla="*/ 101957 h 164796"/>
              <a:gd name="connsiteX12" fmla="*/ 573092 w 590801"/>
              <a:gd name="connsiteY12" fmla="*/ 52744 h 164796"/>
              <a:gd name="connsiteX13" fmla="*/ 590554 w 590801"/>
              <a:gd name="connsiteY13" fmla="*/ 357 h 16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0801" h="164796">
                <a:moveTo>
                  <a:pt x="590554" y="357"/>
                </a:moveTo>
                <a:cubicBezTo>
                  <a:pt x="588967" y="5119"/>
                  <a:pt x="585527" y="58830"/>
                  <a:pt x="563567" y="81319"/>
                </a:cubicBezTo>
                <a:cubicBezTo>
                  <a:pt x="541607" y="103808"/>
                  <a:pt x="501655" y="122329"/>
                  <a:pt x="458792" y="135294"/>
                </a:cubicBezTo>
                <a:cubicBezTo>
                  <a:pt x="415929" y="148259"/>
                  <a:pt x="351636" y="154874"/>
                  <a:pt x="306392" y="159107"/>
                </a:cubicBezTo>
                <a:cubicBezTo>
                  <a:pt x="261148" y="163340"/>
                  <a:pt x="223577" y="168632"/>
                  <a:pt x="187329" y="160694"/>
                </a:cubicBezTo>
                <a:cubicBezTo>
                  <a:pt x="151081" y="152756"/>
                  <a:pt x="110335" y="126828"/>
                  <a:pt x="88904" y="111482"/>
                </a:cubicBezTo>
                <a:cubicBezTo>
                  <a:pt x="67473" y="96136"/>
                  <a:pt x="73559" y="73382"/>
                  <a:pt x="58742" y="68619"/>
                </a:cubicBezTo>
                <a:cubicBezTo>
                  <a:pt x="43925" y="63856"/>
                  <a:pt x="-525" y="83701"/>
                  <a:pt x="4" y="82907"/>
                </a:cubicBezTo>
                <a:cubicBezTo>
                  <a:pt x="533" y="82113"/>
                  <a:pt x="37840" y="56449"/>
                  <a:pt x="61917" y="63857"/>
                </a:cubicBezTo>
                <a:cubicBezTo>
                  <a:pt x="85994" y="71265"/>
                  <a:pt x="100811" y="112276"/>
                  <a:pt x="144467" y="127357"/>
                </a:cubicBezTo>
                <a:cubicBezTo>
                  <a:pt x="188123" y="142438"/>
                  <a:pt x="262206" y="158577"/>
                  <a:pt x="323854" y="154344"/>
                </a:cubicBezTo>
                <a:cubicBezTo>
                  <a:pt x="385502" y="150111"/>
                  <a:pt x="472814" y="118890"/>
                  <a:pt x="514354" y="101957"/>
                </a:cubicBezTo>
                <a:cubicBezTo>
                  <a:pt x="555894" y="85024"/>
                  <a:pt x="560127" y="65709"/>
                  <a:pt x="573092" y="52744"/>
                </a:cubicBezTo>
                <a:cubicBezTo>
                  <a:pt x="586057" y="39779"/>
                  <a:pt x="592141" y="-4405"/>
                  <a:pt x="590554" y="3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436507C-B942-45EE-8148-93DDA38CF0D7}"/>
              </a:ext>
            </a:extLst>
          </p:cNvPr>
          <p:cNvSpPr/>
          <p:nvPr/>
        </p:nvSpPr>
        <p:spPr>
          <a:xfrm>
            <a:off x="4948268" y="4826676"/>
            <a:ext cx="134883" cy="228082"/>
          </a:xfrm>
          <a:custGeom>
            <a:avLst/>
            <a:gdLst>
              <a:gd name="connsiteX0" fmla="*/ 133320 w 134883"/>
              <a:gd name="connsiteY0" fmla="*/ 912 h 228082"/>
              <a:gd name="connsiteX1" fmla="*/ 63470 w 134883"/>
              <a:gd name="connsiteY1" fmla="*/ 100924 h 228082"/>
              <a:gd name="connsiteX2" fmla="*/ 4732 w 134883"/>
              <a:gd name="connsiteY2" fmla="*/ 146962 h 228082"/>
              <a:gd name="connsiteX3" fmla="*/ 6320 w 134883"/>
              <a:gd name="connsiteY3" fmla="*/ 227924 h 228082"/>
              <a:gd name="connsiteX4" fmla="*/ 28545 w 134883"/>
              <a:gd name="connsiteY4" fmla="*/ 164424 h 228082"/>
              <a:gd name="connsiteX5" fmla="*/ 106332 w 134883"/>
              <a:gd name="connsiteY5" fmla="*/ 56474 h 228082"/>
              <a:gd name="connsiteX6" fmla="*/ 133320 w 134883"/>
              <a:gd name="connsiteY6" fmla="*/ 912 h 2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83" h="228082">
                <a:moveTo>
                  <a:pt x="133320" y="912"/>
                </a:moveTo>
                <a:cubicBezTo>
                  <a:pt x="126176" y="8320"/>
                  <a:pt x="84901" y="76582"/>
                  <a:pt x="63470" y="100924"/>
                </a:cubicBezTo>
                <a:cubicBezTo>
                  <a:pt x="42039" y="125266"/>
                  <a:pt x="14257" y="125795"/>
                  <a:pt x="4732" y="146962"/>
                </a:cubicBezTo>
                <a:cubicBezTo>
                  <a:pt x="-4793" y="168129"/>
                  <a:pt x="2351" y="225014"/>
                  <a:pt x="6320" y="227924"/>
                </a:cubicBezTo>
                <a:cubicBezTo>
                  <a:pt x="10289" y="230834"/>
                  <a:pt x="11876" y="192999"/>
                  <a:pt x="28545" y="164424"/>
                </a:cubicBezTo>
                <a:cubicBezTo>
                  <a:pt x="45214" y="135849"/>
                  <a:pt x="90986" y="80022"/>
                  <a:pt x="106332" y="56474"/>
                </a:cubicBezTo>
                <a:cubicBezTo>
                  <a:pt x="121678" y="32926"/>
                  <a:pt x="140464" y="-6496"/>
                  <a:pt x="133320" y="9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A6E34C3-2A78-453C-A4C5-920372B24F5F}"/>
              </a:ext>
            </a:extLst>
          </p:cNvPr>
          <p:cNvSpPr/>
          <p:nvPr/>
        </p:nvSpPr>
        <p:spPr>
          <a:xfrm>
            <a:off x="4986309" y="4975218"/>
            <a:ext cx="100680" cy="78166"/>
          </a:xfrm>
          <a:custGeom>
            <a:avLst/>
            <a:gdLst>
              <a:gd name="connsiteX0" fmla="*/ 29 w 100680"/>
              <a:gd name="connsiteY0" fmla="*/ 7 h 78166"/>
              <a:gd name="connsiteX1" fmla="*/ 58766 w 100680"/>
              <a:gd name="connsiteY1" fmla="*/ 15882 h 78166"/>
              <a:gd name="connsiteX2" fmla="*/ 98454 w 100680"/>
              <a:gd name="connsiteY2" fmla="*/ 55570 h 78166"/>
              <a:gd name="connsiteX3" fmla="*/ 95279 w 100680"/>
              <a:gd name="connsiteY3" fmla="*/ 77795 h 78166"/>
              <a:gd name="connsiteX4" fmla="*/ 92104 w 100680"/>
              <a:gd name="connsiteY4" fmla="*/ 38107 h 78166"/>
              <a:gd name="connsiteX5" fmla="*/ 66704 w 100680"/>
              <a:gd name="connsiteY5" fmla="*/ 17470 h 78166"/>
              <a:gd name="connsiteX6" fmla="*/ 29 w 100680"/>
              <a:gd name="connsiteY6" fmla="*/ 7 h 7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80" h="78166">
                <a:moveTo>
                  <a:pt x="29" y="7"/>
                </a:moveTo>
                <a:cubicBezTo>
                  <a:pt x="-1294" y="-258"/>
                  <a:pt x="42362" y="6622"/>
                  <a:pt x="58766" y="15882"/>
                </a:cubicBezTo>
                <a:cubicBezTo>
                  <a:pt x="75170" y="25143"/>
                  <a:pt x="92368" y="45251"/>
                  <a:pt x="98454" y="55570"/>
                </a:cubicBezTo>
                <a:cubicBezTo>
                  <a:pt x="104540" y="65889"/>
                  <a:pt x="96337" y="80705"/>
                  <a:pt x="95279" y="77795"/>
                </a:cubicBezTo>
                <a:cubicBezTo>
                  <a:pt x="94221" y="74885"/>
                  <a:pt x="96867" y="48161"/>
                  <a:pt x="92104" y="38107"/>
                </a:cubicBezTo>
                <a:cubicBezTo>
                  <a:pt x="87342" y="28053"/>
                  <a:pt x="78081" y="24878"/>
                  <a:pt x="66704" y="17470"/>
                </a:cubicBezTo>
                <a:cubicBezTo>
                  <a:pt x="55327" y="10062"/>
                  <a:pt x="1352" y="272"/>
                  <a:pt x="29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55C4285A-A5E9-43C0-9B50-313841C4AE24}"/>
              </a:ext>
            </a:extLst>
          </p:cNvPr>
          <p:cNvSpPr/>
          <p:nvPr/>
        </p:nvSpPr>
        <p:spPr>
          <a:xfrm>
            <a:off x="5035469" y="4890450"/>
            <a:ext cx="130335" cy="159350"/>
          </a:xfrm>
          <a:custGeom>
            <a:avLst/>
            <a:gdLst>
              <a:gd name="connsiteX0" fmla="*/ 130256 w 130335"/>
              <a:gd name="connsiteY0" fmla="*/ 638 h 159350"/>
              <a:gd name="connsiteX1" fmla="*/ 69931 w 130335"/>
              <a:gd name="connsiteY1" fmla="*/ 78425 h 159350"/>
              <a:gd name="connsiteX2" fmla="*/ 81 w 130335"/>
              <a:gd name="connsiteY2" fmla="*/ 157800 h 159350"/>
              <a:gd name="connsiteX3" fmla="*/ 57231 w 130335"/>
              <a:gd name="connsiteY3" fmla="*/ 122875 h 159350"/>
              <a:gd name="connsiteX4" fmla="*/ 130256 w 130335"/>
              <a:gd name="connsiteY4" fmla="*/ 638 h 1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35" h="159350">
                <a:moveTo>
                  <a:pt x="130256" y="638"/>
                </a:moveTo>
                <a:cubicBezTo>
                  <a:pt x="132373" y="-6770"/>
                  <a:pt x="91627" y="52231"/>
                  <a:pt x="69931" y="78425"/>
                </a:cubicBezTo>
                <a:cubicBezTo>
                  <a:pt x="48235" y="104619"/>
                  <a:pt x="2198" y="150392"/>
                  <a:pt x="81" y="157800"/>
                </a:cubicBezTo>
                <a:cubicBezTo>
                  <a:pt x="-2036" y="165208"/>
                  <a:pt x="37652" y="144835"/>
                  <a:pt x="57231" y="122875"/>
                </a:cubicBezTo>
                <a:cubicBezTo>
                  <a:pt x="76810" y="100915"/>
                  <a:pt x="128139" y="8046"/>
                  <a:pt x="130256" y="6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7C90CE2A-F784-4118-8ACE-949EC6FF8676}"/>
              </a:ext>
            </a:extLst>
          </p:cNvPr>
          <p:cNvSpPr/>
          <p:nvPr/>
        </p:nvSpPr>
        <p:spPr>
          <a:xfrm>
            <a:off x="5333016" y="4795409"/>
            <a:ext cx="178431" cy="35724"/>
          </a:xfrm>
          <a:custGeom>
            <a:avLst/>
            <a:gdLst>
              <a:gd name="connsiteX0" fmla="*/ 984 w 178431"/>
              <a:gd name="connsiteY0" fmla="*/ 35354 h 35724"/>
              <a:gd name="connsiteX1" fmla="*/ 102584 w 178431"/>
              <a:gd name="connsiteY1" fmla="*/ 429 h 35724"/>
              <a:gd name="connsiteX2" fmla="*/ 177197 w 178431"/>
              <a:gd name="connsiteY2" fmla="*/ 16304 h 35724"/>
              <a:gd name="connsiteX3" fmla="*/ 142272 w 178431"/>
              <a:gd name="connsiteY3" fmla="*/ 22654 h 35724"/>
              <a:gd name="connsiteX4" fmla="*/ 54959 w 178431"/>
              <a:gd name="connsiteY4" fmla="*/ 19479 h 35724"/>
              <a:gd name="connsiteX5" fmla="*/ 984 w 178431"/>
              <a:gd name="connsiteY5" fmla="*/ 35354 h 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31" h="35724">
                <a:moveTo>
                  <a:pt x="984" y="35354"/>
                </a:moveTo>
                <a:cubicBezTo>
                  <a:pt x="8922" y="32179"/>
                  <a:pt x="73215" y="3604"/>
                  <a:pt x="102584" y="429"/>
                </a:cubicBezTo>
                <a:cubicBezTo>
                  <a:pt x="131953" y="-2746"/>
                  <a:pt x="170582" y="12600"/>
                  <a:pt x="177197" y="16304"/>
                </a:cubicBezTo>
                <a:cubicBezTo>
                  <a:pt x="183812" y="20008"/>
                  <a:pt x="162645" y="22125"/>
                  <a:pt x="142272" y="22654"/>
                </a:cubicBezTo>
                <a:cubicBezTo>
                  <a:pt x="121899" y="23183"/>
                  <a:pt x="74803" y="18685"/>
                  <a:pt x="54959" y="19479"/>
                </a:cubicBezTo>
                <a:cubicBezTo>
                  <a:pt x="35115" y="20273"/>
                  <a:pt x="-6954" y="38529"/>
                  <a:pt x="984" y="35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2A86922-37C7-41B1-B36F-2D44F5FCEA6F}"/>
              </a:ext>
            </a:extLst>
          </p:cNvPr>
          <p:cNvSpPr/>
          <p:nvPr/>
        </p:nvSpPr>
        <p:spPr>
          <a:xfrm>
            <a:off x="5372101" y="4867276"/>
            <a:ext cx="635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8B6284DE-77EC-454F-BD51-5F4F6217F249}"/>
              </a:ext>
            </a:extLst>
          </p:cNvPr>
          <p:cNvSpPr/>
          <p:nvPr/>
        </p:nvSpPr>
        <p:spPr>
          <a:xfrm>
            <a:off x="3741671" y="4589574"/>
            <a:ext cx="733333" cy="273441"/>
          </a:xfrm>
          <a:custGeom>
            <a:avLst/>
            <a:gdLst>
              <a:gd name="connsiteX0" fmla="*/ 67 w 733333"/>
              <a:gd name="connsiteY0" fmla="*/ 87201 h 273441"/>
              <a:gd name="connsiteX1" fmla="*/ 90554 w 733333"/>
              <a:gd name="connsiteY1" fmla="*/ 15764 h 273441"/>
              <a:gd name="connsiteX2" fmla="*/ 190567 w 733333"/>
              <a:gd name="connsiteY2" fmla="*/ 4651 h 273441"/>
              <a:gd name="connsiteX3" fmla="*/ 377892 w 733333"/>
              <a:gd name="connsiteY3" fmla="*/ 76089 h 273441"/>
              <a:gd name="connsiteX4" fmla="*/ 584267 w 733333"/>
              <a:gd name="connsiteY4" fmla="*/ 168164 h 273441"/>
              <a:gd name="connsiteX5" fmla="*/ 731904 w 733333"/>
              <a:gd name="connsiteY5" fmla="*/ 272939 h 273441"/>
              <a:gd name="connsiteX6" fmla="*/ 644592 w 733333"/>
              <a:gd name="connsiteY6" fmla="*/ 203089 h 273441"/>
              <a:gd name="connsiteX7" fmla="*/ 414404 w 733333"/>
              <a:gd name="connsiteY7" fmla="*/ 95139 h 273441"/>
              <a:gd name="connsiteX8" fmla="*/ 185804 w 733333"/>
              <a:gd name="connsiteY8" fmla="*/ 25289 h 273441"/>
              <a:gd name="connsiteX9" fmla="*/ 104842 w 733333"/>
              <a:gd name="connsiteY9" fmla="*/ 26876 h 273441"/>
              <a:gd name="connsiteX10" fmla="*/ 67 w 733333"/>
              <a:gd name="connsiteY10" fmla="*/ 87201 h 27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333" h="273441">
                <a:moveTo>
                  <a:pt x="67" y="87201"/>
                </a:moveTo>
                <a:cubicBezTo>
                  <a:pt x="-2314" y="85349"/>
                  <a:pt x="58804" y="29522"/>
                  <a:pt x="90554" y="15764"/>
                </a:cubicBezTo>
                <a:cubicBezTo>
                  <a:pt x="122304" y="2006"/>
                  <a:pt x="142677" y="-5403"/>
                  <a:pt x="190567" y="4651"/>
                </a:cubicBezTo>
                <a:cubicBezTo>
                  <a:pt x="238457" y="14705"/>
                  <a:pt x="312275" y="48837"/>
                  <a:pt x="377892" y="76089"/>
                </a:cubicBezTo>
                <a:cubicBezTo>
                  <a:pt x="443509" y="103341"/>
                  <a:pt x="525265" y="135356"/>
                  <a:pt x="584267" y="168164"/>
                </a:cubicBezTo>
                <a:cubicBezTo>
                  <a:pt x="643269" y="200972"/>
                  <a:pt x="721850" y="267118"/>
                  <a:pt x="731904" y="272939"/>
                </a:cubicBezTo>
                <a:cubicBezTo>
                  <a:pt x="741958" y="278760"/>
                  <a:pt x="697509" y="232722"/>
                  <a:pt x="644592" y="203089"/>
                </a:cubicBezTo>
                <a:cubicBezTo>
                  <a:pt x="591675" y="173456"/>
                  <a:pt x="490869" y="124772"/>
                  <a:pt x="414404" y="95139"/>
                </a:cubicBezTo>
                <a:cubicBezTo>
                  <a:pt x="337939" y="65506"/>
                  <a:pt x="237398" y="36666"/>
                  <a:pt x="185804" y="25289"/>
                </a:cubicBezTo>
                <a:cubicBezTo>
                  <a:pt x="134210" y="13912"/>
                  <a:pt x="134211" y="18674"/>
                  <a:pt x="104842" y="26876"/>
                </a:cubicBezTo>
                <a:cubicBezTo>
                  <a:pt x="75473" y="35078"/>
                  <a:pt x="2448" y="89053"/>
                  <a:pt x="67" y="872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B77779A-C580-47C8-969D-FDC75B03EF9F}"/>
              </a:ext>
            </a:extLst>
          </p:cNvPr>
          <p:cNvSpPr/>
          <p:nvPr/>
        </p:nvSpPr>
        <p:spPr>
          <a:xfrm>
            <a:off x="3995714" y="4697409"/>
            <a:ext cx="450885" cy="163836"/>
          </a:xfrm>
          <a:custGeom>
            <a:avLst/>
            <a:gdLst>
              <a:gd name="connsiteX0" fmla="*/ 24 w 450885"/>
              <a:gd name="connsiteY0" fmla="*/ 4 h 163836"/>
              <a:gd name="connsiteX1" fmla="*/ 193699 w 450885"/>
              <a:gd name="connsiteY1" fmla="*/ 68266 h 163836"/>
              <a:gd name="connsiteX2" fmla="*/ 366736 w 450885"/>
              <a:gd name="connsiteY2" fmla="*/ 141291 h 163836"/>
              <a:gd name="connsiteX3" fmla="*/ 450874 w 450885"/>
              <a:gd name="connsiteY3" fmla="*/ 163516 h 163836"/>
              <a:gd name="connsiteX4" fmla="*/ 361974 w 450885"/>
              <a:gd name="connsiteY4" fmla="*/ 128591 h 163836"/>
              <a:gd name="connsiteX5" fmla="*/ 206399 w 450885"/>
              <a:gd name="connsiteY5" fmla="*/ 65091 h 163836"/>
              <a:gd name="connsiteX6" fmla="*/ 24 w 450885"/>
              <a:gd name="connsiteY6" fmla="*/ 4 h 16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885" h="163836">
                <a:moveTo>
                  <a:pt x="24" y="4"/>
                </a:moveTo>
                <a:cubicBezTo>
                  <a:pt x="-2093" y="533"/>
                  <a:pt x="132580" y="44718"/>
                  <a:pt x="193699" y="68266"/>
                </a:cubicBezTo>
                <a:cubicBezTo>
                  <a:pt x="254818" y="91814"/>
                  <a:pt x="323874" y="125416"/>
                  <a:pt x="366736" y="141291"/>
                </a:cubicBezTo>
                <a:cubicBezTo>
                  <a:pt x="409598" y="157166"/>
                  <a:pt x="451668" y="165633"/>
                  <a:pt x="450874" y="163516"/>
                </a:cubicBezTo>
                <a:cubicBezTo>
                  <a:pt x="450080" y="161399"/>
                  <a:pt x="361974" y="128591"/>
                  <a:pt x="361974" y="128591"/>
                </a:cubicBezTo>
                <a:cubicBezTo>
                  <a:pt x="321228" y="112187"/>
                  <a:pt x="263814" y="85993"/>
                  <a:pt x="206399" y="65091"/>
                </a:cubicBezTo>
                <a:cubicBezTo>
                  <a:pt x="148984" y="44189"/>
                  <a:pt x="2141" y="-525"/>
                  <a:pt x="24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E3B76C38-16BB-4AD9-AB6D-F0C03ECAA5D3}"/>
              </a:ext>
            </a:extLst>
          </p:cNvPr>
          <p:cNvSpPr/>
          <p:nvPr/>
        </p:nvSpPr>
        <p:spPr>
          <a:xfrm>
            <a:off x="3931927" y="4856832"/>
            <a:ext cx="428945" cy="156512"/>
          </a:xfrm>
          <a:custGeom>
            <a:avLst/>
            <a:gdLst>
              <a:gd name="connsiteX0" fmla="*/ 311 w 428945"/>
              <a:gd name="connsiteY0" fmla="*/ 131093 h 156512"/>
              <a:gd name="connsiteX1" fmla="*/ 117786 w 428945"/>
              <a:gd name="connsiteY1" fmla="*/ 42193 h 156512"/>
              <a:gd name="connsiteX2" fmla="*/ 270186 w 428945"/>
              <a:gd name="connsiteY2" fmla="*/ 5681 h 156512"/>
              <a:gd name="connsiteX3" fmla="*/ 343211 w 428945"/>
              <a:gd name="connsiteY3" fmla="*/ 53306 h 156512"/>
              <a:gd name="connsiteX4" fmla="*/ 400361 w 428945"/>
              <a:gd name="connsiteY4" fmla="*/ 97756 h 156512"/>
              <a:gd name="connsiteX5" fmla="*/ 428936 w 428945"/>
              <a:gd name="connsiteY5" fmla="*/ 156493 h 156512"/>
              <a:gd name="connsiteX6" fmla="*/ 401948 w 428945"/>
              <a:gd name="connsiteY6" fmla="*/ 91406 h 156512"/>
              <a:gd name="connsiteX7" fmla="*/ 295586 w 428945"/>
              <a:gd name="connsiteY7" fmla="*/ 10443 h 156512"/>
              <a:gd name="connsiteX8" fmla="*/ 179698 w 428945"/>
              <a:gd name="connsiteY8" fmla="*/ 5681 h 156512"/>
              <a:gd name="connsiteX9" fmla="*/ 86036 w 428945"/>
              <a:gd name="connsiteY9" fmla="*/ 53306 h 156512"/>
              <a:gd name="connsiteX10" fmla="*/ 311 w 428945"/>
              <a:gd name="connsiteY10" fmla="*/ 131093 h 15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45" h="156512">
                <a:moveTo>
                  <a:pt x="311" y="131093"/>
                </a:moveTo>
                <a:cubicBezTo>
                  <a:pt x="5603" y="129241"/>
                  <a:pt x="72807" y="63095"/>
                  <a:pt x="117786" y="42193"/>
                </a:cubicBezTo>
                <a:cubicBezTo>
                  <a:pt x="162765" y="21291"/>
                  <a:pt x="232615" y="3829"/>
                  <a:pt x="270186" y="5681"/>
                </a:cubicBezTo>
                <a:cubicBezTo>
                  <a:pt x="307757" y="7533"/>
                  <a:pt x="321515" y="37960"/>
                  <a:pt x="343211" y="53306"/>
                </a:cubicBezTo>
                <a:cubicBezTo>
                  <a:pt x="364907" y="68652"/>
                  <a:pt x="386074" y="80558"/>
                  <a:pt x="400361" y="97756"/>
                </a:cubicBezTo>
                <a:cubicBezTo>
                  <a:pt x="414648" y="114954"/>
                  <a:pt x="428672" y="157551"/>
                  <a:pt x="428936" y="156493"/>
                </a:cubicBezTo>
                <a:cubicBezTo>
                  <a:pt x="429201" y="155435"/>
                  <a:pt x="424173" y="115748"/>
                  <a:pt x="401948" y="91406"/>
                </a:cubicBezTo>
                <a:cubicBezTo>
                  <a:pt x="379723" y="67064"/>
                  <a:pt x="332628" y="24730"/>
                  <a:pt x="295586" y="10443"/>
                </a:cubicBezTo>
                <a:cubicBezTo>
                  <a:pt x="258544" y="-3845"/>
                  <a:pt x="214623" y="-1463"/>
                  <a:pt x="179698" y="5681"/>
                </a:cubicBezTo>
                <a:cubicBezTo>
                  <a:pt x="144773" y="12825"/>
                  <a:pt x="113553" y="36108"/>
                  <a:pt x="86036" y="53306"/>
                </a:cubicBezTo>
                <a:cubicBezTo>
                  <a:pt x="58519" y="70504"/>
                  <a:pt x="-4981" y="132945"/>
                  <a:pt x="311" y="1310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F15E021-CB39-445C-A6BB-48C27090FEC7}"/>
              </a:ext>
            </a:extLst>
          </p:cNvPr>
          <p:cNvSpPr/>
          <p:nvPr/>
        </p:nvSpPr>
        <p:spPr>
          <a:xfrm>
            <a:off x="3854474" y="4811116"/>
            <a:ext cx="659626" cy="250072"/>
          </a:xfrm>
          <a:custGeom>
            <a:avLst/>
            <a:gdLst>
              <a:gd name="connsiteX0" fmla="*/ 3151 w 659626"/>
              <a:gd name="connsiteY0" fmla="*/ 111722 h 250072"/>
              <a:gd name="connsiteX1" fmla="*/ 142851 w 659626"/>
              <a:gd name="connsiteY1" fmla="*/ 21234 h 250072"/>
              <a:gd name="connsiteX2" fmla="*/ 276201 w 659626"/>
              <a:gd name="connsiteY2" fmla="*/ 24409 h 250072"/>
              <a:gd name="connsiteX3" fmla="*/ 457176 w 659626"/>
              <a:gd name="connsiteY3" fmla="*/ 68859 h 250072"/>
              <a:gd name="connsiteX4" fmla="*/ 558776 w 659626"/>
              <a:gd name="connsiteY4" fmla="*/ 119659 h 250072"/>
              <a:gd name="connsiteX5" fmla="*/ 655614 w 659626"/>
              <a:gd name="connsiteY5" fmla="*/ 248247 h 250072"/>
              <a:gd name="connsiteX6" fmla="*/ 630214 w 659626"/>
              <a:gd name="connsiteY6" fmla="*/ 187922 h 250072"/>
              <a:gd name="connsiteX7" fmla="*/ 530201 w 659626"/>
              <a:gd name="connsiteY7" fmla="*/ 84734 h 250072"/>
              <a:gd name="connsiteX8" fmla="*/ 350814 w 659626"/>
              <a:gd name="connsiteY8" fmla="*/ 32347 h 250072"/>
              <a:gd name="connsiteX9" fmla="*/ 223814 w 659626"/>
              <a:gd name="connsiteY9" fmla="*/ 597 h 250072"/>
              <a:gd name="connsiteX10" fmla="*/ 126976 w 659626"/>
              <a:gd name="connsiteY10" fmla="*/ 14884 h 250072"/>
              <a:gd name="connsiteX11" fmla="*/ 50776 w 659626"/>
              <a:gd name="connsiteY11" fmla="*/ 54572 h 250072"/>
              <a:gd name="connsiteX12" fmla="*/ 3151 w 659626"/>
              <a:gd name="connsiteY12" fmla="*/ 111722 h 2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626" h="250072">
                <a:moveTo>
                  <a:pt x="3151" y="111722"/>
                </a:moveTo>
                <a:cubicBezTo>
                  <a:pt x="18497" y="106166"/>
                  <a:pt x="97343" y="35786"/>
                  <a:pt x="142851" y="21234"/>
                </a:cubicBezTo>
                <a:cubicBezTo>
                  <a:pt x="188359" y="6682"/>
                  <a:pt x="223814" y="16472"/>
                  <a:pt x="276201" y="24409"/>
                </a:cubicBezTo>
                <a:cubicBezTo>
                  <a:pt x="328588" y="32346"/>
                  <a:pt x="410080" y="52984"/>
                  <a:pt x="457176" y="68859"/>
                </a:cubicBezTo>
                <a:cubicBezTo>
                  <a:pt x="504272" y="84734"/>
                  <a:pt x="525703" y="89761"/>
                  <a:pt x="558776" y="119659"/>
                </a:cubicBezTo>
                <a:cubicBezTo>
                  <a:pt x="591849" y="149557"/>
                  <a:pt x="643708" y="236870"/>
                  <a:pt x="655614" y="248247"/>
                </a:cubicBezTo>
                <a:cubicBezTo>
                  <a:pt x="667520" y="259624"/>
                  <a:pt x="651116" y="215174"/>
                  <a:pt x="630214" y="187922"/>
                </a:cubicBezTo>
                <a:cubicBezTo>
                  <a:pt x="609312" y="160670"/>
                  <a:pt x="576768" y="110663"/>
                  <a:pt x="530201" y="84734"/>
                </a:cubicBezTo>
                <a:cubicBezTo>
                  <a:pt x="483634" y="58805"/>
                  <a:pt x="401879" y="46370"/>
                  <a:pt x="350814" y="32347"/>
                </a:cubicBezTo>
                <a:cubicBezTo>
                  <a:pt x="299750" y="18324"/>
                  <a:pt x="261120" y="3507"/>
                  <a:pt x="223814" y="597"/>
                </a:cubicBezTo>
                <a:cubicBezTo>
                  <a:pt x="186508" y="-2313"/>
                  <a:pt x="155816" y="5888"/>
                  <a:pt x="126976" y="14884"/>
                </a:cubicBezTo>
                <a:cubicBezTo>
                  <a:pt x="98136" y="23880"/>
                  <a:pt x="69032" y="41872"/>
                  <a:pt x="50776" y="54572"/>
                </a:cubicBezTo>
                <a:cubicBezTo>
                  <a:pt x="32520" y="67272"/>
                  <a:pt x="-12195" y="117278"/>
                  <a:pt x="3151" y="1117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5D55056-76B0-4DC8-8FBC-A8B4E9271B1D}"/>
              </a:ext>
            </a:extLst>
          </p:cNvPr>
          <p:cNvSpPr/>
          <p:nvPr/>
        </p:nvSpPr>
        <p:spPr>
          <a:xfrm>
            <a:off x="3986892" y="4940140"/>
            <a:ext cx="58424" cy="90108"/>
          </a:xfrm>
          <a:custGeom>
            <a:avLst/>
            <a:gdLst>
              <a:gd name="connsiteX0" fmla="*/ 908 w 58424"/>
              <a:gd name="connsiteY0" fmla="*/ 160 h 90108"/>
              <a:gd name="connsiteX1" fmla="*/ 58058 w 58424"/>
              <a:gd name="connsiteY1" fmla="*/ 87473 h 90108"/>
              <a:gd name="connsiteX2" fmla="*/ 24721 w 58424"/>
              <a:gd name="connsiteY2" fmla="*/ 65248 h 90108"/>
              <a:gd name="connsiteX3" fmla="*/ 908 w 58424"/>
              <a:gd name="connsiteY3" fmla="*/ 160 h 9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4" h="90108">
                <a:moveTo>
                  <a:pt x="908" y="160"/>
                </a:moveTo>
                <a:cubicBezTo>
                  <a:pt x="6464" y="3864"/>
                  <a:pt x="54089" y="76625"/>
                  <a:pt x="58058" y="87473"/>
                </a:cubicBezTo>
                <a:cubicBezTo>
                  <a:pt x="62027" y="98321"/>
                  <a:pt x="32659" y="72656"/>
                  <a:pt x="24721" y="65248"/>
                </a:cubicBezTo>
                <a:cubicBezTo>
                  <a:pt x="16784" y="57840"/>
                  <a:pt x="-4648" y="-3544"/>
                  <a:pt x="908" y="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07CC1DEC-DC57-4C2C-9D2E-9CC65D68BCB5}"/>
              </a:ext>
            </a:extLst>
          </p:cNvPr>
          <p:cNvSpPr/>
          <p:nvPr/>
        </p:nvSpPr>
        <p:spPr>
          <a:xfrm>
            <a:off x="3966018" y="4963619"/>
            <a:ext cx="421105" cy="125668"/>
          </a:xfrm>
          <a:custGeom>
            <a:avLst/>
            <a:gdLst>
              <a:gd name="connsiteX0" fmla="*/ 1145 w 421105"/>
              <a:gd name="connsiteY0" fmla="*/ 494 h 125668"/>
              <a:gd name="connsiteX1" fmla="*/ 69407 w 421105"/>
              <a:gd name="connsiteY1" fmla="*/ 71931 h 125668"/>
              <a:gd name="connsiteX2" fmla="*/ 182120 w 421105"/>
              <a:gd name="connsiteY2" fmla="*/ 117969 h 125668"/>
              <a:gd name="connsiteX3" fmla="*/ 275782 w 421105"/>
              <a:gd name="connsiteY3" fmla="*/ 122731 h 125668"/>
              <a:gd name="connsiteX4" fmla="*/ 348807 w 421105"/>
              <a:gd name="connsiteY4" fmla="*/ 87806 h 125668"/>
              <a:gd name="connsiteX5" fmla="*/ 393257 w 421105"/>
              <a:gd name="connsiteY5" fmla="*/ 52881 h 125668"/>
              <a:gd name="connsiteX6" fmla="*/ 420245 w 421105"/>
              <a:gd name="connsiteY6" fmla="*/ 37006 h 125668"/>
              <a:gd name="connsiteX7" fmla="*/ 361507 w 421105"/>
              <a:gd name="connsiteY7" fmla="*/ 63994 h 125668"/>
              <a:gd name="connsiteX8" fmla="*/ 285307 w 421105"/>
              <a:gd name="connsiteY8" fmla="*/ 100506 h 125668"/>
              <a:gd name="connsiteX9" fmla="*/ 190057 w 421105"/>
              <a:gd name="connsiteY9" fmla="*/ 111619 h 125668"/>
              <a:gd name="connsiteX10" fmla="*/ 97982 w 421105"/>
              <a:gd name="connsiteY10" fmla="*/ 83044 h 125668"/>
              <a:gd name="connsiteX11" fmla="*/ 31307 w 421105"/>
              <a:gd name="connsiteY11" fmla="*/ 41769 h 125668"/>
              <a:gd name="connsiteX12" fmla="*/ 1145 w 421105"/>
              <a:gd name="connsiteY12" fmla="*/ 494 h 12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105" h="125668">
                <a:moveTo>
                  <a:pt x="1145" y="494"/>
                </a:moveTo>
                <a:cubicBezTo>
                  <a:pt x="7495" y="5521"/>
                  <a:pt x="39245" y="52352"/>
                  <a:pt x="69407" y="71931"/>
                </a:cubicBezTo>
                <a:cubicBezTo>
                  <a:pt x="99570" y="91510"/>
                  <a:pt x="147724" y="109502"/>
                  <a:pt x="182120" y="117969"/>
                </a:cubicBezTo>
                <a:cubicBezTo>
                  <a:pt x="216516" y="126436"/>
                  <a:pt x="248001" y="127758"/>
                  <a:pt x="275782" y="122731"/>
                </a:cubicBezTo>
                <a:cubicBezTo>
                  <a:pt x="303563" y="117704"/>
                  <a:pt x="329228" y="99448"/>
                  <a:pt x="348807" y="87806"/>
                </a:cubicBezTo>
                <a:cubicBezTo>
                  <a:pt x="368386" y="76164"/>
                  <a:pt x="381351" y="61348"/>
                  <a:pt x="393257" y="52881"/>
                </a:cubicBezTo>
                <a:cubicBezTo>
                  <a:pt x="405163" y="44414"/>
                  <a:pt x="425537" y="35154"/>
                  <a:pt x="420245" y="37006"/>
                </a:cubicBezTo>
                <a:cubicBezTo>
                  <a:pt x="414953" y="38858"/>
                  <a:pt x="361507" y="63994"/>
                  <a:pt x="361507" y="63994"/>
                </a:cubicBezTo>
                <a:cubicBezTo>
                  <a:pt x="339017" y="74577"/>
                  <a:pt x="313882" y="92568"/>
                  <a:pt x="285307" y="100506"/>
                </a:cubicBezTo>
                <a:cubicBezTo>
                  <a:pt x="256732" y="108444"/>
                  <a:pt x="221278" y="114529"/>
                  <a:pt x="190057" y="111619"/>
                </a:cubicBezTo>
                <a:cubicBezTo>
                  <a:pt x="158836" y="108709"/>
                  <a:pt x="124440" y="94686"/>
                  <a:pt x="97982" y="83044"/>
                </a:cubicBezTo>
                <a:cubicBezTo>
                  <a:pt x="71524" y="71402"/>
                  <a:pt x="46388" y="53411"/>
                  <a:pt x="31307" y="41769"/>
                </a:cubicBezTo>
                <a:cubicBezTo>
                  <a:pt x="16226" y="30127"/>
                  <a:pt x="-5205" y="-4533"/>
                  <a:pt x="1145" y="4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D9134EE2-41EC-406B-BE77-6CFACEB30668}"/>
              </a:ext>
            </a:extLst>
          </p:cNvPr>
          <p:cNvSpPr/>
          <p:nvPr/>
        </p:nvSpPr>
        <p:spPr>
          <a:xfrm>
            <a:off x="4440224" y="4940280"/>
            <a:ext cx="133556" cy="170087"/>
          </a:xfrm>
          <a:custGeom>
            <a:avLst/>
            <a:gdLst>
              <a:gd name="connsiteX0" fmla="*/ 14 w 133556"/>
              <a:gd name="connsiteY0" fmla="*/ 20 h 170087"/>
              <a:gd name="connsiteX1" fmla="*/ 114314 w 133556"/>
              <a:gd name="connsiteY1" fmla="*/ 57170 h 170087"/>
              <a:gd name="connsiteX2" fmla="*/ 131776 w 133556"/>
              <a:gd name="connsiteY2" fmla="*/ 112733 h 170087"/>
              <a:gd name="connsiteX3" fmla="*/ 95264 w 133556"/>
              <a:gd name="connsiteY3" fmla="*/ 169883 h 170087"/>
              <a:gd name="connsiteX4" fmla="*/ 128601 w 133556"/>
              <a:gd name="connsiteY4" fmla="*/ 130195 h 170087"/>
              <a:gd name="connsiteX5" fmla="*/ 130189 w 133556"/>
              <a:gd name="connsiteY5" fmla="*/ 87333 h 170087"/>
              <a:gd name="connsiteX6" fmla="*/ 106376 w 133556"/>
              <a:gd name="connsiteY6" fmla="*/ 63520 h 170087"/>
              <a:gd name="connsiteX7" fmla="*/ 14 w 133556"/>
              <a:gd name="connsiteY7" fmla="*/ 20 h 17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56" h="170087">
                <a:moveTo>
                  <a:pt x="14" y="20"/>
                </a:moveTo>
                <a:cubicBezTo>
                  <a:pt x="1337" y="-1038"/>
                  <a:pt x="92354" y="38385"/>
                  <a:pt x="114314" y="57170"/>
                </a:cubicBezTo>
                <a:cubicBezTo>
                  <a:pt x="136274" y="75955"/>
                  <a:pt x="134951" y="93948"/>
                  <a:pt x="131776" y="112733"/>
                </a:cubicBezTo>
                <a:cubicBezTo>
                  <a:pt x="128601" y="131519"/>
                  <a:pt x="95793" y="166973"/>
                  <a:pt x="95264" y="169883"/>
                </a:cubicBezTo>
                <a:cubicBezTo>
                  <a:pt x="94735" y="172793"/>
                  <a:pt x="122780" y="143953"/>
                  <a:pt x="128601" y="130195"/>
                </a:cubicBezTo>
                <a:cubicBezTo>
                  <a:pt x="134422" y="116437"/>
                  <a:pt x="133893" y="98445"/>
                  <a:pt x="130189" y="87333"/>
                </a:cubicBezTo>
                <a:cubicBezTo>
                  <a:pt x="126485" y="76221"/>
                  <a:pt x="123574" y="75426"/>
                  <a:pt x="106376" y="63520"/>
                </a:cubicBezTo>
                <a:cubicBezTo>
                  <a:pt x="89178" y="51614"/>
                  <a:pt x="-1309" y="1078"/>
                  <a:pt x="14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BEEA93E-14D6-4F72-A79D-7071DF18408A}"/>
              </a:ext>
            </a:extLst>
          </p:cNvPr>
          <p:cNvSpPr/>
          <p:nvPr/>
        </p:nvSpPr>
        <p:spPr>
          <a:xfrm>
            <a:off x="4349170" y="5060950"/>
            <a:ext cx="167029" cy="6592"/>
          </a:xfrm>
          <a:custGeom>
            <a:avLst/>
            <a:gdLst>
              <a:gd name="connsiteX0" fmla="*/ 165680 w 167029"/>
              <a:gd name="connsiteY0" fmla="*/ 6350 h 6592"/>
              <a:gd name="connsiteX1" fmla="*/ 2168 w 167029"/>
              <a:gd name="connsiteY1" fmla="*/ 4763 h 6592"/>
              <a:gd name="connsiteX2" fmla="*/ 76780 w 167029"/>
              <a:gd name="connsiteY2" fmla="*/ 0 h 6592"/>
              <a:gd name="connsiteX3" fmla="*/ 165680 w 167029"/>
              <a:gd name="connsiteY3" fmla="*/ 6350 h 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29" h="6592">
                <a:moveTo>
                  <a:pt x="165680" y="6350"/>
                </a:moveTo>
                <a:cubicBezTo>
                  <a:pt x="153245" y="7144"/>
                  <a:pt x="16985" y="5821"/>
                  <a:pt x="2168" y="4763"/>
                </a:cubicBezTo>
                <a:cubicBezTo>
                  <a:pt x="-12649" y="3705"/>
                  <a:pt x="52438" y="0"/>
                  <a:pt x="76780" y="0"/>
                </a:cubicBezTo>
                <a:cubicBezTo>
                  <a:pt x="101122" y="0"/>
                  <a:pt x="178115" y="5556"/>
                  <a:pt x="165680" y="63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ABFD4DD6-955A-4833-9D10-4833CE9F7D76}"/>
              </a:ext>
            </a:extLst>
          </p:cNvPr>
          <p:cNvSpPr/>
          <p:nvPr/>
        </p:nvSpPr>
        <p:spPr>
          <a:xfrm>
            <a:off x="3953848" y="4973474"/>
            <a:ext cx="446775" cy="125988"/>
          </a:xfrm>
          <a:custGeom>
            <a:avLst/>
            <a:gdLst>
              <a:gd name="connsiteX0" fmla="*/ 445115 w 446775"/>
              <a:gd name="connsiteY0" fmla="*/ 28739 h 125988"/>
              <a:gd name="connsiteX1" fmla="*/ 375265 w 446775"/>
              <a:gd name="connsiteY1" fmla="*/ 103351 h 125988"/>
              <a:gd name="connsiteX2" fmla="*/ 265727 w 446775"/>
              <a:gd name="connsiteY2" fmla="*/ 125576 h 125988"/>
              <a:gd name="connsiteX3" fmla="*/ 153015 w 446775"/>
              <a:gd name="connsiteY3" fmla="*/ 114464 h 125988"/>
              <a:gd name="connsiteX4" fmla="*/ 60940 w 446775"/>
              <a:gd name="connsiteY4" fmla="*/ 74776 h 125988"/>
              <a:gd name="connsiteX5" fmla="*/ 22840 w 446775"/>
              <a:gd name="connsiteY5" fmla="*/ 39851 h 125988"/>
              <a:gd name="connsiteX6" fmla="*/ 615 w 446775"/>
              <a:gd name="connsiteY6" fmla="*/ 164 h 125988"/>
              <a:gd name="connsiteX7" fmla="*/ 46652 w 446775"/>
              <a:gd name="connsiteY7" fmla="*/ 55726 h 125988"/>
              <a:gd name="connsiteX8" fmla="*/ 187940 w 446775"/>
              <a:gd name="connsiteY8" fmla="*/ 112876 h 125988"/>
              <a:gd name="connsiteX9" fmla="*/ 346690 w 446775"/>
              <a:gd name="connsiteY9" fmla="*/ 119226 h 125988"/>
              <a:gd name="connsiteX10" fmla="*/ 418127 w 446775"/>
              <a:gd name="connsiteY10" fmla="*/ 76364 h 125988"/>
              <a:gd name="connsiteX11" fmla="*/ 445115 w 446775"/>
              <a:gd name="connsiteY11" fmla="*/ 28739 h 12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775" h="125988">
                <a:moveTo>
                  <a:pt x="445115" y="28739"/>
                </a:moveTo>
                <a:cubicBezTo>
                  <a:pt x="437971" y="33237"/>
                  <a:pt x="405163" y="87212"/>
                  <a:pt x="375265" y="103351"/>
                </a:cubicBezTo>
                <a:cubicBezTo>
                  <a:pt x="345367" y="119490"/>
                  <a:pt x="302769" y="123724"/>
                  <a:pt x="265727" y="125576"/>
                </a:cubicBezTo>
                <a:cubicBezTo>
                  <a:pt x="228685" y="127428"/>
                  <a:pt x="187146" y="122931"/>
                  <a:pt x="153015" y="114464"/>
                </a:cubicBezTo>
                <a:cubicBezTo>
                  <a:pt x="118884" y="105997"/>
                  <a:pt x="82636" y="87211"/>
                  <a:pt x="60940" y="74776"/>
                </a:cubicBezTo>
                <a:cubicBezTo>
                  <a:pt x="39244" y="62341"/>
                  <a:pt x="32894" y="52286"/>
                  <a:pt x="22840" y="39851"/>
                </a:cubicBezTo>
                <a:cubicBezTo>
                  <a:pt x="12786" y="27416"/>
                  <a:pt x="-3354" y="-2482"/>
                  <a:pt x="615" y="164"/>
                </a:cubicBezTo>
                <a:cubicBezTo>
                  <a:pt x="4584" y="2810"/>
                  <a:pt x="15431" y="36941"/>
                  <a:pt x="46652" y="55726"/>
                </a:cubicBezTo>
                <a:cubicBezTo>
                  <a:pt x="77873" y="74511"/>
                  <a:pt x="137934" y="102293"/>
                  <a:pt x="187940" y="112876"/>
                </a:cubicBezTo>
                <a:cubicBezTo>
                  <a:pt x="237946" y="123459"/>
                  <a:pt x="308325" y="125311"/>
                  <a:pt x="346690" y="119226"/>
                </a:cubicBezTo>
                <a:cubicBezTo>
                  <a:pt x="385054" y="113141"/>
                  <a:pt x="401194" y="90651"/>
                  <a:pt x="418127" y="76364"/>
                </a:cubicBezTo>
                <a:cubicBezTo>
                  <a:pt x="435060" y="62077"/>
                  <a:pt x="452259" y="24241"/>
                  <a:pt x="445115" y="287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BCFEB29E-019C-4715-A6F2-B239EAA860B5}"/>
              </a:ext>
            </a:extLst>
          </p:cNvPr>
          <p:cNvSpPr/>
          <p:nvPr/>
        </p:nvSpPr>
        <p:spPr>
          <a:xfrm>
            <a:off x="3855691" y="4941834"/>
            <a:ext cx="444992" cy="213348"/>
          </a:xfrm>
          <a:custGeom>
            <a:avLst/>
            <a:gdLst>
              <a:gd name="connsiteX0" fmla="*/ 347 w 444992"/>
              <a:gd name="connsiteY0" fmla="*/ 54 h 213348"/>
              <a:gd name="connsiteX1" fmla="*/ 90834 w 444992"/>
              <a:gd name="connsiteY1" fmla="*/ 103241 h 213348"/>
              <a:gd name="connsiteX2" fmla="*/ 201959 w 444992"/>
              <a:gd name="connsiteY2" fmla="*/ 179441 h 213348"/>
              <a:gd name="connsiteX3" fmla="*/ 308322 w 444992"/>
              <a:gd name="connsiteY3" fmla="*/ 212779 h 213348"/>
              <a:gd name="connsiteX4" fmla="*/ 413097 w 444992"/>
              <a:gd name="connsiteY4" fmla="*/ 198491 h 213348"/>
              <a:gd name="connsiteX5" fmla="*/ 440084 w 444992"/>
              <a:gd name="connsiteY5" fmla="*/ 173091 h 213348"/>
              <a:gd name="connsiteX6" fmla="*/ 327372 w 444992"/>
              <a:gd name="connsiteY6" fmla="*/ 203254 h 213348"/>
              <a:gd name="connsiteX7" fmla="*/ 187672 w 444992"/>
              <a:gd name="connsiteY7" fmla="*/ 171504 h 213348"/>
              <a:gd name="connsiteX8" fmla="*/ 124172 w 444992"/>
              <a:gd name="connsiteY8" fmla="*/ 117529 h 213348"/>
              <a:gd name="connsiteX9" fmla="*/ 347 w 444992"/>
              <a:gd name="connsiteY9" fmla="*/ 54 h 21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992" h="213348">
                <a:moveTo>
                  <a:pt x="347" y="54"/>
                </a:moveTo>
                <a:cubicBezTo>
                  <a:pt x="-5209" y="-2327"/>
                  <a:pt x="57232" y="73343"/>
                  <a:pt x="90834" y="103241"/>
                </a:cubicBezTo>
                <a:cubicBezTo>
                  <a:pt x="124436" y="133139"/>
                  <a:pt x="165711" y="161185"/>
                  <a:pt x="201959" y="179441"/>
                </a:cubicBezTo>
                <a:cubicBezTo>
                  <a:pt x="238207" y="197697"/>
                  <a:pt x="273132" y="209604"/>
                  <a:pt x="308322" y="212779"/>
                </a:cubicBezTo>
                <a:cubicBezTo>
                  <a:pt x="343512" y="215954"/>
                  <a:pt x="391137" y="205106"/>
                  <a:pt x="413097" y="198491"/>
                </a:cubicBezTo>
                <a:cubicBezTo>
                  <a:pt x="435057" y="191876"/>
                  <a:pt x="454371" y="172297"/>
                  <a:pt x="440084" y="173091"/>
                </a:cubicBezTo>
                <a:cubicBezTo>
                  <a:pt x="425797" y="173885"/>
                  <a:pt x="369441" y="203518"/>
                  <a:pt x="327372" y="203254"/>
                </a:cubicBezTo>
                <a:cubicBezTo>
                  <a:pt x="285303" y="202990"/>
                  <a:pt x="221539" y="185792"/>
                  <a:pt x="187672" y="171504"/>
                </a:cubicBezTo>
                <a:cubicBezTo>
                  <a:pt x="153805" y="157216"/>
                  <a:pt x="152218" y="142664"/>
                  <a:pt x="124172" y="117529"/>
                </a:cubicBezTo>
                <a:cubicBezTo>
                  <a:pt x="96126" y="92394"/>
                  <a:pt x="5903" y="2435"/>
                  <a:pt x="347" y="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2BEAADF-DB7C-4A9D-B99C-D5CE20943E0C}"/>
              </a:ext>
            </a:extLst>
          </p:cNvPr>
          <p:cNvSpPr/>
          <p:nvPr/>
        </p:nvSpPr>
        <p:spPr>
          <a:xfrm>
            <a:off x="3929040" y="4932361"/>
            <a:ext cx="531971" cy="176259"/>
          </a:xfrm>
          <a:custGeom>
            <a:avLst/>
            <a:gdLst>
              <a:gd name="connsiteX0" fmla="*/ 23 w 531971"/>
              <a:gd name="connsiteY0" fmla="*/ 2 h 176259"/>
              <a:gd name="connsiteX1" fmla="*/ 71460 w 531971"/>
              <a:gd name="connsiteY1" fmla="*/ 107952 h 176259"/>
              <a:gd name="connsiteX2" fmla="*/ 223860 w 531971"/>
              <a:gd name="connsiteY2" fmla="*/ 168277 h 176259"/>
              <a:gd name="connsiteX3" fmla="*/ 373085 w 531971"/>
              <a:gd name="connsiteY3" fmla="*/ 173039 h 176259"/>
              <a:gd name="connsiteX4" fmla="*/ 469923 w 531971"/>
              <a:gd name="connsiteY4" fmla="*/ 144464 h 176259"/>
              <a:gd name="connsiteX5" fmla="*/ 530248 w 531971"/>
              <a:gd name="connsiteY5" fmla="*/ 144464 h 176259"/>
              <a:gd name="connsiteX6" fmla="*/ 403248 w 531971"/>
              <a:gd name="connsiteY6" fmla="*/ 150814 h 176259"/>
              <a:gd name="connsiteX7" fmla="*/ 214335 w 531971"/>
              <a:gd name="connsiteY7" fmla="*/ 166689 h 176259"/>
              <a:gd name="connsiteX8" fmla="*/ 77810 w 531971"/>
              <a:gd name="connsiteY8" fmla="*/ 111127 h 176259"/>
              <a:gd name="connsiteX9" fmla="*/ 23 w 531971"/>
              <a:gd name="connsiteY9" fmla="*/ 2 h 17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971" h="176259">
                <a:moveTo>
                  <a:pt x="23" y="2"/>
                </a:moveTo>
                <a:cubicBezTo>
                  <a:pt x="-1035" y="-527"/>
                  <a:pt x="34154" y="79906"/>
                  <a:pt x="71460" y="107952"/>
                </a:cubicBezTo>
                <a:cubicBezTo>
                  <a:pt x="108766" y="135998"/>
                  <a:pt x="173589" y="157429"/>
                  <a:pt x="223860" y="168277"/>
                </a:cubicBezTo>
                <a:cubicBezTo>
                  <a:pt x="274131" y="179125"/>
                  <a:pt x="332075" y="177008"/>
                  <a:pt x="373085" y="173039"/>
                </a:cubicBezTo>
                <a:cubicBezTo>
                  <a:pt x="414095" y="169070"/>
                  <a:pt x="443729" y="149226"/>
                  <a:pt x="469923" y="144464"/>
                </a:cubicBezTo>
                <a:cubicBezTo>
                  <a:pt x="496117" y="139702"/>
                  <a:pt x="541360" y="143406"/>
                  <a:pt x="530248" y="144464"/>
                </a:cubicBezTo>
                <a:cubicBezTo>
                  <a:pt x="519136" y="145522"/>
                  <a:pt x="455900" y="147110"/>
                  <a:pt x="403248" y="150814"/>
                </a:cubicBezTo>
                <a:cubicBezTo>
                  <a:pt x="350596" y="154518"/>
                  <a:pt x="268575" y="173304"/>
                  <a:pt x="214335" y="166689"/>
                </a:cubicBezTo>
                <a:cubicBezTo>
                  <a:pt x="160095" y="160075"/>
                  <a:pt x="112735" y="135733"/>
                  <a:pt x="77810" y="111127"/>
                </a:cubicBezTo>
                <a:cubicBezTo>
                  <a:pt x="42885" y="86521"/>
                  <a:pt x="1081" y="531"/>
                  <a:pt x="23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9615CE82-C971-49EE-BAA3-A8976E0D9989}"/>
              </a:ext>
            </a:extLst>
          </p:cNvPr>
          <p:cNvSpPr/>
          <p:nvPr/>
        </p:nvSpPr>
        <p:spPr>
          <a:xfrm>
            <a:off x="4035073" y="4862463"/>
            <a:ext cx="269293" cy="166955"/>
          </a:xfrm>
          <a:custGeom>
            <a:avLst/>
            <a:gdLst>
              <a:gd name="connsiteX0" fmla="*/ 352 w 269293"/>
              <a:gd name="connsiteY0" fmla="*/ 41325 h 166955"/>
              <a:gd name="connsiteX1" fmla="*/ 35277 w 269293"/>
              <a:gd name="connsiteY1" fmla="*/ 106412 h 166955"/>
              <a:gd name="connsiteX2" fmla="*/ 73377 w 269293"/>
              <a:gd name="connsiteY2" fmla="*/ 147687 h 166955"/>
              <a:gd name="connsiteX3" fmla="*/ 140052 w 269293"/>
              <a:gd name="connsiteY3" fmla="*/ 165150 h 166955"/>
              <a:gd name="connsiteX4" fmla="*/ 216252 w 269293"/>
              <a:gd name="connsiteY4" fmla="*/ 155625 h 166955"/>
              <a:gd name="connsiteX5" fmla="*/ 268640 w 269293"/>
              <a:gd name="connsiteY5" fmla="*/ 69900 h 166955"/>
              <a:gd name="connsiteX6" fmla="*/ 243240 w 269293"/>
              <a:gd name="connsiteY6" fmla="*/ 46087 h 166955"/>
              <a:gd name="connsiteX7" fmla="*/ 208315 w 269293"/>
              <a:gd name="connsiteY7" fmla="*/ 19100 h 166955"/>
              <a:gd name="connsiteX8" fmla="*/ 167040 w 269293"/>
              <a:gd name="connsiteY8" fmla="*/ 6400 h 166955"/>
              <a:gd name="connsiteX9" fmla="*/ 136877 w 269293"/>
              <a:gd name="connsiteY9" fmla="*/ 50 h 166955"/>
              <a:gd name="connsiteX10" fmla="*/ 57502 w 269293"/>
              <a:gd name="connsiteY10" fmla="*/ 9575 h 166955"/>
              <a:gd name="connsiteX11" fmla="*/ 352 w 269293"/>
              <a:gd name="connsiteY11" fmla="*/ 41325 h 16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293" h="166955">
                <a:moveTo>
                  <a:pt x="352" y="41325"/>
                </a:moveTo>
                <a:cubicBezTo>
                  <a:pt x="-3352" y="57464"/>
                  <a:pt x="23106" y="88685"/>
                  <a:pt x="35277" y="106412"/>
                </a:cubicBezTo>
                <a:cubicBezTo>
                  <a:pt x="47448" y="124139"/>
                  <a:pt x="55914" y="137897"/>
                  <a:pt x="73377" y="147687"/>
                </a:cubicBezTo>
                <a:cubicBezTo>
                  <a:pt x="90840" y="157477"/>
                  <a:pt x="116240" y="163827"/>
                  <a:pt x="140052" y="165150"/>
                </a:cubicBezTo>
                <a:cubicBezTo>
                  <a:pt x="163864" y="166473"/>
                  <a:pt x="194821" y="171500"/>
                  <a:pt x="216252" y="155625"/>
                </a:cubicBezTo>
                <a:cubicBezTo>
                  <a:pt x="237683" y="139750"/>
                  <a:pt x="264142" y="88156"/>
                  <a:pt x="268640" y="69900"/>
                </a:cubicBezTo>
                <a:cubicBezTo>
                  <a:pt x="273138" y="51644"/>
                  <a:pt x="253294" y="54554"/>
                  <a:pt x="243240" y="46087"/>
                </a:cubicBezTo>
                <a:cubicBezTo>
                  <a:pt x="233186" y="37620"/>
                  <a:pt x="221015" y="25714"/>
                  <a:pt x="208315" y="19100"/>
                </a:cubicBezTo>
                <a:cubicBezTo>
                  <a:pt x="195615" y="12486"/>
                  <a:pt x="178946" y="9575"/>
                  <a:pt x="167040" y="6400"/>
                </a:cubicBezTo>
                <a:cubicBezTo>
                  <a:pt x="155134" y="3225"/>
                  <a:pt x="155133" y="-479"/>
                  <a:pt x="136877" y="50"/>
                </a:cubicBezTo>
                <a:cubicBezTo>
                  <a:pt x="118621" y="579"/>
                  <a:pt x="77081" y="5606"/>
                  <a:pt x="57502" y="9575"/>
                </a:cubicBezTo>
                <a:cubicBezTo>
                  <a:pt x="37923" y="13544"/>
                  <a:pt x="4056" y="25186"/>
                  <a:pt x="352" y="41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AC23793-C320-45CD-8393-94780F55C239}"/>
              </a:ext>
            </a:extLst>
          </p:cNvPr>
          <p:cNvSpPr/>
          <p:nvPr/>
        </p:nvSpPr>
        <p:spPr>
          <a:xfrm>
            <a:off x="4167188" y="4886326"/>
            <a:ext cx="635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16C344C0-1866-4862-9FD9-57E3AED0874A}"/>
              </a:ext>
            </a:extLst>
          </p:cNvPr>
          <p:cNvSpPr/>
          <p:nvPr/>
        </p:nvSpPr>
        <p:spPr>
          <a:xfrm>
            <a:off x="3724267" y="4515188"/>
            <a:ext cx="675647" cy="258910"/>
          </a:xfrm>
          <a:custGeom>
            <a:avLst/>
            <a:gdLst>
              <a:gd name="connsiteX0" fmla="*/ 8 w 675647"/>
              <a:gd name="connsiteY0" fmla="*/ 144125 h 258910"/>
              <a:gd name="connsiteX1" fmla="*/ 128596 w 675647"/>
              <a:gd name="connsiteY1" fmla="*/ 10775 h 258910"/>
              <a:gd name="connsiteX2" fmla="*/ 212733 w 675647"/>
              <a:gd name="connsiteY2" fmla="*/ 15537 h 258910"/>
              <a:gd name="connsiteX3" fmla="*/ 333383 w 675647"/>
              <a:gd name="connsiteY3" fmla="*/ 75862 h 258910"/>
              <a:gd name="connsiteX4" fmla="*/ 471496 w 675647"/>
              <a:gd name="connsiteY4" fmla="*/ 161587 h 258910"/>
              <a:gd name="connsiteX5" fmla="*/ 674696 w 675647"/>
              <a:gd name="connsiteY5" fmla="*/ 258425 h 258910"/>
              <a:gd name="connsiteX6" fmla="*/ 539758 w 675647"/>
              <a:gd name="connsiteY6" fmla="*/ 194925 h 258910"/>
              <a:gd name="connsiteX7" fmla="*/ 357196 w 675647"/>
              <a:gd name="connsiteY7" fmla="*/ 104437 h 258910"/>
              <a:gd name="connsiteX8" fmla="*/ 195271 w 675647"/>
              <a:gd name="connsiteY8" fmla="*/ 23475 h 258910"/>
              <a:gd name="connsiteX9" fmla="*/ 134946 w 675647"/>
              <a:gd name="connsiteY9" fmla="*/ 33000 h 258910"/>
              <a:gd name="connsiteX10" fmla="*/ 8 w 675647"/>
              <a:gd name="connsiteY10" fmla="*/ 144125 h 25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647" h="258910">
                <a:moveTo>
                  <a:pt x="8" y="144125"/>
                </a:moveTo>
                <a:cubicBezTo>
                  <a:pt x="-1050" y="140421"/>
                  <a:pt x="93142" y="32206"/>
                  <a:pt x="128596" y="10775"/>
                </a:cubicBezTo>
                <a:cubicBezTo>
                  <a:pt x="164050" y="-10656"/>
                  <a:pt x="178602" y="4689"/>
                  <a:pt x="212733" y="15537"/>
                </a:cubicBezTo>
                <a:cubicBezTo>
                  <a:pt x="246864" y="26385"/>
                  <a:pt x="290256" y="51520"/>
                  <a:pt x="333383" y="75862"/>
                </a:cubicBezTo>
                <a:cubicBezTo>
                  <a:pt x="376510" y="100204"/>
                  <a:pt x="414611" y="131160"/>
                  <a:pt x="471496" y="161587"/>
                </a:cubicBezTo>
                <a:cubicBezTo>
                  <a:pt x="528381" y="192014"/>
                  <a:pt x="663319" y="252869"/>
                  <a:pt x="674696" y="258425"/>
                </a:cubicBezTo>
                <a:cubicBezTo>
                  <a:pt x="686073" y="263981"/>
                  <a:pt x="592675" y="220590"/>
                  <a:pt x="539758" y="194925"/>
                </a:cubicBezTo>
                <a:cubicBezTo>
                  <a:pt x="486841" y="169260"/>
                  <a:pt x="357196" y="104437"/>
                  <a:pt x="357196" y="104437"/>
                </a:cubicBezTo>
                <a:cubicBezTo>
                  <a:pt x="299782" y="75862"/>
                  <a:pt x="232313" y="35381"/>
                  <a:pt x="195271" y="23475"/>
                </a:cubicBezTo>
                <a:cubicBezTo>
                  <a:pt x="158229" y="11569"/>
                  <a:pt x="164579" y="16067"/>
                  <a:pt x="134946" y="33000"/>
                </a:cubicBezTo>
                <a:cubicBezTo>
                  <a:pt x="105313" y="49933"/>
                  <a:pt x="1066" y="147829"/>
                  <a:pt x="8" y="14412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2F5D6D25-A685-4177-82DB-F4501A7F145A}"/>
              </a:ext>
            </a:extLst>
          </p:cNvPr>
          <p:cNvSpPr/>
          <p:nvPr/>
        </p:nvSpPr>
        <p:spPr>
          <a:xfrm>
            <a:off x="3717058" y="4899025"/>
            <a:ext cx="230217" cy="185755"/>
          </a:xfrm>
          <a:custGeom>
            <a:avLst/>
            <a:gdLst>
              <a:gd name="connsiteX0" fmla="*/ 867 w 230217"/>
              <a:gd name="connsiteY0" fmla="*/ 0 h 185755"/>
              <a:gd name="connsiteX1" fmla="*/ 146917 w 230217"/>
              <a:gd name="connsiteY1" fmla="*/ 66675 h 185755"/>
              <a:gd name="connsiteX2" fmla="*/ 188192 w 230217"/>
              <a:gd name="connsiteY2" fmla="*/ 107950 h 185755"/>
              <a:gd name="connsiteX3" fmla="*/ 223117 w 230217"/>
              <a:gd name="connsiteY3" fmla="*/ 163513 h 185755"/>
              <a:gd name="connsiteX4" fmla="*/ 226292 w 230217"/>
              <a:gd name="connsiteY4" fmla="*/ 182563 h 185755"/>
              <a:gd name="connsiteX5" fmla="*/ 178667 w 230217"/>
              <a:gd name="connsiteY5" fmla="*/ 101600 h 185755"/>
              <a:gd name="connsiteX6" fmla="*/ 89767 w 230217"/>
              <a:gd name="connsiteY6" fmla="*/ 66675 h 185755"/>
              <a:gd name="connsiteX7" fmla="*/ 867 w 230217"/>
              <a:gd name="connsiteY7" fmla="*/ 0 h 1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17" h="185755">
                <a:moveTo>
                  <a:pt x="867" y="0"/>
                </a:moveTo>
                <a:cubicBezTo>
                  <a:pt x="10392" y="0"/>
                  <a:pt x="115696" y="48683"/>
                  <a:pt x="146917" y="66675"/>
                </a:cubicBezTo>
                <a:cubicBezTo>
                  <a:pt x="178138" y="84667"/>
                  <a:pt x="175492" y="91810"/>
                  <a:pt x="188192" y="107950"/>
                </a:cubicBezTo>
                <a:cubicBezTo>
                  <a:pt x="200892" y="124090"/>
                  <a:pt x="216767" y="151078"/>
                  <a:pt x="223117" y="163513"/>
                </a:cubicBezTo>
                <a:cubicBezTo>
                  <a:pt x="229467" y="175949"/>
                  <a:pt x="233700" y="192882"/>
                  <a:pt x="226292" y="182563"/>
                </a:cubicBezTo>
                <a:cubicBezTo>
                  <a:pt x="218884" y="172244"/>
                  <a:pt x="201421" y="120915"/>
                  <a:pt x="178667" y="101600"/>
                </a:cubicBezTo>
                <a:cubicBezTo>
                  <a:pt x="155913" y="82285"/>
                  <a:pt x="116755" y="80433"/>
                  <a:pt x="89767" y="66675"/>
                </a:cubicBezTo>
                <a:cubicBezTo>
                  <a:pt x="62780" y="52917"/>
                  <a:pt x="-8658" y="0"/>
                  <a:pt x="86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6468C408-BD32-41D9-934E-5BFF3FBFDAE7}"/>
              </a:ext>
            </a:extLst>
          </p:cNvPr>
          <p:cNvSpPr/>
          <p:nvPr/>
        </p:nvSpPr>
        <p:spPr>
          <a:xfrm>
            <a:off x="3753357" y="4665644"/>
            <a:ext cx="243970" cy="34965"/>
          </a:xfrm>
          <a:custGeom>
            <a:avLst/>
            <a:gdLst>
              <a:gd name="connsiteX0" fmla="*/ 1081 w 243970"/>
              <a:gd name="connsiteY0" fmla="*/ 27006 h 34965"/>
              <a:gd name="connsiteX1" fmla="*/ 178881 w 243970"/>
              <a:gd name="connsiteY1" fmla="*/ 12719 h 34965"/>
              <a:gd name="connsiteX2" fmla="*/ 243968 w 243970"/>
              <a:gd name="connsiteY2" fmla="*/ 34944 h 34965"/>
              <a:gd name="connsiteX3" fmla="*/ 177293 w 243970"/>
              <a:gd name="connsiteY3" fmla="*/ 7956 h 34965"/>
              <a:gd name="connsiteX4" fmla="*/ 107443 w 243970"/>
              <a:gd name="connsiteY4" fmla="*/ 19 h 34965"/>
              <a:gd name="connsiteX5" fmla="*/ 1081 w 243970"/>
              <a:gd name="connsiteY5" fmla="*/ 27006 h 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970" h="34965">
                <a:moveTo>
                  <a:pt x="1081" y="27006"/>
                </a:moveTo>
                <a:cubicBezTo>
                  <a:pt x="12987" y="29123"/>
                  <a:pt x="138400" y="11396"/>
                  <a:pt x="178881" y="12719"/>
                </a:cubicBezTo>
                <a:cubicBezTo>
                  <a:pt x="219362" y="14042"/>
                  <a:pt x="244233" y="35738"/>
                  <a:pt x="243968" y="34944"/>
                </a:cubicBezTo>
                <a:cubicBezTo>
                  <a:pt x="243703" y="34150"/>
                  <a:pt x="200047" y="13777"/>
                  <a:pt x="177293" y="7956"/>
                </a:cubicBezTo>
                <a:cubicBezTo>
                  <a:pt x="154539" y="2135"/>
                  <a:pt x="136018" y="-246"/>
                  <a:pt x="107443" y="19"/>
                </a:cubicBezTo>
                <a:cubicBezTo>
                  <a:pt x="78868" y="284"/>
                  <a:pt x="-10825" y="24889"/>
                  <a:pt x="1081" y="270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BCE093B-3627-47CA-9E3A-91F3663A8863}"/>
              </a:ext>
            </a:extLst>
          </p:cNvPr>
          <p:cNvSpPr/>
          <p:nvPr/>
        </p:nvSpPr>
        <p:spPr>
          <a:xfrm>
            <a:off x="3970413" y="4710485"/>
            <a:ext cx="740243" cy="573590"/>
          </a:xfrm>
          <a:custGeom>
            <a:avLst/>
            <a:gdLst>
              <a:gd name="connsiteX0" fmla="*/ 36437 w 740243"/>
              <a:gd name="connsiteY0" fmla="*/ 2803 h 573590"/>
              <a:gd name="connsiteX1" fmla="*/ 563487 w 740243"/>
              <a:gd name="connsiteY1" fmla="*/ 193303 h 573590"/>
              <a:gd name="connsiteX2" fmla="*/ 668262 w 740243"/>
              <a:gd name="connsiteY2" fmla="*/ 202828 h 573590"/>
              <a:gd name="connsiteX3" fmla="*/ 727000 w 740243"/>
              <a:gd name="connsiteY3" fmla="*/ 183778 h 573590"/>
              <a:gd name="connsiteX4" fmla="*/ 714300 w 740243"/>
              <a:gd name="connsiteY4" fmla="*/ 317128 h 573590"/>
              <a:gd name="connsiteX5" fmla="*/ 739700 w 740243"/>
              <a:gd name="connsiteY5" fmla="*/ 482228 h 573590"/>
              <a:gd name="connsiteX6" fmla="*/ 685725 w 740243"/>
              <a:gd name="connsiteY6" fmla="*/ 561603 h 573590"/>
              <a:gd name="connsiteX7" fmla="*/ 679375 w 740243"/>
              <a:gd name="connsiteY7" fmla="*/ 561603 h 573590"/>
              <a:gd name="connsiteX8" fmla="*/ 668262 w 740243"/>
              <a:gd name="connsiteY8" fmla="*/ 450478 h 573590"/>
              <a:gd name="connsiteX9" fmla="*/ 604762 w 740243"/>
              <a:gd name="connsiteY9" fmla="*/ 386978 h 573590"/>
              <a:gd name="connsiteX10" fmla="*/ 611112 w 740243"/>
              <a:gd name="connsiteY10" fmla="*/ 304428 h 573590"/>
              <a:gd name="connsiteX11" fmla="*/ 511100 w 740243"/>
              <a:gd name="connsiteY11" fmla="*/ 236165 h 573590"/>
              <a:gd name="connsiteX12" fmla="*/ 238050 w 740243"/>
              <a:gd name="connsiteY12" fmla="*/ 123453 h 573590"/>
              <a:gd name="connsiteX13" fmla="*/ 66600 w 740243"/>
              <a:gd name="connsiteY13" fmla="*/ 80590 h 573590"/>
              <a:gd name="connsiteX14" fmla="*/ 36437 w 740243"/>
              <a:gd name="connsiteY14" fmla="*/ 2803 h 57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0243" h="573590">
                <a:moveTo>
                  <a:pt x="36437" y="2803"/>
                </a:moveTo>
                <a:cubicBezTo>
                  <a:pt x="119252" y="21589"/>
                  <a:pt x="458183" y="159966"/>
                  <a:pt x="563487" y="193303"/>
                </a:cubicBezTo>
                <a:cubicBezTo>
                  <a:pt x="668791" y="226640"/>
                  <a:pt x="641010" y="204415"/>
                  <a:pt x="668262" y="202828"/>
                </a:cubicBezTo>
                <a:cubicBezTo>
                  <a:pt x="695514" y="201241"/>
                  <a:pt x="719327" y="164728"/>
                  <a:pt x="727000" y="183778"/>
                </a:cubicBezTo>
                <a:cubicBezTo>
                  <a:pt x="734673" y="202828"/>
                  <a:pt x="712183" y="267386"/>
                  <a:pt x="714300" y="317128"/>
                </a:cubicBezTo>
                <a:cubicBezTo>
                  <a:pt x="716417" y="366870"/>
                  <a:pt x="744462" y="441482"/>
                  <a:pt x="739700" y="482228"/>
                </a:cubicBezTo>
                <a:cubicBezTo>
                  <a:pt x="734938" y="522974"/>
                  <a:pt x="695779" y="548374"/>
                  <a:pt x="685725" y="561603"/>
                </a:cubicBezTo>
                <a:cubicBezTo>
                  <a:pt x="675671" y="574832"/>
                  <a:pt x="682285" y="580124"/>
                  <a:pt x="679375" y="561603"/>
                </a:cubicBezTo>
                <a:cubicBezTo>
                  <a:pt x="676465" y="543082"/>
                  <a:pt x="680698" y="479582"/>
                  <a:pt x="668262" y="450478"/>
                </a:cubicBezTo>
                <a:cubicBezTo>
                  <a:pt x="655827" y="421374"/>
                  <a:pt x="614287" y="411320"/>
                  <a:pt x="604762" y="386978"/>
                </a:cubicBezTo>
                <a:cubicBezTo>
                  <a:pt x="595237" y="362636"/>
                  <a:pt x="626722" y="329564"/>
                  <a:pt x="611112" y="304428"/>
                </a:cubicBezTo>
                <a:cubicBezTo>
                  <a:pt x="595502" y="279293"/>
                  <a:pt x="573277" y="266327"/>
                  <a:pt x="511100" y="236165"/>
                </a:cubicBezTo>
                <a:cubicBezTo>
                  <a:pt x="448923" y="206003"/>
                  <a:pt x="312133" y="149382"/>
                  <a:pt x="238050" y="123453"/>
                </a:cubicBezTo>
                <a:cubicBezTo>
                  <a:pt x="163967" y="97524"/>
                  <a:pt x="99938" y="95936"/>
                  <a:pt x="66600" y="80590"/>
                </a:cubicBezTo>
                <a:cubicBezTo>
                  <a:pt x="33262" y="65244"/>
                  <a:pt x="-46378" y="-15983"/>
                  <a:pt x="36437" y="280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401B88F6-ADF0-4364-A43A-ABDCB5A310A2}"/>
              </a:ext>
            </a:extLst>
          </p:cNvPr>
          <p:cNvSpPr/>
          <p:nvPr/>
        </p:nvSpPr>
        <p:spPr>
          <a:xfrm>
            <a:off x="4556087" y="5254323"/>
            <a:ext cx="93703" cy="267011"/>
          </a:xfrm>
          <a:custGeom>
            <a:avLst/>
            <a:gdLst>
              <a:gd name="connsiteX0" fmla="*/ 93701 w 93703"/>
              <a:gd name="connsiteY0" fmla="*/ 302 h 267011"/>
              <a:gd name="connsiteX1" fmla="*/ 66713 w 93703"/>
              <a:gd name="connsiteY1" fmla="*/ 138415 h 267011"/>
              <a:gd name="connsiteX2" fmla="*/ 50838 w 93703"/>
              <a:gd name="connsiteY2" fmla="*/ 247952 h 267011"/>
              <a:gd name="connsiteX3" fmla="*/ 38 w 93703"/>
              <a:gd name="connsiteY3" fmla="*/ 267002 h 267011"/>
              <a:gd name="connsiteX4" fmla="*/ 42901 w 93703"/>
              <a:gd name="connsiteY4" fmla="*/ 249540 h 267011"/>
              <a:gd name="connsiteX5" fmla="*/ 65126 w 93703"/>
              <a:gd name="connsiteY5" fmla="*/ 192390 h 267011"/>
              <a:gd name="connsiteX6" fmla="*/ 65126 w 93703"/>
              <a:gd name="connsiteY6" fmla="*/ 103490 h 267011"/>
              <a:gd name="connsiteX7" fmla="*/ 93701 w 93703"/>
              <a:gd name="connsiteY7" fmla="*/ 302 h 26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03" h="267011">
                <a:moveTo>
                  <a:pt x="93701" y="302"/>
                </a:moveTo>
                <a:cubicBezTo>
                  <a:pt x="93965" y="6123"/>
                  <a:pt x="73857" y="97140"/>
                  <a:pt x="66713" y="138415"/>
                </a:cubicBezTo>
                <a:cubicBezTo>
                  <a:pt x="59569" y="179690"/>
                  <a:pt x="61951" y="226521"/>
                  <a:pt x="50838" y="247952"/>
                </a:cubicBezTo>
                <a:cubicBezTo>
                  <a:pt x="39725" y="269383"/>
                  <a:pt x="1361" y="266737"/>
                  <a:pt x="38" y="267002"/>
                </a:cubicBezTo>
                <a:cubicBezTo>
                  <a:pt x="-1285" y="267267"/>
                  <a:pt x="32053" y="261975"/>
                  <a:pt x="42901" y="249540"/>
                </a:cubicBezTo>
                <a:cubicBezTo>
                  <a:pt x="53749" y="237105"/>
                  <a:pt x="61422" y="216732"/>
                  <a:pt x="65126" y="192390"/>
                </a:cubicBezTo>
                <a:cubicBezTo>
                  <a:pt x="68830" y="168048"/>
                  <a:pt x="58512" y="132859"/>
                  <a:pt x="65126" y="103490"/>
                </a:cubicBezTo>
                <a:cubicBezTo>
                  <a:pt x="71740" y="74121"/>
                  <a:pt x="93437" y="-5519"/>
                  <a:pt x="93701" y="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882673A3-020E-4A8A-98F5-089F79B18CB3}"/>
              </a:ext>
            </a:extLst>
          </p:cNvPr>
          <p:cNvSpPr/>
          <p:nvPr/>
        </p:nvSpPr>
        <p:spPr>
          <a:xfrm>
            <a:off x="4495389" y="5530789"/>
            <a:ext cx="65868" cy="247719"/>
          </a:xfrm>
          <a:custGeom>
            <a:avLst/>
            <a:gdLst>
              <a:gd name="connsiteX0" fmla="*/ 65499 w 65868"/>
              <a:gd name="connsiteY0" fmla="*/ 61 h 247719"/>
              <a:gd name="connsiteX1" fmla="*/ 19461 w 65868"/>
              <a:gd name="connsiteY1" fmla="*/ 58799 h 247719"/>
              <a:gd name="connsiteX2" fmla="*/ 1999 w 65868"/>
              <a:gd name="connsiteY2" fmla="*/ 173099 h 247719"/>
              <a:gd name="connsiteX3" fmla="*/ 3586 w 65868"/>
              <a:gd name="connsiteY3" fmla="*/ 212786 h 247719"/>
              <a:gd name="connsiteX4" fmla="*/ 30574 w 65868"/>
              <a:gd name="connsiteY4" fmla="*/ 247711 h 247719"/>
              <a:gd name="connsiteX5" fmla="*/ 19461 w 65868"/>
              <a:gd name="connsiteY5" fmla="*/ 209611 h 247719"/>
              <a:gd name="connsiteX6" fmla="*/ 8349 w 65868"/>
              <a:gd name="connsiteY6" fmla="*/ 133411 h 247719"/>
              <a:gd name="connsiteX7" fmla="*/ 38511 w 65868"/>
              <a:gd name="connsiteY7" fmla="*/ 49274 h 247719"/>
              <a:gd name="connsiteX8" fmla="*/ 65499 w 65868"/>
              <a:gd name="connsiteY8" fmla="*/ 61 h 2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8" h="247719">
                <a:moveTo>
                  <a:pt x="65499" y="61"/>
                </a:moveTo>
                <a:cubicBezTo>
                  <a:pt x="62324" y="1648"/>
                  <a:pt x="30044" y="29959"/>
                  <a:pt x="19461" y="58799"/>
                </a:cubicBezTo>
                <a:cubicBezTo>
                  <a:pt x="8878" y="87639"/>
                  <a:pt x="4645" y="147435"/>
                  <a:pt x="1999" y="173099"/>
                </a:cubicBezTo>
                <a:cubicBezTo>
                  <a:pt x="-647" y="198764"/>
                  <a:pt x="-1177" y="200351"/>
                  <a:pt x="3586" y="212786"/>
                </a:cubicBezTo>
                <a:cubicBezTo>
                  <a:pt x="8349" y="225221"/>
                  <a:pt x="27928" y="248240"/>
                  <a:pt x="30574" y="247711"/>
                </a:cubicBezTo>
                <a:cubicBezTo>
                  <a:pt x="33220" y="247182"/>
                  <a:pt x="23165" y="228661"/>
                  <a:pt x="19461" y="209611"/>
                </a:cubicBezTo>
                <a:cubicBezTo>
                  <a:pt x="15757" y="190561"/>
                  <a:pt x="5174" y="160134"/>
                  <a:pt x="8349" y="133411"/>
                </a:cubicBezTo>
                <a:cubicBezTo>
                  <a:pt x="11524" y="106688"/>
                  <a:pt x="26340" y="70441"/>
                  <a:pt x="38511" y="49274"/>
                </a:cubicBezTo>
                <a:cubicBezTo>
                  <a:pt x="50682" y="28107"/>
                  <a:pt x="68674" y="-1526"/>
                  <a:pt x="65499" y="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6CD7CE3-2EF5-46EF-A5F6-3FCFA172E7BE}"/>
              </a:ext>
            </a:extLst>
          </p:cNvPr>
          <p:cNvSpPr/>
          <p:nvPr/>
        </p:nvSpPr>
        <p:spPr>
          <a:xfrm>
            <a:off x="4517917" y="5742608"/>
            <a:ext cx="291361" cy="165127"/>
          </a:xfrm>
          <a:custGeom>
            <a:avLst/>
            <a:gdLst>
              <a:gd name="connsiteX0" fmla="*/ 108 w 291361"/>
              <a:gd name="connsiteY0" fmla="*/ 26367 h 165127"/>
              <a:gd name="connsiteX1" fmla="*/ 104883 w 291361"/>
              <a:gd name="connsiteY1" fmla="*/ 16842 h 165127"/>
              <a:gd name="connsiteX2" fmla="*/ 146158 w 291361"/>
              <a:gd name="connsiteY2" fmla="*/ 61292 h 165127"/>
              <a:gd name="connsiteX3" fmla="*/ 187433 w 291361"/>
              <a:gd name="connsiteY3" fmla="*/ 126380 h 165127"/>
              <a:gd name="connsiteX4" fmla="*/ 249346 w 291361"/>
              <a:gd name="connsiteY4" fmla="*/ 159717 h 165127"/>
              <a:gd name="connsiteX5" fmla="*/ 290621 w 291361"/>
              <a:gd name="connsiteY5" fmla="*/ 162892 h 165127"/>
              <a:gd name="connsiteX6" fmla="*/ 214421 w 291361"/>
              <a:gd name="connsiteY6" fmla="*/ 137492 h 165127"/>
              <a:gd name="connsiteX7" fmla="*/ 179496 w 291361"/>
              <a:gd name="connsiteY7" fmla="*/ 100980 h 165127"/>
              <a:gd name="connsiteX8" fmla="*/ 144571 w 291361"/>
              <a:gd name="connsiteY8" fmla="*/ 37480 h 165127"/>
              <a:gd name="connsiteX9" fmla="*/ 85833 w 291361"/>
              <a:gd name="connsiteY9" fmla="*/ 967 h 165127"/>
              <a:gd name="connsiteX10" fmla="*/ 108 w 291361"/>
              <a:gd name="connsiteY10" fmla="*/ 26367 h 16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361" h="165127">
                <a:moveTo>
                  <a:pt x="108" y="26367"/>
                </a:moveTo>
                <a:cubicBezTo>
                  <a:pt x="3283" y="29013"/>
                  <a:pt x="80541" y="11021"/>
                  <a:pt x="104883" y="16842"/>
                </a:cubicBezTo>
                <a:cubicBezTo>
                  <a:pt x="129225" y="22663"/>
                  <a:pt x="132400" y="43036"/>
                  <a:pt x="146158" y="61292"/>
                </a:cubicBezTo>
                <a:cubicBezTo>
                  <a:pt x="159916" y="79548"/>
                  <a:pt x="170235" y="109976"/>
                  <a:pt x="187433" y="126380"/>
                </a:cubicBezTo>
                <a:cubicBezTo>
                  <a:pt x="204631" y="142784"/>
                  <a:pt x="232148" y="153632"/>
                  <a:pt x="249346" y="159717"/>
                </a:cubicBezTo>
                <a:cubicBezTo>
                  <a:pt x="266544" y="165802"/>
                  <a:pt x="296442" y="166596"/>
                  <a:pt x="290621" y="162892"/>
                </a:cubicBezTo>
                <a:cubicBezTo>
                  <a:pt x="284800" y="159188"/>
                  <a:pt x="232942" y="147811"/>
                  <a:pt x="214421" y="137492"/>
                </a:cubicBezTo>
                <a:cubicBezTo>
                  <a:pt x="195900" y="127173"/>
                  <a:pt x="191138" y="117649"/>
                  <a:pt x="179496" y="100980"/>
                </a:cubicBezTo>
                <a:cubicBezTo>
                  <a:pt x="167854" y="84311"/>
                  <a:pt x="160181" y="54149"/>
                  <a:pt x="144571" y="37480"/>
                </a:cubicBezTo>
                <a:cubicBezTo>
                  <a:pt x="128961" y="20811"/>
                  <a:pt x="107264" y="7582"/>
                  <a:pt x="85833" y="967"/>
                </a:cubicBezTo>
                <a:cubicBezTo>
                  <a:pt x="64402" y="-5648"/>
                  <a:pt x="-3067" y="23721"/>
                  <a:pt x="108" y="263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4270468-31A4-4954-BB94-EFA8A85C67D1}"/>
              </a:ext>
            </a:extLst>
          </p:cNvPr>
          <p:cNvSpPr/>
          <p:nvPr/>
        </p:nvSpPr>
        <p:spPr>
          <a:xfrm>
            <a:off x="5044928" y="5503836"/>
            <a:ext cx="81143" cy="244944"/>
          </a:xfrm>
          <a:custGeom>
            <a:avLst/>
            <a:gdLst>
              <a:gd name="connsiteX0" fmla="*/ 147 w 81143"/>
              <a:gd name="connsiteY0" fmla="*/ 27 h 244944"/>
              <a:gd name="connsiteX1" fmla="*/ 63647 w 81143"/>
              <a:gd name="connsiteY1" fmla="*/ 95277 h 244944"/>
              <a:gd name="connsiteX2" fmla="*/ 65235 w 81143"/>
              <a:gd name="connsiteY2" fmla="*/ 182589 h 244944"/>
              <a:gd name="connsiteX3" fmla="*/ 81110 w 81143"/>
              <a:gd name="connsiteY3" fmla="*/ 244502 h 244944"/>
              <a:gd name="connsiteX4" fmla="*/ 60472 w 81143"/>
              <a:gd name="connsiteY4" fmla="*/ 204814 h 244944"/>
              <a:gd name="connsiteX5" fmla="*/ 46185 w 81143"/>
              <a:gd name="connsiteY5" fmla="*/ 104802 h 244944"/>
              <a:gd name="connsiteX6" fmla="*/ 147 w 81143"/>
              <a:gd name="connsiteY6" fmla="*/ 27 h 24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43" h="244944">
                <a:moveTo>
                  <a:pt x="147" y="27"/>
                </a:moveTo>
                <a:cubicBezTo>
                  <a:pt x="3057" y="-1560"/>
                  <a:pt x="52799" y="64850"/>
                  <a:pt x="63647" y="95277"/>
                </a:cubicBezTo>
                <a:cubicBezTo>
                  <a:pt x="74495" y="125704"/>
                  <a:pt x="62324" y="157718"/>
                  <a:pt x="65235" y="182589"/>
                </a:cubicBezTo>
                <a:cubicBezTo>
                  <a:pt x="68146" y="207460"/>
                  <a:pt x="81904" y="240798"/>
                  <a:pt x="81110" y="244502"/>
                </a:cubicBezTo>
                <a:cubicBezTo>
                  <a:pt x="80316" y="248206"/>
                  <a:pt x="66293" y="228097"/>
                  <a:pt x="60472" y="204814"/>
                </a:cubicBezTo>
                <a:cubicBezTo>
                  <a:pt x="54651" y="181531"/>
                  <a:pt x="54123" y="134171"/>
                  <a:pt x="46185" y="104802"/>
                </a:cubicBezTo>
                <a:cubicBezTo>
                  <a:pt x="38248" y="75433"/>
                  <a:pt x="-2763" y="1614"/>
                  <a:pt x="147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D1FB51A8-6FBB-491E-88B8-8F863BD27DEE}"/>
              </a:ext>
            </a:extLst>
          </p:cNvPr>
          <p:cNvSpPr/>
          <p:nvPr/>
        </p:nvSpPr>
        <p:spPr>
          <a:xfrm>
            <a:off x="4792135" y="5724863"/>
            <a:ext cx="292295" cy="175963"/>
          </a:xfrm>
          <a:custGeom>
            <a:avLst/>
            <a:gdLst>
              <a:gd name="connsiteX0" fmla="*/ 200553 w 292295"/>
              <a:gd name="connsiteY0" fmla="*/ 140950 h 175963"/>
              <a:gd name="connsiteX1" fmla="*/ 273578 w 292295"/>
              <a:gd name="connsiteY1" fmla="*/ 85387 h 175963"/>
              <a:gd name="connsiteX2" fmla="*/ 284690 w 292295"/>
              <a:gd name="connsiteY2" fmla="*/ 25062 h 175963"/>
              <a:gd name="connsiteX3" fmla="*/ 241828 w 292295"/>
              <a:gd name="connsiteY3" fmla="*/ 1250 h 175963"/>
              <a:gd name="connsiteX4" fmla="*/ 168803 w 292295"/>
              <a:gd name="connsiteY4" fmla="*/ 59987 h 175963"/>
              <a:gd name="connsiteX5" fmla="*/ 119590 w 292295"/>
              <a:gd name="connsiteY5" fmla="*/ 137775 h 175963"/>
              <a:gd name="connsiteX6" fmla="*/ 100540 w 292295"/>
              <a:gd name="connsiteY6" fmla="*/ 161587 h 175963"/>
              <a:gd name="connsiteX7" fmla="*/ 59265 w 292295"/>
              <a:gd name="connsiteY7" fmla="*/ 169525 h 175963"/>
              <a:gd name="connsiteX8" fmla="*/ 528 w 292295"/>
              <a:gd name="connsiteY8" fmla="*/ 175875 h 175963"/>
              <a:gd name="connsiteX9" fmla="*/ 95778 w 292295"/>
              <a:gd name="connsiteY9" fmla="*/ 164762 h 175963"/>
              <a:gd name="connsiteX10" fmla="*/ 121178 w 292295"/>
              <a:gd name="connsiteY10" fmla="*/ 118725 h 175963"/>
              <a:gd name="connsiteX11" fmla="*/ 168803 w 292295"/>
              <a:gd name="connsiteY11" fmla="*/ 44112 h 175963"/>
              <a:gd name="connsiteX12" fmla="*/ 264053 w 292295"/>
              <a:gd name="connsiteY12" fmla="*/ 7600 h 175963"/>
              <a:gd name="connsiteX13" fmla="*/ 291040 w 292295"/>
              <a:gd name="connsiteY13" fmla="*/ 63162 h 175963"/>
              <a:gd name="connsiteX14" fmla="*/ 200553 w 292295"/>
              <a:gd name="connsiteY14" fmla="*/ 140950 h 1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295" h="175963">
                <a:moveTo>
                  <a:pt x="200553" y="140950"/>
                </a:moveTo>
                <a:cubicBezTo>
                  <a:pt x="197643" y="144654"/>
                  <a:pt x="259555" y="104702"/>
                  <a:pt x="273578" y="85387"/>
                </a:cubicBezTo>
                <a:cubicBezTo>
                  <a:pt x="287601" y="66072"/>
                  <a:pt x="289982" y="39085"/>
                  <a:pt x="284690" y="25062"/>
                </a:cubicBezTo>
                <a:cubicBezTo>
                  <a:pt x="279398" y="11039"/>
                  <a:pt x="261143" y="-4571"/>
                  <a:pt x="241828" y="1250"/>
                </a:cubicBezTo>
                <a:cubicBezTo>
                  <a:pt x="222514" y="7071"/>
                  <a:pt x="189176" y="37233"/>
                  <a:pt x="168803" y="59987"/>
                </a:cubicBezTo>
                <a:cubicBezTo>
                  <a:pt x="148430" y="82741"/>
                  <a:pt x="130967" y="120842"/>
                  <a:pt x="119590" y="137775"/>
                </a:cubicBezTo>
                <a:cubicBezTo>
                  <a:pt x="108213" y="154708"/>
                  <a:pt x="110594" y="156295"/>
                  <a:pt x="100540" y="161587"/>
                </a:cubicBezTo>
                <a:cubicBezTo>
                  <a:pt x="90486" y="166879"/>
                  <a:pt x="75934" y="167144"/>
                  <a:pt x="59265" y="169525"/>
                </a:cubicBezTo>
                <a:cubicBezTo>
                  <a:pt x="42596" y="171906"/>
                  <a:pt x="-5558" y="176669"/>
                  <a:pt x="528" y="175875"/>
                </a:cubicBezTo>
                <a:cubicBezTo>
                  <a:pt x="6613" y="175081"/>
                  <a:pt x="75670" y="174287"/>
                  <a:pt x="95778" y="164762"/>
                </a:cubicBezTo>
                <a:cubicBezTo>
                  <a:pt x="115886" y="155237"/>
                  <a:pt x="109007" y="138833"/>
                  <a:pt x="121178" y="118725"/>
                </a:cubicBezTo>
                <a:cubicBezTo>
                  <a:pt x="133349" y="98617"/>
                  <a:pt x="144991" y="62633"/>
                  <a:pt x="168803" y="44112"/>
                </a:cubicBezTo>
                <a:cubicBezTo>
                  <a:pt x="192615" y="25591"/>
                  <a:pt x="243680" y="4425"/>
                  <a:pt x="264053" y="7600"/>
                </a:cubicBezTo>
                <a:cubicBezTo>
                  <a:pt x="284426" y="10775"/>
                  <a:pt x="296332" y="44377"/>
                  <a:pt x="291040" y="63162"/>
                </a:cubicBezTo>
                <a:cubicBezTo>
                  <a:pt x="285748" y="81947"/>
                  <a:pt x="203463" y="137246"/>
                  <a:pt x="200553" y="1409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35242C2A-6DCE-45ED-BBD1-2D4351BA1C70}"/>
              </a:ext>
            </a:extLst>
          </p:cNvPr>
          <p:cNvSpPr/>
          <p:nvPr/>
        </p:nvSpPr>
        <p:spPr>
          <a:xfrm>
            <a:off x="4343400" y="6114635"/>
            <a:ext cx="461589" cy="87198"/>
          </a:xfrm>
          <a:custGeom>
            <a:avLst/>
            <a:gdLst>
              <a:gd name="connsiteX0" fmla="*/ 0 w 461589"/>
              <a:gd name="connsiteY0" fmla="*/ 87198 h 87198"/>
              <a:gd name="connsiteX1" fmla="*/ 215900 w 461589"/>
              <a:gd name="connsiteY1" fmla="*/ 46982 h 87198"/>
              <a:gd name="connsiteX2" fmla="*/ 351367 w 461589"/>
              <a:gd name="connsiteY2" fmla="*/ 6765 h 87198"/>
              <a:gd name="connsiteX3" fmla="*/ 412750 w 461589"/>
              <a:gd name="connsiteY3" fmla="*/ 4648 h 87198"/>
              <a:gd name="connsiteX4" fmla="*/ 461433 w 461589"/>
              <a:gd name="connsiteY4" fmla="*/ 53332 h 87198"/>
              <a:gd name="connsiteX5" fmla="*/ 425450 w 461589"/>
              <a:gd name="connsiteY5" fmla="*/ 8882 h 87198"/>
              <a:gd name="connsiteX6" fmla="*/ 351367 w 461589"/>
              <a:gd name="connsiteY6" fmla="*/ 2532 h 87198"/>
              <a:gd name="connsiteX7" fmla="*/ 262467 w 461589"/>
              <a:gd name="connsiteY7" fmla="*/ 23698 h 87198"/>
              <a:gd name="connsiteX8" fmla="*/ 154517 w 461589"/>
              <a:gd name="connsiteY8" fmla="*/ 55448 h 87198"/>
              <a:gd name="connsiteX9" fmla="*/ 0 w 461589"/>
              <a:gd name="connsiteY9" fmla="*/ 87198 h 8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589" h="87198">
                <a:moveTo>
                  <a:pt x="0" y="87198"/>
                </a:moveTo>
                <a:cubicBezTo>
                  <a:pt x="10230" y="85787"/>
                  <a:pt x="157339" y="60387"/>
                  <a:pt x="215900" y="46982"/>
                </a:cubicBezTo>
                <a:cubicBezTo>
                  <a:pt x="274461" y="33577"/>
                  <a:pt x="318559" y="13821"/>
                  <a:pt x="351367" y="6765"/>
                </a:cubicBezTo>
                <a:cubicBezTo>
                  <a:pt x="384175" y="-291"/>
                  <a:pt x="394406" y="-3113"/>
                  <a:pt x="412750" y="4648"/>
                </a:cubicBezTo>
                <a:cubicBezTo>
                  <a:pt x="431094" y="12409"/>
                  <a:pt x="459316" y="52626"/>
                  <a:pt x="461433" y="53332"/>
                </a:cubicBezTo>
                <a:cubicBezTo>
                  <a:pt x="463550" y="54038"/>
                  <a:pt x="443794" y="17349"/>
                  <a:pt x="425450" y="8882"/>
                </a:cubicBezTo>
                <a:cubicBezTo>
                  <a:pt x="407106" y="415"/>
                  <a:pt x="378531" y="63"/>
                  <a:pt x="351367" y="2532"/>
                </a:cubicBezTo>
                <a:cubicBezTo>
                  <a:pt x="324203" y="5001"/>
                  <a:pt x="295275" y="14879"/>
                  <a:pt x="262467" y="23698"/>
                </a:cubicBezTo>
                <a:cubicBezTo>
                  <a:pt x="229659" y="32517"/>
                  <a:pt x="196498" y="46628"/>
                  <a:pt x="154517" y="55448"/>
                </a:cubicBezTo>
                <a:lnTo>
                  <a:pt x="0" y="871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B38FCE11-739D-4AF9-B65E-7F324AD619A2}"/>
              </a:ext>
            </a:extLst>
          </p:cNvPr>
          <p:cNvSpPr/>
          <p:nvPr/>
        </p:nvSpPr>
        <p:spPr>
          <a:xfrm>
            <a:off x="4813296" y="6121324"/>
            <a:ext cx="453672" cy="85624"/>
          </a:xfrm>
          <a:custGeom>
            <a:avLst/>
            <a:gdLst>
              <a:gd name="connsiteX0" fmla="*/ 4 w 453672"/>
              <a:gd name="connsiteY0" fmla="*/ 46643 h 85624"/>
              <a:gd name="connsiteX1" fmla="*/ 120654 w 453672"/>
              <a:gd name="connsiteY1" fmla="*/ 10659 h 85624"/>
              <a:gd name="connsiteX2" fmla="*/ 201087 w 453672"/>
              <a:gd name="connsiteY2" fmla="*/ 21243 h 85624"/>
              <a:gd name="connsiteX3" fmla="*/ 330204 w 453672"/>
              <a:gd name="connsiteY3" fmla="*/ 74159 h 85624"/>
              <a:gd name="connsiteX4" fmla="*/ 408521 w 453672"/>
              <a:gd name="connsiteY4" fmla="*/ 84743 h 85624"/>
              <a:gd name="connsiteX5" fmla="*/ 452971 w 453672"/>
              <a:gd name="connsiteY5" fmla="*/ 59343 h 85624"/>
              <a:gd name="connsiteX6" fmla="*/ 374654 w 453672"/>
              <a:gd name="connsiteY6" fmla="*/ 72043 h 85624"/>
              <a:gd name="connsiteX7" fmla="*/ 306921 w 453672"/>
              <a:gd name="connsiteY7" fmla="*/ 63576 h 85624"/>
              <a:gd name="connsiteX8" fmla="*/ 226487 w 453672"/>
              <a:gd name="connsiteY8" fmla="*/ 27593 h 85624"/>
              <a:gd name="connsiteX9" fmla="*/ 124887 w 453672"/>
              <a:gd name="connsiteY9" fmla="*/ 76 h 85624"/>
              <a:gd name="connsiteX10" fmla="*/ 4 w 453672"/>
              <a:gd name="connsiteY10" fmla="*/ 46643 h 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672" h="85624">
                <a:moveTo>
                  <a:pt x="4" y="46643"/>
                </a:moveTo>
                <a:cubicBezTo>
                  <a:pt x="-702" y="48407"/>
                  <a:pt x="87140" y="14892"/>
                  <a:pt x="120654" y="10659"/>
                </a:cubicBezTo>
                <a:cubicBezTo>
                  <a:pt x="154168" y="6426"/>
                  <a:pt x="166162" y="10660"/>
                  <a:pt x="201087" y="21243"/>
                </a:cubicBezTo>
                <a:cubicBezTo>
                  <a:pt x="236012" y="31826"/>
                  <a:pt x="295632" y="63576"/>
                  <a:pt x="330204" y="74159"/>
                </a:cubicBezTo>
                <a:cubicBezTo>
                  <a:pt x="364776" y="84742"/>
                  <a:pt x="388060" y="87212"/>
                  <a:pt x="408521" y="84743"/>
                </a:cubicBezTo>
                <a:cubicBezTo>
                  <a:pt x="428982" y="82274"/>
                  <a:pt x="458615" y="61460"/>
                  <a:pt x="452971" y="59343"/>
                </a:cubicBezTo>
                <a:cubicBezTo>
                  <a:pt x="447327" y="57226"/>
                  <a:pt x="398996" y="71338"/>
                  <a:pt x="374654" y="72043"/>
                </a:cubicBezTo>
                <a:cubicBezTo>
                  <a:pt x="350312" y="72748"/>
                  <a:pt x="331616" y="70984"/>
                  <a:pt x="306921" y="63576"/>
                </a:cubicBezTo>
                <a:cubicBezTo>
                  <a:pt x="282227" y="56168"/>
                  <a:pt x="256826" y="38176"/>
                  <a:pt x="226487" y="27593"/>
                </a:cubicBezTo>
                <a:cubicBezTo>
                  <a:pt x="196148" y="17010"/>
                  <a:pt x="160870" y="-1335"/>
                  <a:pt x="124887" y="76"/>
                </a:cubicBezTo>
                <a:cubicBezTo>
                  <a:pt x="88904" y="1487"/>
                  <a:pt x="710" y="44879"/>
                  <a:pt x="4" y="466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43DFE649-193E-4757-B662-16166EECC5E9}"/>
              </a:ext>
            </a:extLst>
          </p:cNvPr>
          <p:cNvSpPr/>
          <p:nvPr/>
        </p:nvSpPr>
        <p:spPr>
          <a:xfrm>
            <a:off x="4352750" y="6197600"/>
            <a:ext cx="845809" cy="25966"/>
          </a:xfrm>
          <a:custGeom>
            <a:avLst/>
            <a:gdLst>
              <a:gd name="connsiteX0" fmla="*/ 1233 w 845809"/>
              <a:gd name="connsiteY0" fmla="*/ 6350 h 25966"/>
              <a:gd name="connsiteX1" fmla="*/ 100717 w 845809"/>
              <a:gd name="connsiteY1" fmla="*/ 14817 h 25966"/>
              <a:gd name="connsiteX2" fmla="*/ 253117 w 845809"/>
              <a:gd name="connsiteY2" fmla="*/ 12700 h 25966"/>
              <a:gd name="connsiteX3" fmla="*/ 344133 w 845809"/>
              <a:gd name="connsiteY3" fmla="*/ 0 h 25966"/>
              <a:gd name="connsiteX4" fmla="*/ 439383 w 845809"/>
              <a:gd name="connsiteY4" fmla="*/ 12700 h 25966"/>
              <a:gd name="connsiteX5" fmla="*/ 490183 w 845809"/>
              <a:gd name="connsiteY5" fmla="*/ 19050 h 25966"/>
              <a:gd name="connsiteX6" fmla="*/ 583317 w 845809"/>
              <a:gd name="connsiteY6" fmla="*/ 14817 h 25966"/>
              <a:gd name="connsiteX7" fmla="*/ 670100 w 845809"/>
              <a:gd name="connsiteY7" fmla="*/ 14817 h 25966"/>
              <a:gd name="connsiteX8" fmla="*/ 708200 w 845809"/>
              <a:gd name="connsiteY8" fmla="*/ 25400 h 25966"/>
              <a:gd name="connsiteX9" fmla="*/ 845783 w 845809"/>
              <a:gd name="connsiteY9" fmla="*/ 19050 h 25966"/>
              <a:gd name="connsiteX10" fmla="*/ 720900 w 845809"/>
              <a:gd name="connsiteY10" fmla="*/ 23283 h 25966"/>
              <a:gd name="connsiteX11" fmla="*/ 627767 w 845809"/>
              <a:gd name="connsiteY11" fmla="*/ 25400 h 25966"/>
              <a:gd name="connsiteX12" fmla="*/ 441500 w 845809"/>
              <a:gd name="connsiteY12" fmla="*/ 12700 h 25966"/>
              <a:gd name="connsiteX13" fmla="*/ 316617 w 845809"/>
              <a:gd name="connsiteY13" fmla="*/ 14817 h 25966"/>
              <a:gd name="connsiteX14" fmla="*/ 168450 w 845809"/>
              <a:gd name="connsiteY14" fmla="*/ 12700 h 25966"/>
              <a:gd name="connsiteX15" fmla="*/ 1233 w 845809"/>
              <a:gd name="connsiteY15" fmla="*/ 6350 h 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5809" h="25966">
                <a:moveTo>
                  <a:pt x="1233" y="6350"/>
                </a:moveTo>
                <a:cubicBezTo>
                  <a:pt x="-10056" y="6703"/>
                  <a:pt x="58736" y="13759"/>
                  <a:pt x="100717" y="14817"/>
                </a:cubicBezTo>
                <a:cubicBezTo>
                  <a:pt x="142698" y="15875"/>
                  <a:pt x="212548" y="15169"/>
                  <a:pt x="253117" y="12700"/>
                </a:cubicBezTo>
                <a:cubicBezTo>
                  <a:pt x="293686" y="10231"/>
                  <a:pt x="313089" y="0"/>
                  <a:pt x="344133" y="0"/>
                </a:cubicBezTo>
                <a:cubicBezTo>
                  <a:pt x="375177" y="0"/>
                  <a:pt x="439383" y="12700"/>
                  <a:pt x="439383" y="12700"/>
                </a:cubicBezTo>
                <a:cubicBezTo>
                  <a:pt x="463725" y="15875"/>
                  <a:pt x="466194" y="18697"/>
                  <a:pt x="490183" y="19050"/>
                </a:cubicBezTo>
                <a:cubicBezTo>
                  <a:pt x="514172" y="19403"/>
                  <a:pt x="553331" y="15523"/>
                  <a:pt x="583317" y="14817"/>
                </a:cubicBezTo>
                <a:cubicBezTo>
                  <a:pt x="613303" y="14112"/>
                  <a:pt x="649286" y="13053"/>
                  <a:pt x="670100" y="14817"/>
                </a:cubicBezTo>
                <a:cubicBezTo>
                  <a:pt x="690914" y="16581"/>
                  <a:pt x="678920" y="24695"/>
                  <a:pt x="708200" y="25400"/>
                </a:cubicBezTo>
                <a:cubicBezTo>
                  <a:pt x="737480" y="26105"/>
                  <a:pt x="843666" y="19403"/>
                  <a:pt x="845783" y="19050"/>
                </a:cubicBezTo>
                <a:cubicBezTo>
                  <a:pt x="847900" y="18697"/>
                  <a:pt x="720900" y="23283"/>
                  <a:pt x="720900" y="23283"/>
                </a:cubicBezTo>
                <a:cubicBezTo>
                  <a:pt x="684564" y="24341"/>
                  <a:pt x="674334" y="27164"/>
                  <a:pt x="627767" y="25400"/>
                </a:cubicBezTo>
                <a:cubicBezTo>
                  <a:pt x="581200" y="23636"/>
                  <a:pt x="493358" y="14464"/>
                  <a:pt x="441500" y="12700"/>
                </a:cubicBezTo>
                <a:cubicBezTo>
                  <a:pt x="389642" y="10936"/>
                  <a:pt x="362125" y="14817"/>
                  <a:pt x="316617" y="14817"/>
                </a:cubicBezTo>
                <a:cubicBezTo>
                  <a:pt x="271109" y="14817"/>
                  <a:pt x="217486" y="14111"/>
                  <a:pt x="168450" y="12700"/>
                </a:cubicBezTo>
                <a:lnTo>
                  <a:pt x="1233" y="6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E619A4F5-16E8-4CED-8A98-7FC8082E3E80}"/>
              </a:ext>
            </a:extLst>
          </p:cNvPr>
          <p:cNvSpPr/>
          <p:nvPr/>
        </p:nvSpPr>
        <p:spPr>
          <a:xfrm>
            <a:off x="4345526" y="6220762"/>
            <a:ext cx="757781" cy="62525"/>
          </a:xfrm>
          <a:custGeom>
            <a:avLst/>
            <a:gdLst>
              <a:gd name="connsiteX0" fmla="*/ 6341 w 757781"/>
              <a:gd name="connsiteY0" fmla="*/ 2238 h 62525"/>
              <a:gd name="connsiteX1" fmla="*/ 296324 w 757781"/>
              <a:gd name="connsiteY1" fmla="*/ 50921 h 62525"/>
              <a:gd name="connsiteX2" fmla="*/ 550324 w 757781"/>
              <a:gd name="connsiteY2" fmla="*/ 61505 h 62525"/>
              <a:gd name="connsiteX3" fmla="*/ 664624 w 757781"/>
              <a:gd name="connsiteY3" fmla="*/ 55155 h 62525"/>
              <a:gd name="connsiteX4" fmla="*/ 757757 w 757781"/>
              <a:gd name="connsiteY4" fmla="*/ 121 h 62525"/>
              <a:gd name="connsiteX5" fmla="*/ 656157 w 757781"/>
              <a:gd name="connsiteY5" fmla="*/ 40338 h 62525"/>
              <a:gd name="connsiteX6" fmla="*/ 419091 w 757781"/>
              <a:gd name="connsiteY6" fmla="*/ 40338 h 62525"/>
              <a:gd name="connsiteX7" fmla="*/ 120641 w 757781"/>
              <a:gd name="connsiteY7" fmla="*/ 17055 h 62525"/>
              <a:gd name="connsiteX8" fmla="*/ 6341 w 757781"/>
              <a:gd name="connsiteY8" fmla="*/ 2238 h 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781" h="62525">
                <a:moveTo>
                  <a:pt x="6341" y="2238"/>
                </a:moveTo>
                <a:cubicBezTo>
                  <a:pt x="35621" y="7882"/>
                  <a:pt x="205660" y="41043"/>
                  <a:pt x="296324" y="50921"/>
                </a:cubicBezTo>
                <a:cubicBezTo>
                  <a:pt x="386988" y="60799"/>
                  <a:pt x="488941" y="60799"/>
                  <a:pt x="550324" y="61505"/>
                </a:cubicBezTo>
                <a:cubicBezTo>
                  <a:pt x="611707" y="62211"/>
                  <a:pt x="630052" y="65386"/>
                  <a:pt x="664624" y="55155"/>
                </a:cubicBezTo>
                <a:cubicBezTo>
                  <a:pt x="699196" y="44924"/>
                  <a:pt x="759168" y="2591"/>
                  <a:pt x="757757" y="121"/>
                </a:cubicBezTo>
                <a:cubicBezTo>
                  <a:pt x="756346" y="-2349"/>
                  <a:pt x="712601" y="33635"/>
                  <a:pt x="656157" y="40338"/>
                </a:cubicBezTo>
                <a:cubicBezTo>
                  <a:pt x="599713" y="47041"/>
                  <a:pt x="508344" y="44218"/>
                  <a:pt x="419091" y="40338"/>
                </a:cubicBezTo>
                <a:cubicBezTo>
                  <a:pt x="329838" y="36458"/>
                  <a:pt x="186258" y="23758"/>
                  <a:pt x="120641" y="17055"/>
                </a:cubicBezTo>
                <a:cubicBezTo>
                  <a:pt x="55024" y="10352"/>
                  <a:pt x="-22939" y="-3406"/>
                  <a:pt x="6341" y="22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3F8D590-3FCB-4653-8A0C-C01C8AF9BAE0}"/>
              </a:ext>
            </a:extLst>
          </p:cNvPr>
          <p:cNvSpPr/>
          <p:nvPr/>
        </p:nvSpPr>
        <p:spPr>
          <a:xfrm>
            <a:off x="5069238" y="6226838"/>
            <a:ext cx="235212" cy="55461"/>
          </a:xfrm>
          <a:custGeom>
            <a:avLst/>
            <a:gdLst>
              <a:gd name="connsiteX0" fmla="*/ 235129 w 235212"/>
              <a:gd name="connsiteY0" fmla="*/ 55429 h 55461"/>
              <a:gd name="connsiteX1" fmla="*/ 152579 w 235212"/>
              <a:gd name="connsiteY1" fmla="*/ 395 h 55461"/>
              <a:gd name="connsiteX2" fmla="*/ 93312 w 235212"/>
              <a:gd name="connsiteY2" fmla="*/ 30029 h 55461"/>
              <a:gd name="connsiteX3" fmla="*/ 179 w 235212"/>
              <a:gd name="connsiteY3" fmla="*/ 17329 h 55461"/>
              <a:gd name="connsiteX4" fmla="*/ 118712 w 235212"/>
              <a:gd name="connsiteY4" fmla="*/ 25795 h 55461"/>
              <a:gd name="connsiteX5" fmla="*/ 167395 w 235212"/>
              <a:gd name="connsiteY5" fmla="*/ 8862 h 55461"/>
              <a:gd name="connsiteX6" fmla="*/ 235129 w 235212"/>
              <a:gd name="connsiteY6" fmla="*/ 55429 h 5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212" h="55461">
                <a:moveTo>
                  <a:pt x="235129" y="55429"/>
                </a:moveTo>
                <a:cubicBezTo>
                  <a:pt x="232660" y="54018"/>
                  <a:pt x="176215" y="4628"/>
                  <a:pt x="152579" y="395"/>
                </a:cubicBezTo>
                <a:cubicBezTo>
                  <a:pt x="128943" y="-3838"/>
                  <a:pt x="118712" y="27207"/>
                  <a:pt x="93312" y="30029"/>
                </a:cubicBezTo>
                <a:cubicBezTo>
                  <a:pt x="67912" y="32851"/>
                  <a:pt x="-4054" y="18035"/>
                  <a:pt x="179" y="17329"/>
                </a:cubicBezTo>
                <a:cubicBezTo>
                  <a:pt x="4412" y="16623"/>
                  <a:pt x="90843" y="27206"/>
                  <a:pt x="118712" y="25795"/>
                </a:cubicBezTo>
                <a:cubicBezTo>
                  <a:pt x="146581" y="24384"/>
                  <a:pt x="150109" y="5334"/>
                  <a:pt x="167395" y="8862"/>
                </a:cubicBezTo>
                <a:cubicBezTo>
                  <a:pt x="184681" y="12390"/>
                  <a:pt x="237598" y="56840"/>
                  <a:pt x="235129" y="554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3166C874-102F-47CE-9299-E2968F534825}"/>
              </a:ext>
            </a:extLst>
          </p:cNvPr>
          <p:cNvSpPr/>
          <p:nvPr/>
        </p:nvSpPr>
        <p:spPr>
          <a:xfrm>
            <a:off x="4360332" y="6246205"/>
            <a:ext cx="836220" cy="231490"/>
          </a:xfrm>
          <a:custGeom>
            <a:avLst/>
            <a:gdLst>
              <a:gd name="connsiteX0" fmla="*/ 1 w 836220"/>
              <a:gd name="connsiteY0" fmla="*/ 78 h 231490"/>
              <a:gd name="connsiteX1" fmla="*/ 129118 w 836220"/>
              <a:gd name="connsiteY1" fmla="*/ 116495 h 231490"/>
              <a:gd name="connsiteX2" fmla="*/ 207435 w 836220"/>
              <a:gd name="connsiteY2" fmla="*/ 171528 h 231490"/>
              <a:gd name="connsiteX3" fmla="*/ 294218 w 836220"/>
              <a:gd name="connsiteY3" fmla="*/ 213862 h 231490"/>
              <a:gd name="connsiteX4" fmla="*/ 478368 w 836220"/>
              <a:gd name="connsiteY4" fmla="*/ 230795 h 231490"/>
              <a:gd name="connsiteX5" fmla="*/ 586318 w 836220"/>
              <a:gd name="connsiteY5" fmla="*/ 224445 h 231490"/>
              <a:gd name="connsiteX6" fmla="*/ 651935 w 836220"/>
              <a:gd name="connsiteY6" fmla="*/ 190578 h 231490"/>
              <a:gd name="connsiteX7" fmla="*/ 766235 w 836220"/>
              <a:gd name="connsiteY7" fmla="*/ 110145 h 231490"/>
              <a:gd name="connsiteX8" fmla="*/ 836085 w 836220"/>
              <a:gd name="connsiteY8" fmla="*/ 33945 h 231490"/>
              <a:gd name="connsiteX9" fmla="*/ 749301 w 836220"/>
              <a:gd name="connsiteY9" fmla="*/ 127078 h 231490"/>
              <a:gd name="connsiteX10" fmla="*/ 611718 w 836220"/>
              <a:gd name="connsiteY10" fmla="*/ 194812 h 231490"/>
              <a:gd name="connsiteX11" fmla="*/ 357718 w 836220"/>
              <a:gd name="connsiteY11" fmla="*/ 213862 h 231490"/>
              <a:gd name="connsiteX12" fmla="*/ 260351 w 836220"/>
              <a:gd name="connsiteY12" fmla="*/ 177878 h 231490"/>
              <a:gd name="connsiteX13" fmla="*/ 127001 w 836220"/>
              <a:gd name="connsiteY13" fmla="*/ 99562 h 231490"/>
              <a:gd name="connsiteX14" fmla="*/ 1 w 836220"/>
              <a:gd name="connsiteY14" fmla="*/ 78 h 23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6220" h="231490">
                <a:moveTo>
                  <a:pt x="1" y="78"/>
                </a:moveTo>
                <a:cubicBezTo>
                  <a:pt x="354" y="2900"/>
                  <a:pt x="94546" y="87920"/>
                  <a:pt x="129118" y="116495"/>
                </a:cubicBezTo>
                <a:cubicBezTo>
                  <a:pt x="163690" y="145070"/>
                  <a:pt x="179918" y="155300"/>
                  <a:pt x="207435" y="171528"/>
                </a:cubicBezTo>
                <a:cubicBezTo>
                  <a:pt x="234952" y="187756"/>
                  <a:pt x="249063" y="203984"/>
                  <a:pt x="294218" y="213862"/>
                </a:cubicBezTo>
                <a:cubicBezTo>
                  <a:pt x="339373" y="223740"/>
                  <a:pt x="429685" y="229031"/>
                  <a:pt x="478368" y="230795"/>
                </a:cubicBezTo>
                <a:cubicBezTo>
                  <a:pt x="527051" y="232559"/>
                  <a:pt x="557390" y="231148"/>
                  <a:pt x="586318" y="224445"/>
                </a:cubicBezTo>
                <a:cubicBezTo>
                  <a:pt x="615246" y="217742"/>
                  <a:pt x="621949" y="209628"/>
                  <a:pt x="651935" y="190578"/>
                </a:cubicBezTo>
                <a:cubicBezTo>
                  <a:pt x="681921" y="171528"/>
                  <a:pt x="735543" y="136251"/>
                  <a:pt x="766235" y="110145"/>
                </a:cubicBezTo>
                <a:cubicBezTo>
                  <a:pt x="796927" y="84039"/>
                  <a:pt x="838907" y="31123"/>
                  <a:pt x="836085" y="33945"/>
                </a:cubicBezTo>
                <a:cubicBezTo>
                  <a:pt x="833263" y="36767"/>
                  <a:pt x="786695" y="100267"/>
                  <a:pt x="749301" y="127078"/>
                </a:cubicBezTo>
                <a:cubicBezTo>
                  <a:pt x="711907" y="153889"/>
                  <a:pt x="676982" y="180348"/>
                  <a:pt x="611718" y="194812"/>
                </a:cubicBezTo>
                <a:cubicBezTo>
                  <a:pt x="546454" y="209276"/>
                  <a:pt x="416279" y="216684"/>
                  <a:pt x="357718" y="213862"/>
                </a:cubicBezTo>
                <a:cubicBezTo>
                  <a:pt x="299157" y="211040"/>
                  <a:pt x="298804" y="196928"/>
                  <a:pt x="260351" y="177878"/>
                </a:cubicBezTo>
                <a:cubicBezTo>
                  <a:pt x="221898" y="158828"/>
                  <a:pt x="170745" y="127431"/>
                  <a:pt x="127001" y="99562"/>
                </a:cubicBezTo>
                <a:cubicBezTo>
                  <a:pt x="83257" y="71693"/>
                  <a:pt x="-352" y="-2744"/>
                  <a:pt x="1" y="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10FE88AB-F11E-4246-937D-35BC9ACAA55B}"/>
              </a:ext>
            </a:extLst>
          </p:cNvPr>
          <p:cNvSpPr/>
          <p:nvPr/>
        </p:nvSpPr>
        <p:spPr>
          <a:xfrm>
            <a:off x="5018497" y="6347683"/>
            <a:ext cx="178006" cy="107236"/>
          </a:xfrm>
          <a:custGeom>
            <a:avLst/>
            <a:gdLst>
              <a:gd name="connsiteX0" fmla="*/ 177920 w 178006"/>
              <a:gd name="connsiteY0" fmla="*/ 200 h 107236"/>
              <a:gd name="connsiteX1" fmla="*/ 74203 w 178006"/>
              <a:gd name="connsiteY1" fmla="*/ 86984 h 107236"/>
              <a:gd name="connsiteX2" fmla="*/ 120 w 178006"/>
              <a:gd name="connsiteY2" fmla="*/ 106034 h 107236"/>
              <a:gd name="connsiteX3" fmla="*/ 91136 w 178006"/>
              <a:gd name="connsiteY3" fmla="*/ 63700 h 107236"/>
              <a:gd name="connsiteX4" fmla="*/ 177920 w 178006"/>
              <a:gd name="connsiteY4" fmla="*/ 200 h 10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6" h="107236">
                <a:moveTo>
                  <a:pt x="177920" y="200"/>
                </a:moveTo>
                <a:cubicBezTo>
                  <a:pt x="175098" y="4081"/>
                  <a:pt x="103836" y="69345"/>
                  <a:pt x="74203" y="86984"/>
                </a:cubicBezTo>
                <a:cubicBezTo>
                  <a:pt x="44570" y="104623"/>
                  <a:pt x="-2702" y="109915"/>
                  <a:pt x="120" y="106034"/>
                </a:cubicBezTo>
                <a:cubicBezTo>
                  <a:pt x="2942" y="102153"/>
                  <a:pt x="68206" y="77458"/>
                  <a:pt x="91136" y="63700"/>
                </a:cubicBezTo>
                <a:cubicBezTo>
                  <a:pt x="114066" y="49942"/>
                  <a:pt x="180742" y="-3681"/>
                  <a:pt x="177920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546FB6A-3882-495F-A041-CB1BDA501309}"/>
              </a:ext>
            </a:extLst>
          </p:cNvPr>
          <p:cNvSpPr/>
          <p:nvPr/>
        </p:nvSpPr>
        <p:spPr>
          <a:xfrm>
            <a:off x="5236036" y="6127412"/>
            <a:ext cx="104315" cy="146468"/>
          </a:xfrm>
          <a:custGeom>
            <a:avLst/>
            <a:gdLst>
              <a:gd name="connsiteX0" fmla="*/ 2714 w 104315"/>
              <a:gd name="connsiteY0" fmla="*/ 338 h 146468"/>
              <a:gd name="connsiteX1" fmla="*/ 102197 w 104315"/>
              <a:gd name="connsiteY1" fmla="*/ 106171 h 146468"/>
              <a:gd name="connsiteX2" fmla="*/ 66214 w 104315"/>
              <a:gd name="connsiteY2" fmla="*/ 146388 h 146468"/>
              <a:gd name="connsiteX3" fmla="*/ 13297 w 104315"/>
              <a:gd name="connsiteY3" fmla="*/ 97705 h 146468"/>
              <a:gd name="connsiteX4" fmla="*/ 6947 w 104315"/>
              <a:gd name="connsiteY4" fmla="*/ 87121 h 146468"/>
              <a:gd name="connsiteX5" fmla="*/ 25997 w 104315"/>
              <a:gd name="connsiteY5" fmla="*/ 72305 h 146468"/>
              <a:gd name="connsiteX6" fmla="*/ 2714 w 104315"/>
              <a:gd name="connsiteY6" fmla="*/ 338 h 1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15" h="146468">
                <a:moveTo>
                  <a:pt x="2714" y="338"/>
                </a:moveTo>
                <a:cubicBezTo>
                  <a:pt x="15414" y="5982"/>
                  <a:pt x="91614" y="81829"/>
                  <a:pt x="102197" y="106171"/>
                </a:cubicBezTo>
                <a:cubicBezTo>
                  <a:pt x="112780" y="130513"/>
                  <a:pt x="81031" y="147799"/>
                  <a:pt x="66214" y="146388"/>
                </a:cubicBezTo>
                <a:cubicBezTo>
                  <a:pt x="51397" y="144977"/>
                  <a:pt x="23175" y="107583"/>
                  <a:pt x="13297" y="97705"/>
                </a:cubicBezTo>
                <a:cubicBezTo>
                  <a:pt x="3419" y="87827"/>
                  <a:pt x="4830" y="91354"/>
                  <a:pt x="6947" y="87121"/>
                </a:cubicBezTo>
                <a:cubicBezTo>
                  <a:pt x="9064" y="82888"/>
                  <a:pt x="25997" y="83241"/>
                  <a:pt x="25997" y="72305"/>
                </a:cubicBezTo>
                <a:cubicBezTo>
                  <a:pt x="25997" y="61369"/>
                  <a:pt x="-9986" y="-5306"/>
                  <a:pt x="2714" y="33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6BDEF78A-A34F-42D9-A7C6-DA59B5DD7177}"/>
              </a:ext>
            </a:extLst>
          </p:cNvPr>
          <p:cNvSpPr/>
          <p:nvPr/>
        </p:nvSpPr>
        <p:spPr>
          <a:xfrm>
            <a:off x="5332046" y="4972038"/>
            <a:ext cx="319014" cy="137783"/>
          </a:xfrm>
          <a:custGeom>
            <a:avLst/>
            <a:gdLst>
              <a:gd name="connsiteX0" fmla="*/ 316279 w 319014"/>
              <a:gd name="connsiteY0" fmla="*/ 12 h 137783"/>
              <a:gd name="connsiteX1" fmla="*/ 297229 w 319014"/>
              <a:gd name="connsiteY1" fmla="*/ 60337 h 137783"/>
              <a:gd name="connsiteX2" fmla="*/ 221029 w 319014"/>
              <a:gd name="connsiteY2" fmla="*/ 104787 h 137783"/>
              <a:gd name="connsiteX3" fmla="*/ 101967 w 319014"/>
              <a:gd name="connsiteY3" fmla="*/ 136537 h 137783"/>
              <a:gd name="connsiteX4" fmla="*/ 367 w 319014"/>
              <a:gd name="connsiteY4" fmla="*/ 130187 h 137783"/>
              <a:gd name="connsiteX5" fmla="*/ 138479 w 319014"/>
              <a:gd name="connsiteY5" fmla="*/ 119075 h 137783"/>
              <a:gd name="connsiteX6" fmla="*/ 248017 w 319014"/>
              <a:gd name="connsiteY6" fmla="*/ 55575 h 137783"/>
              <a:gd name="connsiteX7" fmla="*/ 316279 w 319014"/>
              <a:gd name="connsiteY7" fmla="*/ 12 h 13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014" h="137783">
                <a:moveTo>
                  <a:pt x="316279" y="12"/>
                </a:moveTo>
                <a:cubicBezTo>
                  <a:pt x="324481" y="806"/>
                  <a:pt x="313104" y="42875"/>
                  <a:pt x="297229" y="60337"/>
                </a:cubicBezTo>
                <a:cubicBezTo>
                  <a:pt x="281354" y="77799"/>
                  <a:pt x="253573" y="92087"/>
                  <a:pt x="221029" y="104787"/>
                </a:cubicBezTo>
                <a:cubicBezTo>
                  <a:pt x="188485" y="117487"/>
                  <a:pt x="138744" y="132304"/>
                  <a:pt x="101967" y="136537"/>
                </a:cubicBezTo>
                <a:cubicBezTo>
                  <a:pt x="65190" y="140770"/>
                  <a:pt x="-5718" y="133097"/>
                  <a:pt x="367" y="130187"/>
                </a:cubicBezTo>
                <a:cubicBezTo>
                  <a:pt x="6452" y="127277"/>
                  <a:pt x="97204" y="131510"/>
                  <a:pt x="138479" y="119075"/>
                </a:cubicBezTo>
                <a:cubicBezTo>
                  <a:pt x="179754" y="106640"/>
                  <a:pt x="222882" y="74625"/>
                  <a:pt x="248017" y="55575"/>
                </a:cubicBezTo>
                <a:cubicBezTo>
                  <a:pt x="273152" y="36525"/>
                  <a:pt x="308077" y="-782"/>
                  <a:pt x="316279" y="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78C3500E-CB46-4DAF-9E3D-C9255EDFD8BE}"/>
              </a:ext>
            </a:extLst>
          </p:cNvPr>
          <p:cNvSpPr/>
          <p:nvPr/>
        </p:nvSpPr>
        <p:spPr>
          <a:xfrm>
            <a:off x="5171110" y="5041887"/>
            <a:ext cx="177208" cy="61750"/>
          </a:xfrm>
          <a:custGeom>
            <a:avLst/>
            <a:gdLst>
              <a:gd name="connsiteX0" fmla="*/ 965 w 177208"/>
              <a:gd name="connsiteY0" fmla="*/ 13 h 61750"/>
              <a:gd name="connsiteX1" fmla="*/ 85103 w 177208"/>
              <a:gd name="connsiteY1" fmla="*/ 46051 h 61750"/>
              <a:gd name="connsiteX2" fmla="*/ 177178 w 177208"/>
              <a:gd name="connsiteY2" fmla="*/ 58751 h 61750"/>
              <a:gd name="connsiteX3" fmla="*/ 94628 w 177208"/>
              <a:gd name="connsiteY3" fmla="*/ 60338 h 61750"/>
              <a:gd name="connsiteX4" fmla="*/ 42240 w 177208"/>
              <a:gd name="connsiteY4" fmla="*/ 41288 h 61750"/>
              <a:gd name="connsiteX5" fmla="*/ 965 w 177208"/>
              <a:gd name="connsiteY5" fmla="*/ 13 h 6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208" h="61750">
                <a:moveTo>
                  <a:pt x="965" y="13"/>
                </a:moveTo>
                <a:cubicBezTo>
                  <a:pt x="8109" y="807"/>
                  <a:pt x="55734" y="36261"/>
                  <a:pt x="85103" y="46051"/>
                </a:cubicBezTo>
                <a:cubicBezTo>
                  <a:pt x="114472" y="55841"/>
                  <a:pt x="175591" y="56370"/>
                  <a:pt x="177178" y="58751"/>
                </a:cubicBezTo>
                <a:cubicBezTo>
                  <a:pt x="178766" y="61132"/>
                  <a:pt x="117118" y="63248"/>
                  <a:pt x="94628" y="60338"/>
                </a:cubicBezTo>
                <a:cubicBezTo>
                  <a:pt x="72138" y="57428"/>
                  <a:pt x="56263" y="48432"/>
                  <a:pt x="42240" y="41288"/>
                </a:cubicBezTo>
                <a:cubicBezTo>
                  <a:pt x="28217" y="34144"/>
                  <a:pt x="-6179" y="-781"/>
                  <a:pt x="965" y="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BAC352B9-6166-46AA-9BB9-2548C47561D2}"/>
              </a:ext>
            </a:extLst>
          </p:cNvPr>
          <p:cNvSpPr/>
          <p:nvPr/>
        </p:nvSpPr>
        <p:spPr>
          <a:xfrm>
            <a:off x="4246537" y="4865976"/>
            <a:ext cx="214891" cy="136867"/>
          </a:xfrm>
          <a:custGeom>
            <a:avLst/>
            <a:gdLst>
              <a:gd name="connsiteX0" fmla="*/ 214338 w 214891"/>
              <a:gd name="connsiteY0" fmla="*/ 134649 h 136867"/>
              <a:gd name="connsiteX1" fmla="*/ 147663 w 214891"/>
              <a:gd name="connsiteY1" fmla="*/ 50512 h 136867"/>
              <a:gd name="connsiteX2" fmla="*/ 50826 w 214891"/>
              <a:gd name="connsiteY2" fmla="*/ 13999 h 136867"/>
              <a:gd name="connsiteX3" fmla="*/ 26 w 214891"/>
              <a:gd name="connsiteY3" fmla="*/ 1299 h 136867"/>
              <a:gd name="connsiteX4" fmla="*/ 44476 w 214891"/>
              <a:gd name="connsiteY4" fmla="*/ 42574 h 136867"/>
              <a:gd name="connsiteX5" fmla="*/ 85751 w 214891"/>
              <a:gd name="connsiteY5" fmla="*/ 87024 h 136867"/>
              <a:gd name="connsiteX6" fmla="*/ 111151 w 214891"/>
              <a:gd name="connsiteY6" fmla="*/ 110837 h 136867"/>
              <a:gd name="connsiteX7" fmla="*/ 214338 w 214891"/>
              <a:gd name="connsiteY7" fmla="*/ 134649 h 13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891" h="136867">
                <a:moveTo>
                  <a:pt x="214338" y="134649"/>
                </a:moveTo>
                <a:cubicBezTo>
                  <a:pt x="220423" y="124595"/>
                  <a:pt x="174915" y="70620"/>
                  <a:pt x="147663" y="50512"/>
                </a:cubicBezTo>
                <a:cubicBezTo>
                  <a:pt x="120411" y="30404"/>
                  <a:pt x="75432" y="22201"/>
                  <a:pt x="50826" y="13999"/>
                </a:cubicBezTo>
                <a:cubicBezTo>
                  <a:pt x="26220" y="5797"/>
                  <a:pt x="1084" y="-3463"/>
                  <a:pt x="26" y="1299"/>
                </a:cubicBezTo>
                <a:cubicBezTo>
                  <a:pt x="-1032" y="6061"/>
                  <a:pt x="30189" y="28287"/>
                  <a:pt x="44476" y="42574"/>
                </a:cubicBezTo>
                <a:cubicBezTo>
                  <a:pt x="58763" y="56861"/>
                  <a:pt x="85751" y="87024"/>
                  <a:pt x="85751" y="87024"/>
                </a:cubicBezTo>
                <a:cubicBezTo>
                  <a:pt x="96863" y="98401"/>
                  <a:pt x="92366" y="103958"/>
                  <a:pt x="111151" y="110837"/>
                </a:cubicBezTo>
                <a:cubicBezTo>
                  <a:pt x="129936" y="117716"/>
                  <a:pt x="208253" y="144703"/>
                  <a:pt x="214338" y="13464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32406A2-5227-41CC-960F-236C757F0AA2}"/>
              </a:ext>
            </a:extLst>
          </p:cNvPr>
          <p:cNvSpPr/>
          <p:nvPr/>
        </p:nvSpPr>
        <p:spPr>
          <a:xfrm>
            <a:off x="3848245" y="4826303"/>
            <a:ext cx="326958" cy="136583"/>
          </a:xfrm>
          <a:custGeom>
            <a:avLst/>
            <a:gdLst>
              <a:gd name="connsiteX0" fmla="*/ 325293 w 326958"/>
              <a:gd name="connsiteY0" fmla="*/ 26685 h 136583"/>
              <a:gd name="connsiteX1" fmla="*/ 201468 w 326958"/>
              <a:gd name="connsiteY1" fmla="*/ 53672 h 136583"/>
              <a:gd name="connsiteX2" fmla="*/ 126855 w 326958"/>
              <a:gd name="connsiteY2" fmla="*/ 125110 h 136583"/>
              <a:gd name="connsiteX3" fmla="*/ 88755 w 326958"/>
              <a:gd name="connsiteY3" fmla="*/ 134635 h 136583"/>
              <a:gd name="connsiteX4" fmla="*/ 1443 w 326958"/>
              <a:gd name="connsiteY4" fmla="*/ 106060 h 136583"/>
              <a:gd name="connsiteX5" fmla="*/ 37955 w 326958"/>
              <a:gd name="connsiteY5" fmla="*/ 87010 h 136583"/>
              <a:gd name="connsiteX6" fmla="*/ 85580 w 326958"/>
              <a:gd name="connsiteY6" fmla="*/ 37797 h 136583"/>
              <a:gd name="connsiteX7" fmla="*/ 185593 w 326958"/>
              <a:gd name="connsiteY7" fmla="*/ 1285 h 136583"/>
              <a:gd name="connsiteX8" fmla="*/ 268143 w 326958"/>
              <a:gd name="connsiteY8" fmla="*/ 9222 h 136583"/>
              <a:gd name="connsiteX9" fmla="*/ 325293 w 326958"/>
              <a:gd name="connsiteY9" fmla="*/ 26685 h 1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958" h="136583">
                <a:moveTo>
                  <a:pt x="325293" y="26685"/>
                </a:moveTo>
                <a:cubicBezTo>
                  <a:pt x="314180" y="34093"/>
                  <a:pt x="234541" y="37268"/>
                  <a:pt x="201468" y="53672"/>
                </a:cubicBezTo>
                <a:cubicBezTo>
                  <a:pt x="168395" y="70076"/>
                  <a:pt x="145640" y="111616"/>
                  <a:pt x="126855" y="125110"/>
                </a:cubicBezTo>
                <a:cubicBezTo>
                  <a:pt x="108070" y="138604"/>
                  <a:pt x="109657" y="137810"/>
                  <a:pt x="88755" y="134635"/>
                </a:cubicBezTo>
                <a:cubicBezTo>
                  <a:pt x="67853" y="131460"/>
                  <a:pt x="9910" y="113998"/>
                  <a:pt x="1443" y="106060"/>
                </a:cubicBezTo>
                <a:cubicBezTo>
                  <a:pt x="-7024" y="98123"/>
                  <a:pt x="23932" y="98387"/>
                  <a:pt x="37955" y="87010"/>
                </a:cubicBezTo>
                <a:cubicBezTo>
                  <a:pt x="51978" y="75633"/>
                  <a:pt x="60974" y="52085"/>
                  <a:pt x="85580" y="37797"/>
                </a:cubicBezTo>
                <a:cubicBezTo>
                  <a:pt x="110186" y="23509"/>
                  <a:pt x="155166" y="6047"/>
                  <a:pt x="185593" y="1285"/>
                </a:cubicBezTo>
                <a:cubicBezTo>
                  <a:pt x="216020" y="-3477"/>
                  <a:pt x="247241" y="6312"/>
                  <a:pt x="268143" y="9222"/>
                </a:cubicBezTo>
                <a:cubicBezTo>
                  <a:pt x="289045" y="12132"/>
                  <a:pt x="336406" y="19277"/>
                  <a:pt x="325293" y="2668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C06134B-FADE-4A37-8749-28089E5D655B}"/>
              </a:ext>
            </a:extLst>
          </p:cNvPr>
          <p:cNvSpPr/>
          <p:nvPr/>
        </p:nvSpPr>
        <p:spPr>
          <a:xfrm>
            <a:off x="4995035" y="4900304"/>
            <a:ext cx="174063" cy="153647"/>
          </a:xfrm>
          <a:custGeom>
            <a:avLst/>
            <a:gdLst>
              <a:gd name="connsiteX0" fmla="*/ 173865 w 174063"/>
              <a:gd name="connsiteY0" fmla="*/ 309 h 153647"/>
              <a:gd name="connsiteX1" fmla="*/ 94490 w 174063"/>
              <a:gd name="connsiteY1" fmla="*/ 55871 h 153647"/>
              <a:gd name="connsiteX2" fmla="*/ 13528 w 174063"/>
              <a:gd name="connsiteY2" fmla="*/ 117784 h 153647"/>
              <a:gd name="connsiteX3" fmla="*/ 5590 w 174063"/>
              <a:gd name="connsiteY3" fmla="*/ 152709 h 153647"/>
              <a:gd name="connsiteX4" fmla="*/ 70678 w 174063"/>
              <a:gd name="connsiteY4" fmla="*/ 81271 h 153647"/>
              <a:gd name="connsiteX5" fmla="*/ 173865 w 174063"/>
              <a:gd name="connsiteY5" fmla="*/ 309 h 15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3" h="153647">
                <a:moveTo>
                  <a:pt x="173865" y="309"/>
                </a:moveTo>
                <a:cubicBezTo>
                  <a:pt x="177834" y="-3924"/>
                  <a:pt x="121213" y="36292"/>
                  <a:pt x="94490" y="55871"/>
                </a:cubicBezTo>
                <a:cubicBezTo>
                  <a:pt x="67767" y="75450"/>
                  <a:pt x="28345" y="101644"/>
                  <a:pt x="13528" y="117784"/>
                </a:cubicBezTo>
                <a:cubicBezTo>
                  <a:pt x="-1289" y="133924"/>
                  <a:pt x="-3935" y="158794"/>
                  <a:pt x="5590" y="152709"/>
                </a:cubicBezTo>
                <a:cubicBezTo>
                  <a:pt x="15115" y="146624"/>
                  <a:pt x="45807" y="103232"/>
                  <a:pt x="70678" y="81271"/>
                </a:cubicBezTo>
                <a:cubicBezTo>
                  <a:pt x="95549" y="59310"/>
                  <a:pt x="169896" y="4542"/>
                  <a:pt x="173865" y="30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C24CC9F3-587E-4C70-BCB2-4778C34FFDA0}"/>
              </a:ext>
            </a:extLst>
          </p:cNvPr>
          <p:cNvSpPr/>
          <p:nvPr/>
        </p:nvSpPr>
        <p:spPr>
          <a:xfrm>
            <a:off x="5398316" y="4820146"/>
            <a:ext cx="318734" cy="111642"/>
          </a:xfrm>
          <a:custGeom>
            <a:avLst/>
            <a:gdLst>
              <a:gd name="connsiteX0" fmla="*/ 2359 w 318734"/>
              <a:gd name="connsiteY0" fmla="*/ 2679 h 111642"/>
              <a:gd name="connsiteX1" fmla="*/ 132534 w 318734"/>
              <a:gd name="connsiteY1" fmla="*/ 2679 h 111642"/>
              <a:gd name="connsiteX2" fmla="*/ 202384 w 318734"/>
              <a:gd name="connsiteY2" fmla="*/ 23317 h 111642"/>
              <a:gd name="connsiteX3" fmla="*/ 292872 w 318734"/>
              <a:gd name="connsiteY3" fmla="*/ 78879 h 111642"/>
              <a:gd name="connsiteX4" fmla="*/ 318272 w 318734"/>
              <a:gd name="connsiteY4" fmla="*/ 107454 h 111642"/>
              <a:gd name="connsiteX5" fmla="*/ 276997 w 318734"/>
              <a:gd name="connsiteY5" fmla="*/ 107454 h 111642"/>
              <a:gd name="connsiteX6" fmla="*/ 207147 w 318734"/>
              <a:gd name="connsiteY6" fmla="*/ 69354 h 111642"/>
              <a:gd name="connsiteX7" fmla="*/ 59509 w 318734"/>
              <a:gd name="connsiteY7" fmla="*/ 24904 h 111642"/>
              <a:gd name="connsiteX8" fmla="*/ 2359 w 318734"/>
              <a:gd name="connsiteY8" fmla="*/ 2679 h 11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34" h="111642">
                <a:moveTo>
                  <a:pt x="2359" y="2679"/>
                </a:moveTo>
                <a:cubicBezTo>
                  <a:pt x="14530" y="-1025"/>
                  <a:pt x="99196" y="-761"/>
                  <a:pt x="132534" y="2679"/>
                </a:cubicBezTo>
                <a:cubicBezTo>
                  <a:pt x="165872" y="6119"/>
                  <a:pt x="175661" y="10617"/>
                  <a:pt x="202384" y="23317"/>
                </a:cubicBezTo>
                <a:cubicBezTo>
                  <a:pt x="229107" y="36017"/>
                  <a:pt x="273557" y="64856"/>
                  <a:pt x="292872" y="78879"/>
                </a:cubicBezTo>
                <a:cubicBezTo>
                  <a:pt x="312187" y="92902"/>
                  <a:pt x="320918" y="102692"/>
                  <a:pt x="318272" y="107454"/>
                </a:cubicBezTo>
                <a:cubicBezTo>
                  <a:pt x="315626" y="112216"/>
                  <a:pt x="295518" y="113804"/>
                  <a:pt x="276997" y="107454"/>
                </a:cubicBezTo>
                <a:cubicBezTo>
                  <a:pt x="258476" y="101104"/>
                  <a:pt x="243395" y="83112"/>
                  <a:pt x="207147" y="69354"/>
                </a:cubicBezTo>
                <a:cubicBezTo>
                  <a:pt x="170899" y="55596"/>
                  <a:pt x="91524" y="34958"/>
                  <a:pt x="59509" y="24904"/>
                </a:cubicBezTo>
                <a:cubicBezTo>
                  <a:pt x="27494" y="14850"/>
                  <a:pt x="-9812" y="6383"/>
                  <a:pt x="2359" y="26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F9647A5C-A569-4AA7-9BAF-EA861F6FFFF5}"/>
              </a:ext>
            </a:extLst>
          </p:cNvPr>
          <p:cNvSpPr/>
          <p:nvPr/>
        </p:nvSpPr>
        <p:spPr>
          <a:xfrm>
            <a:off x="5159352" y="4841409"/>
            <a:ext cx="203223" cy="114777"/>
          </a:xfrm>
          <a:custGeom>
            <a:avLst/>
            <a:gdLst>
              <a:gd name="connsiteX0" fmla="*/ 203223 w 203223"/>
              <a:gd name="connsiteY0" fmla="*/ 466 h 114777"/>
              <a:gd name="connsiteX1" fmla="*/ 88923 w 203223"/>
              <a:gd name="connsiteY1" fmla="*/ 38566 h 114777"/>
              <a:gd name="connsiteX2" fmla="*/ 82573 w 203223"/>
              <a:gd name="connsiteY2" fmla="*/ 71904 h 114777"/>
              <a:gd name="connsiteX3" fmla="*/ 38123 w 203223"/>
              <a:gd name="connsiteY3" fmla="*/ 98891 h 114777"/>
              <a:gd name="connsiteX4" fmla="*/ 25423 w 203223"/>
              <a:gd name="connsiteY4" fmla="*/ 114766 h 114777"/>
              <a:gd name="connsiteX5" fmla="*/ 23 w 203223"/>
              <a:gd name="connsiteY5" fmla="*/ 100479 h 114777"/>
              <a:gd name="connsiteX6" fmla="*/ 30186 w 203223"/>
              <a:gd name="connsiteY6" fmla="*/ 52854 h 114777"/>
              <a:gd name="connsiteX7" fmla="*/ 87336 w 203223"/>
              <a:gd name="connsiteY7" fmla="*/ 19516 h 114777"/>
              <a:gd name="connsiteX8" fmla="*/ 203223 w 203223"/>
              <a:gd name="connsiteY8" fmla="*/ 466 h 11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23" h="114777">
                <a:moveTo>
                  <a:pt x="203223" y="466"/>
                </a:moveTo>
                <a:cubicBezTo>
                  <a:pt x="203488" y="3641"/>
                  <a:pt x="109031" y="26660"/>
                  <a:pt x="88923" y="38566"/>
                </a:cubicBezTo>
                <a:cubicBezTo>
                  <a:pt x="68815" y="50472"/>
                  <a:pt x="91040" y="61850"/>
                  <a:pt x="82573" y="71904"/>
                </a:cubicBezTo>
                <a:cubicBezTo>
                  <a:pt x="74106" y="81958"/>
                  <a:pt x="47648" y="91747"/>
                  <a:pt x="38123" y="98891"/>
                </a:cubicBezTo>
                <a:cubicBezTo>
                  <a:pt x="28598" y="106035"/>
                  <a:pt x="31773" y="114501"/>
                  <a:pt x="25423" y="114766"/>
                </a:cubicBezTo>
                <a:cubicBezTo>
                  <a:pt x="19073" y="115031"/>
                  <a:pt x="-771" y="110798"/>
                  <a:pt x="23" y="100479"/>
                </a:cubicBezTo>
                <a:cubicBezTo>
                  <a:pt x="817" y="90160"/>
                  <a:pt x="15634" y="66348"/>
                  <a:pt x="30186" y="52854"/>
                </a:cubicBezTo>
                <a:cubicBezTo>
                  <a:pt x="44738" y="39360"/>
                  <a:pt x="61407" y="27983"/>
                  <a:pt x="87336" y="19516"/>
                </a:cubicBezTo>
                <a:cubicBezTo>
                  <a:pt x="113265" y="11049"/>
                  <a:pt x="202958" y="-2709"/>
                  <a:pt x="203223" y="46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05E76430-DD93-4206-A3D9-F144A46AECFE}"/>
              </a:ext>
            </a:extLst>
          </p:cNvPr>
          <p:cNvSpPr/>
          <p:nvPr/>
        </p:nvSpPr>
        <p:spPr>
          <a:xfrm>
            <a:off x="4443390" y="5090787"/>
            <a:ext cx="122261" cy="281352"/>
          </a:xfrm>
          <a:custGeom>
            <a:avLst/>
            <a:gdLst>
              <a:gd name="connsiteX0" fmla="*/ 122260 w 122261"/>
              <a:gd name="connsiteY0" fmla="*/ 326 h 281352"/>
              <a:gd name="connsiteX1" fmla="*/ 55585 w 122261"/>
              <a:gd name="connsiteY1" fmla="*/ 116213 h 281352"/>
              <a:gd name="connsiteX2" fmla="*/ 12723 w 122261"/>
              <a:gd name="connsiteY2" fmla="*/ 174951 h 281352"/>
              <a:gd name="connsiteX3" fmla="*/ 23 w 122261"/>
              <a:gd name="connsiteY3" fmla="*/ 281313 h 281352"/>
              <a:gd name="connsiteX4" fmla="*/ 11135 w 122261"/>
              <a:gd name="connsiteY4" fmla="*/ 186063 h 281352"/>
              <a:gd name="connsiteX5" fmla="*/ 57173 w 122261"/>
              <a:gd name="connsiteY5" fmla="*/ 84463 h 281352"/>
              <a:gd name="connsiteX6" fmla="*/ 122260 w 122261"/>
              <a:gd name="connsiteY6" fmla="*/ 326 h 28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1" h="281352">
                <a:moveTo>
                  <a:pt x="122260" y="326"/>
                </a:moveTo>
                <a:cubicBezTo>
                  <a:pt x="121995" y="5618"/>
                  <a:pt x="73841" y="87109"/>
                  <a:pt x="55585" y="116213"/>
                </a:cubicBezTo>
                <a:cubicBezTo>
                  <a:pt x="37329" y="145317"/>
                  <a:pt x="21983" y="147434"/>
                  <a:pt x="12723" y="174951"/>
                </a:cubicBezTo>
                <a:cubicBezTo>
                  <a:pt x="3463" y="202468"/>
                  <a:pt x="288" y="279461"/>
                  <a:pt x="23" y="281313"/>
                </a:cubicBezTo>
                <a:cubicBezTo>
                  <a:pt x="-242" y="283165"/>
                  <a:pt x="1610" y="218871"/>
                  <a:pt x="11135" y="186063"/>
                </a:cubicBezTo>
                <a:cubicBezTo>
                  <a:pt x="20660" y="153255"/>
                  <a:pt x="39446" y="113567"/>
                  <a:pt x="57173" y="84463"/>
                </a:cubicBezTo>
                <a:cubicBezTo>
                  <a:pt x="74900" y="55359"/>
                  <a:pt x="122525" y="-4966"/>
                  <a:pt x="122260" y="3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0D20C8AD-22AD-4831-9AB1-12E38418D7A5}"/>
              </a:ext>
            </a:extLst>
          </p:cNvPr>
          <p:cNvSpPr/>
          <p:nvPr/>
        </p:nvSpPr>
        <p:spPr>
          <a:xfrm>
            <a:off x="4597975" y="5218605"/>
            <a:ext cx="122515" cy="561733"/>
          </a:xfrm>
          <a:custGeom>
            <a:avLst/>
            <a:gdLst>
              <a:gd name="connsiteX0" fmla="*/ 110550 w 122515"/>
              <a:gd name="connsiteY0" fmla="*/ 4270 h 561733"/>
              <a:gd name="connsiteX1" fmla="*/ 120075 w 122515"/>
              <a:gd name="connsiteY1" fmla="*/ 172545 h 561733"/>
              <a:gd name="connsiteX2" fmla="*/ 74038 w 122515"/>
              <a:gd name="connsiteY2" fmla="*/ 305895 h 561733"/>
              <a:gd name="connsiteX3" fmla="*/ 40700 w 122515"/>
              <a:gd name="connsiteY3" fmla="*/ 424958 h 561733"/>
              <a:gd name="connsiteX4" fmla="*/ 43875 w 122515"/>
              <a:gd name="connsiteY4" fmla="*/ 478933 h 561733"/>
              <a:gd name="connsiteX5" fmla="*/ 118488 w 122515"/>
              <a:gd name="connsiteY5" fmla="*/ 561483 h 561733"/>
              <a:gd name="connsiteX6" fmla="*/ 26413 w 122515"/>
              <a:gd name="connsiteY6" fmla="*/ 450358 h 561733"/>
              <a:gd name="connsiteX7" fmla="*/ 15300 w 122515"/>
              <a:gd name="connsiteY7" fmla="*/ 334470 h 561733"/>
              <a:gd name="connsiteX8" fmla="*/ 1013 w 122515"/>
              <a:gd name="connsiteY8" fmla="*/ 307483 h 561733"/>
              <a:gd name="connsiteX9" fmla="*/ 45463 w 122515"/>
              <a:gd name="connsiteY9" fmla="*/ 204295 h 561733"/>
              <a:gd name="connsiteX10" fmla="*/ 62925 w 122515"/>
              <a:gd name="connsiteY10" fmla="*/ 63008 h 561733"/>
              <a:gd name="connsiteX11" fmla="*/ 110550 w 122515"/>
              <a:gd name="connsiteY11" fmla="*/ 4270 h 56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515" h="561733">
                <a:moveTo>
                  <a:pt x="110550" y="4270"/>
                </a:moveTo>
                <a:cubicBezTo>
                  <a:pt x="120075" y="22526"/>
                  <a:pt x="126160" y="122274"/>
                  <a:pt x="120075" y="172545"/>
                </a:cubicBezTo>
                <a:cubicBezTo>
                  <a:pt x="113990" y="222816"/>
                  <a:pt x="87267" y="263826"/>
                  <a:pt x="74038" y="305895"/>
                </a:cubicBezTo>
                <a:cubicBezTo>
                  <a:pt x="60809" y="347964"/>
                  <a:pt x="45727" y="396118"/>
                  <a:pt x="40700" y="424958"/>
                </a:cubicBezTo>
                <a:cubicBezTo>
                  <a:pt x="35673" y="453798"/>
                  <a:pt x="30910" y="456179"/>
                  <a:pt x="43875" y="478933"/>
                </a:cubicBezTo>
                <a:cubicBezTo>
                  <a:pt x="56840" y="501687"/>
                  <a:pt x="121398" y="566245"/>
                  <a:pt x="118488" y="561483"/>
                </a:cubicBezTo>
                <a:cubicBezTo>
                  <a:pt x="115578" y="556721"/>
                  <a:pt x="43611" y="488194"/>
                  <a:pt x="26413" y="450358"/>
                </a:cubicBezTo>
                <a:cubicBezTo>
                  <a:pt x="9215" y="412523"/>
                  <a:pt x="19533" y="358282"/>
                  <a:pt x="15300" y="334470"/>
                </a:cubicBezTo>
                <a:cubicBezTo>
                  <a:pt x="11067" y="310658"/>
                  <a:pt x="-4014" y="329179"/>
                  <a:pt x="1013" y="307483"/>
                </a:cubicBezTo>
                <a:cubicBezTo>
                  <a:pt x="6040" y="285787"/>
                  <a:pt x="35144" y="245041"/>
                  <a:pt x="45463" y="204295"/>
                </a:cubicBezTo>
                <a:cubicBezTo>
                  <a:pt x="55782" y="163549"/>
                  <a:pt x="52077" y="95816"/>
                  <a:pt x="62925" y="63008"/>
                </a:cubicBezTo>
                <a:cubicBezTo>
                  <a:pt x="73773" y="30200"/>
                  <a:pt x="101025" y="-13986"/>
                  <a:pt x="110550" y="427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270209C5-2CB9-4CAC-94B2-B56FD9C4A969}"/>
              </a:ext>
            </a:extLst>
          </p:cNvPr>
          <p:cNvSpPr/>
          <p:nvPr/>
        </p:nvSpPr>
        <p:spPr>
          <a:xfrm>
            <a:off x="4321009" y="4677634"/>
            <a:ext cx="388827" cy="221126"/>
          </a:xfrm>
          <a:custGeom>
            <a:avLst/>
            <a:gdLst>
              <a:gd name="connsiteX0" fmla="*/ 3341 w 388827"/>
              <a:gd name="connsiteY0" fmla="*/ 199 h 221126"/>
              <a:gd name="connsiteX1" fmla="*/ 278508 w 388827"/>
              <a:gd name="connsiteY1" fmla="*/ 154716 h 221126"/>
              <a:gd name="connsiteX2" fmla="*/ 361058 w 388827"/>
              <a:gd name="connsiteY2" fmla="*/ 152599 h 221126"/>
              <a:gd name="connsiteX3" fmla="*/ 388574 w 388827"/>
              <a:gd name="connsiteY3" fmla="*/ 163183 h 221126"/>
              <a:gd name="connsiteX4" fmla="*/ 348358 w 388827"/>
              <a:gd name="connsiteY4" fmla="*/ 205516 h 221126"/>
              <a:gd name="connsiteX5" fmla="*/ 295441 w 388827"/>
              <a:gd name="connsiteY5" fmla="*/ 220333 h 221126"/>
              <a:gd name="connsiteX6" fmla="*/ 187491 w 388827"/>
              <a:gd name="connsiteY6" fmla="*/ 184349 h 221126"/>
              <a:gd name="connsiteX7" fmla="*/ 128224 w 388827"/>
              <a:gd name="connsiteY7" fmla="*/ 122966 h 221126"/>
              <a:gd name="connsiteX8" fmla="*/ 3341 w 388827"/>
              <a:gd name="connsiteY8" fmla="*/ 199 h 2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827" h="221126">
                <a:moveTo>
                  <a:pt x="3341" y="199"/>
                </a:moveTo>
                <a:cubicBezTo>
                  <a:pt x="28388" y="5491"/>
                  <a:pt x="218889" y="129316"/>
                  <a:pt x="278508" y="154716"/>
                </a:cubicBezTo>
                <a:cubicBezTo>
                  <a:pt x="338128" y="180116"/>
                  <a:pt x="342714" y="151188"/>
                  <a:pt x="361058" y="152599"/>
                </a:cubicBezTo>
                <a:cubicBezTo>
                  <a:pt x="379402" y="154010"/>
                  <a:pt x="390691" y="154364"/>
                  <a:pt x="388574" y="163183"/>
                </a:cubicBezTo>
                <a:cubicBezTo>
                  <a:pt x="386457" y="172003"/>
                  <a:pt x="363880" y="195991"/>
                  <a:pt x="348358" y="205516"/>
                </a:cubicBezTo>
                <a:cubicBezTo>
                  <a:pt x="332836" y="215041"/>
                  <a:pt x="322252" y="223861"/>
                  <a:pt x="295441" y="220333"/>
                </a:cubicBezTo>
                <a:cubicBezTo>
                  <a:pt x="268630" y="216805"/>
                  <a:pt x="215360" y="200577"/>
                  <a:pt x="187491" y="184349"/>
                </a:cubicBezTo>
                <a:cubicBezTo>
                  <a:pt x="159622" y="168121"/>
                  <a:pt x="155035" y="149424"/>
                  <a:pt x="128224" y="122966"/>
                </a:cubicBezTo>
                <a:cubicBezTo>
                  <a:pt x="101413" y="96508"/>
                  <a:pt x="-21706" y="-5093"/>
                  <a:pt x="3341" y="19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0EE7C39-DAA3-4538-B927-15B3B7875A0E}"/>
              </a:ext>
            </a:extLst>
          </p:cNvPr>
          <p:cNvSpPr/>
          <p:nvPr/>
        </p:nvSpPr>
        <p:spPr>
          <a:xfrm>
            <a:off x="4867989" y="4783220"/>
            <a:ext cx="210646" cy="171967"/>
          </a:xfrm>
          <a:custGeom>
            <a:avLst/>
            <a:gdLst>
              <a:gd name="connsiteX0" fmla="*/ 209894 w 210646"/>
              <a:gd name="connsiteY0" fmla="*/ 447 h 171967"/>
              <a:gd name="connsiteX1" fmla="*/ 146394 w 210646"/>
              <a:gd name="connsiteY1" fmla="*/ 99930 h 171967"/>
              <a:gd name="connsiteX2" fmla="*/ 344 w 210646"/>
              <a:gd name="connsiteY2" fmla="*/ 169780 h 171967"/>
              <a:gd name="connsiteX3" fmla="*/ 108294 w 210646"/>
              <a:gd name="connsiteY3" fmla="*/ 142263 h 171967"/>
              <a:gd name="connsiteX4" fmla="*/ 209894 w 210646"/>
              <a:gd name="connsiteY4" fmla="*/ 447 h 17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46" h="171967">
                <a:moveTo>
                  <a:pt x="209894" y="447"/>
                </a:moveTo>
                <a:cubicBezTo>
                  <a:pt x="216244" y="-6608"/>
                  <a:pt x="181319" y="71708"/>
                  <a:pt x="146394" y="99930"/>
                </a:cubicBezTo>
                <a:cubicBezTo>
                  <a:pt x="111469" y="128152"/>
                  <a:pt x="6694" y="162725"/>
                  <a:pt x="344" y="169780"/>
                </a:cubicBezTo>
                <a:cubicBezTo>
                  <a:pt x="-6006" y="176835"/>
                  <a:pt x="77250" y="166605"/>
                  <a:pt x="108294" y="142263"/>
                </a:cubicBezTo>
                <a:cubicBezTo>
                  <a:pt x="139338" y="117921"/>
                  <a:pt x="203544" y="7502"/>
                  <a:pt x="209894" y="44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4F9C8CD-96CC-4C61-B92E-2CD31DDEF00A}"/>
              </a:ext>
            </a:extLst>
          </p:cNvPr>
          <p:cNvSpPr/>
          <p:nvPr/>
        </p:nvSpPr>
        <p:spPr>
          <a:xfrm>
            <a:off x="5602268" y="4749602"/>
            <a:ext cx="183185" cy="159677"/>
          </a:xfrm>
          <a:custGeom>
            <a:avLst/>
            <a:gdLst>
              <a:gd name="connsiteX0" fmla="*/ 20 w 183185"/>
              <a:gd name="connsiteY0" fmla="*/ 20836 h 159677"/>
              <a:gd name="connsiteX1" fmla="*/ 120670 w 183185"/>
              <a:gd name="connsiteY1" fmla="*/ 1786 h 159677"/>
              <a:gd name="connsiteX2" fmla="*/ 182582 w 183185"/>
              <a:gd name="connsiteY2" fmla="*/ 60523 h 159677"/>
              <a:gd name="connsiteX3" fmla="*/ 150832 w 183185"/>
              <a:gd name="connsiteY3" fmla="*/ 155773 h 159677"/>
              <a:gd name="connsiteX4" fmla="*/ 128607 w 183185"/>
              <a:gd name="connsiteY4" fmla="*/ 135136 h 159677"/>
              <a:gd name="connsiteX5" fmla="*/ 130195 w 183185"/>
              <a:gd name="connsiteY5" fmla="*/ 77986 h 159677"/>
              <a:gd name="connsiteX6" fmla="*/ 20 w 183185"/>
              <a:gd name="connsiteY6" fmla="*/ 20836 h 15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85" h="159677">
                <a:moveTo>
                  <a:pt x="20" y="20836"/>
                </a:moveTo>
                <a:cubicBezTo>
                  <a:pt x="-1567" y="8136"/>
                  <a:pt x="90243" y="-4829"/>
                  <a:pt x="120670" y="1786"/>
                </a:cubicBezTo>
                <a:cubicBezTo>
                  <a:pt x="151097" y="8401"/>
                  <a:pt x="177555" y="34858"/>
                  <a:pt x="182582" y="60523"/>
                </a:cubicBezTo>
                <a:cubicBezTo>
                  <a:pt x="187609" y="86188"/>
                  <a:pt x="159828" y="143338"/>
                  <a:pt x="150832" y="155773"/>
                </a:cubicBezTo>
                <a:cubicBezTo>
                  <a:pt x="141836" y="168209"/>
                  <a:pt x="132046" y="148100"/>
                  <a:pt x="128607" y="135136"/>
                </a:cubicBezTo>
                <a:cubicBezTo>
                  <a:pt x="125168" y="122172"/>
                  <a:pt x="146864" y="95448"/>
                  <a:pt x="130195" y="77986"/>
                </a:cubicBezTo>
                <a:cubicBezTo>
                  <a:pt x="113526" y="60524"/>
                  <a:pt x="1607" y="33536"/>
                  <a:pt x="20" y="2083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05EF43B9-66F2-406F-A4C2-3512465C9854}"/>
              </a:ext>
            </a:extLst>
          </p:cNvPr>
          <p:cNvSpPr/>
          <p:nvPr/>
        </p:nvSpPr>
        <p:spPr>
          <a:xfrm>
            <a:off x="4975088" y="4813262"/>
            <a:ext cx="387790" cy="172895"/>
          </a:xfrm>
          <a:custGeom>
            <a:avLst/>
            <a:gdLst>
              <a:gd name="connsiteX0" fmla="*/ 385900 w 387790"/>
              <a:gd name="connsiteY0" fmla="*/ 3213 h 172895"/>
              <a:gd name="connsiteX1" fmla="*/ 212862 w 387790"/>
              <a:gd name="connsiteY1" fmla="*/ 42901 h 172895"/>
              <a:gd name="connsiteX2" fmla="*/ 133487 w 387790"/>
              <a:gd name="connsiteY2" fmla="*/ 114338 h 172895"/>
              <a:gd name="connsiteX3" fmla="*/ 74750 w 387790"/>
              <a:gd name="connsiteY3" fmla="*/ 165138 h 172895"/>
              <a:gd name="connsiteX4" fmla="*/ 137 w 387790"/>
              <a:gd name="connsiteY4" fmla="*/ 168313 h 172895"/>
              <a:gd name="connsiteX5" fmla="*/ 57287 w 387790"/>
              <a:gd name="connsiteY5" fmla="*/ 122276 h 172895"/>
              <a:gd name="connsiteX6" fmla="*/ 95387 w 387790"/>
              <a:gd name="connsiteY6" fmla="*/ 60363 h 172895"/>
              <a:gd name="connsiteX7" fmla="*/ 176350 w 387790"/>
              <a:gd name="connsiteY7" fmla="*/ 36551 h 172895"/>
              <a:gd name="connsiteX8" fmla="*/ 298587 w 387790"/>
              <a:gd name="connsiteY8" fmla="*/ 7976 h 172895"/>
              <a:gd name="connsiteX9" fmla="*/ 385900 w 387790"/>
              <a:gd name="connsiteY9" fmla="*/ 3213 h 1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790" h="172895">
                <a:moveTo>
                  <a:pt x="385900" y="3213"/>
                </a:moveTo>
                <a:cubicBezTo>
                  <a:pt x="371613" y="9034"/>
                  <a:pt x="254931" y="24380"/>
                  <a:pt x="212862" y="42901"/>
                </a:cubicBezTo>
                <a:cubicBezTo>
                  <a:pt x="170793" y="61422"/>
                  <a:pt x="156506" y="93965"/>
                  <a:pt x="133487" y="114338"/>
                </a:cubicBezTo>
                <a:cubicBezTo>
                  <a:pt x="110468" y="134711"/>
                  <a:pt x="96975" y="156142"/>
                  <a:pt x="74750" y="165138"/>
                </a:cubicBezTo>
                <a:cubicBezTo>
                  <a:pt x="52525" y="174134"/>
                  <a:pt x="3048" y="175457"/>
                  <a:pt x="137" y="168313"/>
                </a:cubicBezTo>
                <a:cubicBezTo>
                  <a:pt x="-2774" y="161169"/>
                  <a:pt x="41412" y="140268"/>
                  <a:pt x="57287" y="122276"/>
                </a:cubicBezTo>
                <a:cubicBezTo>
                  <a:pt x="73162" y="104284"/>
                  <a:pt x="75543" y="74650"/>
                  <a:pt x="95387" y="60363"/>
                </a:cubicBezTo>
                <a:cubicBezTo>
                  <a:pt x="115231" y="46076"/>
                  <a:pt x="142483" y="45282"/>
                  <a:pt x="176350" y="36551"/>
                </a:cubicBezTo>
                <a:cubicBezTo>
                  <a:pt x="210217" y="27820"/>
                  <a:pt x="267366" y="16178"/>
                  <a:pt x="298587" y="7976"/>
                </a:cubicBezTo>
                <a:cubicBezTo>
                  <a:pt x="329808" y="-226"/>
                  <a:pt x="400187" y="-2608"/>
                  <a:pt x="385900" y="32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6E31E268-878E-4690-A2B9-070329C6D017}"/>
              </a:ext>
            </a:extLst>
          </p:cNvPr>
          <p:cNvSpPr/>
          <p:nvPr/>
        </p:nvSpPr>
        <p:spPr>
          <a:xfrm>
            <a:off x="3807216" y="4774057"/>
            <a:ext cx="237993" cy="107462"/>
          </a:xfrm>
          <a:custGeom>
            <a:avLst/>
            <a:gdLst>
              <a:gd name="connsiteX0" fmla="*/ 237734 w 237993"/>
              <a:gd name="connsiteY0" fmla="*/ 28131 h 107462"/>
              <a:gd name="connsiteX1" fmla="*/ 107559 w 237993"/>
              <a:gd name="connsiteY1" fmla="*/ 2731 h 107462"/>
              <a:gd name="connsiteX2" fmla="*/ 1197 w 237993"/>
              <a:gd name="connsiteY2" fmla="*/ 97981 h 107462"/>
              <a:gd name="connsiteX3" fmla="*/ 51997 w 237993"/>
              <a:gd name="connsiteY3" fmla="*/ 93218 h 107462"/>
              <a:gd name="connsiteX4" fmla="*/ 78984 w 237993"/>
              <a:gd name="connsiteY4" fmla="*/ 105918 h 107462"/>
              <a:gd name="connsiteX5" fmla="*/ 139309 w 237993"/>
              <a:gd name="connsiteY5" fmla="*/ 51943 h 107462"/>
              <a:gd name="connsiteX6" fmla="*/ 237734 w 237993"/>
              <a:gd name="connsiteY6" fmla="*/ 28131 h 1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93" h="107462">
                <a:moveTo>
                  <a:pt x="237734" y="28131"/>
                </a:moveTo>
                <a:cubicBezTo>
                  <a:pt x="232442" y="19929"/>
                  <a:pt x="146982" y="-8911"/>
                  <a:pt x="107559" y="2731"/>
                </a:cubicBezTo>
                <a:cubicBezTo>
                  <a:pt x="68136" y="14373"/>
                  <a:pt x="10457" y="82900"/>
                  <a:pt x="1197" y="97981"/>
                </a:cubicBezTo>
                <a:cubicBezTo>
                  <a:pt x="-8063" y="113062"/>
                  <a:pt x="39033" y="91895"/>
                  <a:pt x="51997" y="93218"/>
                </a:cubicBezTo>
                <a:cubicBezTo>
                  <a:pt x="64961" y="94541"/>
                  <a:pt x="64432" y="112797"/>
                  <a:pt x="78984" y="105918"/>
                </a:cubicBezTo>
                <a:cubicBezTo>
                  <a:pt x="93536" y="99039"/>
                  <a:pt x="112851" y="65437"/>
                  <a:pt x="139309" y="51943"/>
                </a:cubicBezTo>
                <a:cubicBezTo>
                  <a:pt x="165767" y="38449"/>
                  <a:pt x="243026" y="36333"/>
                  <a:pt x="237734" y="2813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D8D578D-B3A5-4E5D-A32E-F41E8EEF4770}"/>
              </a:ext>
            </a:extLst>
          </p:cNvPr>
          <p:cNvSpPr/>
          <p:nvPr/>
        </p:nvSpPr>
        <p:spPr>
          <a:xfrm>
            <a:off x="3871907" y="4937642"/>
            <a:ext cx="360526" cy="184253"/>
          </a:xfrm>
          <a:custGeom>
            <a:avLst/>
            <a:gdLst>
              <a:gd name="connsiteX0" fmla="*/ 68268 w 360526"/>
              <a:gd name="connsiteY0" fmla="*/ 10596 h 184253"/>
              <a:gd name="connsiteX1" fmla="*/ 130181 w 360526"/>
              <a:gd name="connsiteY1" fmla="*/ 116958 h 184253"/>
              <a:gd name="connsiteX2" fmla="*/ 263531 w 360526"/>
              <a:gd name="connsiteY2" fmla="*/ 167758 h 184253"/>
              <a:gd name="connsiteX3" fmla="*/ 358781 w 360526"/>
              <a:gd name="connsiteY3" fmla="*/ 183633 h 184253"/>
              <a:gd name="connsiteX4" fmla="*/ 180981 w 360526"/>
              <a:gd name="connsiteY4" fmla="*/ 150296 h 184253"/>
              <a:gd name="connsiteX5" fmla="*/ 92081 w 360526"/>
              <a:gd name="connsiteY5" fmla="*/ 102671 h 184253"/>
              <a:gd name="connsiteX6" fmla="*/ 49218 w 360526"/>
              <a:gd name="connsiteY6" fmla="*/ 66158 h 184253"/>
              <a:gd name="connsiteX7" fmla="*/ 6 w 360526"/>
              <a:gd name="connsiteY7" fmla="*/ 9008 h 184253"/>
              <a:gd name="connsiteX8" fmla="*/ 68268 w 360526"/>
              <a:gd name="connsiteY8" fmla="*/ 10596 h 1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526" h="184253">
                <a:moveTo>
                  <a:pt x="68268" y="10596"/>
                </a:moveTo>
                <a:cubicBezTo>
                  <a:pt x="89964" y="28588"/>
                  <a:pt x="97637" y="90764"/>
                  <a:pt x="130181" y="116958"/>
                </a:cubicBezTo>
                <a:cubicBezTo>
                  <a:pt x="162725" y="143152"/>
                  <a:pt x="225431" y="156646"/>
                  <a:pt x="263531" y="167758"/>
                </a:cubicBezTo>
                <a:cubicBezTo>
                  <a:pt x="301631" y="178870"/>
                  <a:pt x="372539" y="186543"/>
                  <a:pt x="358781" y="183633"/>
                </a:cubicBezTo>
                <a:cubicBezTo>
                  <a:pt x="345023" y="180723"/>
                  <a:pt x="225431" y="163790"/>
                  <a:pt x="180981" y="150296"/>
                </a:cubicBezTo>
                <a:cubicBezTo>
                  <a:pt x="136531" y="136802"/>
                  <a:pt x="114041" y="116694"/>
                  <a:pt x="92081" y="102671"/>
                </a:cubicBezTo>
                <a:cubicBezTo>
                  <a:pt x="70121" y="88648"/>
                  <a:pt x="64564" y="81768"/>
                  <a:pt x="49218" y="66158"/>
                </a:cubicBezTo>
                <a:cubicBezTo>
                  <a:pt x="33872" y="50548"/>
                  <a:pt x="-523" y="16681"/>
                  <a:pt x="6" y="9008"/>
                </a:cubicBezTo>
                <a:cubicBezTo>
                  <a:pt x="535" y="1335"/>
                  <a:pt x="46572" y="-7396"/>
                  <a:pt x="68268" y="1059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C97CC3F1-4CA7-4EE7-A97A-DA489D4915E2}"/>
              </a:ext>
            </a:extLst>
          </p:cNvPr>
          <p:cNvSpPr/>
          <p:nvPr/>
        </p:nvSpPr>
        <p:spPr>
          <a:xfrm>
            <a:off x="4270278" y="5026021"/>
            <a:ext cx="271590" cy="85816"/>
          </a:xfrm>
          <a:custGeom>
            <a:avLst/>
            <a:gdLst>
              <a:gd name="connsiteX0" fmla="*/ 266797 w 271590"/>
              <a:gd name="connsiteY0" fmla="*/ 4 h 85816"/>
              <a:gd name="connsiteX1" fmla="*/ 227110 w 271590"/>
              <a:gd name="connsiteY1" fmla="*/ 58742 h 85816"/>
              <a:gd name="connsiteX2" fmla="*/ 168372 w 271590"/>
              <a:gd name="connsiteY2" fmla="*/ 73029 h 85816"/>
              <a:gd name="connsiteX3" fmla="*/ 97 w 271590"/>
              <a:gd name="connsiteY3" fmla="*/ 85729 h 85816"/>
              <a:gd name="connsiteX4" fmla="*/ 193772 w 271590"/>
              <a:gd name="connsiteY4" fmla="*/ 77792 h 85816"/>
              <a:gd name="connsiteX5" fmla="*/ 260447 w 271590"/>
              <a:gd name="connsiteY5" fmla="*/ 61917 h 85816"/>
              <a:gd name="connsiteX6" fmla="*/ 266797 w 271590"/>
              <a:gd name="connsiteY6" fmla="*/ 4 h 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90" h="85816">
                <a:moveTo>
                  <a:pt x="266797" y="4"/>
                </a:moveTo>
                <a:cubicBezTo>
                  <a:pt x="261241" y="-525"/>
                  <a:pt x="243514" y="46571"/>
                  <a:pt x="227110" y="58742"/>
                </a:cubicBezTo>
                <a:cubicBezTo>
                  <a:pt x="210706" y="70913"/>
                  <a:pt x="206207" y="68531"/>
                  <a:pt x="168372" y="73029"/>
                </a:cubicBezTo>
                <a:cubicBezTo>
                  <a:pt x="130536" y="77527"/>
                  <a:pt x="-4136" y="84935"/>
                  <a:pt x="97" y="85729"/>
                </a:cubicBezTo>
                <a:cubicBezTo>
                  <a:pt x="4330" y="86523"/>
                  <a:pt x="150380" y="81761"/>
                  <a:pt x="193772" y="77792"/>
                </a:cubicBezTo>
                <a:cubicBezTo>
                  <a:pt x="237164" y="73823"/>
                  <a:pt x="244837" y="75146"/>
                  <a:pt x="260447" y="61917"/>
                </a:cubicBezTo>
                <a:cubicBezTo>
                  <a:pt x="276057" y="48688"/>
                  <a:pt x="272353" y="533"/>
                  <a:pt x="266797" y="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9F2D0B84-75C2-4F04-A88A-DD39221FC578}"/>
              </a:ext>
            </a:extLst>
          </p:cNvPr>
          <p:cNvSpPr/>
          <p:nvPr/>
        </p:nvSpPr>
        <p:spPr>
          <a:xfrm>
            <a:off x="3999084" y="5064120"/>
            <a:ext cx="284131" cy="68387"/>
          </a:xfrm>
          <a:custGeom>
            <a:avLst/>
            <a:gdLst>
              <a:gd name="connsiteX0" fmla="*/ 1416 w 284131"/>
              <a:gd name="connsiteY0" fmla="*/ 5 h 68387"/>
              <a:gd name="connsiteX1" fmla="*/ 134766 w 284131"/>
              <a:gd name="connsiteY1" fmla="*/ 44455 h 68387"/>
              <a:gd name="connsiteX2" fmla="*/ 283991 w 284131"/>
              <a:gd name="connsiteY2" fmla="*/ 55568 h 68387"/>
              <a:gd name="connsiteX3" fmla="*/ 160166 w 284131"/>
              <a:gd name="connsiteY3" fmla="*/ 68268 h 68387"/>
              <a:gd name="connsiteX4" fmla="*/ 69679 w 284131"/>
              <a:gd name="connsiteY4" fmla="*/ 47630 h 68387"/>
              <a:gd name="connsiteX5" fmla="*/ 1416 w 284131"/>
              <a:gd name="connsiteY5" fmla="*/ 5 h 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31" h="68387">
                <a:moveTo>
                  <a:pt x="1416" y="5"/>
                </a:moveTo>
                <a:cubicBezTo>
                  <a:pt x="12264" y="-524"/>
                  <a:pt x="87670" y="35194"/>
                  <a:pt x="134766" y="44455"/>
                </a:cubicBezTo>
                <a:cubicBezTo>
                  <a:pt x="181862" y="53716"/>
                  <a:pt x="279758" y="51599"/>
                  <a:pt x="283991" y="55568"/>
                </a:cubicBezTo>
                <a:cubicBezTo>
                  <a:pt x="288224" y="59537"/>
                  <a:pt x="195885" y="69591"/>
                  <a:pt x="160166" y="68268"/>
                </a:cubicBezTo>
                <a:cubicBezTo>
                  <a:pt x="124447" y="66945"/>
                  <a:pt x="94550" y="56891"/>
                  <a:pt x="69679" y="47630"/>
                </a:cubicBezTo>
                <a:cubicBezTo>
                  <a:pt x="44808" y="38369"/>
                  <a:pt x="-9432" y="534"/>
                  <a:pt x="1416" y="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A471778F-4D3C-4D4E-9ADA-66A0C18EADBB}"/>
              </a:ext>
            </a:extLst>
          </p:cNvPr>
          <p:cNvSpPr/>
          <p:nvPr/>
        </p:nvSpPr>
        <p:spPr>
          <a:xfrm>
            <a:off x="4467686" y="5280550"/>
            <a:ext cx="383697" cy="777160"/>
          </a:xfrm>
          <a:custGeom>
            <a:avLst/>
            <a:gdLst>
              <a:gd name="connsiteX0" fmla="*/ 180514 w 383697"/>
              <a:gd name="connsiteY0" fmla="*/ 1063 h 777160"/>
              <a:gd name="connsiteX1" fmla="*/ 164639 w 383697"/>
              <a:gd name="connsiteY1" fmla="*/ 123300 h 777160"/>
              <a:gd name="connsiteX2" fmla="*/ 115427 w 383697"/>
              <a:gd name="connsiteY2" fmla="*/ 209025 h 777160"/>
              <a:gd name="connsiteX3" fmla="*/ 48752 w 383697"/>
              <a:gd name="connsiteY3" fmla="*/ 282050 h 777160"/>
              <a:gd name="connsiteX4" fmla="*/ 31289 w 383697"/>
              <a:gd name="connsiteY4" fmla="*/ 459850 h 777160"/>
              <a:gd name="connsiteX5" fmla="*/ 120189 w 383697"/>
              <a:gd name="connsiteY5" fmla="*/ 526525 h 777160"/>
              <a:gd name="connsiteX6" fmla="*/ 255127 w 383697"/>
              <a:gd name="connsiteY6" fmla="*/ 593200 h 777160"/>
              <a:gd name="connsiteX7" fmla="*/ 369427 w 383697"/>
              <a:gd name="connsiteY7" fmla="*/ 663050 h 777160"/>
              <a:gd name="connsiteX8" fmla="*/ 380539 w 383697"/>
              <a:gd name="connsiteY8" fmla="*/ 747188 h 777160"/>
              <a:gd name="connsiteX9" fmla="*/ 377364 w 383697"/>
              <a:gd name="connsiteY9" fmla="*/ 709088 h 777160"/>
              <a:gd name="connsiteX10" fmla="*/ 313864 w 383697"/>
              <a:gd name="connsiteY10" fmla="*/ 731313 h 777160"/>
              <a:gd name="connsiteX11" fmla="*/ 185277 w 383697"/>
              <a:gd name="connsiteY11" fmla="*/ 772588 h 777160"/>
              <a:gd name="connsiteX12" fmla="*/ 18589 w 383697"/>
              <a:gd name="connsiteY12" fmla="*/ 612250 h 777160"/>
              <a:gd name="connsiteX13" fmla="*/ 12239 w 383697"/>
              <a:gd name="connsiteY13" fmla="*/ 291575 h 777160"/>
              <a:gd name="connsiteX14" fmla="*/ 91614 w 383697"/>
              <a:gd name="connsiteY14" fmla="*/ 197913 h 777160"/>
              <a:gd name="connsiteX15" fmla="*/ 180514 w 383697"/>
              <a:gd name="connsiteY15" fmla="*/ 1063 h 77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3697" h="777160">
                <a:moveTo>
                  <a:pt x="180514" y="1063"/>
                </a:moveTo>
                <a:cubicBezTo>
                  <a:pt x="192685" y="-11372"/>
                  <a:pt x="175487" y="88640"/>
                  <a:pt x="164639" y="123300"/>
                </a:cubicBezTo>
                <a:cubicBezTo>
                  <a:pt x="153791" y="157960"/>
                  <a:pt x="134741" y="182567"/>
                  <a:pt x="115427" y="209025"/>
                </a:cubicBezTo>
                <a:cubicBezTo>
                  <a:pt x="96113" y="235483"/>
                  <a:pt x="62775" y="240246"/>
                  <a:pt x="48752" y="282050"/>
                </a:cubicBezTo>
                <a:cubicBezTo>
                  <a:pt x="34729" y="323854"/>
                  <a:pt x="19383" y="419104"/>
                  <a:pt x="31289" y="459850"/>
                </a:cubicBezTo>
                <a:cubicBezTo>
                  <a:pt x="43195" y="500596"/>
                  <a:pt x="82883" y="504300"/>
                  <a:pt x="120189" y="526525"/>
                </a:cubicBezTo>
                <a:cubicBezTo>
                  <a:pt x="157495" y="548750"/>
                  <a:pt x="213587" y="570446"/>
                  <a:pt x="255127" y="593200"/>
                </a:cubicBezTo>
                <a:cubicBezTo>
                  <a:pt x="296667" y="615954"/>
                  <a:pt x="348525" y="637385"/>
                  <a:pt x="369427" y="663050"/>
                </a:cubicBezTo>
                <a:cubicBezTo>
                  <a:pt x="390329" y="688715"/>
                  <a:pt x="379216" y="739515"/>
                  <a:pt x="380539" y="747188"/>
                </a:cubicBezTo>
                <a:cubicBezTo>
                  <a:pt x="381862" y="754861"/>
                  <a:pt x="388477" y="711734"/>
                  <a:pt x="377364" y="709088"/>
                </a:cubicBezTo>
                <a:cubicBezTo>
                  <a:pt x="366251" y="706442"/>
                  <a:pt x="313864" y="731313"/>
                  <a:pt x="313864" y="731313"/>
                </a:cubicBezTo>
                <a:cubicBezTo>
                  <a:pt x="281850" y="741896"/>
                  <a:pt x="234490" y="792432"/>
                  <a:pt x="185277" y="772588"/>
                </a:cubicBezTo>
                <a:cubicBezTo>
                  <a:pt x="136064" y="752744"/>
                  <a:pt x="47429" y="692419"/>
                  <a:pt x="18589" y="612250"/>
                </a:cubicBezTo>
                <a:cubicBezTo>
                  <a:pt x="-10251" y="532081"/>
                  <a:pt x="68" y="360631"/>
                  <a:pt x="12239" y="291575"/>
                </a:cubicBezTo>
                <a:cubicBezTo>
                  <a:pt x="24410" y="222519"/>
                  <a:pt x="63568" y="242628"/>
                  <a:pt x="91614" y="197913"/>
                </a:cubicBezTo>
                <a:cubicBezTo>
                  <a:pt x="119660" y="153199"/>
                  <a:pt x="168343" y="13498"/>
                  <a:pt x="180514" y="106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153DB94C-D5CA-46AF-9A07-60989FB53DA3}"/>
              </a:ext>
            </a:extLst>
          </p:cNvPr>
          <p:cNvSpPr/>
          <p:nvPr/>
        </p:nvSpPr>
        <p:spPr>
          <a:xfrm>
            <a:off x="4639981" y="5052001"/>
            <a:ext cx="76580" cy="236960"/>
          </a:xfrm>
          <a:custGeom>
            <a:avLst/>
            <a:gdLst>
              <a:gd name="connsiteX0" fmla="*/ 76482 w 76580"/>
              <a:gd name="connsiteY0" fmla="*/ 1012 h 236960"/>
              <a:gd name="connsiteX1" fmla="*/ 20919 w 76580"/>
              <a:gd name="connsiteY1" fmla="*/ 199449 h 236960"/>
              <a:gd name="connsiteX2" fmla="*/ 282 w 76580"/>
              <a:gd name="connsiteY2" fmla="*/ 231199 h 236960"/>
              <a:gd name="connsiteX3" fmla="*/ 33619 w 76580"/>
              <a:gd name="connsiteY3" fmla="*/ 126424 h 236960"/>
              <a:gd name="connsiteX4" fmla="*/ 76482 w 76580"/>
              <a:gd name="connsiteY4" fmla="*/ 1012 h 23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80" h="236960">
                <a:moveTo>
                  <a:pt x="76482" y="1012"/>
                </a:moveTo>
                <a:cubicBezTo>
                  <a:pt x="74365" y="13183"/>
                  <a:pt x="33619" y="161085"/>
                  <a:pt x="20919" y="199449"/>
                </a:cubicBezTo>
                <a:cubicBezTo>
                  <a:pt x="8219" y="237814"/>
                  <a:pt x="-1835" y="243370"/>
                  <a:pt x="282" y="231199"/>
                </a:cubicBezTo>
                <a:cubicBezTo>
                  <a:pt x="2399" y="219028"/>
                  <a:pt x="21184" y="163201"/>
                  <a:pt x="33619" y="126424"/>
                </a:cubicBezTo>
                <a:cubicBezTo>
                  <a:pt x="46054" y="89647"/>
                  <a:pt x="78599" y="-11159"/>
                  <a:pt x="76482" y="10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BBD87589-CD12-49B8-AF97-7C23B77C53E8}"/>
              </a:ext>
            </a:extLst>
          </p:cNvPr>
          <p:cNvSpPr/>
          <p:nvPr/>
        </p:nvSpPr>
        <p:spPr>
          <a:xfrm>
            <a:off x="5089202" y="4668176"/>
            <a:ext cx="261118" cy="143272"/>
          </a:xfrm>
          <a:custGeom>
            <a:avLst/>
            <a:gdLst>
              <a:gd name="connsiteX0" fmla="*/ 260673 w 261118"/>
              <a:gd name="connsiteY0" fmla="*/ 662 h 143272"/>
              <a:gd name="connsiteX1" fmla="*/ 160661 w 261118"/>
              <a:gd name="connsiteY1" fmla="*/ 65749 h 143272"/>
              <a:gd name="connsiteX2" fmla="*/ 323 w 261118"/>
              <a:gd name="connsiteY2" fmla="*/ 141949 h 143272"/>
              <a:gd name="connsiteX3" fmla="*/ 122561 w 261118"/>
              <a:gd name="connsiteY3" fmla="*/ 107024 h 143272"/>
              <a:gd name="connsiteX4" fmla="*/ 260673 w 261118"/>
              <a:gd name="connsiteY4" fmla="*/ 662 h 14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18" h="143272">
                <a:moveTo>
                  <a:pt x="260673" y="662"/>
                </a:moveTo>
                <a:cubicBezTo>
                  <a:pt x="267023" y="-6217"/>
                  <a:pt x="204053" y="42201"/>
                  <a:pt x="160661" y="65749"/>
                </a:cubicBezTo>
                <a:cubicBezTo>
                  <a:pt x="117269" y="89297"/>
                  <a:pt x="6673" y="135070"/>
                  <a:pt x="323" y="141949"/>
                </a:cubicBezTo>
                <a:cubicBezTo>
                  <a:pt x="-6027" y="148828"/>
                  <a:pt x="82873" y="127662"/>
                  <a:pt x="122561" y="107024"/>
                </a:cubicBezTo>
                <a:cubicBezTo>
                  <a:pt x="162248" y="86387"/>
                  <a:pt x="254323" y="7541"/>
                  <a:pt x="260673" y="66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D8CA1B43-6A37-4683-8038-D72E08131B55}"/>
              </a:ext>
            </a:extLst>
          </p:cNvPr>
          <p:cNvSpPr/>
          <p:nvPr/>
        </p:nvSpPr>
        <p:spPr>
          <a:xfrm>
            <a:off x="4973477" y="5516598"/>
            <a:ext cx="81201" cy="141306"/>
          </a:xfrm>
          <a:custGeom>
            <a:avLst/>
            <a:gdLst>
              <a:gd name="connsiteX0" fmla="*/ 81123 w 81201"/>
              <a:gd name="connsiteY0" fmla="*/ 9490 h 141306"/>
              <a:gd name="connsiteX1" fmla="*/ 20798 w 81201"/>
              <a:gd name="connsiteY1" fmla="*/ 6315 h 141306"/>
              <a:gd name="connsiteX2" fmla="*/ 20798 w 81201"/>
              <a:gd name="connsiteY2" fmla="*/ 74577 h 141306"/>
              <a:gd name="connsiteX3" fmla="*/ 161 w 81201"/>
              <a:gd name="connsiteY3" fmla="*/ 141252 h 141306"/>
              <a:gd name="connsiteX4" fmla="*/ 33498 w 81201"/>
              <a:gd name="connsiteY4" fmla="*/ 63465 h 141306"/>
              <a:gd name="connsiteX5" fmla="*/ 81123 w 81201"/>
              <a:gd name="connsiteY5" fmla="*/ 9490 h 1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01" h="141306">
                <a:moveTo>
                  <a:pt x="81123" y="9490"/>
                </a:moveTo>
                <a:cubicBezTo>
                  <a:pt x="79006" y="-35"/>
                  <a:pt x="30852" y="-4533"/>
                  <a:pt x="20798" y="6315"/>
                </a:cubicBezTo>
                <a:cubicBezTo>
                  <a:pt x="10744" y="17163"/>
                  <a:pt x="24238" y="52087"/>
                  <a:pt x="20798" y="74577"/>
                </a:cubicBezTo>
                <a:cubicBezTo>
                  <a:pt x="17358" y="97067"/>
                  <a:pt x="-1956" y="143104"/>
                  <a:pt x="161" y="141252"/>
                </a:cubicBezTo>
                <a:cubicBezTo>
                  <a:pt x="2278" y="139400"/>
                  <a:pt x="25031" y="82250"/>
                  <a:pt x="33498" y="63465"/>
                </a:cubicBezTo>
                <a:cubicBezTo>
                  <a:pt x="41965" y="44680"/>
                  <a:pt x="83240" y="19015"/>
                  <a:pt x="81123" y="94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683E97D6-57F8-4D4A-BDBD-34F109DBA183}"/>
              </a:ext>
            </a:extLst>
          </p:cNvPr>
          <p:cNvSpPr/>
          <p:nvPr/>
        </p:nvSpPr>
        <p:spPr>
          <a:xfrm>
            <a:off x="3556542" y="3745450"/>
            <a:ext cx="1068313" cy="1320772"/>
          </a:xfrm>
          <a:custGeom>
            <a:avLst/>
            <a:gdLst>
              <a:gd name="connsiteX0" fmla="*/ 1040858 w 1068313"/>
              <a:gd name="connsiteY0" fmla="*/ 211870 h 1320772"/>
              <a:gd name="connsiteX1" fmla="*/ 1015458 w 1068313"/>
              <a:gd name="connsiteY1" fmla="*/ 166150 h 1320772"/>
              <a:gd name="connsiteX2" fmla="*/ 639538 w 1068313"/>
              <a:gd name="connsiteY2" fmla="*/ 54390 h 1320772"/>
              <a:gd name="connsiteX3" fmla="*/ 228058 w 1068313"/>
              <a:gd name="connsiteY3" fmla="*/ 470950 h 1320772"/>
              <a:gd name="connsiteX4" fmla="*/ 121378 w 1068313"/>
              <a:gd name="connsiteY4" fmla="*/ 887510 h 1320772"/>
              <a:gd name="connsiteX5" fmla="*/ 151858 w 1068313"/>
              <a:gd name="connsiteY5" fmla="*/ 1166910 h 1320772"/>
              <a:gd name="connsiteX6" fmla="*/ 95978 w 1068313"/>
              <a:gd name="connsiteY6" fmla="*/ 1319310 h 1320772"/>
              <a:gd name="connsiteX7" fmla="*/ 29938 w 1068313"/>
              <a:gd name="connsiteY7" fmla="*/ 1080550 h 1320772"/>
              <a:gd name="connsiteX8" fmla="*/ 9618 w 1068313"/>
              <a:gd name="connsiteY8" fmla="*/ 907830 h 1320772"/>
              <a:gd name="connsiteX9" fmla="*/ 182338 w 1068313"/>
              <a:gd name="connsiteY9" fmla="*/ 323630 h 1320772"/>
              <a:gd name="connsiteX10" fmla="*/ 370298 w 1068313"/>
              <a:gd name="connsiteY10" fmla="*/ 69630 h 1320772"/>
              <a:gd name="connsiteX11" fmla="*/ 598898 w 1068313"/>
              <a:gd name="connsiteY11" fmla="*/ 3590 h 1320772"/>
              <a:gd name="connsiteX12" fmla="*/ 781778 w 1068313"/>
              <a:gd name="connsiteY12" fmla="*/ 28990 h 1320772"/>
              <a:gd name="connsiteX13" fmla="*/ 1040858 w 1068313"/>
              <a:gd name="connsiteY13" fmla="*/ 211870 h 132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8313" h="1320772">
                <a:moveTo>
                  <a:pt x="1040858" y="211870"/>
                </a:moveTo>
                <a:cubicBezTo>
                  <a:pt x="1079805" y="234730"/>
                  <a:pt x="1082345" y="192397"/>
                  <a:pt x="1015458" y="166150"/>
                </a:cubicBezTo>
                <a:cubicBezTo>
                  <a:pt x="948571" y="139903"/>
                  <a:pt x="770771" y="3590"/>
                  <a:pt x="639538" y="54390"/>
                </a:cubicBezTo>
                <a:cubicBezTo>
                  <a:pt x="508305" y="105190"/>
                  <a:pt x="314418" y="332097"/>
                  <a:pt x="228058" y="470950"/>
                </a:cubicBezTo>
                <a:cubicBezTo>
                  <a:pt x="141698" y="609803"/>
                  <a:pt x="134078" y="771517"/>
                  <a:pt x="121378" y="887510"/>
                </a:cubicBezTo>
                <a:cubicBezTo>
                  <a:pt x="108678" y="1003503"/>
                  <a:pt x="156091" y="1094943"/>
                  <a:pt x="151858" y="1166910"/>
                </a:cubicBezTo>
                <a:cubicBezTo>
                  <a:pt x="147625" y="1238877"/>
                  <a:pt x="116298" y="1333703"/>
                  <a:pt x="95978" y="1319310"/>
                </a:cubicBezTo>
                <a:cubicBezTo>
                  <a:pt x="75658" y="1304917"/>
                  <a:pt x="44331" y="1149130"/>
                  <a:pt x="29938" y="1080550"/>
                </a:cubicBezTo>
                <a:cubicBezTo>
                  <a:pt x="15545" y="1011970"/>
                  <a:pt x="-15782" y="1033983"/>
                  <a:pt x="9618" y="907830"/>
                </a:cubicBezTo>
                <a:cubicBezTo>
                  <a:pt x="35018" y="781677"/>
                  <a:pt x="122225" y="463330"/>
                  <a:pt x="182338" y="323630"/>
                </a:cubicBezTo>
                <a:cubicBezTo>
                  <a:pt x="242451" y="183930"/>
                  <a:pt x="300871" y="122970"/>
                  <a:pt x="370298" y="69630"/>
                </a:cubicBezTo>
                <a:cubicBezTo>
                  <a:pt x="439725" y="16290"/>
                  <a:pt x="530318" y="10363"/>
                  <a:pt x="598898" y="3590"/>
                </a:cubicBezTo>
                <a:cubicBezTo>
                  <a:pt x="667478" y="-3183"/>
                  <a:pt x="706425" y="-3183"/>
                  <a:pt x="781778" y="28990"/>
                </a:cubicBezTo>
                <a:cubicBezTo>
                  <a:pt x="857131" y="61163"/>
                  <a:pt x="1001911" y="189010"/>
                  <a:pt x="1040858" y="211870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BBF9904-982C-4007-8900-CEBDF373519B}"/>
              </a:ext>
            </a:extLst>
          </p:cNvPr>
          <p:cNvSpPr/>
          <p:nvPr/>
        </p:nvSpPr>
        <p:spPr>
          <a:xfrm>
            <a:off x="3683000" y="5013334"/>
            <a:ext cx="985947" cy="1181023"/>
          </a:xfrm>
          <a:custGeom>
            <a:avLst/>
            <a:gdLst>
              <a:gd name="connsiteX0" fmla="*/ 50800 w 985947"/>
              <a:gd name="connsiteY0" fmla="*/ 626 h 1181023"/>
              <a:gd name="connsiteX1" fmla="*/ 96520 w 985947"/>
              <a:gd name="connsiteY1" fmla="*/ 219066 h 1181023"/>
              <a:gd name="connsiteX2" fmla="*/ 360680 w 985947"/>
              <a:gd name="connsiteY2" fmla="*/ 442586 h 1181023"/>
              <a:gd name="connsiteX3" fmla="*/ 487680 w 985947"/>
              <a:gd name="connsiteY3" fmla="*/ 843906 h 1181023"/>
              <a:gd name="connsiteX4" fmla="*/ 701040 w 985947"/>
              <a:gd name="connsiteY4" fmla="*/ 1001386 h 1181023"/>
              <a:gd name="connsiteX5" fmla="*/ 985520 w 985947"/>
              <a:gd name="connsiteY5" fmla="*/ 1021706 h 1181023"/>
              <a:gd name="connsiteX6" fmla="*/ 762000 w 985947"/>
              <a:gd name="connsiteY6" fmla="*/ 1087746 h 1181023"/>
              <a:gd name="connsiteX7" fmla="*/ 624840 w 985947"/>
              <a:gd name="connsiteY7" fmla="*/ 1143626 h 1181023"/>
              <a:gd name="connsiteX8" fmla="*/ 381000 w 985947"/>
              <a:gd name="connsiteY8" fmla="*/ 1163946 h 1181023"/>
              <a:gd name="connsiteX9" fmla="*/ 309880 w 985947"/>
              <a:gd name="connsiteY9" fmla="*/ 884546 h 1181023"/>
              <a:gd name="connsiteX10" fmla="*/ 238760 w 985947"/>
              <a:gd name="connsiteY10" fmla="*/ 625466 h 1181023"/>
              <a:gd name="connsiteX11" fmla="*/ 45720 w 985947"/>
              <a:gd name="connsiteY11" fmla="*/ 325746 h 1181023"/>
              <a:gd name="connsiteX12" fmla="*/ 0 w 985947"/>
              <a:gd name="connsiteY12" fmla="*/ 158106 h 1181023"/>
              <a:gd name="connsiteX13" fmla="*/ 50800 w 985947"/>
              <a:gd name="connsiteY13" fmla="*/ 626 h 11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5947" h="1181023">
                <a:moveTo>
                  <a:pt x="50800" y="626"/>
                </a:moveTo>
                <a:cubicBezTo>
                  <a:pt x="66887" y="10786"/>
                  <a:pt x="44873" y="145406"/>
                  <a:pt x="96520" y="219066"/>
                </a:cubicBezTo>
                <a:cubicBezTo>
                  <a:pt x="148167" y="292726"/>
                  <a:pt x="295487" y="338446"/>
                  <a:pt x="360680" y="442586"/>
                </a:cubicBezTo>
                <a:cubicBezTo>
                  <a:pt x="425873" y="546726"/>
                  <a:pt x="430953" y="750773"/>
                  <a:pt x="487680" y="843906"/>
                </a:cubicBezTo>
                <a:cubicBezTo>
                  <a:pt x="544407" y="937039"/>
                  <a:pt x="618067" y="971753"/>
                  <a:pt x="701040" y="1001386"/>
                </a:cubicBezTo>
                <a:cubicBezTo>
                  <a:pt x="784013" y="1031019"/>
                  <a:pt x="975360" y="1007313"/>
                  <a:pt x="985520" y="1021706"/>
                </a:cubicBezTo>
                <a:cubicBezTo>
                  <a:pt x="995680" y="1036099"/>
                  <a:pt x="822113" y="1067426"/>
                  <a:pt x="762000" y="1087746"/>
                </a:cubicBezTo>
                <a:cubicBezTo>
                  <a:pt x="701887" y="1108066"/>
                  <a:pt x="688340" y="1130926"/>
                  <a:pt x="624840" y="1143626"/>
                </a:cubicBezTo>
                <a:cubicBezTo>
                  <a:pt x="561340" y="1156326"/>
                  <a:pt x="433493" y="1207126"/>
                  <a:pt x="381000" y="1163946"/>
                </a:cubicBezTo>
                <a:cubicBezTo>
                  <a:pt x="328507" y="1120766"/>
                  <a:pt x="333587" y="974293"/>
                  <a:pt x="309880" y="884546"/>
                </a:cubicBezTo>
                <a:cubicBezTo>
                  <a:pt x="286173" y="794799"/>
                  <a:pt x="282787" y="718599"/>
                  <a:pt x="238760" y="625466"/>
                </a:cubicBezTo>
                <a:cubicBezTo>
                  <a:pt x="194733" y="532333"/>
                  <a:pt x="85513" y="403639"/>
                  <a:pt x="45720" y="325746"/>
                </a:cubicBezTo>
                <a:cubicBezTo>
                  <a:pt x="5927" y="247853"/>
                  <a:pt x="0" y="209753"/>
                  <a:pt x="0" y="158106"/>
                </a:cubicBezTo>
                <a:cubicBezTo>
                  <a:pt x="0" y="106459"/>
                  <a:pt x="34713" y="-9534"/>
                  <a:pt x="50800" y="62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97880AA4-0B44-4057-BB5D-185EC5CE06A3}"/>
              </a:ext>
            </a:extLst>
          </p:cNvPr>
          <p:cNvSpPr/>
          <p:nvPr/>
        </p:nvSpPr>
        <p:spPr>
          <a:xfrm>
            <a:off x="4410003" y="6387889"/>
            <a:ext cx="695820" cy="168514"/>
          </a:xfrm>
          <a:custGeom>
            <a:avLst/>
            <a:gdLst>
              <a:gd name="connsiteX0" fmla="*/ 25472 w 695820"/>
              <a:gd name="connsiteY0" fmla="*/ 211 h 168514"/>
              <a:gd name="connsiteX1" fmla="*/ 323922 w 695820"/>
              <a:gd name="connsiteY1" fmla="*/ 82761 h 168514"/>
              <a:gd name="connsiteX2" fmla="*/ 695397 w 695820"/>
              <a:gd name="connsiteY2" fmla="*/ 66886 h 168514"/>
              <a:gd name="connsiteX3" fmla="*/ 393772 w 695820"/>
              <a:gd name="connsiteY3" fmla="*/ 124036 h 168514"/>
              <a:gd name="connsiteX4" fmla="*/ 206447 w 695820"/>
              <a:gd name="connsiteY4" fmla="*/ 168486 h 168514"/>
              <a:gd name="connsiteX5" fmla="*/ 76272 w 695820"/>
              <a:gd name="connsiteY5" fmla="*/ 117686 h 168514"/>
              <a:gd name="connsiteX6" fmla="*/ 22297 w 695820"/>
              <a:gd name="connsiteY6" fmla="*/ 60536 h 168514"/>
              <a:gd name="connsiteX7" fmla="*/ 25472 w 695820"/>
              <a:gd name="connsiteY7" fmla="*/ 211 h 16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820" h="168514">
                <a:moveTo>
                  <a:pt x="25472" y="211"/>
                </a:moveTo>
                <a:cubicBezTo>
                  <a:pt x="75743" y="3915"/>
                  <a:pt x="212268" y="71649"/>
                  <a:pt x="323922" y="82761"/>
                </a:cubicBezTo>
                <a:cubicBezTo>
                  <a:pt x="435576" y="93873"/>
                  <a:pt x="683755" y="60007"/>
                  <a:pt x="695397" y="66886"/>
                </a:cubicBezTo>
                <a:cubicBezTo>
                  <a:pt x="707039" y="73765"/>
                  <a:pt x="475264" y="107103"/>
                  <a:pt x="393772" y="124036"/>
                </a:cubicBezTo>
                <a:cubicBezTo>
                  <a:pt x="312280" y="140969"/>
                  <a:pt x="259364" y="169544"/>
                  <a:pt x="206447" y="168486"/>
                </a:cubicBezTo>
                <a:cubicBezTo>
                  <a:pt x="153530" y="167428"/>
                  <a:pt x="106964" y="135678"/>
                  <a:pt x="76272" y="117686"/>
                </a:cubicBezTo>
                <a:cubicBezTo>
                  <a:pt x="45580" y="99694"/>
                  <a:pt x="31293" y="78528"/>
                  <a:pt x="22297" y="60536"/>
                </a:cubicBezTo>
                <a:cubicBezTo>
                  <a:pt x="13301" y="42544"/>
                  <a:pt x="-24799" y="-3493"/>
                  <a:pt x="25472" y="21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0FC69155-D437-4607-9438-F06F2109D9B3}"/>
              </a:ext>
            </a:extLst>
          </p:cNvPr>
          <p:cNvSpPr/>
          <p:nvPr/>
        </p:nvSpPr>
        <p:spPr>
          <a:xfrm>
            <a:off x="4087213" y="6181725"/>
            <a:ext cx="1050503" cy="565736"/>
          </a:xfrm>
          <a:custGeom>
            <a:avLst/>
            <a:gdLst>
              <a:gd name="connsiteX0" fmla="*/ 253012 w 1050503"/>
              <a:gd name="connsiteY0" fmla="*/ 66784 h 635695"/>
              <a:gd name="connsiteX1" fmla="*/ 294287 w 1050503"/>
              <a:gd name="connsiteY1" fmla="*/ 314434 h 635695"/>
              <a:gd name="connsiteX2" fmla="*/ 472087 w 1050503"/>
              <a:gd name="connsiteY2" fmla="*/ 466834 h 635695"/>
              <a:gd name="connsiteX3" fmla="*/ 538762 w 1050503"/>
              <a:gd name="connsiteY3" fmla="*/ 552559 h 635695"/>
              <a:gd name="connsiteX4" fmla="*/ 878487 w 1050503"/>
              <a:gd name="connsiteY4" fmla="*/ 628759 h 635695"/>
              <a:gd name="connsiteX5" fmla="*/ 1024537 w 1050503"/>
              <a:gd name="connsiteY5" fmla="*/ 619234 h 635695"/>
              <a:gd name="connsiteX6" fmla="*/ 357787 w 1050503"/>
              <a:gd name="connsiteY6" fmla="*/ 514459 h 635695"/>
              <a:gd name="connsiteX7" fmla="*/ 151412 w 1050503"/>
              <a:gd name="connsiteY7" fmla="*/ 362059 h 635695"/>
              <a:gd name="connsiteX8" fmla="*/ 18062 w 1050503"/>
              <a:gd name="connsiteY8" fmla="*/ 123934 h 635695"/>
              <a:gd name="connsiteX9" fmla="*/ 24412 w 1050503"/>
              <a:gd name="connsiteY9" fmla="*/ 35034 h 635695"/>
              <a:gd name="connsiteX10" fmla="*/ 230787 w 1050503"/>
              <a:gd name="connsiteY10" fmla="*/ 109 h 635695"/>
              <a:gd name="connsiteX11" fmla="*/ 253012 w 1050503"/>
              <a:gd name="connsiteY11" fmla="*/ 66784 h 63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503" h="635695">
                <a:moveTo>
                  <a:pt x="253012" y="66784"/>
                </a:moveTo>
                <a:cubicBezTo>
                  <a:pt x="263595" y="119172"/>
                  <a:pt x="257775" y="247759"/>
                  <a:pt x="294287" y="314434"/>
                </a:cubicBezTo>
                <a:cubicBezTo>
                  <a:pt x="330799" y="381109"/>
                  <a:pt x="431341" y="427146"/>
                  <a:pt x="472087" y="466834"/>
                </a:cubicBezTo>
                <a:cubicBezTo>
                  <a:pt x="512833" y="506522"/>
                  <a:pt x="471029" y="525572"/>
                  <a:pt x="538762" y="552559"/>
                </a:cubicBezTo>
                <a:cubicBezTo>
                  <a:pt x="606495" y="579547"/>
                  <a:pt x="797525" y="617647"/>
                  <a:pt x="878487" y="628759"/>
                </a:cubicBezTo>
                <a:cubicBezTo>
                  <a:pt x="959450" y="639872"/>
                  <a:pt x="1111320" y="638284"/>
                  <a:pt x="1024537" y="619234"/>
                </a:cubicBezTo>
                <a:cubicBezTo>
                  <a:pt x="937754" y="600184"/>
                  <a:pt x="503308" y="557322"/>
                  <a:pt x="357787" y="514459"/>
                </a:cubicBezTo>
                <a:cubicBezTo>
                  <a:pt x="212266" y="471597"/>
                  <a:pt x="208033" y="427146"/>
                  <a:pt x="151412" y="362059"/>
                </a:cubicBezTo>
                <a:cubicBezTo>
                  <a:pt x="94791" y="296972"/>
                  <a:pt x="39229" y="178438"/>
                  <a:pt x="18062" y="123934"/>
                </a:cubicBezTo>
                <a:cubicBezTo>
                  <a:pt x="-3105" y="69430"/>
                  <a:pt x="-11042" y="55672"/>
                  <a:pt x="24412" y="35034"/>
                </a:cubicBezTo>
                <a:cubicBezTo>
                  <a:pt x="59866" y="14396"/>
                  <a:pt x="193216" y="-1478"/>
                  <a:pt x="230787" y="109"/>
                </a:cubicBezTo>
                <a:cubicBezTo>
                  <a:pt x="268358" y="1696"/>
                  <a:pt x="242429" y="14396"/>
                  <a:pt x="253012" y="6678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774D6CCB-2BEC-4932-86F3-C8883515804D}"/>
              </a:ext>
            </a:extLst>
          </p:cNvPr>
          <p:cNvSpPr/>
          <p:nvPr/>
        </p:nvSpPr>
        <p:spPr>
          <a:xfrm>
            <a:off x="4471974" y="5159375"/>
            <a:ext cx="162176" cy="374719"/>
          </a:xfrm>
          <a:custGeom>
            <a:avLst/>
            <a:gdLst>
              <a:gd name="connsiteX0" fmla="*/ 130189 w 162176"/>
              <a:gd name="connsiteY0" fmla="*/ 0 h 374719"/>
              <a:gd name="connsiteX1" fmla="*/ 161939 w 162176"/>
              <a:gd name="connsiteY1" fmla="*/ 80963 h 374719"/>
              <a:gd name="connsiteX2" fmla="*/ 111139 w 162176"/>
              <a:gd name="connsiteY2" fmla="*/ 220663 h 374719"/>
              <a:gd name="connsiteX3" fmla="*/ 68276 w 162176"/>
              <a:gd name="connsiteY3" fmla="*/ 298450 h 374719"/>
              <a:gd name="connsiteX4" fmla="*/ 15889 w 162176"/>
              <a:gd name="connsiteY4" fmla="*/ 346075 h 374719"/>
              <a:gd name="connsiteX5" fmla="*/ 14 w 162176"/>
              <a:gd name="connsiteY5" fmla="*/ 373063 h 374719"/>
              <a:gd name="connsiteX6" fmla="*/ 14301 w 162176"/>
              <a:gd name="connsiteY6" fmla="*/ 298450 h 374719"/>
              <a:gd name="connsiteX7" fmla="*/ 66689 w 162176"/>
              <a:gd name="connsiteY7" fmla="*/ 201613 h 374719"/>
              <a:gd name="connsiteX8" fmla="*/ 130189 w 162176"/>
              <a:gd name="connsiteY8" fmla="*/ 80963 h 374719"/>
              <a:gd name="connsiteX9" fmla="*/ 130189 w 162176"/>
              <a:gd name="connsiteY9" fmla="*/ 0 h 37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76" h="374719">
                <a:moveTo>
                  <a:pt x="130189" y="0"/>
                </a:moveTo>
                <a:cubicBezTo>
                  <a:pt x="135481" y="0"/>
                  <a:pt x="165114" y="44186"/>
                  <a:pt x="161939" y="80963"/>
                </a:cubicBezTo>
                <a:cubicBezTo>
                  <a:pt x="158764" y="117740"/>
                  <a:pt x="126749" y="184415"/>
                  <a:pt x="111139" y="220663"/>
                </a:cubicBezTo>
                <a:cubicBezTo>
                  <a:pt x="95529" y="256911"/>
                  <a:pt x="84151" y="277548"/>
                  <a:pt x="68276" y="298450"/>
                </a:cubicBezTo>
                <a:cubicBezTo>
                  <a:pt x="52401" y="319352"/>
                  <a:pt x="27266" y="333640"/>
                  <a:pt x="15889" y="346075"/>
                </a:cubicBezTo>
                <a:cubicBezTo>
                  <a:pt x="4512" y="358511"/>
                  <a:pt x="279" y="381000"/>
                  <a:pt x="14" y="373063"/>
                </a:cubicBezTo>
                <a:cubicBezTo>
                  <a:pt x="-251" y="365126"/>
                  <a:pt x="3189" y="327025"/>
                  <a:pt x="14301" y="298450"/>
                </a:cubicBezTo>
                <a:cubicBezTo>
                  <a:pt x="25413" y="269875"/>
                  <a:pt x="47374" y="237861"/>
                  <a:pt x="66689" y="201613"/>
                </a:cubicBezTo>
                <a:cubicBezTo>
                  <a:pt x="86004" y="165365"/>
                  <a:pt x="118547" y="111390"/>
                  <a:pt x="130189" y="80963"/>
                </a:cubicBezTo>
                <a:cubicBezTo>
                  <a:pt x="141831" y="50536"/>
                  <a:pt x="124897" y="0"/>
                  <a:pt x="130189" y="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24C72249-54BE-4831-95B3-249ABF8ACF07}"/>
              </a:ext>
            </a:extLst>
          </p:cNvPr>
          <p:cNvSpPr/>
          <p:nvPr/>
        </p:nvSpPr>
        <p:spPr>
          <a:xfrm>
            <a:off x="5090145" y="5506748"/>
            <a:ext cx="201761" cy="189390"/>
          </a:xfrm>
          <a:custGeom>
            <a:avLst/>
            <a:gdLst>
              <a:gd name="connsiteX0" fmla="*/ 2555 w 201761"/>
              <a:gd name="connsiteY0" fmla="*/ 1877 h 189390"/>
              <a:gd name="connsiteX1" fmla="*/ 99393 w 201761"/>
              <a:gd name="connsiteY1" fmla="*/ 119352 h 189390"/>
              <a:gd name="connsiteX2" fmla="*/ 200993 w 201761"/>
              <a:gd name="connsiteY2" fmla="*/ 186027 h 189390"/>
              <a:gd name="connsiteX3" fmla="*/ 142255 w 201761"/>
              <a:gd name="connsiteY3" fmla="*/ 179677 h 189390"/>
              <a:gd name="connsiteX4" fmla="*/ 72405 w 201761"/>
              <a:gd name="connsiteY4" fmla="*/ 181265 h 189390"/>
              <a:gd name="connsiteX5" fmla="*/ 40655 w 201761"/>
              <a:gd name="connsiteY5" fmla="*/ 103477 h 189390"/>
              <a:gd name="connsiteX6" fmla="*/ 27955 w 201761"/>
              <a:gd name="connsiteY6" fmla="*/ 49502 h 189390"/>
              <a:gd name="connsiteX7" fmla="*/ 2555 w 201761"/>
              <a:gd name="connsiteY7" fmla="*/ 1877 h 1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761" h="189390">
                <a:moveTo>
                  <a:pt x="2555" y="1877"/>
                </a:moveTo>
                <a:cubicBezTo>
                  <a:pt x="14461" y="13519"/>
                  <a:pt x="66320" y="88660"/>
                  <a:pt x="99393" y="119352"/>
                </a:cubicBezTo>
                <a:cubicBezTo>
                  <a:pt x="132466" y="150044"/>
                  <a:pt x="193849" y="175973"/>
                  <a:pt x="200993" y="186027"/>
                </a:cubicBezTo>
                <a:cubicBezTo>
                  <a:pt x="208137" y="196081"/>
                  <a:pt x="163686" y="180471"/>
                  <a:pt x="142255" y="179677"/>
                </a:cubicBezTo>
                <a:cubicBezTo>
                  <a:pt x="120824" y="178883"/>
                  <a:pt x="89338" y="193965"/>
                  <a:pt x="72405" y="181265"/>
                </a:cubicBezTo>
                <a:cubicBezTo>
                  <a:pt x="55472" y="168565"/>
                  <a:pt x="48063" y="125437"/>
                  <a:pt x="40655" y="103477"/>
                </a:cubicBezTo>
                <a:cubicBezTo>
                  <a:pt x="33247" y="81517"/>
                  <a:pt x="31924" y="62996"/>
                  <a:pt x="27955" y="49502"/>
                </a:cubicBezTo>
                <a:cubicBezTo>
                  <a:pt x="23986" y="36008"/>
                  <a:pt x="-9351" y="-9765"/>
                  <a:pt x="2555" y="187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06A334AA-6AF4-497B-9687-9387D2969586}"/>
              </a:ext>
            </a:extLst>
          </p:cNvPr>
          <p:cNvSpPr/>
          <p:nvPr/>
        </p:nvSpPr>
        <p:spPr>
          <a:xfrm>
            <a:off x="5280172" y="4921798"/>
            <a:ext cx="657370" cy="1325997"/>
          </a:xfrm>
          <a:custGeom>
            <a:avLst/>
            <a:gdLst>
              <a:gd name="connsiteX0" fmla="*/ 515261 w 657370"/>
              <a:gd name="connsiteY0" fmla="*/ 1569 h 1325997"/>
              <a:gd name="connsiteX1" fmla="*/ 587228 w 657370"/>
              <a:gd name="connsiteY1" fmla="*/ 137035 h 1325997"/>
              <a:gd name="connsiteX2" fmla="*/ 494095 w 657370"/>
              <a:gd name="connsiteY2" fmla="*/ 361402 h 1325997"/>
              <a:gd name="connsiteX3" fmla="*/ 206228 w 657370"/>
              <a:gd name="connsiteY3" fmla="*/ 704302 h 1325997"/>
              <a:gd name="connsiteX4" fmla="*/ 49595 w 657370"/>
              <a:gd name="connsiteY4" fmla="*/ 810135 h 1325997"/>
              <a:gd name="connsiteX5" fmla="*/ 3028 w 657370"/>
              <a:gd name="connsiteY5" fmla="*/ 882102 h 1325997"/>
              <a:gd name="connsiteX6" fmla="*/ 32661 w 657370"/>
              <a:gd name="connsiteY6" fmla="*/ 1148802 h 1325997"/>
              <a:gd name="connsiteX7" fmla="*/ 257028 w 657370"/>
              <a:gd name="connsiteY7" fmla="*/ 1318135 h 1325997"/>
              <a:gd name="connsiteX8" fmla="*/ 312061 w 657370"/>
              <a:gd name="connsiteY8" fmla="*/ 894802 h 1325997"/>
              <a:gd name="connsiteX9" fmla="*/ 489861 w 657370"/>
              <a:gd name="connsiteY9" fmla="*/ 556135 h 1325997"/>
              <a:gd name="connsiteX10" fmla="*/ 604161 w 657370"/>
              <a:gd name="connsiteY10" fmla="*/ 285202 h 1325997"/>
              <a:gd name="connsiteX11" fmla="*/ 654961 w 657370"/>
              <a:gd name="connsiteY11" fmla="*/ 77769 h 1325997"/>
              <a:gd name="connsiteX12" fmla="*/ 515261 w 657370"/>
              <a:gd name="connsiteY12" fmla="*/ 1569 h 132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7370" h="1325997">
                <a:moveTo>
                  <a:pt x="515261" y="1569"/>
                </a:moveTo>
                <a:cubicBezTo>
                  <a:pt x="503972" y="11447"/>
                  <a:pt x="590756" y="77063"/>
                  <a:pt x="587228" y="137035"/>
                </a:cubicBezTo>
                <a:cubicBezTo>
                  <a:pt x="583700" y="197007"/>
                  <a:pt x="557595" y="266858"/>
                  <a:pt x="494095" y="361402"/>
                </a:cubicBezTo>
                <a:cubicBezTo>
                  <a:pt x="430595" y="455946"/>
                  <a:pt x="280311" y="629513"/>
                  <a:pt x="206228" y="704302"/>
                </a:cubicBezTo>
                <a:cubicBezTo>
                  <a:pt x="132145" y="779091"/>
                  <a:pt x="83462" y="780502"/>
                  <a:pt x="49595" y="810135"/>
                </a:cubicBezTo>
                <a:cubicBezTo>
                  <a:pt x="15728" y="839768"/>
                  <a:pt x="5850" y="825657"/>
                  <a:pt x="3028" y="882102"/>
                </a:cubicBezTo>
                <a:cubicBezTo>
                  <a:pt x="206" y="938547"/>
                  <a:pt x="-9672" y="1076130"/>
                  <a:pt x="32661" y="1148802"/>
                </a:cubicBezTo>
                <a:cubicBezTo>
                  <a:pt x="74994" y="1221474"/>
                  <a:pt x="210461" y="1360468"/>
                  <a:pt x="257028" y="1318135"/>
                </a:cubicBezTo>
                <a:cubicBezTo>
                  <a:pt x="303595" y="1275802"/>
                  <a:pt x="273256" y="1021802"/>
                  <a:pt x="312061" y="894802"/>
                </a:cubicBezTo>
                <a:cubicBezTo>
                  <a:pt x="350866" y="767802"/>
                  <a:pt x="441178" y="657735"/>
                  <a:pt x="489861" y="556135"/>
                </a:cubicBezTo>
                <a:cubicBezTo>
                  <a:pt x="538544" y="454535"/>
                  <a:pt x="576644" y="364930"/>
                  <a:pt x="604161" y="285202"/>
                </a:cubicBezTo>
                <a:cubicBezTo>
                  <a:pt x="631678" y="205474"/>
                  <a:pt x="666955" y="125747"/>
                  <a:pt x="654961" y="77769"/>
                </a:cubicBezTo>
                <a:cubicBezTo>
                  <a:pt x="642967" y="29791"/>
                  <a:pt x="526550" y="-8309"/>
                  <a:pt x="515261" y="156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F8BDB388-3986-416E-A31D-BD90DD669BBD}"/>
              </a:ext>
            </a:extLst>
          </p:cNvPr>
          <p:cNvSpPr/>
          <p:nvPr/>
        </p:nvSpPr>
        <p:spPr>
          <a:xfrm>
            <a:off x="5595276" y="4812343"/>
            <a:ext cx="381830" cy="1296438"/>
          </a:xfrm>
          <a:custGeom>
            <a:avLst/>
            <a:gdLst>
              <a:gd name="connsiteX0" fmla="*/ 338799 w 381830"/>
              <a:gd name="connsiteY0" fmla="*/ 957 h 1296438"/>
              <a:gd name="connsiteX1" fmla="*/ 376899 w 381830"/>
              <a:gd name="connsiteY1" fmla="*/ 277182 h 1296438"/>
              <a:gd name="connsiteX2" fmla="*/ 214974 w 381830"/>
              <a:gd name="connsiteY2" fmla="*/ 1045532 h 1296438"/>
              <a:gd name="connsiteX3" fmla="*/ 75274 w 381830"/>
              <a:gd name="connsiteY3" fmla="*/ 1194757 h 1296438"/>
              <a:gd name="connsiteX4" fmla="*/ 11774 w 381830"/>
              <a:gd name="connsiteY4" fmla="*/ 1296357 h 1296438"/>
              <a:gd name="connsiteX5" fmla="*/ 11774 w 381830"/>
              <a:gd name="connsiteY5" fmla="*/ 1178882 h 1296438"/>
              <a:gd name="connsiteX6" fmla="*/ 132424 w 381830"/>
              <a:gd name="connsiteY6" fmla="*/ 896307 h 1296438"/>
              <a:gd name="connsiteX7" fmla="*/ 303874 w 381830"/>
              <a:gd name="connsiteY7" fmla="*/ 515307 h 1296438"/>
              <a:gd name="connsiteX8" fmla="*/ 326099 w 381830"/>
              <a:gd name="connsiteY8" fmla="*/ 353382 h 1296438"/>
              <a:gd name="connsiteX9" fmla="*/ 338799 w 381830"/>
              <a:gd name="connsiteY9" fmla="*/ 957 h 129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830" h="1296438">
                <a:moveTo>
                  <a:pt x="338799" y="957"/>
                </a:moveTo>
                <a:cubicBezTo>
                  <a:pt x="347266" y="-11743"/>
                  <a:pt x="397536" y="103086"/>
                  <a:pt x="376899" y="277182"/>
                </a:cubicBezTo>
                <a:cubicBezTo>
                  <a:pt x="356262" y="451278"/>
                  <a:pt x="265245" y="892603"/>
                  <a:pt x="214974" y="1045532"/>
                </a:cubicBezTo>
                <a:cubicBezTo>
                  <a:pt x="164703" y="1198461"/>
                  <a:pt x="109141" y="1152953"/>
                  <a:pt x="75274" y="1194757"/>
                </a:cubicBezTo>
                <a:cubicBezTo>
                  <a:pt x="41407" y="1236561"/>
                  <a:pt x="22357" y="1299003"/>
                  <a:pt x="11774" y="1296357"/>
                </a:cubicBezTo>
                <a:cubicBezTo>
                  <a:pt x="1191" y="1293711"/>
                  <a:pt x="-8334" y="1245557"/>
                  <a:pt x="11774" y="1178882"/>
                </a:cubicBezTo>
                <a:cubicBezTo>
                  <a:pt x="31882" y="1112207"/>
                  <a:pt x="83741" y="1006903"/>
                  <a:pt x="132424" y="896307"/>
                </a:cubicBezTo>
                <a:cubicBezTo>
                  <a:pt x="181107" y="785711"/>
                  <a:pt x="271595" y="605795"/>
                  <a:pt x="303874" y="515307"/>
                </a:cubicBezTo>
                <a:cubicBezTo>
                  <a:pt x="336153" y="424820"/>
                  <a:pt x="315516" y="435403"/>
                  <a:pt x="326099" y="353382"/>
                </a:cubicBezTo>
                <a:cubicBezTo>
                  <a:pt x="336682" y="271361"/>
                  <a:pt x="330332" y="13657"/>
                  <a:pt x="338799" y="95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D4341D96-ABDC-4082-9AD9-A974F9EC3B7A}"/>
              </a:ext>
            </a:extLst>
          </p:cNvPr>
          <p:cNvSpPr/>
          <p:nvPr/>
        </p:nvSpPr>
        <p:spPr>
          <a:xfrm>
            <a:off x="5147919" y="3511479"/>
            <a:ext cx="682097" cy="699220"/>
          </a:xfrm>
          <a:custGeom>
            <a:avLst/>
            <a:gdLst>
              <a:gd name="connsiteX0" fmla="*/ 1931 w 682097"/>
              <a:gd name="connsiteY0" fmla="*/ 311221 h 699220"/>
              <a:gd name="connsiteX1" fmla="*/ 338481 w 682097"/>
              <a:gd name="connsiteY1" fmla="*/ 95321 h 699220"/>
              <a:gd name="connsiteX2" fmla="*/ 541681 w 682097"/>
              <a:gd name="connsiteY2" fmla="*/ 71 h 699220"/>
              <a:gd name="connsiteX3" fmla="*/ 586131 w 682097"/>
              <a:gd name="connsiteY3" fmla="*/ 108021 h 699220"/>
              <a:gd name="connsiteX4" fmla="*/ 668681 w 682097"/>
              <a:gd name="connsiteY4" fmla="*/ 381071 h 699220"/>
              <a:gd name="connsiteX5" fmla="*/ 675031 w 682097"/>
              <a:gd name="connsiteY5" fmla="*/ 698571 h 699220"/>
              <a:gd name="connsiteX6" fmla="*/ 598831 w 682097"/>
              <a:gd name="connsiteY6" fmla="*/ 469971 h 699220"/>
              <a:gd name="connsiteX7" fmla="*/ 567081 w 682097"/>
              <a:gd name="connsiteY7" fmla="*/ 349321 h 699220"/>
              <a:gd name="connsiteX8" fmla="*/ 560731 w 682097"/>
              <a:gd name="connsiteY8" fmla="*/ 215971 h 699220"/>
              <a:gd name="connsiteX9" fmla="*/ 503581 w 682097"/>
              <a:gd name="connsiteY9" fmla="*/ 139771 h 699220"/>
              <a:gd name="connsiteX10" fmla="*/ 1931 w 682097"/>
              <a:gd name="connsiteY10" fmla="*/ 311221 h 69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2097" h="699220">
                <a:moveTo>
                  <a:pt x="1931" y="311221"/>
                </a:moveTo>
                <a:cubicBezTo>
                  <a:pt x="-25586" y="303813"/>
                  <a:pt x="248523" y="147179"/>
                  <a:pt x="338481" y="95321"/>
                </a:cubicBezTo>
                <a:cubicBezTo>
                  <a:pt x="428439" y="43463"/>
                  <a:pt x="500406" y="-2046"/>
                  <a:pt x="541681" y="71"/>
                </a:cubicBezTo>
                <a:cubicBezTo>
                  <a:pt x="582956" y="2188"/>
                  <a:pt x="564964" y="44521"/>
                  <a:pt x="586131" y="108021"/>
                </a:cubicBezTo>
                <a:cubicBezTo>
                  <a:pt x="607298" y="171521"/>
                  <a:pt x="653864" y="282646"/>
                  <a:pt x="668681" y="381071"/>
                </a:cubicBezTo>
                <a:cubicBezTo>
                  <a:pt x="683498" y="479496"/>
                  <a:pt x="686673" y="683755"/>
                  <a:pt x="675031" y="698571"/>
                </a:cubicBezTo>
                <a:cubicBezTo>
                  <a:pt x="663389" y="713387"/>
                  <a:pt x="598831" y="469971"/>
                  <a:pt x="598831" y="469971"/>
                </a:cubicBezTo>
                <a:cubicBezTo>
                  <a:pt x="580839" y="411763"/>
                  <a:pt x="573431" y="391654"/>
                  <a:pt x="567081" y="349321"/>
                </a:cubicBezTo>
                <a:cubicBezTo>
                  <a:pt x="560731" y="306988"/>
                  <a:pt x="571314" y="250896"/>
                  <a:pt x="560731" y="215971"/>
                </a:cubicBezTo>
                <a:cubicBezTo>
                  <a:pt x="550148" y="181046"/>
                  <a:pt x="590364" y="118604"/>
                  <a:pt x="503581" y="139771"/>
                </a:cubicBezTo>
                <a:cubicBezTo>
                  <a:pt x="416798" y="160938"/>
                  <a:pt x="29448" y="318629"/>
                  <a:pt x="1931" y="31122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A7F7CDD2-19D9-4EE2-8E3B-63807395E815}"/>
              </a:ext>
            </a:extLst>
          </p:cNvPr>
          <p:cNvSpPr/>
          <p:nvPr/>
        </p:nvSpPr>
        <p:spPr>
          <a:xfrm>
            <a:off x="3805736" y="3835286"/>
            <a:ext cx="780276" cy="500820"/>
          </a:xfrm>
          <a:custGeom>
            <a:avLst/>
            <a:gdLst>
              <a:gd name="connsiteX0" fmla="*/ 778964 w 780276"/>
              <a:gd name="connsiteY0" fmla="*/ 131347 h 500820"/>
              <a:gd name="connsiteX1" fmla="*/ 321764 w 780276"/>
              <a:gd name="connsiteY1" fmla="*/ 80547 h 500820"/>
              <a:gd name="connsiteX2" fmla="*/ 88931 w 780276"/>
              <a:gd name="connsiteY2" fmla="*/ 338781 h 500820"/>
              <a:gd name="connsiteX3" fmla="*/ 31 w 780276"/>
              <a:gd name="connsiteY3" fmla="*/ 499647 h 500820"/>
              <a:gd name="connsiteX4" fmla="*/ 80464 w 780276"/>
              <a:gd name="connsiteY4" fmla="*/ 258347 h 500820"/>
              <a:gd name="connsiteX5" fmla="*/ 215931 w 780276"/>
              <a:gd name="connsiteY5" fmla="*/ 118647 h 500820"/>
              <a:gd name="connsiteX6" fmla="*/ 452997 w 780276"/>
              <a:gd name="connsiteY6" fmla="*/ 114 h 500820"/>
              <a:gd name="connsiteX7" fmla="*/ 778964 w 780276"/>
              <a:gd name="connsiteY7" fmla="*/ 131347 h 50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276" h="500820">
                <a:moveTo>
                  <a:pt x="778964" y="131347"/>
                </a:moveTo>
                <a:cubicBezTo>
                  <a:pt x="757092" y="144752"/>
                  <a:pt x="436769" y="45975"/>
                  <a:pt x="321764" y="80547"/>
                </a:cubicBezTo>
                <a:cubicBezTo>
                  <a:pt x="206759" y="115119"/>
                  <a:pt x="142553" y="268931"/>
                  <a:pt x="88931" y="338781"/>
                </a:cubicBezTo>
                <a:cubicBezTo>
                  <a:pt x="35309" y="408631"/>
                  <a:pt x="1442" y="513053"/>
                  <a:pt x="31" y="499647"/>
                </a:cubicBezTo>
                <a:cubicBezTo>
                  <a:pt x="-1380" y="486241"/>
                  <a:pt x="44481" y="321847"/>
                  <a:pt x="80464" y="258347"/>
                </a:cubicBezTo>
                <a:cubicBezTo>
                  <a:pt x="116447" y="194847"/>
                  <a:pt x="153842" y="161686"/>
                  <a:pt x="215931" y="118647"/>
                </a:cubicBezTo>
                <a:cubicBezTo>
                  <a:pt x="278020" y="75608"/>
                  <a:pt x="362686" y="-3414"/>
                  <a:pt x="452997" y="114"/>
                </a:cubicBezTo>
                <a:cubicBezTo>
                  <a:pt x="543308" y="3642"/>
                  <a:pt x="800836" y="117942"/>
                  <a:pt x="778964" y="13134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F33E2765-4F35-4771-8680-A31308AF0C06}"/>
              </a:ext>
            </a:extLst>
          </p:cNvPr>
          <p:cNvSpPr/>
          <p:nvPr/>
        </p:nvSpPr>
        <p:spPr>
          <a:xfrm>
            <a:off x="3750420" y="4690704"/>
            <a:ext cx="238281" cy="72529"/>
          </a:xfrm>
          <a:custGeom>
            <a:avLst/>
            <a:gdLst>
              <a:gd name="connsiteX0" fmla="*/ 218330 w 238281"/>
              <a:gd name="connsiteY0" fmla="*/ 19409 h 72529"/>
              <a:gd name="connsiteX1" fmla="*/ 7193 w 238281"/>
              <a:gd name="connsiteY1" fmla="*/ 359 h 72529"/>
              <a:gd name="connsiteX2" fmla="*/ 51643 w 238281"/>
              <a:gd name="connsiteY2" fmla="*/ 33696 h 72529"/>
              <a:gd name="connsiteX3" fmla="*/ 75455 w 238281"/>
              <a:gd name="connsiteY3" fmla="*/ 41634 h 72529"/>
              <a:gd name="connsiteX4" fmla="*/ 118318 w 238281"/>
              <a:gd name="connsiteY4" fmla="*/ 68621 h 72529"/>
              <a:gd name="connsiteX5" fmla="*/ 218330 w 238281"/>
              <a:gd name="connsiteY5" fmla="*/ 70209 h 72529"/>
              <a:gd name="connsiteX6" fmla="*/ 218330 w 238281"/>
              <a:gd name="connsiteY6" fmla="*/ 19409 h 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1" h="72529">
                <a:moveTo>
                  <a:pt x="218330" y="19409"/>
                </a:moveTo>
                <a:cubicBezTo>
                  <a:pt x="183141" y="7767"/>
                  <a:pt x="34974" y="-2022"/>
                  <a:pt x="7193" y="359"/>
                </a:cubicBezTo>
                <a:cubicBezTo>
                  <a:pt x="-20588" y="2740"/>
                  <a:pt x="40266" y="26817"/>
                  <a:pt x="51643" y="33696"/>
                </a:cubicBezTo>
                <a:cubicBezTo>
                  <a:pt x="63020" y="40575"/>
                  <a:pt x="64343" y="35813"/>
                  <a:pt x="75455" y="41634"/>
                </a:cubicBezTo>
                <a:cubicBezTo>
                  <a:pt x="86567" y="47455"/>
                  <a:pt x="94506" y="63859"/>
                  <a:pt x="118318" y="68621"/>
                </a:cubicBezTo>
                <a:cubicBezTo>
                  <a:pt x="142130" y="73383"/>
                  <a:pt x="201926" y="73648"/>
                  <a:pt x="218330" y="70209"/>
                </a:cubicBezTo>
                <a:cubicBezTo>
                  <a:pt x="234734" y="66770"/>
                  <a:pt x="253519" y="31051"/>
                  <a:pt x="218330" y="1940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80AA04C-1A3E-48F9-A9F1-C2CAC4509F3F}"/>
              </a:ext>
            </a:extLst>
          </p:cNvPr>
          <p:cNvSpPr/>
          <p:nvPr/>
        </p:nvSpPr>
        <p:spPr>
          <a:xfrm>
            <a:off x="3728983" y="4927591"/>
            <a:ext cx="406656" cy="243027"/>
          </a:xfrm>
          <a:custGeom>
            <a:avLst/>
            <a:gdLst>
              <a:gd name="connsiteX0" fmla="*/ 55 w 406656"/>
              <a:gd name="connsiteY0" fmla="*/ 9 h 243027"/>
              <a:gd name="connsiteX1" fmla="*/ 133405 w 406656"/>
              <a:gd name="connsiteY1" fmla="*/ 131772 h 243027"/>
              <a:gd name="connsiteX2" fmla="*/ 258817 w 406656"/>
              <a:gd name="connsiteY2" fmla="*/ 207972 h 243027"/>
              <a:gd name="connsiteX3" fmla="*/ 406455 w 406656"/>
              <a:gd name="connsiteY3" fmla="*/ 242897 h 243027"/>
              <a:gd name="connsiteX4" fmla="*/ 287392 w 406656"/>
              <a:gd name="connsiteY4" fmla="*/ 215909 h 243027"/>
              <a:gd name="connsiteX5" fmla="*/ 149280 w 406656"/>
              <a:gd name="connsiteY5" fmla="*/ 125422 h 243027"/>
              <a:gd name="connsiteX6" fmla="*/ 55 w 406656"/>
              <a:gd name="connsiteY6" fmla="*/ 9 h 24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656" h="243027">
                <a:moveTo>
                  <a:pt x="55" y="9"/>
                </a:moveTo>
                <a:cubicBezTo>
                  <a:pt x="-2591" y="1067"/>
                  <a:pt x="90278" y="97112"/>
                  <a:pt x="133405" y="131772"/>
                </a:cubicBezTo>
                <a:cubicBezTo>
                  <a:pt x="176532" y="166433"/>
                  <a:pt x="213309" y="189451"/>
                  <a:pt x="258817" y="207972"/>
                </a:cubicBezTo>
                <a:cubicBezTo>
                  <a:pt x="304325" y="226493"/>
                  <a:pt x="401693" y="241574"/>
                  <a:pt x="406455" y="242897"/>
                </a:cubicBezTo>
                <a:cubicBezTo>
                  <a:pt x="411217" y="244220"/>
                  <a:pt x="330255" y="235488"/>
                  <a:pt x="287392" y="215909"/>
                </a:cubicBezTo>
                <a:cubicBezTo>
                  <a:pt x="244530" y="196330"/>
                  <a:pt x="195317" y="161141"/>
                  <a:pt x="149280" y="125422"/>
                </a:cubicBezTo>
                <a:cubicBezTo>
                  <a:pt x="103243" y="89703"/>
                  <a:pt x="2701" y="-1049"/>
                  <a:pt x="55" y="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6EC1D6D9-A9BE-46DF-86DF-B6448CBFFD2D}"/>
              </a:ext>
            </a:extLst>
          </p:cNvPr>
          <p:cNvSpPr/>
          <p:nvPr/>
        </p:nvSpPr>
        <p:spPr>
          <a:xfrm>
            <a:off x="5344483" y="4989111"/>
            <a:ext cx="332680" cy="164046"/>
          </a:xfrm>
          <a:custGeom>
            <a:avLst/>
            <a:gdLst>
              <a:gd name="connsiteX0" fmla="*/ 630 w 332680"/>
              <a:gd name="connsiteY0" fmla="*/ 163914 h 164046"/>
              <a:gd name="connsiteX1" fmla="*/ 286380 w 332680"/>
              <a:gd name="connsiteY1" fmla="*/ 86127 h 164046"/>
              <a:gd name="connsiteX2" fmla="*/ 332417 w 332680"/>
              <a:gd name="connsiteY2" fmla="*/ 402 h 164046"/>
              <a:gd name="connsiteX3" fmla="*/ 300667 w 332680"/>
              <a:gd name="connsiteY3" fmla="*/ 55964 h 164046"/>
              <a:gd name="connsiteX4" fmla="*/ 211767 w 332680"/>
              <a:gd name="connsiteY4" fmla="*/ 103589 h 164046"/>
              <a:gd name="connsiteX5" fmla="*/ 630 w 332680"/>
              <a:gd name="connsiteY5" fmla="*/ 163914 h 1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680" h="164046">
                <a:moveTo>
                  <a:pt x="630" y="163914"/>
                </a:moveTo>
                <a:cubicBezTo>
                  <a:pt x="13065" y="161004"/>
                  <a:pt x="231082" y="113379"/>
                  <a:pt x="286380" y="86127"/>
                </a:cubicBezTo>
                <a:cubicBezTo>
                  <a:pt x="341678" y="58875"/>
                  <a:pt x="330036" y="5429"/>
                  <a:pt x="332417" y="402"/>
                </a:cubicBezTo>
                <a:cubicBezTo>
                  <a:pt x="334798" y="-4625"/>
                  <a:pt x="320775" y="38766"/>
                  <a:pt x="300667" y="55964"/>
                </a:cubicBezTo>
                <a:cubicBezTo>
                  <a:pt x="280559" y="73162"/>
                  <a:pt x="260186" y="86126"/>
                  <a:pt x="211767" y="103589"/>
                </a:cubicBezTo>
                <a:cubicBezTo>
                  <a:pt x="163348" y="121051"/>
                  <a:pt x="-11805" y="166824"/>
                  <a:pt x="630" y="1639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01F571D7-058F-4EC6-BEF2-357BFF5E7B11}"/>
              </a:ext>
            </a:extLst>
          </p:cNvPr>
          <p:cNvSpPr/>
          <p:nvPr/>
        </p:nvSpPr>
        <p:spPr>
          <a:xfrm>
            <a:off x="4850506" y="4816222"/>
            <a:ext cx="183996" cy="52059"/>
          </a:xfrm>
          <a:custGeom>
            <a:avLst/>
            <a:gdLst>
              <a:gd name="connsiteX0" fmla="*/ 180282 w 183996"/>
              <a:gd name="connsiteY0" fmla="*/ 253 h 52059"/>
              <a:gd name="connsiteX1" fmla="*/ 894 w 183996"/>
              <a:gd name="connsiteY1" fmla="*/ 51053 h 52059"/>
              <a:gd name="connsiteX2" fmla="*/ 113607 w 183996"/>
              <a:gd name="connsiteY2" fmla="*/ 32003 h 52059"/>
              <a:gd name="connsiteX3" fmla="*/ 180282 w 183996"/>
              <a:gd name="connsiteY3" fmla="*/ 253 h 5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996" h="52059">
                <a:moveTo>
                  <a:pt x="180282" y="253"/>
                </a:moveTo>
                <a:cubicBezTo>
                  <a:pt x="161496" y="3428"/>
                  <a:pt x="12006" y="45761"/>
                  <a:pt x="894" y="51053"/>
                </a:cubicBezTo>
                <a:cubicBezTo>
                  <a:pt x="-10219" y="56345"/>
                  <a:pt x="85296" y="39411"/>
                  <a:pt x="113607" y="32003"/>
                </a:cubicBezTo>
                <a:cubicBezTo>
                  <a:pt x="141917" y="24595"/>
                  <a:pt x="199068" y="-2922"/>
                  <a:pt x="180282" y="25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789A9FC6-AF20-4571-BE0C-8E8D7E499A80}"/>
              </a:ext>
            </a:extLst>
          </p:cNvPr>
          <p:cNvSpPr/>
          <p:nvPr/>
        </p:nvSpPr>
        <p:spPr>
          <a:xfrm>
            <a:off x="4693925" y="4899008"/>
            <a:ext cx="94025" cy="146134"/>
          </a:xfrm>
          <a:custGeom>
            <a:avLst/>
            <a:gdLst>
              <a:gd name="connsiteX0" fmla="*/ 93975 w 94025"/>
              <a:gd name="connsiteY0" fmla="*/ 17 h 146134"/>
              <a:gd name="connsiteX1" fmla="*/ 30475 w 94025"/>
              <a:gd name="connsiteY1" fmla="*/ 104792 h 146134"/>
              <a:gd name="connsiteX2" fmla="*/ 313 w 94025"/>
              <a:gd name="connsiteY2" fmla="*/ 146067 h 146134"/>
              <a:gd name="connsiteX3" fmla="*/ 19363 w 94025"/>
              <a:gd name="connsiteY3" fmla="*/ 96855 h 146134"/>
              <a:gd name="connsiteX4" fmla="*/ 93975 w 94025"/>
              <a:gd name="connsiteY4" fmla="*/ 17 h 14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25" h="146134">
                <a:moveTo>
                  <a:pt x="93975" y="17"/>
                </a:moveTo>
                <a:cubicBezTo>
                  <a:pt x="95827" y="1340"/>
                  <a:pt x="46085" y="80451"/>
                  <a:pt x="30475" y="104792"/>
                </a:cubicBezTo>
                <a:cubicBezTo>
                  <a:pt x="14865" y="129133"/>
                  <a:pt x="2165" y="147390"/>
                  <a:pt x="313" y="146067"/>
                </a:cubicBezTo>
                <a:cubicBezTo>
                  <a:pt x="-1539" y="144744"/>
                  <a:pt x="4811" y="119874"/>
                  <a:pt x="19363" y="96855"/>
                </a:cubicBezTo>
                <a:cubicBezTo>
                  <a:pt x="33915" y="73836"/>
                  <a:pt x="92123" y="-1306"/>
                  <a:pt x="93975" y="1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2EBF86EE-B0EA-489B-AA2E-5D6345ED1C27}"/>
              </a:ext>
            </a:extLst>
          </p:cNvPr>
          <p:cNvSpPr/>
          <p:nvPr/>
        </p:nvSpPr>
        <p:spPr>
          <a:xfrm>
            <a:off x="4694248" y="6479091"/>
            <a:ext cx="388972" cy="103742"/>
          </a:xfrm>
          <a:custGeom>
            <a:avLst/>
            <a:gdLst>
              <a:gd name="connsiteX0" fmla="*/ 519 w 388972"/>
              <a:gd name="connsiteY0" fmla="*/ 103742 h 103742"/>
              <a:gd name="connsiteX1" fmla="*/ 373052 w 388972"/>
              <a:gd name="connsiteY1" fmla="*/ 10609 h 103742"/>
              <a:gd name="connsiteX2" fmla="*/ 292619 w 388972"/>
              <a:gd name="connsiteY2" fmla="*/ 10609 h 103742"/>
              <a:gd name="connsiteX3" fmla="*/ 519 w 388972"/>
              <a:gd name="connsiteY3" fmla="*/ 103742 h 10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72" h="103742">
                <a:moveTo>
                  <a:pt x="519" y="103742"/>
                </a:moveTo>
                <a:cubicBezTo>
                  <a:pt x="13924" y="103742"/>
                  <a:pt x="324369" y="26131"/>
                  <a:pt x="373052" y="10609"/>
                </a:cubicBezTo>
                <a:cubicBezTo>
                  <a:pt x="421735" y="-4913"/>
                  <a:pt x="348358" y="-2091"/>
                  <a:pt x="292619" y="10609"/>
                </a:cubicBezTo>
                <a:cubicBezTo>
                  <a:pt x="236880" y="23309"/>
                  <a:pt x="-12886" y="103742"/>
                  <a:pt x="519" y="1037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542DB1D0-D8A7-4687-866D-0AF978D4ADAB}"/>
              </a:ext>
            </a:extLst>
          </p:cNvPr>
          <p:cNvSpPr/>
          <p:nvPr/>
        </p:nvSpPr>
        <p:spPr>
          <a:xfrm>
            <a:off x="5082668" y="6310330"/>
            <a:ext cx="380829" cy="190380"/>
          </a:xfrm>
          <a:custGeom>
            <a:avLst/>
            <a:gdLst>
              <a:gd name="connsiteX0" fmla="*/ 10032 w 380829"/>
              <a:gd name="connsiteY0" fmla="*/ 187837 h 190380"/>
              <a:gd name="connsiteX1" fmla="*/ 310599 w 380829"/>
              <a:gd name="connsiteY1" fmla="*/ 73537 h 190380"/>
              <a:gd name="connsiteX2" fmla="*/ 365632 w 380829"/>
              <a:gd name="connsiteY2" fmla="*/ 1570 h 190380"/>
              <a:gd name="connsiteX3" fmla="*/ 94699 w 380829"/>
              <a:gd name="connsiteY3" fmla="*/ 141270 h 190380"/>
              <a:gd name="connsiteX4" fmla="*/ 10032 w 380829"/>
              <a:gd name="connsiteY4" fmla="*/ 187837 h 1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829" h="190380">
                <a:moveTo>
                  <a:pt x="10032" y="187837"/>
                </a:moveTo>
                <a:cubicBezTo>
                  <a:pt x="46015" y="176548"/>
                  <a:pt x="251332" y="104581"/>
                  <a:pt x="310599" y="73537"/>
                </a:cubicBezTo>
                <a:cubicBezTo>
                  <a:pt x="369866" y="42493"/>
                  <a:pt x="401615" y="-9719"/>
                  <a:pt x="365632" y="1570"/>
                </a:cubicBezTo>
                <a:cubicBezTo>
                  <a:pt x="329649" y="12859"/>
                  <a:pt x="146910" y="111637"/>
                  <a:pt x="94699" y="141270"/>
                </a:cubicBezTo>
                <a:cubicBezTo>
                  <a:pt x="42488" y="170903"/>
                  <a:pt x="-25951" y="199126"/>
                  <a:pt x="10032" y="18783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EB4183B3-8FB8-4E9E-9715-BECA778D5420}"/>
              </a:ext>
            </a:extLst>
          </p:cNvPr>
          <p:cNvSpPr/>
          <p:nvPr/>
        </p:nvSpPr>
        <p:spPr>
          <a:xfrm>
            <a:off x="4113975" y="6365507"/>
            <a:ext cx="1047388" cy="408416"/>
          </a:xfrm>
          <a:custGeom>
            <a:avLst/>
            <a:gdLst>
              <a:gd name="connsiteX0" fmla="*/ 10350 w 1047388"/>
              <a:gd name="connsiteY0" fmla="*/ 368 h 408416"/>
              <a:gd name="connsiteX1" fmla="*/ 129413 w 1047388"/>
              <a:gd name="connsiteY1" fmla="*/ 155943 h 408416"/>
              <a:gd name="connsiteX2" fmla="*/ 345313 w 1047388"/>
              <a:gd name="connsiteY2" fmla="*/ 281356 h 408416"/>
              <a:gd name="connsiteX3" fmla="*/ 504063 w 1047388"/>
              <a:gd name="connsiteY3" fmla="*/ 333743 h 408416"/>
              <a:gd name="connsiteX4" fmla="*/ 729488 w 1047388"/>
              <a:gd name="connsiteY4" fmla="*/ 405181 h 408416"/>
              <a:gd name="connsiteX5" fmla="*/ 956500 w 1047388"/>
              <a:gd name="connsiteY5" fmla="*/ 386131 h 408416"/>
              <a:gd name="connsiteX6" fmla="*/ 1029525 w 1047388"/>
              <a:gd name="connsiteY6" fmla="*/ 322631 h 408416"/>
              <a:gd name="connsiteX7" fmla="*/ 640588 w 1047388"/>
              <a:gd name="connsiteY7" fmla="*/ 408356 h 408416"/>
              <a:gd name="connsiteX8" fmla="*/ 337375 w 1047388"/>
              <a:gd name="connsiteY8" fmla="*/ 306756 h 408416"/>
              <a:gd name="connsiteX9" fmla="*/ 42100 w 1047388"/>
              <a:gd name="connsiteY9" fmla="*/ 117843 h 408416"/>
              <a:gd name="connsiteX10" fmla="*/ 10350 w 1047388"/>
              <a:gd name="connsiteY10" fmla="*/ 368 h 40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388" h="408416">
                <a:moveTo>
                  <a:pt x="10350" y="368"/>
                </a:moveTo>
                <a:cubicBezTo>
                  <a:pt x="24902" y="6718"/>
                  <a:pt x="73586" y="109112"/>
                  <a:pt x="129413" y="155943"/>
                </a:cubicBezTo>
                <a:cubicBezTo>
                  <a:pt x="185240" y="202774"/>
                  <a:pt x="282871" y="251723"/>
                  <a:pt x="345313" y="281356"/>
                </a:cubicBezTo>
                <a:cubicBezTo>
                  <a:pt x="407755" y="310989"/>
                  <a:pt x="504063" y="333743"/>
                  <a:pt x="504063" y="333743"/>
                </a:cubicBezTo>
                <a:cubicBezTo>
                  <a:pt x="568092" y="354380"/>
                  <a:pt x="654082" y="396450"/>
                  <a:pt x="729488" y="405181"/>
                </a:cubicBezTo>
                <a:cubicBezTo>
                  <a:pt x="804894" y="413912"/>
                  <a:pt x="906494" y="399889"/>
                  <a:pt x="956500" y="386131"/>
                </a:cubicBezTo>
                <a:cubicBezTo>
                  <a:pt x="1006506" y="372373"/>
                  <a:pt x="1082177" y="318927"/>
                  <a:pt x="1029525" y="322631"/>
                </a:cubicBezTo>
                <a:cubicBezTo>
                  <a:pt x="976873" y="326335"/>
                  <a:pt x="755946" y="411002"/>
                  <a:pt x="640588" y="408356"/>
                </a:cubicBezTo>
                <a:cubicBezTo>
                  <a:pt x="525230" y="405710"/>
                  <a:pt x="437123" y="355175"/>
                  <a:pt x="337375" y="306756"/>
                </a:cubicBezTo>
                <a:cubicBezTo>
                  <a:pt x="237627" y="258337"/>
                  <a:pt x="95017" y="164410"/>
                  <a:pt x="42100" y="117843"/>
                </a:cubicBezTo>
                <a:cubicBezTo>
                  <a:pt x="-10817" y="71276"/>
                  <a:pt x="-4202" y="-5982"/>
                  <a:pt x="10350" y="36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D21ABA20-D047-498C-954F-78E148DAA5AD}"/>
              </a:ext>
            </a:extLst>
          </p:cNvPr>
          <p:cNvSpPr/>
          <p:nvPr/>
        </p:nvSpPr>
        <p:spPr>
          <a:xfrm>
            <a:off x="4364038" y="4961290"/>
            <a:ext cx="196954" cy="99660"/>
          </a:xfrm>
          <a:custGeom>
            <a:avLst/>
            <a:gdLst>
              <a:gd name="connsiteX0" fmla="*/ 0 w 196954"/>
              <a:gd name="connsiteY0" fmla="*/ 99660 h 99660"/>
              <a:gd name="connsiteX1" fmla="*/ 53975 w 196954"/>
              <a:gd name="connsiteY1" fmla="*/ 50448 h 99660"/>
              <a:gd name="connsiteX2" fmla="*/ 82550 w 196954"/>
              <a:gd name="connsiteY2" fmla="*/ 7585 h 99660"/>
              <a:gd name="connsiteX3" fmla="*/ 96837 w 196954"/>
              <a:gd name="connsiteY3" fmla="*/ 1235 h 99660"/>
              <a:gd name="connsiteX4" fmla="*/ 153987 w 196954"/>
              <a:gd name="connsiteY4" fmla="*/ 21873 h 99660"/>
              <a:gd name="connsiteX5" fmla="*/ 192087 w 196954"/>
              <a:gd name="connsiteY5" fmla="*/ 53623 h 99660"/>
              <a:gd name="connsiteX6" fmla="*/ 193675 w 196954"/>
              <a:gd name="connsiteY6" fmla="*/ 93310 h 99660"/>
              <a:gd name="connsiteX7" fmla="*/ 166687 w 196954"/>
              <a:gd name="connsiteY7" fmla="*/ 94898 h 99660"/>
              <a:gd name="connsiteX8" fmla="*/ 103187 w 196954"/>
              <a:gd name="connsiteY8" fmla="*/ 94898 h 99660"/>
              <a:gd name="connsiteX9" fmla="*/ 0 w 196954"/>
              <a:gd name="connsiteY9" fmla="*/ 99660 h 9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954" h="99660">
                <a:moveTo>
                  <a:pt x="0" y="99660"/>
                </a:moveTo>
                <a:cubicBezTo>
                  <a:pt x="20108" y="82727"/>
                  <a:pt x="40217" y="65794"/>
                  <a:pt x="53975" y="50448"/>
                </a:cubicBezTo>
                <a:cubicBezTo>
                  <a:pt x="67733" y="35102"/>
                  <a:pt x="75406" y="15787"/>
                  <a:pt x="82550" y="7585"/>
                </a:cubicBezTo>
                <a:cubicBezTo>
                  <a:pt x="89694" y="-617"/>
                  <a:pt x="84931" y="-1146"/>
                  <a:pt x="96837" y="1235"/>
                </a:cubicBezTo>
                <a:cubicBezTo>
                  <a:pt x="108743" y="3616"/>
                  <a:pt x="138112" y="13142"/>
                  <a:pt x="153987" y="21873"/>
                </a:cubicBezTo>
                <a:cubicBezTo>
                  <a:pt x="169862" y="30604"/>
                  <a:pt x="185472" y="41717"/>
                  <a:pt x="192087" y="53623"/>
                </a:cubicBezTo>
                <a:cubicBezTo>
                  <a:pt x="198702" y="65529"/>
                  <a:pt x="197908" y="86431"/>
                  <a:pt x="193675" y="93310"/>
                </a:cubicBezTo>
                <a:cubicBezTo>
                  <a:pt x="189442" y="100189"/>
                  <a:pt x="181768" y="94633"/>
                  <a:pt x="166687" y="94898"/>
                </a:cubicBezTo>
                <a:cubicBezTo>
                  <a:pt x="151606" y="95163"/>
                  <a:pt x="103187" y="94898"/>
                  <a:pt x="103187" y="94898"/>
                </a:cubicBezTo>
                <a:lnTo>
                  <a:pt x="0" y="99660"/>
                </a:ln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D33C52CE-92F0-4BF6-8975-4DF517F092F6}"/>
              </a:ext>
            </a:extLst>
          </p:cNvPr>
          <p:cNvSpPr/>
          <p:nvPr/>
        </p:nvSpPr>
        <p:spPr>
          <a:xfrm>
            <a:off x="5153822" y="4924151"/>
            <a:ext cx="127791" cy="192363"/>
          </a:xfrm>
          <a:custGeom>
            <a:avLst/>
            <a:gdLst>
              <a:gd name="connsiteX0" fmla="*/ 127791 w 127791"/>
              <a:gd name="connsiteY0" fmla="*/ 274 h 192363"/>
              <a:gd name="connsiteX1" fmla="*/ 54766 w 127791"/>
              <a:gd name="connsiteY1" fmla="*/ 52662 h 192363"/>
              <a:gd name="connsiteX2" fmla="*/ 27778 w 127791"/>
              <a:gd name="connsiteY2" fmla="*/ 127274 h 192363"/>
              <a:gd name="connsiteX3" fmla="*/ 791 w 127791"/>
              <a:gd name="connsiteY3" fmla="*/ 192362 h 192363"/>
              <a:gd name="connsiteX4" fmla="*/ 8728 w 127791"/>
              <a:gd name="connsiteY4" fmla="*/ 128862 h 192363"/>
              <a:gd name="connsiteX5" fmla="*/ 24603 w 127791"/>
              <a:gd name="connsiteY5" fmla="*/ 74887 h 192363"/>
              <a:gd name="connsiteX6" fmla="*/ 54766 w 127791"/>
              <a:gd name="connsiteY6" fmla="*/ 33612 h 192363"/>
              <a:gd name="connsiteX7" fmla="*/ 127791 w 127791"/>
              <a:gd name="connsiteY7" fmla="*/ 274 h 19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91" h="192363">
                <a:moveTo>
                  <a:pt x="127791" y="274"/>
                </a:moveTo>
                <a:cubicBezTo>
                  <a:pt x="127791" y="3449"/>
                  <a:pt x="71435" y="31495"/>
                  <a:pt x="54766" y="52662"/>
                </a:cubicBezTo>
                <a:cubicBezTo>
                  <a:pt x="38097" y="73829"/>
                  <a:pt x="36774" y="103991"/>
                  <a:pt x="27778" y="127274"/>
                </a:cubicBezTo>
                <a:cubicBezTo>
                  <a:pt x="18782" y="150557"/>
                  <a:pt x="3966" y="192097"/>
                  <a:pt x="791" y="192362"/>
                </a:cubicBezTo>
                <a:cubicBezTo>
                  <a:pt x="-2384" y="192627"/>
                  <a:pt x="4759" y="148441"/>
                  <a:pt x="8728" y="128862"/>
                </a:cubicBezTo>
                <a:cubicBezTo>
                  <a:pt x="12697" y="109283"/>
                  <a:pt x="16930" y="90762"/>
                  <a:pt x="24603" y="74887"/>
                </a:cubicBezTo>
                <a:cubicBezTo>
                  <a:pt x="32276" y="59012"/>
                  <a:pt x="41272" y="44989"/>
                  <a:pt x="54766" y="33612"/>
                </a:cubicBezTo>
                <a:cubicBezTo>
                  <a:pt x="68260" y="22235"/>
                  <a:pt x="127791" y="-2901"/>
                  <a:pt x="127791" y="2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2DCB00CE-16D2-43EC-87D2-E9F7FBB810F9}"/>
              </a:ext>
            </a:extLst>
          </p:cNvPr>
          <p:cNvSpPr/>
          <p:nvPr/>
        </p:nvSpPr>
        <p:spPr>
          <a:xfrm>
            <a:off x="5104583" y="4995818"/>
            <a:ext cx="88568" cy="41577"/>
          </a:xfrm>
          <a:custGeom>
            <a:avLst/>
            <a:gdLst>
              <a:gd name="connsiteX0" fmla="*/ 817 w 88568"/>
              <a:gd name="connsiteY0" fmla="*/ 45 h 41577"/>
              <a:gd name="connsiteX1" fmla="*/ 46855 w 88568"/>
              <a:gd name="connsiteY1" fmla="*/ 33382 h 41577"/>
              <a:gd name="connsiteX2" fmla="*/ 88130 w 88568"/>
              <a:gd name="connsiteY2" fmla="*/ 41320 h 41577"/>
              <a:gd name="connsiteX3" fmla="*/ 817 w 88568"/>
              <a:gd name="connsiteY3" fmla="*/ 45 h 4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68" h="41577">
                <a:moveTo>
                  <a:pt x="817" y="45"/>
                </a:moveTo>
                <a:cubicBezTo>
                  <a:pt x="-6062" y="-1278"/>
                  <a:pt x="32303" y="26503"/>
                  <a:pt x="46855" y="33382"/>
                </a:cubicBezTo>
                <a:cubicBezTo>
                  <a:pt x="61407" y="40261"/>
                  <a:pt x="92628" y="42378"/>
                  <a:pt x="88130" y="41320"/>
                </a:cubicBezTo>
                <a:cubicBezTo>
                  <a:pt x="83632" y="40262"/>
                  <a:pt x="7696" y="1368"/>
                  <a:pt x="817" y="4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3BF2531B-F1E3-48C8-BFED-FCB8C0762CD0}"/>
              </a:ext>
            </a:extLst>
          </p:cNvPr>
          <p:cNvSpPr/>
          <p:nvPr/>
        </p:nvSpPr>
        <p:spPr>
          <a:xfrm>
            <a:off x="5122702" y="4891060"/>
            <a:ext cx="84453" cy="128905"/>
          </a:xfrm>
          <a:custGeom>
            <a:avLst/>
            <a:gdLst>
              <a:gd name="connsiteX0" fmla="*/ 84298 w 84453"/>
              <a:gd name="connsiteY0" fmla="*/ 28 h 128905"/>
              <a:gd name="connsiteX1" fmla="*/ 27148 w 84453"/>
              <a:gd name="connsiteY1" fmla="*/ 61940 h 128905"/>
              <a:gd name="connsiteX2" fmla="*/ 49373 w 84453"/>
              <a:gd name="connsiteY2" fmla="*/ 84165 h 128905"/>
              <a:gd name="connsiteX3" fmla="*/ 43023 w 84453"/>
              <a:gd name="connsiteY3" fmla="*/ 128615 h 128905"/>
              <a:gd name="connsiteX4" fmla="*/ 39848 w 84453"/>
              <a:gd name="connsiteY4" fmla="*/ 103215 h 128905"/>
              <a:gd name="connsiteX5" fmla="*/ 8098 w 84453"/>
              <a:gd name="connsiteY5" fmla="*/ 100040 h 128905"/>
              <a:gd name="connsiteX6" fmla="*/ 161 w 84453"/>
              <a:gd name="connsiteY6" fmla="*/ 84165 h 128905"/>
              <a:gd name="connsiteX7" fmla="*/ 6511 w 84453"/>
              <a:gd name="connsiteY7" fmla="*/ 54003 h 128905"/>
              <a:gd name="connsiteX8" fmla="*/ 84298 w 84453"/>
              <a:gd name="connsiteY8" fmla="*/ 28 h 12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53" h="128905">
                <a:moveTo>
                  <a:pt x="84298" y="28"/>
                </a:moveTo>
                <a:cubicBezTo>
                  <a:pt x="87737" y="1351"/>
                  <a:pt x="32969" y="47917"/>
                  <a:pt x="27148" y="61940"/>
                </a:cubicBezTo>
                <a:cubicBezTo>
                  <a:pt x="21327" y="75963"/>
                  <a:pt x="46727" y="73052"/>
                  <a:pt x="49373" y="84165"/>
                </a:cubicBezTo>
                <a:cubicBezTo>
                  <a:pt x="52019" y="95278"/>
                  <a:pt x="44610" y="125440"/>
                  <a:pt x="43023" y="128615"/>
                </a:cubicBezTo>
                <a:cubicBezTo>
                  <a:pt x="41436" y="131790"/>
                  <a:pt x="45669" y="107977"/>
                  <a:pt x="39848" y="103215"/>
                </a:cubicBezTo>
                <a:cubicBezTo>
                  <a:pt x="34027" y="98453"/>
                  <a:pt x="14713" y="103215"/>
                  <a:pt x="8098" y="100040"/>
                </a:cubicBezTo>
                <a:cubicBezTo>
                  <a:pt x="1483" y="96865"/>
                  <a:pt x="425" y="91838"/>
                  <a:pt x="161" y="84165"/>
                </a:cubicBezTo>
                <a:cubicBezTo>
                  <a:pt x="-103" y="76492"/>
                  <a:pt x="-897" y="64851"/>
                  <a:pt x="6511" y="54003"/>
                </a:cubicBezTo>
                <a:cubicBezTo>
                  <a:pt x="13919" y="43155"/>
                  <a:pt x="80859" y="-1295"/>
                  <a:pt x="84298" y="2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443E15B1-D863-4713-8CA4-937B9D9A80EB}"/>
              </a:ext>
            </a:extLst>
          </p:cNvPr>
          <p:cNvSpPr/>
          <p:nvPr/>
        </p:nvSpPr>
        <p:spPr>
          <a:xfrm rot="7460305" flipH="1">
            <a:off x="5539454" y="5054598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76378073-8B0D-4B5F-B615-DFE974D9A3B9}"/>
              </a:ext>
            </a:extLst>
          </p:cNvPr>
          <p:cNvSpPr/>
          <p:nvPr/>
        </p:nvSpPr>
        <p:spPr>
          <a:xfrm rot="7460305" flipH="1">
            <a:off x="5509821" y="5060948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5A54D012-5A32-445F-9283-B0E34072F476}"/>
              </a:ext>
            </a:extLst>
          </p:cNvPr>
          <p:cNvSpPr/>
          <p:nvPr/>
        </p:nvSpPr>
        <p:spPr>
          <a:xfrm rot="7460305" flipH="1">
            <a:off x="5471721" y="5077881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43FF0584-95D6-4974-8CBD-A0F9C2D8A7AB}"/>
              </a:ext>
            </a:extLst>
          </p:cNvPr>
          <p:cNvSpPr/>
          <p:nvPr/>
        </p:nvSpPr>
        <p:spPr>
          <a:xfrm rot="7460305" flipH="1">
            <a:off x="5433622" y="506306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2EE99A09-0AB1-4C0D-9331-19A369F4D3E0}"/>
              </a:ext>
            </a:extLst>
          </p:cNvPr>
          <p:cNvSpPr/>
          <p:nvPr/>
        </p:nvSpPr>
        <p:spPr>
          <a:xfrm rot="8385626" flipH="1">
            <a:off x="5363771" y="5077880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D3D35E1-D871-45DB-B628-5DE68195013C}"/>
              </a:ext>
            </a:extLst>
          </p:cNvPr>
          <p:cNvSpPr/>
          <p:nvPr/>
        </p:nvSpPr>
        <p:spPr>
          <a:xfrm rot="9390052" flipH="1">
            <a:off x="5298154" y="510116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3FB97906-21D9-46C3-8BCE-478D71793B3E}"/>
              </a:ext>
            </a:extLst>
          </p:cNvPr>
          <p:cNvSpPr/>
          <p:nvPr/>
        </p:nvSpPr>
        <p:spPr>
          <a:xfrm rot="9596898">
            <a:off x="3983956" y="5050057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336159B0-D37F-4324-BCF1-353F980203F3}"/>
              </a:ext>
            </a:extLst>
          </p:cNvPr>
          <p:cNvSpPr/>
          <p:nvPr/>
        </p:nvSpPr>
        <p:spPr>
          <a:xfrm rot="9596898">
            <a:off x="4007769" y="5069107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167E3A42-1F70-4D8D-AB5D-8E3AF27B5092}"/>
              </a:ext>
            </a:extLst>
          </p:cNvPr>
          <p:cNvSpPr/>
          <p:nvPr/>
        </p:nvSpPr>
        <p:spPr>
          <a:xfrm rot="9596898">
            <a:off x="4039519" y="5086569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E996751-F298-4C5A-AC12-6E7B6CC0E16D}"/>
              </a:ext>
            </a:extLst>
          </p:cNvPr>
          <p:cNvSpPr/>
          <p:nvPr/>
        </p:nvSpPr>
        <p:spPr>
          <a:xfrm rot="9596898">
            <a:off x="4101431" y="5102444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25FB3B9D-742F-449E-B460-4C1FDCC95DD2}"/>
              </a:ext>
            </a:extLst>
          </p:cNvPr>
          <p:cNvSpPr/>
          <p:nvPr/>
        </p:nvSpPr>
        <p:spPr>
          <a:xfrm rot="8301273">
            <a:off x="4161756" y="5113556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2515C237-BA78-4721-A48B-3D19620FDAB0}"/>
              </a:ext>
            </a:extLst>
          </p:cNvPr>
          <p:cNvSpPr/>
          <p:nvPr/>
        </p:nvSpPr>
        <p:spPr>
          <a:xfrm rot="7914257">
            <a:off x="4196682" y="5111969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B8E9FA16-42C9-418E-BF8C-46442CF16F0F}"/>
              </a:ext>
            </a:extLst>
          </p:cNvPr>
          <p:cNvSpPr/>
          <p:nvPr/>
        </p:nvSpPr>
        <p:spPr>
          <a:xfrm>
            <a:off x="4267187" y="4938570"/>
            <a:ext cx="117390" cy="83598"/>
          </a:xfrm>
          <a:custGeom>
            <a:avLst/>
            <a:gdLst>
              <a:gd name="connsiteX0" fmla="*/ 13 w 117390"/>
              <a:gd name="connsiteY0" fmla="*/ 14430 h 83598"/>
              <a:gd name="connsiteX1" fmla="*/ 77801 w 117390"/>
              <a:gd name="connsiteY1" fmla="*/ 39830 h 83598"/>
              <a:gd name="connsiteX2" fmla="*/ 107963 w 117390"/>
              <a:gd name="connsiteY2" fmla="*/ 71580 h 83598"/>
              <a:gd name="connsiteX3" fmla="*/ 115901 w 117390"/>
              <a:gd name="connsiteY3" fmla="*/ 81105 h 83598"/>
              <a:gd name="connsiteX4" fmla="*/ 112726 w 117390"/>
              <a:gd name="connsiteY4" fmla="*/ 28718 h 83598"/>
              <a:gd name="connsiteX5" fmla="*/ 71451 w 117390"/>
              <a:gd name="connsiteY5" fmla="*/ 1730 h 83598"/>
              <a:gd name="connsiteX6" fmla="*/ 13 w 117390"/>
              <a:gd name="connsiteY6" fmla="*/ 14430 h 8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90" h="83598">
                <a:moveTo>
                  <a:pt x="13" y="14430"/>
                </a:moveTo>
                <a:cubicBezTo>
                  <a:pt x="1071" y="20780"/>
                  <a:pt x="59809" y="30305"/>
                  <a:pt x="77801" y="39830"/>
                </a:cubicBezTo>
                <a:cubicBezTo>
                  <a:pt x="95793" y="49355"/>
                  <a:pt x="101613" y="64701"/>
                  <a:pt x="107963" y="71580"/>
                </a:cubicBezTo>
                <a:cubicBezTo>
                  <a:pt x="114313" y="78459"/>
                  <a:pt x="115107" y="88249"/>
                  <a:pt x="115901" y="81105"/>
                </a:cubicBezTo>
                <a:cubicBezTo>
                  <a:pt x="116695" y="73961"/>
                  <a:pt x="120134" y="41947"/>
                  <a:pt x="112726" y="28718"/>
                </a:cubicBezTo>
                <a:cubicBezTo>
                  <a:pt x="105318" y="15489"/>
                  <a:pt x="83357" y="8080"/>
                  <a:pt x="71451" y="1730"/>
                </a:cubicBezTo>
                <a:cubicBezTo>
                  <a:pt x="59545" y="-4620"/>
                  <a:pt x="-1045" y="8080"/>
                  <a:pt x="13" y="1443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A7B01663-F2EF-43D7-9209-99C82A7CB1C5}"/>
              </a:ext>
            </a:extLst>
          </p:cNvPr>
          <p:cNvSpPr/>
          <p:nvPr/>
        </p:nvSpPr>
        <p:spPr>
          <a:xfrm>
            <a:off x="3951037" y="4899067"/>
            <a:ext cx="63530" cy="85683"/>
          </a:xfrm>
          <a:custGeom>
            <a:avLst/>
            <a:gdLst>
              <a:gd name="connsiteX0" fmla="*/ 62163 w 63530"/>
              <a:gd name="connsiteY0" fmla="*/ 1546 h 85683"/>
              <a:gd name="connsiteX1" fmla="*/ 51051 w 63530"/>
              <a:gd name="connsiteY1" fmla="*/ 68221 h 85683"/>
              <a:gd name="connsiteX2" fmla="*/ 55813 w 63530"/>
              <a:gd name="connsiteY2" fmla="*/ 85683 h 85683"/>
              <a:gd name="connsiteX3" fmla="*/ 25651 w 63530"/>
              <a:gd name="connsiteY3" fmla="*/ 68221 h 85683"/>
              <a:gd name="connsiteX4" fmla="*/ 251 w 63530"/>
              <a:gd name="connsiteY4" fmla="*/ 57108 h 85683"/>
              <a:gd name="connsiteX5" fmla="*/ 14538 w 63530"/>
              <a:gd name="connsiteY5" fmla="*/ 23771 h 85683"/>
              <a:gd name="connsiteX6" fmla="*/ 62163 w 63530"/>
              <a:gd name="connsiteY6" fmla="*/ 1546 h 8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30" h="85683">
                <a:moveTo>
                  <a:pt x="62163" y="1546"/>
                </a:moveTo>
                <a:cubicBezTo>
                  <a:pt x="68248" y="8954"/>
                  <a:pt x="52109" y="54198"/>
                  <a:pt x="51051" y="68221"/>
                </a:cubicBezTo>
                <a:cubicBezTo>
                  <a:pt x="49993" y="82244"/>
                  <a:pt x="60046" y="85683"/>
                  <a:pt x="55813" y="85683"/>
                </a:cubicBezTo>
                <a:cubicBezTo>
                  <a:pt x="51580" y="85683"/>
                  <a:pt x="34911" y="72983"/>
                  <a:pt x="25651" y="68221"/>
                </a:cubicBezTo>
                <a:cubicBezTo>
                  <a:pt x="16391" y="63459"/>
                  <a:pt x="2103" y="64516"/>
                  <a:pt x="251" y="57108"/>
                </a:cubicBezTo>
                <a:cubicBezTo>
                  <a:pt x="-1601" y="49700"/>
                  <a:pt x="7130" y="32238"/>
                  <a:pt x="14538" y="23771"/>
                </a:cubicBezTo>
                <a:cubicBezTo>
                  <a:pt x="21946" y="15304"/>
                  <a:pt x="56078" y="-5862"/>
                  <a:pt x="62163" y="154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146845A4-5221-45BB-9D64-05E2513F6F57}"/>
              </a:ext>
            </a:extLst>
          </p:cNvPr>
          <p:cNvSpPr/>
          <p:nvPr/>
        </p:nvSpPr>
        <p:spPr>
          <a:xfrm>
            <a:off x="4084573" y="4978325"/>
            <a:ext cx="138360" cy="52877"/>
          </a:xfrm>
          <a:custGeom>
            <a:avLst/>
            <a:gdLst>
              <a:gd name="connsiteX0" fmla="*/ 65 w 138360"/>
              <a:gd name="connsiteY0" fmla="*/ 75 h 52877"/>
              <a:gd name="connsiteX1" fmla="*/ 69915 w 138360"/>
              <a:gd name="connsiteY1" fmla="*/ 38175 h 52877"/>
              <a:gd name="connsiteX2" fmla="*/ 138177 w 138360"/>
              <a:gd name="connsiteY2" fmla="*/ 44525 h 52877"/>
              <a:gd name="connsiteX3" fmla="*/ 88965 w 138360"/>
              <a:gd name="connsiteY3" fmla="*/ 52463 h 52877"/>
              <a:gd name="connsiteX4" fmla="*/ 57215 w 138360"/>
              <a:gd name="connsiteY4" fmla="*/ 49288 h 52877"/>
              <a:gd name="connsiteX5" fmla="*/ 65 w 138360"/>
              <a:gd name="connsiteY5" fmla="*/ 75 h 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60" h="52877">
                <a:moveTo>
                  <a:pt x="65" y="75"/>
                </a:moveTo>
                <a:cubicBezTo>
                  <a:pt x="2182" y="-1777"/>
                  <a:pt x="46897" y="30767"/>
                  <a:pt x="69915" y="38175"/>
                </a:cubicBezTo>
                <a:cubicBezTo>
                  <a:pt x="92933" y="45583"/>
                  <a:pt x="135002" y="42144"/>
                  <a:pt x="138177" y="44525"/>
                </a:cubicBezTo>
                <a:cubicBezTo>
                  <a:pt x="141352" y="46906"/>
                  <a:pt x="102459" y="51669"/>
                  <a:pt x="88965" y="52463"/>
                </a:cubicBezTo>
                <a:cubicBezTo>
                  <a:pt x="75471" y="53257"/>
                  <a:pt x="66740" y="53257"/>
                  <a:pt x="57215" y="49288"/>
                </a:cubicBezTo>
                <a:cubicBezTo>
                  <a:pt x="47690" y="45319"/>
                  <a:pt x="-2052" y="1927"/>
                  <a:pt x="65" y="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0A7E8223-97D4-4523-A0A8-28386CB117EB}"/>
              </a:ext>
            </a:extLst>
          </p:cNvPr>
          <p:cNvSpPr/>
          <p:nvPr/>
        </p:nvSpPr>
        <p:spPr>
          <a:xfrm>
            <a:off x="4236836" y="5022849"/>
            <a:ext cx="135370" cy="55573"/>
          </a:xfrm>
          <a:custGeom>
            <a:avLst/>
            <a:gdLst>
              <a:gd name="connsiteX0" fmla="*/ 135139 w 135370"/>
              <a:gd name="connsiteY0" fmla="*/ 1 h 55573"/>
              <a:gd name="connsiteX1" fmla="*/ 60527 w 135370"/>
              <a:gd name="connsiteY1" fmla="*/ 41276 h 55573"/>
              <a:gd name="connsiteX2" fmla="*/ 202 w 135370"/>
              <a:gd name="connsiteY2" fmla="*/ 55564 h 55573"/>
              <a:gd name="connsiteX3" fmla="*/ 81164 w 135370"/>
              <a:gd name="connsiteY3" fmla="*/ 39689 h 55573"/>
              <a:gd name="connsiteX4" fmla="*/ 135139 w 135370"/>
              <a:gd name="connsiteY4" fmla="*/ 1 h 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70" h="55573">
                <a:moveTo>
                  <a:pt x="135139" y="1"/>
                </a:moveTo>
                <a:cubicBezTo>
                  <a:pt x="131700" y="265"/>
                  <a:pt x="83016" y="32016"/>
                  <a:pt x="60527" y="41276"/>
                </a:cubicBezTo>
                <a:cubicBezTo>
                  <a:pt x="38038" y="50536"/>
                  <a:pt x="-3237" y="55828"/>
                  <a:pt x="202" y="55564"/>
                </a:cubicBezTo>
                <a:cubicBezTo>
                  <a:pt x="3641" y="55300"/>
                  <a:pt x="59468" y="47097"/>
                  <a:pt x="81164" y="39689"/>
                </a:cubicBezTo>
                <a:cubicBezTo>
                  <a:pt x="102860" y="32281"/>
                  <a:pt x="138578" y="-263"/>
                  <a:pt x="135139" y="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67F1322E-8128-4EE7-B241-587DCE6CDFAD}"/>
              </a:ext>
            </a:extLst>
          </p:cNvPr>
          <p:cNvSpPr/>
          <p:nvPr/>
        </p:nvSpPr>
        <p:spPr>
          <a:xfrm>
            <a:off x="5284777" y="4928801"/>
            <a:ext cx="171578" cy="83318"/>
          </a:xfrm>
          <a:custGeom>
            <a:avLst/>
            <a:gdLst>
              <a:gd name="connsiteX0" fmla="*/ 11 w 171578"/>
              <a:gd name="connsiteY0" fmla="*/ 387 h 83318"/>
              <a:gd name="connsiteX1" fmla="*/ 34936 w 171578"/>
              <a:gd name="connsiteY1" fmla="*/ 41662 h 83318"/>
              <a:gd name="connsiteX2" fmla="*/ 109548 w 171578"/>
              <a:gd name="connsiteY2" fmla="*/ 59124 h 83318"/>
              <a:gd name="connsiteX3" fmla="*/ 171461 w 171578"/>
              <a:gd name="connsiteY3" fmla="*/ 49599 h 83318"/>
              <a:gd name="connsiteX4" fmla="*/ 123836 w 171578"/>
              <a:gd name="connsiteY4" fmla="*/ 76587 h 83318"/>
              <a:gd name="connsiteX5" fmla="*/ 77798 w 171578"/>
              <a:gd name="connsiteY5" fmla="*/ 82937 h 83318"/>
              <a:gd name="connsiteX6" fmla="*/ 38111 w 171578"/>
              <a:gd name="connsiteY6" fmla="*/ 68649 h 83318"/>
              <a:gd name="connsiteX7" fmla="*/ 11 w 171578"/>
              <a:gd name="connsiteY7" fmla="*/ 387 h 8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578" h="83318">
                <a:moveTo>
                  <a:pt x="11" y="387"/>
                </a:moveTo>
                <a:cubicBezTo>
                  <a:pt x="-518" y="-4111"/>
                  <a:pt x="16680" y="31873"/>
                  <a:pt x="34936" y="41662"/>
                </a:cubicBezTo>
                <a:cubicBezTo>
                  <a:pt x="53192" y="51452"/>
                  <a:pt x="86794" y="57801"/>
                  <a:pt x="109548" y="59124"/>
                </a:cubicBezTo>
                <a:cubicBezTo>
                  <a:pt x="132302" y="60447"/>
                  <a:pt x="169080" y="46689"/>
                  <a:pt x="171461" y="49599"/>
                </a:cubicBezTo>
                <a:cubicBezTo>
                  <a:pt x="173842" y="52509"/>
                  <a:pt x="139446" y="71031"/>
                  <a:pt x="123836" y="76587"/>
                </a:cubicBezTo>
                <a:cubicBezTo>
                  <a:pt x="108226" y="82143"/>
                  <a:pt x="92085" y="84260"/>
                  <a:pt x="77798" y="82937"/>
                </a:cubicBezTo>
                <a:cubicBezTo>
                  <a:pt x="63511" y="81614"/>
                  <a:pt x="52134" y="79762"/>
                  <a:pt x="38111" y="68649"/>
                </a:cubicBezTo>
                <a:cubicBezTo>
                  <a:pt x="24088" y="57536"/>
                  <a:pt x="540" y="4885"/>
                  <a:pt x="11" y="38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45964874-FD3F-4C73-90F6-19E7FFBA20C0}"/>
              </a:ext>
            </a:extLst>
          </p:cNvPr>
          <p:cNvSpPr/>
          <p:nvPr/>
        </p:nvSpPr>
        <p:spPr>
          <a:xfrm rot="7460305" flipH="1">
            <a:off x="5625179" y="4987923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14BB2F0-C974-426D-A31D-BC02D464BFD2}"/>
              </a:ext>
            </a:extLst>
          </p:cNvPr>
          <p:cNvSpPr/>
          <p:nvPr/>
        </p:nvSpPr>
        <p:spPr>
          <a:xfrm rot="7460305" flipH="1">
            <a:off x="5590253" y="502443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A13A418F-638D-4A0B-B1F1-EE03671BC4F2}"/>
              </a:ext>
            </a:extLst>
          </p:cNvPr>
          <p:cNvSpPr/>
          <p:nvPr/>
        </p:nvSpPr>
        <p:spPr>
          <a:xfrm>
            <a:off x="3680728" y="4165619"/>
            <a:ext cx="182859" cy="521073"/>
          </a:xfrm>
          <a:custGeom>
            <a:avLst/>
            <a:gdLst>
              <a:gd name="connsiteX0" fmla="*/ 182189 w 182859"/>
              <a:gd name="connsiteY0" fmla="*/ 6331 h 521073"/>
              <a:gd name="connsiteX1" fmla="*/ 42489 w 182859"/>
              <a:gd name="connsiteY1" fmla="*/ 298431 h 521073"/>
              <a:gd name="connsiteX2" fmla="*/ 55189 w 182859"/>
              <a:gd name="connsiteY2" fmla="*/ 425431 h 521073"/>
              <a:gd name="connsiteX3" fmla="*/ 4389 w 182859"/>
              <a:gd name="connsiteY3" fmla="*/ 520681 h 521073"/>
              <a:gd name="connsiteX4" fmla="*/ 6505 w 182859"/>
              <a:gd name="connsiteY4" fmla="*/ 389448 h 521073"/>
              <a:gd name="connsiteX5" fmla="*/ 38255 w 182859"/>
              <a:gd name="connsiteY5" fmla="*/ 228581 h 521073"/>
              <a:gd name="connsiteX6" fmla="*/ 93289 w 182859"/>
              <a:gd name="connsiteY6" fmla="*/ 105814 h 521073"/>
              <a:gd name="connsiteX7" fmla="*/ 182189 w 182859"/>
              <a:gd name="connsiteY7" fmla="*/ 6331 h 52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59" h="521073">
                <a:moveTo>
                  <a:pt x="182189" y="6331"/>
                </a:moveTo>
                <a:cubicBezTo>
                  <a:pt x="173722" y="38434"/>
                  <a:pt x="63656" y="228581"/>
                  <a:pt x="42489" y="298431"/>
                </a:cubicBezTo>
                <a:cubicBezTo>
                  <a:pt x="21322" y="368281"/>
                  <a:pt x="61539" y="388389"/>
                  <a:pt x="55189" y="425431"/>
                </a:cubicBezTo>
                <a:cubicBezTo>
                  <a:pt x="48839" y="462473"/>
                  <a:pt x="12503" y="526678"/>
                  <a:pt x="4389" y="520681"/>
                </a:cubicBezTo>
                <a:cubicBezTo>
                  <a:pt x="-3725" y="514684"/>
                  <a:pt x="861" y="438131"/>
                  <a:pt x="6505" y="389448"/>
                </a:cubicBezTo>
                <a:cubicBezTo>
                  <a:pt x="12149" y="340765"/>
                  <a:pt x="23791" y="275853"/>
                  <a:pt x="38255" y="228581"/>
                </a:cubicBezTo>
                <a:cubicBezTo>
                  <a:pt x="52719" y="181309"/>
                  <a:pt x="70006" y="138622"/>
                  <a:pt x="93289" y="105814"/>
                </a:cubicBezTo>
                <a:cubicBezTo>
                  <a:pt x="116572" y="73006"/>
                  <a:pt x="190656" y="-25772"/>
                  <a:pt x="182189" y="633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57083CA7-88F3-4C4F-A14B-A0A086E83B59}"/>
              </a:ext>
            </a:extLst>
          </p:cNvPr>
          <p:cNvSpPr/>
          <p:nvPr/>
        </p:nvSpPr>
        <p:spPr>
          <a:xfrm>
            <a:off x="4732330" y="3387567"/>
            <a:ext cx="957723" cy="618842"/>
          </a:xfrm>
          <a:custGeom>
            <a:avLst/>
            <a:gdLst>
              <a:gd name="connsiteX0" fmla="*/ 2230 w 957723"/>
              <a:gd name="connsiteY0" fmla="*/ 615473 h 618842"/>
              <a:gd name="connsiteX1" fmla="*/ 251150 w 957723"/>
              <a:gd name="connsiteY1" fmla="*/ 432593 h 618842"/>
              <a:gd name="connsiteX2" fmla="*/ 515310 w 957723"/>
              <a:gd name="connsiteY2" fmla="*/ 285273 h 618842"/>
              <a:gd name="connsiteX3" fmla="*/ 820110 w 957723"/>
              <a:gd name="connsiteY3" fmla="*/ 153193 h 618842"/>
              <a:gd name="connsiteX4" fmla="*/ 957270 w 957723"/>
              <a:gd name="connsiteY4" fmla="*/ 793 h 618842"/>
              <a:gd name="connsiteX5" fmla="*/ 779470 w 957723"/>
              <a:gd name="connsiteY5" fmla="*/ 102393 h 618842"/>
              <a:gd name="connsiteX6" fmla="*/ 434030 w 957723"/>
              <a:gd name="connsiteY6" fmla="*/ 295433 h 618842"/>
              <a:gd name="connsiteX7" fmla="*/ 144470 w 957723"/>
              <a:gd name="connsiteY7" fmla="*/ 534193 h 618842"/>
              <a:gd name="connsiteX8" fmla="*/ 2230 w 957723"/>
              <a:gd name="connsiteY8" fmla="*/ 615473 h 61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723" h="618842">
                <a:moveTo>
                  <a:pt x="2230" y="615473"/>
                </a:moveTo>
                <a:cubicBezTo>
                  <a:pt x="20010" y="598540"/>
                  <a:pt x="165637" y="487626"/>
                  <a:pt x="251150" y="432593"/>
                </a:cubicBezTo>
                <a:cubicBezTo>
                  <a:pt x="336663" y="377560"/>
                  <a:pt x="420483" y="331840"/>
                  <a:pt x="515310" y="285273"/>
                </a:cubicBezTo>
                <a:cubicBezTo>
                  <a:pt x="610137" y="238706"/>
                  <a:pt x="746450" y="200606"/>
                  <a:pt x="820110" y="153193"/>
                </a:cubicBezTo>
                <a:cubicBezTo>
                  <a:pt x="893770" y="105780"/>
                  <a:pt x="964043" y="9260"/>
                  <a:pt x="957270" y="793"/>
                </a:cubicBezTo>
                <a:cubicBezTo>
                  <a:pt x="950497" y="-7674"/>
                  <a:pt x="866677" y="53286"/>
                  <a:pt x="779470" y="102393"/>
                </a:cubicBezTo>
                <a:cubicBezTo>
                  <a:pt x="692263" y="151500"/>
                  <a:pt x="539863" y="223466"/>
                  <a:pt x="434030" y="295433"/>
                </a:cubicBezTo>
                <a:cubicBezTo>
                  <a:pt x="328197" y="367400"/>
                  <a:pt x="212203" y="485933"/>
                  <a:pt x="144470" y="534193"/>
                </a:cubicBezTo>
                <a:cubicBezTo>
                  <a:pt x="76737" y="582453"/>
                  <a:pt x="-15550" y="632406"/>
                  <a:pt x="2230" y="61547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50A8983-94ED-4418-AE58-E3ACADC9B964}"/>
              </a:ext>
            </a:extLst>
          </p:cNvPr>
          <p:cNvSpPr/>
          <p:nvPr/>
        </p:nvSpPr>
        <p:spPr>
          <a:xfrm>
            <a:off x="5694070" y="3357509"/>
            <a:ext cx="297366" cy="1599082"/>
          </a:xfrm>
          <a:custGeom>
            <a:avLst/>
            <a:gdLst>
              <a:gd name="connsiteX0" fmla="*/ 36170 w 297366"/>
              <a:gd name="connsiteY0" fmla="*/ 371 h 1599082"/>
              <a:gd name="connsiteX1" fmla="*/ 5690 w 297366"/>
              <a:gd name="connsiteY1" fmla="*/ 168011 h 1599082"/>
              <a:gd name="connsiteX2" fmla="*/ 158090 w 297366"/>
              <a:gd name="connsiteY2" fmla="*/ 848731 h 1599082"/>
              <a:gd name="connsiteX3" fmla="*/ 269850 w 297366"/>
              <a:gd name="connsiteY3" fmla="*/ 1250051 h 1599082"/>
              <a:gd name="connsiteX4" fmla="*/ 295250 w 297366"/>
              <a:gd name="connsiteY4" fmla="*/ 1590411 h 1599082"/>
              <a:gd name="connsiteX5" fmla="*/ 290170 w 297366"/>
              <a:gd name="connsiteY5" fmla="*/ 1453251 h 1599082"/>
              <a:gd name="connsiteX6" fmla="*/ 244450 w 297366"/>
              <a:gd name="connsiteY6" fmla="*/ 980811 h 1599082"/>
              <a:gd name="connsiteX7" fmla="*/ 142850 w 297366"/>
              <a:gd name="connsiteY7" fmla="*/ 528691 h 1599082"/>
              <a:gd name="connsiteX8" fmla="*/ 71730 w 297366"/>
              <a:gd name="connsiteY8" fmla="*/ 193411 h 1599082"/>
              <a:gd name="connsiteX9" fmla="*/ 36170 w 297366"/>
              <a:gd name="connsiteY9" fmla="*/ 371 h 15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366" h="1599082">
                <a:moveTo>
                  <a:pt x="36170" y="371"/>
                </a:moveTo>
                <a:cubicBezTo>
                  <a:pt x="25163" y="-3862"/>
                  <a:pt x="-14630" y="26618"/>
                  <a:pt x="5690" y="168011"/>
                </a:cubicBezTo>
                <a:cubicBezTo>
                  <a:pt x="26010" y="309404"/>
                  <a:pt x="114063" y="668391"/>
                  <a:pt x="158090" y="848731"/>
                </a:cubicBezTo>
                <a:cubicBezTo>
                  <a:pt x="202117" y="1029071"/>
                  <a:pt x="246990" y="1126438"/>
                  <a:pt x="269850" y="1250051"/>
                </a:cubicBezTo>
                <a:cubicBezTo>
                  <a:pt x="292710" y="1373664"/>
                  <a:pt x="291863" y="1556544"/>
                  <a:pt x="295250" y="1590411"/>
                </a:cubicBezTo>
                <a:cubicBezTo>
                  <a:pt x="298637" y="1624278"/>
                  <a:pt x="298637" y="1554851"/>
                  <a:pt x="290170" y="1453251"/>
                </a:cubicBezTo>
                <a:cubicBezTo>
                  <a:pt x="281703" y="1351651"/>
                  <a:pt x="269003" y="1134904"/>
                  <a:pt x="244450" y="980811"/>
                </a:cubicBezTo>
                <a:cubicBezTo>
                  <a:pt x="219897" y="826718"/>
                  <a:pt x="171637" y="659924"/>
                  <a:pt x="142850" y="528691"/>
                </a:cubicBezTo>
                <a:cubicBezTo>
                  <a:pt x="114063" y="397458"/>
                  <a:pt x="94590" y="280618"/>
                  <a:pt x="71730" y="193411"/>
                </a:cubicBezTo>
                <a:cubicBezTo>
                  <a:pt x="48870" y="106204"/>
                  <a:pt x="47177" y="4604"/>
                  <a:pt x="36170" y="3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0622848D-00BF-4F69-ABD2-364C730DB49B}"/>
              </a:ext>
            </a:extLst>
          </p:cNvPr>
          <p:cNvSpPr/>
          <p:nvPr/>
        </p:nvSpPr>
        <p:spPr>
          <a:xfrm>
            <a:off x="5947822" y="4422660"/>
            <a:ext cx="270984" cy="841491"/>
          </a:xfrm>
          <a:custGeom>
            <a:avLst/>
            <a:gdLst>
              <a:gd name="connsiteX0" fmla="*/ 270945 w 270984"/>
              <a:gd name="connsiteY0" fmla="*/ 5407 h 841491"/>
              <a:gd name="connsiteX1" fmla="*/ 241311 w 270984"/>
              <a:gd name="connsiteY1" fmla="*/ 430857 h 841491"/>
              <a:gd name="connsiteX2" fmla="*/ 209561 w 270984"/>
              <a:gd name="connsiteY2" fmla="*/ 576907 h 841491"/>
              <a:gd name="connsiteX3" fmla="*/ 110078 w 270984"/>
              <a:gd name="connsiteY3" fmla="*/ 733540 h 841491"/>
              <a:gd name="connsiteX4" fmla="*/ 11 w 270984"/>
              <a:gd name="connsiteY4" fmla="*/ 841490 h 841491"/>
              <a:gd name="connsiteX5" fmla="*/ 103728 w 270984"/>
              <a:gd name="connsiteY5" fmla="*/ 731423 h 841491"/>
              <a:gd name="connsiteX6" fmla="*/ 177811 w 270984"/>
              <a:gd name="connsiteY6" fmla="*/ 608657 h 841491"/>
              <a:gd name="connsiteX7" fmla="*/ 218028 w 270984"/>
              <a:gd name="connsiteY7" fmla="*/ 475307 h 841491"/>
              <a:gd name="connsiteX8" fmla="*/ 234961 w 270984"/>
              <a:gd name="connsiteY8" fmla="*/ 208607 h 841491"/>
              <a:gd name="connsiteX9" fmla="*/ 270945 w 270984"/>
              <a:gd name="connsiteY9" fmla="*/ 5407 h 84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984" h="841491">
                <a:moveTo>
                  <a:pt x="270945" y="5407"/>
                </a:moveTo>
                <a:cubicBezTo>
                  <a:pt x="272003" y="42449"/>
                  <a:pt x="251542" y="335607"/>
                  <a:pt x="241311" y="430857"/>
                </a:cubicBezTo>
                <a:cubicBezTo>
                  <a:pt x="231080" y="526107"/>
                  <a:pt x="231433" y="526460"/>
                  <a:pt x="209561" y="576907"/>
                </a:cubicBezTo>
                <a:cubicBezTo>
                  <a:pt x="187689" y="627354"/>
                  <a:pt x="145003" y="689443"/>
                  <a:pt x="110078" y="733540"/>
                </a:cubicBezTo>
                <a:cubicBezTo>
                  <a:pt x="75153" y="777637"/>
                  <a:pt x="1069" y="841843"/>
                  <a:pt x="11" y="841490"/>
                </a:cubicBezTo>
                <a:cubicBezTo>
                  <a:pt x="-1047" y="841137"/>
                  <a:pt x="74095" y="770228"/>
                  <a:pt x="103728" y="731423"/>
                </a:cubicBezTo>
                <a:cubicBezTo>
                  <a:pt x="133361" y="692618"/>
                  <a:pt x="158761" y="651343"/>
                  <a:pt x="177811" y="608657"/>
                </a:cubicBezTo>
                <a:cubicBezTo>
                  <a:pt x="196861" y="565971"/>
                  <a:pt x="208503" y="541982"/>
                  <a:pt x="218028" y="475307"/>
                </a:cubicBezTo>
                <a:cubicBezTo>
                  <a:pt x="227553" y="408632"/>
                  <a:pt x="227200" y="286218"/>
                  <a:pt x="234961" y="208607"/>
                </a:cubicBezTo>
                <a:cubicBezTo>
                  <a:pt x="242722" y="130996"/>
                  <a:pt x="269887" y="-31635"/>
                  <a:pt x="270945" y="540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DCE0FCC7-7B4F-460A-8313-3ED62A541A6A}"/>
              </a:ext>
            </a:extLst>
          </p:cNvPr>
          <p:cNvSpPr/>
          <p:nvPr/>
        </p:nvSpPr>
        <p:spPr>
          <a:xfrm>
            <a:off x="5998100" y="4428450"/>
            <a:ext cx="210098" cy="782392"/>
          </a:xfrm>
          <a:custGeom>
            <a:avLst/>
            <a:gdLst>
              <a:gd name="connsiteX0" fmla="*/ 210083 w 210098"/>
              <a:gd name="connsiteY0" fmla="*/ 1733 h 782392"/>
              <a:gd name="connsiteX1" fmla="*/ 131767 w 210098"/>
              <a:gd name="connsiteY1" fmla="*/ 77933 h 782392"/>
              <a:gd name="connsiteX2" fmla="*/ 127533 w 210098"/>
              <a:gd name="connsiteY2" fmla="*/ 213400 h 782392"/>
              <a:gd name="connsiteX3" fmla="*/ 72500 w 210098"/>
              <a:gd name="connsiteY3" fmla="*/ 361567 h 782392"/>
              <a:gd name="connsiteX4" fmla="*/ 61917 w 210098"/>
              <a:gd name="connsiteY4" fmla="*/ 490683 h 782392"/>
              <a:gd name="connsiteX5" fmla="*/ 19583 w 210098"/>
              <a:gd name="connsiteY5" fmla="*/ 577467 h 782392"/>
              <a:gd name="connsiteX6" fmla="*/ 2650 w 210098"/>
              <a:gd name="connsiteY6" fmla="*/ 776433 h 782392"/>
              <a:gd name="connsiteX7" fmla="*/ 4767 w 210098"/>
              <a:gd name="connsiteY7" fmla="*/ 706583 h 782392"/>
              <a:gd name="connsiteX8" fmla="*/ 47100 w 210098"/>
              <a:gd name="connsiteY8" fmla="*/ 467400 h 782392"/>
              <a:gd name="connsiteX9" fmla="*/ 80967 w 210098"/>
              <a:gd name="connsiteY9" fmla="*/ 300183 h 782392"/>
              <a:gd name="connsiteX10" fmla="*/ 138117 w 210098"/>
              <a:gd name="connsiteY10" fmla="*/ 149900 h 782392"/>
              <a:gd name="connsiteX11" fmla="*/ 210083 w 210098"/>
              <a:gd name="connsiteY11" fmla="*/ 1733 h 78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98" h="782392">
                <a:moveTo>
                  <a:pt x="210083" y="1733"/>
                </a:moveTo>
                <a:cubicBezTo>
                  <a:pt x="209025" y="-10261"/>
                  <a:pt x="145525" y="42655"/>
                  <a:pt x="131767" y="77933"/>
                </a:cubicBezTo>
                <a:cubicBezTo>
                  <a:pt x="118009" y="113211"/>
                  <a:pt x="137411" y="166128"/>
                  <a:pt x="127533" y="213400"/>
                </a:cubicBezTo>
                <a:cubicBezTo>
                  <a:pt x="117655" y="260672"/>
                  <a:pt x="83436" y="315353"/>
                  <a:pt x="72500" y="361567"/>
                </a:cubicBezTo>
                <a:cubicBezTo>
                  <a:pt x="61564" y="407781"/>
                  <a:pt x="70736" y="454700"/>
                  <a:pt x="61917" y="490683"/>
                </a:cubicBezTo>
                <a:cubicBezTo>
                  <a:pt x="53097" y="526666"/>
                  <a:pt x="29461" y="529842"/>
                  <a:pt x="19583" y="577467"/>
                </a:cubicBezTo>
                <a:cubicBezTo>
                  <a:pt x="9705" y="625092"/>
                  <a:pt x="5119" y="754914"/>
                  <a:pt x="2650" y="776433"/>
                </a:cubicBezTo>
                <a:cubicBezTo>
                  <a:pt x="181" y="797952"/>
                  <a:pt x="-2641" y="758089"/>
                  <a:pt x="4767" y="706583"/>
                </a:cubicBezTo>
                <a:cubicBezTo>
                  <a:pt x="12175" y="655078"/>
                  <a:pt x="34400" y="535133"/>
                  <a:pt x="47100" y="467400"/>
                </a:cubicBezTo>
                <a:cubicBezTo>
                  <a:pt x="59800" y="399667"/>
                  <a:pt x="65797" y="353100"/>
                  <a:pt x="80967" y="300183"/>
                </a:cubicBezTo>
                <a:cubicBezTo>
                  <a:pt x="96136" y="247266"/>
                  <a:pt x="118009" y="198936"/>
                  <a:pt x="138117" y="149900"/>
                </a:cubicBezTo>
                <a:cubicBezTo>
                  <a:pt x="158225" y="100864"/>
                  <a:pt x="211141" y="13727"/>
                  <a:pt x="210083" y="17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72F07303-89A2-438C-BA18-2942C5A1D1BC}"/>
              </a:ext>
            </a:extLst>
          </p:cNvPr>
          <p:cNvSpPr/>
          <p:nvPr/>
        </p:nvSpPr>
        <p:spPr>
          <a:xfrm>
            <a:off x="5708424" y="4617715"/>
            <a:ext cx="268705" cy="1562853"/>
          </a:xfrm>
          <a:custGeom>
            <a:avLst/>
            <a:gdLst>
              <a:gd name="connsiteX0" fmla="*/ 266926 w 268705"/>
              <a:gd name="connsiteY0" fmla="*/ 24135 h 1562853"/>
              <a:gd name="connsiteX1" fmla="*/ 241526 w 268705"/>
              <a:gd name="connsiteY1" fmla="*/ 84460 h 1562853"/>
              <a:gd name="connsiteX2" fmla="*/ 235176 w 268705"/>
              <a:gd name="connsiteY2" fmla="*/ 690885 h 1562853"/>
              <a:gd name="connsiteX3" fmla="*/ 127226 w 268705"/>
              <a:gd name="connsiteY3" fmla="*/ 1227460 h 1562853"/>
              <a:gd name="connsiteX4" fmla="*/ 226 w 268705"/>
              <a:gd name="connsiteY4" fmla="*/ 1560835 h 1562853"/>
              <a:gd name="connsiteX5" fmla="*/ 98651 w 268705"/>
              <a:gd name="connsiteY5" fmla="*/ 1341760 h 1562853"/>
              <a:gd name="connsiteX6" fmla="*/ 190726 w 268705"/>
              <a:gd name="connsiteY6" fmla="*/ 846460 h 1562853"/>
              <a:gd name="connsiteX7" fmla="*/ 257401 w 268705"/>
              <a:gd name="connsiteY7" fmla="*/ 268610 h 1562853"/>
              <a:gd name="connsiteX8" fmla="*/ 266926 w 268705"/>
              <a:gd name="connsiteY8" fmla="*/ 24135 h 15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705" h="1562853">
                <a:moveTo>
                  <a:pt x="266926" y="24135"/>
                </a:moveTo>
                <a:cubicBezTo>
                  <a:pt x="264280" y="-6557"/>
                  <a:pt x="246818" y="-26665"/>
                  <a:pt x="241526" y="84460"/>
                </a:cubicBezTo>
                <a:cubicBezTo>
                  <a:pt x="236234" y="195585"/>
                  <a:pt x="254226" y="500385"/>
                  <a:pt x="235176" y="690885"/>
                </a:cubicBezTo>
                <a:cubicBezTo>
                  <a:pt x="216126" y="881385"/>
                  <a:pt x="166384" y="1082469"/>
                  <a:pt x="127226" y="1227460"/>
                </a:cubicBezTo>
                <a:cubicBezTo>
                  <a:pt x="88068" y="1372451"/>
                  <a:pt x="4988" y="1541785"/>
                  <a:pt x="226" y="1560835"/>
                </a:cubicBezTo>
                <a:cubicBezTo>
                  <a:pt x="-4536" y="1579885"/>
                  <a:pt x="66901" y="1460823"/>
                  <a:pt x="98651" y="1341760"/>
                </a:cubicBezTo>
                <a:cubicBezTo>
                  <a:pt x="130401" y="1222698"/>
                  <a:pt x="164268" y="1025318"/>
                  <a:pt x="190726" y="846460"/>
                </a:cubicBezTo>
                <a:cubicBezTo>
                  <a:pt x="217184" y="667602"/>
                  <a:pt x="243643" y="406722"/>
                  <a:pt x="257401" y="268610"/>
                </a:cubicBezTo>
                <a:cubicBezTo>
                  <a:pt x="271159" y="130498"/>
                  <a:pt x="269572" y="54827"/>
                  <a:pt x="266926" y="2413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3EDBE93B-B6B7-47CC-866C-7578E4886BAE}"/>
              </a:ext>
            </a:extLst>
          </p:cNvPr>
          <p:cNvSpPr/>
          <p:nvPr/>
        </p:nvSpPr>
        <p:spPr>
          <a:xfrm>
            <a:off x="5301135" y="6142177"/>
            <a:ext cx="434369" cy="500533"/>
          </a:xfrm>
          <a:custGeom>
            <a:avLst/>
            <a:gdLst>
              <a:gd name="connsiteX0" fmla="*/ 432915 w 434369"/>
              <a:gd name="connsiteY0" fmla="*/ 1448 h 500533"/>
              <a:gd name="connsiteX1" fmla="*/ 350365 w 434369"/>
              <a:gd name="connsiteY1" fmla="*/ 166548 h 500533"/>
              <a:gd name="connsiteX2" fmla="*/ 305915 w 434369"/>
              <a:gd name="connsiteY2" fmla="*/ 223698 h 500533"/>
              <a:gd name="connsiteX3" fmla="*/ 121765 w 434369"/>
              <a:gd name="connsiteY3" fmla="*/ 350698 h 500533"/>
              <a:gd name="connsiteX4" fmla="*/ 1115 w 434369"/>
              <a:gd name="connsiteY4" fmla="*/ 499923 h 500533"/>
              <a:gd name="connsiteX5" fmla="*/ 74140 w 434369"/>
              <a:gd name="connsiteY5" fmla="*/ 398323 h 500533"/>
              <a:gd name="connsiteX6" fmla="*/ 274165 w 434369"/>
              <a:gd name="connsiteY6" fmla="*/ 271323 h 500533"/>
              <a:gd name="connsiteX7" fmla="*/ 432915 w 434369"/>
              <a:gd name="connsiteY7" fmla="*/ 1448 h 50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369" h="500533">
                <a:moveTo>
                  <a:pt x="432915" y="1448"/>
                </a:moveTo>
                <a:cubicBezTo>
                  <a:pt x="445615" y="-16015"/>
                  <a:pt x="371532" y="129506"/>
                  <a:pt x="350365" y="166548"/>
                </a:cubicBezTo>
                <a:cubicBezTo>
                  <a:pt x="329198" y="203590"/>
                  <a:pt x="344015" y="193006"/>
                  <a:pt x="305915" y="223698"/>
                </a:cubicBezTo>
                <a:cubicBezTo>
                  <a:pt x="267815" y="254390"/>
                  <a:pt x="172565" y="304661"/>
                  <a:pt x="121765" y="350698"/>
                </a:cubicBezTo>
                <a:cubicBezTo>
                  <a:pt x="70965" y="396736"/>
                  <a:pt x="9052" y="491986"/>
                  <a:pt x="1115" y="499923"/>
                </a:cubicBezTo>
                <a:cubicBezTo>
                  <a:pt x="-6822" y="507860"/>
                  <a:pt x="28632" y="436423"/>
                  <a:pt x="74140" y="398323"/>
                </a:cubicBezTo>
                <a:cubicBezTo>
                  <a:pt x="119648" y="360223"/>
                  <a:pt x="215428" y="331648"/>
                  <a:pt x="274165" y="271323"/>
                </a:cubicBezTo>
                <a:cubicBezTo>
                  <a:pt x="332902" y="210998"/>
                  <a:pt x="420215" y="18911"/>
                  <a:pt x="432915" y="14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500624D2-1904-4DF3-9824-5A03A41E7CE4}"/>
              </a:ext>
            </a:extLst>
          </p:cNvPr>
          <p:cNvSpPr/>
          <p:nvPr/>
        </p:nvSpPr>
        <p:spPr>
          <a:xfrm>
            <a:off x="4724387" y="6807083"/>
            <a:ext cx="406543" cy="67075"/>
          </a:xfrm>
          <a:custGeom>
            <a:avLst/>
            <a:gdLst>
              <a:gd name="connsiteX0" fmla="*/ 13 w 406543"/>
              <a:gd name="connsiteY0" fmla="*/ 66792 h 67075"/>
              <a:gd name="connsiteX1" fmla="*/ 317513 w 406543"/>
              <a:gd name="connsiteY1" fmla="*/ 47742 h 67075"/>
              <a:gd name="connsiteX2" fmla="*/ 406413 w 406543"/>
              <a:gd name="connsiteY2" fmla="*/ 117 h 67075"/>
              <a:gd name="connsiteX3" fmla="*/ 304813 w 406543"/>
              <a:gd name="connsiteY3" fmla="*/ 35042 h 67075"/>
              <a:gd name="connsiteX4" fmla="*/ 13 w 406543"/>
              <a:gd name="connsiteY4" fmla="*/ 66792 h 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43" h="67075">
                <a:moveTo>
                  <a:pt x="13" y="66792"/>
                </a:moveTo>
                <a:cubicBezTo>
                  <a:pt x="2130" y="68909"/>
                  <a:pt x="249780" y="58855"/>
                  <a:pt x="317513" y="47742"/>
                </a:cubicBezTo>
                <a:cubicBezTo>
                  <a:pt x="385246" y="36629"/>
                  <a:pt x="408530" y="2234"/>
                  <a:pt x="406413" y="117"/>
                </a:cubicBezTo>
                <a:cubicBezTo>
                  <a:pt x="404296" y="-2000"/>
                  <a:pt x="369371" y="24988"/>
                  <a:pt x="304813" y="35042"/>
                </a:cubicBezTo>
                <a:cubicBezTo>
                  <a:pt x="240255" y="45096"/>
                  <a:pt x="-2104" y="64675"/>
                  <a:pt x="13" y="6679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164AD5A5-2492-4223-974A-26FB00DA7903}"/>
              </a:ext>
            </a:extLst>
          </p:cNvPr>
          <p:cNvSpPr/>
          <p:nvPr/>
        </p:nvSpPr>
        <p:spPr>
          <a:xfrm>
            <a:off x="3908225" y="6183510"/>
            <a:ext cx="1183618" cy="620625"/>
          </a:xfrm>
          <a:custGeom>
            <a:avLst/>
            <a:gdLst>
              <a:gd name="connsiteX0" fmla="*/ 3375 w 1183618"/>
              <a:gd name="connsiteY0" fmla="*/ 1390 h 620625"/>
              <a:gd name="connsiteX1" fmla="*/ 146250 w 1183618"/>
              <a:gd name="connsiteY1" fmla="*/ 223640 h 620625"/>
              <a:gd name="connsiteX2" fmla="*/ 355800 w 1183618"/>
              <a:gd name="connsiteY2" fmla="*/ 417315 h 620625"/>
              <a:gd name="connsiteX3" fmla="*/ 686000 w 1183618"/>
              <a:gd name="connsiteY3" fmla="*/ 560190 h 620625"/>
              <a:gd name="connsiteX4" fmla="*/ 886025 w 1183618"/>
              <a:gd name="connsiteY4" fmla="*/ 595115 h 620625"/>
              <a:gd name="connsiteX5" fmla="*/ 1178125 w 1183618"/>
              <a:gd name="connsiteY5" fmla="*/ 617340 h 620625"/>
              <a:gd name="connsiteX6" fmla="*/ 609800 w 1183618"/>
              <a:gd name="connsiteY6" fmla="*/ 522090 h 620625"/>
              <a:gd name="connsiteX7" fmla="*/ 289125 w 1183618"/>
              <a:gd name="connsiteY7" fmla="*/ 334765 h 620625"/>
              <a:gd name="connsiteX8" fmla="*/ 3375 w 1183618"/>
              <a:gd name="connsiteY8" fmla="*/ 1390 h 62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3618" h="620625">
                <a:moveTo>
                  <a:pt x="3375" y="1390"/>
                </a:moveTo>
                <a:cubicBezTo>
                  <a:pt x="-20437" y="-17131"/>
                  <a:pt x="87513" y="154319"/>
                  <a:pt x="146250" y="223640"/>
                </a:cubicBezTo>
                <a:cubicBezTo>
                  <a:pt x="204988" y="292961"/>
                  <a:pt x="265842" y="361223"/>
                  <a:pt x="355800" y="417315"/>
                </a:cubicBezTo>
                <a:cubicBezTo>
                  <a:pt x="445758" y="473407"/>
                  <a:pt x="597629" y="530557"/>
                  <a:pt x="686000" y="560190"/>
                </a:cubicBezTo>
                <a:cubicBezTo>
                  <a:pt x="774371" y="589823"/>
                  <a:pt x="804004" y="585590"/>
                  <a:pt x="886025" y="595115"/>
                </a:cubicBezTo>
                <a:cubicBezTo>
                  <a:pt x="968046" y="604640"/>
                  <a:pt x="1224163" y="629511"/>
                  <a:pt x="1178125" y="617340"/>
                </a:cubicBezTo>
                <a:cubicBezTo>
                  <a:pt x="1132087" y="605169"/>
                  <a:pt x="757967" y="569186"/>
                  <a:pt x="609800" y="522090"/>
                </a:cubicBezTo>
                <a:cubicBezTo>
                  <a:pt x="461633" y="474994"/>
                  <a:pt x="389667" y="420490"/>
                  <a:pt x="289125" y="334765"/>
                </a:cubicBezTo>
                <a:cubicBezTo>
                  <a:pt x="188583" y="249040"/>
                  <a:pt x="27187" y="19911"/>
                  <a:pt x="3375" y="13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C210FAF1-3545-43D5-A00E-5816DE57D66E}"/>
              </a:ext>
            </a:extLst>
          </p:cNvPr>
          <p:cNvSpPr/>
          <p:nvPr/>
        </p:nvSpPr>
        <p:spPr>
          <a:xfrm>
            <a:off x="3647168" y="5348794"/>
            <a:ext cx="290527" cy="909756"/>
          </a:xfrm>
          <a:custGeom>
            <a:avLst/>
            <a:gdLst>
              <a:gd name="connsiteX0" fmla="*/ 907 w 290527"/>
              <a:gd name="connsiteY0" fmla="*/ 4256 h 909756"/>
              <a:gd name="connsiteX1" fmla="*/ 121557 w 290527"/>
              <a:gd name="connsiteY1" fmla="*/ 499556 h 909756"/>
              <a:gd name="connsiteX2" fmla="*/ 286657 w 290527"/>
              <a:gd name="connsiteY2" fmla="*/ 896431 h 909756"/>
              <a:gd name="connsiteX3" fmla="*/ 232682 w 290527"/>
              <a:gd name="connsiteY3" fmla="*/ 788481 h 909756"/>
              <a:gd name="connsiteX4" fmla="*/ 169182 w 290527"/>
              <a:gd name="connsiteY4" fmla="*/ 518606 h 909756"/>
              <a:gd name="connsiteX5" fmla="*/ 70757 w 290527"/>
              <a:gd name="connsiteY5" fmla="*/ 274131 h 909756"/>
              <a:gd name="connsiteX6" fmla="*/ 907 w 290527"/>
              <a:gd name="connsiteY6" fmla="*/ 4256 h 90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27" h="909756">
                <a:moveTo>
                  <a:pt x="907" y="4256"/>
                </a:moveTo>
                <a:cubicBezTo>
                  <a:pt x="9374" y="41827"/>
                  <a:pt x="73932" y="350860"/>
                  <a:pt x="121557" y="499556"/>
                </a:cubicBezTo>
                <a:cubicBezTo>
                  <a:pt x="169182" y="648252"/>
                  <a:pt x="268136" y="848277"/>
                  <a:pt x="286657" y="896431"/>
                </a:cubicBezTo>
                <a:cubicBezTo>
                  <a:pt x="305178" y="944585"/>
                  <a:pt x="252261" y="851452"/>
                  <a:pt x="232682" y="788481"/>
                </a:cubicBezTo>
                <a:cubicBezTo>
                  <a:pt x="213103" y="725510"/>
                  <a:pt x="196170" y="604331"/>
                  <a:pt x="169182" y="518606"/>
                </a:cubicBezTo>
                <a:cubicBezTo>
                  <a:pt x="142195" y="432881"/>
                  <a:pt x="96157" y="360385"/>
                  <a:pt x="70757" y="274131"/>
                </a:cubicBezTo>
                <a:cubicBezTo>
                  <a:pt x="45357" y="187877"/>
                  <a:pt x="-7560" y="-33315"/>
                  <a:pt x="907" y="425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1848159C-F693-4BB8-9392-CFE9D534A03E}"/>
              </a:ext>
            </a:extLst>
          </p:cNvPr>
          <p:cNvSpPr/>
          <p:nvPr/>
        </p:nvSpPr>
        <p:spPr>
          <a:xfrm>
            <a:off x="3554582" y="4705497"/>
            <a:ext cx="202163" cy="1041219"/>
          </a:xfrm>
          <a:custGeom>
            <a:avLst/>
            <a:gdLst>
              <a:gd name="connsiteX0" fmla="*/ 1418 w 202163"/>
              <a:gd name="connsiteY0" fmla="*/ 31603 h 1041219"/>
              <a:gd name="connsiteX1" fmla="*/ 55393 w 202163"/>
              <a:gd name="connsiteY1" fmla="*/ 523728 h 1041219"/>
              <a:gd name="connsiteX2" fmla="*/ 201443 w 202163"/>
              <a:gd name="connsiteY2" fmla="*/ 1031728 h 1041219"/>
              <a:gd name="connsiteX3" fmla="*/ 109368 w 202163"/>
              <a:gd name="connsiteY3" fmla="*/ 834878 h 1041219"/>
              <a:gd name="connsiteX4" fmla="*/ 61743 w 202163"/>
              <a:gd name="connsiteY4" fmla="*/ 584053 h 1041219"/>
              <a:gd name="connsiteX5" fmla="*/ 20468 w 202163"/>
              <a:gd name="connsiteY5" fmla="*/ 104628 h 1041219"/>
              <a:gd name="connsiteX6" fmla="*/ 1418 w 202163"/>
              <a:gd name="connsiteY6" fmla="*/ 31603 h 104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3" h="1041219">
                <a:moveTo>
                  <a:pt x="1418" y="31603"/>
                </a:moveTo>
                <a:cubicBezTo>
                  <a:pt x="7239" y="101453"/>
                  <a:pt x="22055" y="357040"/>
                  <a:pt x="55393" y="523728"/>
                </a:cubicBezTo>
                <a:cubicBezTo>
                  <a:pt x="88731" y="690416"/>
                  <a:pt x="192447" y="979870"/>
                  <a:pt x="201443" y="1031728"/>
                </a:cubicBezTo>
                <a:cubicBezTo>
                  <a:pt x="210439" y="1083586"/>
                  <a:pt x="132651" y="909490"/>
                  <a:pt x="109368" y="834878"/>
                </a:cubicBezTo>
                <a:cubicBezTo>
                  <a:pt x="86085" y="760266"/>
                  <a:pt x="76560" y="705761"/>
                  <a:pt x="61743" y="584053"/>
                </a:cubicBezTo>
                <a:cubicBezTo>
                  <a:pt x="46926" y="462345"/>
                  <a:pt x="32110" y="191940"/>
                  <a:pt x="20468" y="104628"/>
                </a:cubicBezTo>
                <a:cubicBezTo>
                  <a:pt x="8826" y="17316"/>
                  <a:pt x="-4403" y="-38247"/>
                  <a:pt x="1418" y="3160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92F5A250-E5CA-44BE-87D9-C87EC50C1073}"/>
              </a:ext>
            </a:extLst>
          </p:cNvPr>
          <p:cNvSpPr/>
          <p:nvPr/>
        </p:nvSpPr>
        <p:spPr>
          <a:xfrm>
            <a:off x="3423697" y="4742747"/>
            <a:ext cx="216464" cy="599252"/>
          </a:xfrm>
          <a:custGeom>
            <a:avLst/>
            <a:gdLst>
              <a:gd name="connsiteX0" fmla="*/ 10066 w 216464"/>
              <a:gd name="connsiteY0" fmla="*/ 16578 h 599252"/>
              <a:gd name="connsiteX1" fmla="*/ 127541 w 216464"/>
              <a:gd name="connsiteY1" fmla="*/ 403928 h 599252"/>
              <a:gd name="connsiteX2" fmla="*/ 216441 w 216464"/>
              <a:gd name="connsiteY2" fmla="*/ 599191 h 599252"/>
              <a:gd name="connsiteX3" fmla="*/ 119603 w 216464"/>
              <a:gd name="connsiteY3" fmla="*/ 386466 h 599252"/>
              <a:gd name="connsiteX4" fmla="*/ 19591 w 216464"/>
              <a:gd name="connsiteY4" fmla="*/ 100716 h 599252"/>
              <a:gd name="connsiteX5" fmla="*/ 10066 w 216464"/>
              <a:gd name="connsiteY5" fmla="*/ 16578 h 59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64" h="599252">
                <a:moveTo>
                  <a:pt x="10066" y="16578"/>
                </a:moveTo>
                <a:cubicBezTo>
                  <a:pt x="28058" y="67113"/>
                  <a:pt x="93145" y="306826"/>
                  <a:pt x="127541" y="403928"/>
                </a:cubicBezTo>
                <a:cubicBezTo>
                  <a:pt x="161937" y="501030"/>
                  <a:pt x="217764" y="602101"/>
                  <a:pt x="216441" y="599191"/>
                </a:cubicBezTo>
                <a:cubicBezTo>
                  <a:pt x="215118" y="596281"/>
                  <a:pt x="152411" y="469545"/>
                  <a:pt x="119603" y="386466"/>
                </a:cubicBezTo>
                <a:cubicBezTo>
                  <a:pt x="86795" y="303387"/>
                  <a:pt x="39170" y="159718"/>
                  <a:pt x="19591" y="100716"/>
                </a:cubicBezTo>
                <a:cubicBezTo>
                  <a:pt x="12" y="41714"/>
                  <a:pt x="-7926" y="-33957"/>
                  <a:pt x="10066" y="165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646606C6-8A4B-4C36-A95A-58FA28209FEA}"/>
              </a:ext>
            </a:extLst>
          </p:cNvPr>
          <p:cNvSpPr/>
          <p:nvPr/>
        </p:nvSpPr>
        <p:spPr>
          <a:xfrm>
            <a:off x="3290393" y="4928048"/>
            <a:ext cx="351332" cy="439293"/>
          </a:xfrm>
          <a:custGeom>
            <a:avLst/>
            <a:gdLst>
              <a:gd name="connsiteX0" fmla="*/ 495 w 351332"/>
              <a:gd name="connsiteY0" fmla="*/ 2727 h 439293"/>
              <a:gd name="connsiteX1" fmla="*/ 102095 w 351332"/>
              <a:gd name="connsiteY1" fmla="*/ 250377 h 439293"/>
              <a:gd name="connsiteX2" fmla="*/ 233857 w 351332"/>
              <a:gd name="connsiteY2" fmla="*/ 412302 h 439293"/>
              <a:gd name="connsiteX3" fmla="*/ 351332 w 351332"/>
              <a:gd name="connsiteY3" fmla="*/ 436115 h 439293"/>
              <a:gd name="connsiteX4" fmla="*/ 235445 w 351332"/>
              <a:gd name="connsiteY4" fmla="*/ 378965 h 439293"/>
              <a:gd name="connsiteX5" fmla="*/ 129082 w 351332"/>
              <a:gd name="connsiteY5" fmla="*/ 261490 h 439293"/>
              <a:gd name="connsiteX6" fmla="*/ 65582 w 351332"/>
              <a:gd name="connsiteY6" fmla="*/ 126552 h 439293"/>
              <a:gd name="connsiteX7" fmla="*/ 495 w 351332"/>
              <a:gd name="connsiteY7" fmla="*/ 2727 h 43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332" h="439293">
                <a:moveTo>
                  <a:pt x="495" y="2727"/>
                </a:moveTo>
                <a:cubicBezTo>
                  <a:pt x="6580" y="23364"/>
                  <a:pt x="63201" y="182115"/>
                  <a:pt x="102095" y="250377"/>
                </a:cubicBezTo>
                <a:cubicBezTo>
                  <a:pt x="140989" y="318639"/>
                  <a:pt x="192318" y="381346"/>
                  <a:pt x="233857" y="412302"/>
                </a:cubicBezTo>
                <a:cubicBezTo>
                  <a:pt x="275397" y="443258"/>
                  <a:pt x="351067" y="441671"/>
                  <a:pt x="351332" y="436115"/>
                </a:cubicBezTo>
                <a:cubicBezTo>
                  <a:pt x="351597" y="430559"/>
                  <a:pt x="272487" y="408069"/>
                  <a:pt x="235445" y="378965"/>
                </a:cubicBezTo>
                <a:cubicBezTo>
                  <a:pt x="198403" y="349861"/>
                  <a:pt x="157392" y="303559"/>
                  <a:pt x="129082" y="261490"/>
                </a:cubicBezTo>
                <a:cubicBezTo>
                  <a:pt x="100772" y="219421"/>
                  <a:pt x="85161" y="169150"/>
                  <a:pt x="65582" y="126552"/>
                </a:cubicBezTo>
                <a:cubicBezTo>
                  <a:pt x="46003" y="83954"/>
                  <a:pt x="-5590" y="-17910"/>
                  <a:pt x="495" y="27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4F8A5F45-DDA9-49AD-B34E-EC0C137D9F4E}"/>
              </a:ext>
            </a:extLst>
          </p:cNvPr>
          <p:cNvSpPr/>
          <p:nvPr/>
        </p:nvSpPr>
        <p:spPr>
          <a:xfrm>
            <a:off x="5693192" y="2484835"/>
            <a:ext cx="511673" cy="458937"/>
          </a:xfrm>
          <a:custGeom>
            <a:avLst/>
            <a:gdLst>
              <a:gd name="connsiteX0" fmla="*/ 1171 w 511673"/>
              <a:gd name="connsiteY0" fmla="*/ 1190 h 458937"/>
              <a:gd name="connsiteX1" fmla="*/ 247233 w 511673"/>
              <a:gd name="connsiteY1" fmla="*/ 142478 h 458937"/>
              <a:gd name="connsiteX2" fmla="*/ 482183 w 511673"/>
              <a:gd name="connsiteY2" fmla="*/ 298053 h 458937"/>
              <a:gd name="connsiteX3" fmla="*/ 464721 w 511673"/>
              <a:gd name="connsiteY3" fmla="*/ 458390 h 458937"/>
              <a:gd name="connsiteX4" fmla="*/ 510758 w 511673"/>
              <a:gd name="connsiteY4" fmla="*/ 345678 h 458937"/>
              <a:gd name="connsiteX5" fmla="*/ 415508 w 511673"/>
              <a:gd name="connsiteY5" fmla="*/ 217090 h 458937"/>
              <a:gd name="connsiteX6" fmla="*/ 166271 w 511673"/>
              <a:gd name="connsiteY6" fmla="*/ 83740 h 458937"/>
              <a:gd name="connsiteX7" fmla="*/ 1171 w 511673"/>
              <a:gd name="connsiteY7" fmla="*/ 1190 h 45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673" h="458937">
                <a:moveTo>
                  <a:pt x="1171" y="1190"/>
                </a:moveTo>
                <a:cubicBezTo>
                  <a:pt x="14665" y="10980"/>
                  <a:pt x="167064" y="93001"/>
                  <a:pt x="247233" y="142478"/>
                </a:cubicBezTo>
                <a:cubicBezTo>
                  <a:pt x="327402" y="191955"/>
                  <a:pt x="445935" y="245401"/>
                  <a:pt x="482183" y="298053"/>
                </a:cubicBezTo>
                <a:cubicBezTo>
                  <a:pt x="518431" y="350705"/>
                  <a:pt x="459959" y="450453"/>
                  <a:pt x="464721" y="458390"/>
                </a:cubicBezTo>
                <a:cubicBezTo>
                  <a:pt x="469484" y="466328"/>
                  <a:pt x="518960" y="385895"/>
                  <a:pt x="510758" y="345678"/>
                </a:cubicBezTo>
                <a:cubicBezTo>
                  <a:pt x="502556" y="305461"/>
                  <a:pt x="472922" y="260746"/>
                  <a:pt x="415508" y="217090"/>
                </a:cubicBezTo>
                <a:cubicBezTo>
                  <a:pt x="358094" y="173434"/>
                  <a:pt x="238767" y="123428"/>
                  <a:pt x="166271" y="83740"/>
                </a:cubicBezTo>
                <a:cubicBezTo>
                  <a:pt x="93775" y="44053"/>
                  <a:pt x="-12323" y="-8600"/>
                  <a:pt x="1171" y="11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CA372AEC-8BF6-40D0-A826-D1174693F4B4}"/>
              </a:ext>
            </a:extLst>
          </p:cNvPr>
          <p:cNvSpPr/>
          <p:nvPr/>
        </p:nvSpPr>
        <p:spPr>
          <a:xfrm>
            <a:off x="6110982" y="2912695"/>
            <a:ext cx="385073" cy="623265"/>
          </a:xfrm>
          <a:custGeom>
            <a:avLst/>
            <a:gdLst>
              <a:gd name="connsiteX0" fmla="*/ 62806 w 385073"/>
              <a:gd name="connsiteY0" fmla="*/ 368 h 623265"/>
              <a:gd name="connsiteX1" fmla="*/ 893 w 385073"/>
              <a:gd name="connsiteY1" fmla="*/ 132130 h 623265"/>
              <a:gd name="connsiteX2" fmla="*/ 118368 w 385073"/>
              <a:gd name="connsiteY2" fmla="*/ 271830 h 623265"/>
              <a:gd name="connsiteX3" fmla="*/ 132656 w 385073"/>
              <a:gd name="connsiteY3" fmla="*/ 460743 h 623265"/>
              <a:gd name="connsiteX4" fmla="*/ 243781 w 385073"/>
              <a:gd name="connsiteY4" fmla="*/ 414705 h 623265"/>
              <a:gd name="connsiteX5" fmla="*/ 385068 w 385073"/>
              <a:gd name="connsiteY5" fmla="*/ 622668 h 623265"/>
              <a:gd name="connsiteX6" fmla="*/ 248543 w 385073"/>
              <a:gd name="connsiteY6" fmla="*/ 338505 h 623265"/>
              <a:gd name="connsiteX7" fmla="*/ 116781 w 385073"/>
              <a:gd name="connsiteY7" fmla="*/ 209918 h 623265"/>
              <a:gd name="connsiteX8" fmla="*/ 34231 w 385073"/>
              <a:gd name="connsiteY8" fmla="*/ 95618 h 623265"/>
              <a:gd name="connsiteX9" fmla="*/ 62806 w 385073"/>
              <a:gd name="connsiteY9" fmla="*/ 368 h 62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073" h="623265">
                <a:moveTo>
                  <a:pt x="62806" y="368"/>
                </a:moveTo>
                <a:cubicBezTo>
                  <a:pt x="57250" y="6453"/>
                  <a:pt x="-8367" y="86886"/>
                  <a:pt x="893" y="132130"/>
                </a:cubicBezTo>
                <a:cubicBezTo>
                  <a:pt x="10153" y="177374"/>
                  <a:pt x="96408" y="217061"/>
                  <a:pt x="118368" y="271830"/>
                </a:cubicBezTo>
                <a:cubicBezTo>
                  <a:pt x="140329" y="326599"/>
                  <a:pt x="111754" y="436931"/>
                  <a:pt x="132656" y="460743"/>
                </a:cubicBezTo>
                <a:cubicBezTo>
                  <a:pt x="153558" y="484556"/>
                  <a:pt x="201712" y="387718"/>
                  <a:pt x="243781" y="414705"/>
                </a:cubicBezTo>
                <a:cubicBezTo>
                  <a:pt x="285850" y="441692"/>
                  <a:pt x="384274" y="635368"/>
                  <a:pt x="385068" y="622668"/>
                </a:cubicBezTo>
                <a:cubicBezTo>
                  <a:pt x="385862" y="609968"/>
                  <a:pt x="293257" y="407297"/>
                  <a:pt x="248543" y="338505"/>
                </a:cubicBezTo>
                <a:cubicBezTo>
                  <a:pt x="203829" y="269713"/>
                  <a:pt x="152500" y="250399"/>
                  <a:pt x="116781" y="209918"/>
                </a:cubicBezTo>
                <a:cubicBezTo>
                  <a:pt x="81062" y="169437"/>
                  <a:pt x="46402" y="126045"/>
                  <a:pt x="34231" y="95618"/>
                </a:cubicBezTo>
                <a:cubicBezTo>
                  <a:pt x="22060" y="65191"/>
                  <a:pt x="68362" y="-5717"/>
                  <a:pt x="62806" y="3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795C1374-74CF-4402-9E32-FFF5DFF3B356}"/>
              </a:ext>
            </a:extLst>
          </p:cNvPr>
          <p:cNvSpPr/>
          <p:nvPr/>
        </p:nvSpPr>
        <p:spPr>
          <a:xfrm>
            <a:off x="6270562" y="3529077"/>
            <a:ext cx="221150" cy="587515"/>
          </a:xfrm>
          <a:custGeom>
            <a:avLst/>
            <a:gdLst>
              <a:gd name="connsiteX0" fmla="*/ 217551 w 221150"/>
              <a:gd name="connsiteY0" fmla="*/ 4698 h 587515"/>
              <a:gd name="connsiteX1" fmla="*/ 1651 w 221150"/>
              <a:gd name="connsiteY1" fmla="*/ 95186 h 587515"/>
              <a:gd name="connsiteX2" fmla="*/ 115951 w 221150"/>
              <a:gd name="connsiteY2" fmla="*/ 368236 h 587515"/>
              <a:gd name="connsiteX3" fmla="*/ 77851 w 221150"/>
              <a:gd name="connsiteY3" fmla="*/ 587311 h 587515"/>
              <a:gd name="connsiteX4" fmla="*/ 122301 w 221150"/>
              <a:gd name="connsiteY4" fmla="*/ 330136 h 587515"/>
              <a:gd name="connsiteX5" fmla="*/ 12763 w 221150"/>
              <a:gd name="connsiteY5" fmla="*/ 99948 h 587515"/>
              <a:gd name="connsiteX6" fmla="*/ 127063 w 221150"/>
              <a:gd name="connsiteY6" fmla="*/ 22161 h 587515"/>
              <a:gd name="connsiteX7" fmla="*/ 217551 w 221150"/>
              <a:gd name="connsiteY7" fmla="*/ 4698 h 58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0" h="587515">
                <a:moveTo>
                  <a:pt x="217551" y="4698"/>
                </a:moveTo>
                <a:cubicBezTo>
                  <a:pt x="196649" y="16869"/>
                  <a:pt x="18584" y="34596"/>
                  <a:pt x="1651" y="95186"/>
                </a:cubicBezTo>
                <a:cubicBezTo>
                  <a:pt x="-15282" y="155776"/>
                  <a:pt x="103251" y="286215"/>
                  <a:pt x="115951" y="368236"/>
                </a:cubicBezTo>
                <a:cubicBezTo>
                  <a:pt x="128651" y="450257"/>
                  <a:pt x="76793" y="593661"/>
                  <a:pt x="77851" y="587311"/>
                </a:cubicBezTo>
                <a:cubicBezTo>
                  <a:pt x="78909" y="580961"/>
                  <a:pt x="133149" y="411363"/>
                  <a:pt x="122301" y="330136"/>
                </a:cubicBezTo>
                <a:cubicBezTo>
                  <a:pt x="111453" y="248909"/>
                  <a:pt x="11969" y="151277"/>
                  <a:pt x="12763" y="99948"/>
                </a:cubicBezTo>
                <a:cubicBezTo>
                  <a:pt x="13557" y="48619"/>
                  <a:pt x="91080" y="38300"/>
                  <a:pt x="127063" y="22161"/>
                </a:cubicBezTo>
                <a:cubicBezTo>
                  <a:pt x="163046" y="6022"/>
                  <a:pt x="238453" y="-7473"/>
                  <a:pt x="217551" y="469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43F834ED-E8DC-4EBE-A2B0-C80F3432D148}"/>
              </a:ext>
            </a:extLst>
          </p:cNvPr>
          <p:cNvSpPr/>
          <p:nvPr/>
        </p:nvSpPr>
        <p:spPr>
          <a:xfrm>
            <a:off x="6365873" y="4064766"/>
            <a:ext cx="232536" cy="405123"/>
          </a:xfrm>
          <a:custGeom>
            <a:avLst/>
            <a:gdLst>
              <a:gd name="connsiteX0" fmla="*/ 2 w 232536"/>
              <a:gd name="connsiteY0" fmla="*/ 822 h 405123"/>
              <a:gd name="connsiteX1" fmla="*/ 206377 w 232536"/>
              <a:gd name="connsiteY1" fmla="*/ 104009 h 405123"/>
              <a:gd name="connsiteX2" fmla="*/ 155577 w 232536"/>
              <a:gd name="connsiteY2" fmla="*/ 404047 h 405123"/>
              <a:gd name="connsiteX3" fmla="*/ 227015 w 232536"/>
              <a:gd name="connsiteY3" fmla="*/ 199259 h 405123"/>
              <a:gd name="connsiteX4" fmla="*/ 201615 w 232536"/>
              <a:gd name="connsiteY4" fmla="*/ 64322 h 405123"/>
              <a:gd name="connsiteX5" fmla="*/ 2 w 232536"/>
              <a:gd name="connsiteY5" fmla="*/ 822 h 40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36" h="405123">
                <a:moveTo>
                  <a:pt x="2" y="822"/>
                </a:moveTo>
                <a:cubicBezTo>
                  <a:pt x="796" y="7436"/>
                  <a:pt x="180448" y="36805"/>
                  <a:pt x="206377" y="104009"/>
                </a:cubicBezTo>
                <a:cubicBezTo>
                  <a:pt x="232306" y="171213"/>
                  <a:pt x="152137" y="388172"/>
                  <a:pt x="155577" y="404047"/>
                </a:cubicBezTo>
                <a:cubicBezTo>
                  <a:pt x="159017" y="419922"/>
                  <a:pt x="219342" y="255880"/>
                  <a:pt x="227015" y="199259"/>
                </a:cubicBezTo>
                <a:cubicBezTo>
                  <a:pt x="234688" y="142638"/>
                  <a:pt x="240244" y="100041"/>
                  <a:pt x="201615" y="64322"/>
                </a:cubicBezTo>
                <a:cubicBezTo>
                  <a:pt x="162986" y="28603"/>
                  <a:pt x="-792" y="-5792"/>
                  <a:pt x="2" y="82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C9145E80-C1C8-45B3-9D58-349FFBA1621B}"/>
              </a:ext>
            </a:extLst>
          </p:cNvPr>
          <p:cNvSpPr/>
          <p:nvPr/>
        </p:nvSpPr>
        <p:spPr>
          <a:xfrm>
            <a:off x="6242241" y="4455227"/>
            <a:ext cx="369369" cy="423520"/>
          </a:xfrm>
          <a:custGeom>
            <a:avLst/>
            <a:gdLst>
              <a:gd name="connsiteX0" fmla="*/ 291909 w 369369"/>
              <a:gd name="connsiteY0" fmla="*/ 4061 h 423520"/>
              <a:gd name="connsiteX1" fmla="*/ 356997 w 369369"/>
              <a:gd name="connsiteY1" fmla="*/ 165986 h 423520"/>
              <a:gd name="connsiteX2" fmla="*/ 1397 w 369369"/>
              <a:gd name="connsiteY2" fmla="*/ 421573 h 423520"/>
              <a:gd name="connsiteX3" fmla="*/ 236347 w 369369"/>
              <a:gd name="connsiteY3" fmla="*/ 277111 h 423520"/>
              <a:gd name="connsiteX4" fmla="*/ 315722 w 369369"/>
              <a:gd name="connsiteY4" fmla="*/ 154873 h 423520"/>
              <a:gd name="connsiteX5" fmla="*/ 330009 w 369369"/>
              <a:gd name="connsiteY5" fmla="*/ 56448 h 423520"/>
              <a:gd name="connsiteX6" fmla="*/ 291909 w 369369"/>
              <a:gd name="connsiteY6" fmla="*/ 4061 h 4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69" h="423520">
                <a:moveTo>
                  <a:pt x="291909" y="4061"/>
                </a:moveTo>
                <a:cubicBezTo>
                  <a:pt x="296407" y="22317"/>
                  <a:pt x="405416" y="96401"/>
                  <a:pt x="356997" y="165986"/>
                </a:cubicBezTo>
                <a:cubicBezTo>
                  <a:pt x="308578" y="235571"/>
                  <a:pt x="21505" y="403052"/>
                  <a:pt x="1397" y="421573"/>
                </a:cubicBezTo>
                <a:cubicBezTo>
                  <a:pt x="-18711" y="440094"/>
                  <a:pt x="183960" y="321561"/>
                  <a:pt x="236347" y="277111"/>
                </a:cubicBezTo>
                <a:cubicBezTo>
                  <a:pt x="288734" y="232661"/>
                  <a:pt x="300112" y="191650"/>
                  <a:pt x="315722" y="154873"/>
                </a:cubicBezTo>
                <a:cubicBezTo>
                  <a:pt x="331332" y="118096"/>
                  <a:pt x="331596" y="79202"/>
                  <a:pt x="330009" y="56448"/>
                </a:cubicBezTo>
                <a:cubicBezTo>
                  <a:pt x="328422" y="33694"/>
                  <a:pt x="287411" y="-14195"/>
                  <a:pt x="291909" y="406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83A62C2E-FFF9-4507-B02D-2710A9B1F861}"/>
              </a:ext>
            </a:extLst>
          </p:cNvPr>
          <p:cNvSpPr/>
          <p:nvPr/>
        </p:nvSpPr>
        <p:spPr>
          <a:xfrm>
            <a:off x="5868958" y="4881491"/>
            <a:ext cx="445986" cy="892247"/>
          </a:xfrm>
          <a:custGeom>
            <a:avLst/>
            <a:gdLst>
              <a:gd name="connsiteX0" fmla="*/ 371505 w 445986"/>
              <a:gd name="connsiteY0" fmla="*/ 72 h 892247"/>
              <a:gd name="connsiteX1" fmla="*/ 444530 w 445986"/>
              <a:gd name="connsiteY1" fmla="*/ 308047 h 892247"/>
              <a:gd name="connsiteX2" fmla="*/ 290542 w 445986"/>
              <a:gd name="connsiteY2" fmla="*/ 638247 h 892247"/>
              <a:gd name="connsiteX3" fmla="*/ 30 w 445986"/>
              <a:gd name="connsiteY3" fmla="*/ 892247 h 892247"/>
              <a:gd name="connsiteX4" fmla="*/ 273080 w 445986"/>
              <a:gd name="connsiteY4" fmla="*/ 639834 h 892247"/>
              <a:gd name="connsiteX5" fmla="*/ 433417 w 445986"/>
              <a:gd name="connsiteY5" fmla="*/ 282647 h 892247"/>
              <a:gd name="connsiteX6" fmla="*/ 371505 w 445986"/>
              <a:gd name="connsiteY6" fmla="*/ 72 h 89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86" h="892247">
                <a:moveTo>
                  <a:pt x="371505" y="72"/>
                </a:moveTo>
                <a:cubicBezTo>
                  <a:pt x="373357" y="4305"/>
                  <a:pt x="458024" y="201684"/>
                  <a:pt x="444530" y="308047"/>
                </a:cubicBezTo>
                <a:cubicBezTo>
                  <a:pt x="431036" y="414410"/>
                  <a:pt x="364625" y="540880"/>
                  <a:pt x="290542" y="638247"/>
                </a:cubicBezTo>
                <a:cubicBezTo>
                  <a:pt x="216459" y="735614"/>
                  <a:pt x="2940" y="891982"/>
                  <a:pt x="30" y="892247"/>
                </a:cubicBezTo>
                <a:cubicBezTo>
                  <a:pt x="-2880" y="892512"/>
                  <a:pt x="200849" y="741434"/>
                  <a:pt x="273080" y="639834"/>
                </a:cubicBezTo>
                <a:cubicBezTo>
                  <a:pt x="345311" y="538234"/>
                  <a:pt x="420982" y="387687"/>
                  <a:pt x="433417" y="282647"/>
                </a:cubicBezTo>
                <a:cubicBezTo>
                  <a:pt x="445852" y="177607"/>
                  <a:pt x="369653" y="-4161"/>
                  <a:pt x="371505" y="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EDAE9D7F-DFB5-41BE-95F7-0CF0999C138E}"/>
              </a:ext>
            </a:extLst>
          </p:cNvPr>
          <p:cNvSpPr/>
          <p:nvPr/>
        </p:nvSpPr>
        <p:spPr>
          <a:xfrm>
            <a:off x="5899868" y="4959647"/>
            <a:ext cx="325021" cy="645947"/>
          </a:xfrm>
          <a:custGeom>
            <a:avLst/>
            <a:gdLst>
              <a:gd name="connsiteX0" fmla="*/ 262807 w 325021"/>
              <a:gd name="connsiteY0" fmla="*/ 10816 h 645947"/>
              <a:gd name="connsiteX1" fmla="*/ 270745 w 325021"/>
              <a:gd name="connsiteY1" fmla="*/ 287041 h 645947"/>
              <a:gd name="connsiteX2" fmla="*/ 138982 w 325021"/>
              <a:gd name="connsiteY2" fmla="*/ 517228 h 645947"/>
              <a:gd name="connsiteX3" fmla="*/ 4045 w 325021"/>
              <a:gd name="connsiteY3" fmla="*/ 639466 h 645947"/>
              <a:gd name="connsiteX4" fmla="*/ 302495 w 325021"/>
              <a:gd name="connsiteY4" fmla="*/ 323553 h 645947"/>
              <a:gd name="connsiteX5" fmla="*/ 300907 w 325021"/>
              <a:gd name="connsiteY5" fmla="*/ 82253 h 645947"/>
              <a:gd name="connsiteX6" fmla="*/ 262807 w 325021"/>
              <a:gd name="connsiteY6" fmla="*/ 10816 h 64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21" h="645947">
                <a:moveTo>
                  <a:pt x="262807" y="10816"/>
                </a:moveTo>
                <a:cubicBezTo>
                  <a:pt x="257780" y="44947"/>
                  <a:pt x="291382" y="202639"/>
                  <a:pt x="270745" y="287041"/>
                </a:cubicBezTo>
                <a:cubicBezTo>
                  <a:pt x="250108" y="371443"/>
                  <a:pt x="183432" y="458491"/>
                  <a:pt x="138982" y="517228"/>
                </a:cubicBezTo>
                <a:cubicBezTo>
                  <a:pt x="94532" y="575965"/>
                  <a:pt x="-23207" y="671745"/>
                  <a:pt x="4045" y="639466"/>
                </a:cubicBezTo>
                <a:cubicBezTo>
                  <a:pt x="31297" y="607187"/>
                  <a:pt x="253018" y="416422"/>
                  <a:pt x="302495" y="323553"/>
                </a:cubicBezTo>
                <a:cubicBezTo>
                  <a:pt x="351972" y="230684"/>
                  <a:pt x="305140" y="134905"/>
                  <a:pt x="300907" y="82253"/>
                </a:cubicBezTo>
                <a:cubicBezTo>
                  <a:pt x="296674" y="29601"/>
                  <a:pt x="267834" y="-23315"/>
                  <a:pt x="262807" y="1081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0AB7A363-99D0-4448-B013-1982BC05BD9A}"/>
              </a:ext>
            </a:extLst>
          </p:cNvPr>
          <p:cNvSpPr/>
          <p:nvPr/>
        </p:nvSpPr>
        <p:spPr>
          <a:xfrm>
            <a:off x="5091529" y="4605189"/>
            <a:ext cx="677601" cy="242137"/>
          </a:xfrm>
          <a:custGeom>
            <a:avLst/>
            <a:gdLst>
              <a:gd name="connsiteX0" fmla="*/ 1171 w 677601"/>
              <a:gd name="connsiteY0" fmla="*/ 241978 h 242137"/>
              <a:gd name="connsiteX1" fmla="*/ 155688 w 677601"/>
              <a:gd name="connsiteY1" fmla="*/ 144611 h 242137"/>
              <a:gd name="connsiteX2" fmla="*/ 346188 w 677601"/>
              <a:gd name="connsiteY2" fmla="*/ 62061 h 242137"/>
              <a:gd name="connsiteX3" fmla="*/ 585371 w 677601"/>
              <a:gd name="connsiteY3" fmla="*/ 678 h 242137"/>
              <a:gd name="connsiteX4" fmla="*/ 670038 w 677601"/>
              <a:gd name="connsiteY4" fmla="*/ 30311 h 242137"/>
              <a:gd name="connsiteX5" fmla="*/ 411804 w 677601"/>
              <a:gd name="connsiteY5" fmla="*/ 47244 h 242137"/>
              <a:gd name="connsiteX6" fmla="*/ 339838 w 677601"/>
              <a:gd name="connsiteY6" fmla="*/ 95928 h 242137"/>
              <a:gd name="connsiteX7" fmla="*/ 238238 w 677601"/>
              <a:gd name="connsiteY7" fmla="*/ 165778 h 242137"/>
              <a:gd name="connsiteX8" fmla="*/ 1171 w 677601"/>
              <a:gd name="connsiteY8" fmla="*/ 241978 h 2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601" h="242137">
                <a:moveTo>
                  <a:pt x="1171" y="241978"/>
                </a:moveTo>
                <a:cubicBezTo>
                  <a:pt x="-12587" y="238450"/>
                  <a:pt x="98185" y="174597"/>
                  <a:pt x="155688" y="144611"/>
                </a:cubicBezTo>
                <a:cubicBezTo>
                  <a:pt x="213191" y="114625"/>
                  <a:pt x="274574" y="86050"/>
                  <a:pt x="346188" y="62061"/>
                </a:cubicBezTo>
                <a:cubicBezTo>
                  <a:pt x="417802" y="38072"/>
                  <a:pt x="531396" y="5970"/>
                  <a:pt x="585371" y="678"/>
                </a:cubicBezTo>
                <a:cubicBezTo>
                  <a:pt x="639346" y="-4614"/>
                  <a:pt x="698966" y="22550"/>
                  <a:pt x="670038" y="30311"/>
                </a:cubicBezTo>
                <a:cubicBezTo>
                  <a:pt x="641110" y="38072"/>
                  <a:pt x="466837" y="36308"/>
                  <a:pt x="411804" y="47244"/>
                </a:cubicBezTo>
                <a:cubicBezTo>
                  <a:pt x="356771" y="58180"/>
                  <a:pt x="368766" y="76172"/>
                  <a:pt x="339838" y="95928"/>
                </a:cubicBezTo>
                <a:cubicBezTo>
                  <a:pt x="310910" y="115684"/>
                  <a:pt x="293977" y="141789"/>
                  <a:pt x="238238" y="165778"/>
                </a:cubicBezTo>
                <a:cubicBezTo>
                  <a:pt x="182499" y="189767"/>
                  <a:pt x="14929" y="245506"/>
                  <a:pt x="1171" y="2419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0E683B33-2F41-40C8-8254-814D9B0C4443}"/>
              </a:ext>
            </a:extLst>
          </p:cNvPr>
          <p:cNvSpPr/>
          <p:nvPr/>
        </p:nvSpPr>
        <p:spPr>
          <a:xfrm>
            <a:off x="3748107" y="4602399"/>
            <a:ext cx="877854" cy="312630"/>
          </a:xfrm>
          <a:custGeom>
            <a:avLst/>
            <a:gdLst>
              <a:gd name="connsiteX0" fmla="*/ 1568 w 877854"/>
              <a:gd name="connsiteY0" fmla="*/ 90251 h 312630"/>
              <a:gd name="connsiteX1" fmla="*/ 192068 w 877854"/>
              <a:gd name="connsiteY1" fmla="*/ 58501 h 312630"/>
              <a:gd name="connsiteX2" fmla="*/ 444481 w 877854"/>
              <a:gd name="connsiteY2" fmla="*/ 155339 h 312630"/>
              <a:gd name="connsiteX3" fmla="*/ 741343 w 877854"/>
              <a:gd name="connsiteY3" fmla="*/ 274401 h 312630"/>
              <a:gd name="connsiteX4" fmla="*/ 874693 w 877854"/>
              <a:gd name="connsiteY4" fmla="*/ 309326 h 312630"/>
              <a:gd name="connsiteX5" fmla="*/ 619106 w 877854"/>
              <a:gd name="connsiteY5" fmla="*/ 204551 h 312630"/>
              <a:gd name="connsiteX6" fmla="*/ 415906 w 877854"/>
              <a:gd name="connsiteY6" fmla="*/ 90251 h 312630"/>
              <a:gd name="connsiteX7" fmla="*/ 204768 w 877854"/>
              <a:gd name="connsiteY7" fmla="*/ 18814 h 312630"/>
              <a:gd name="connsiteX8" fmla="*/ 107931 w 877854"/>
              <a:gd name="connsiteY8" fmla="*/ 4526 h 312630"/>
              <a:gd name="connsiteX9" fmla="*/ 1568 w 877854"/>
              <a:gd name="connsiteY9" fmla="*/ 90251 h 3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854" h="312630">
                <a:moveTo>
                  <a:pt x="1568" y="90251"/>
                </a:moveTo>
                <a:cubicBezTo>
                  <a:pt x="15591" y="99247"/>
                  <a:pt x="118249" y="47653"/>
                  <a:pt x="192068" y="58501"/>
                </a:cubicBezTo>
                <a:cubicBezTo>
                  <a:pt x="265887" y="69349"/>
                  <a:pt x="352935" y="119356"/>
                  <a:pt x="444481" y="155339"/>
                </a:cubicBezTo>
                <a:cubicBezTo>
                  <a:pt x="536027" y="191322"/>
                  <a:pt x="669641" y="248737"/>
                  <a:pt x="741343" y="274401"/>
                </a:cubicBezTo>
                <a:cubicBezTo>
                  <a:pt x="813045" y="300065"/>
                  <a:pt x="895066" y="320968"/>
                  <a:pt x="874693" y="309326"/>
                </a:cubicBezTo>
                <a:cubicBezTo>
                  <a:pt x="854320" y="297684"/>
                  <a:pt x="695570" y="241063"/>
                  <a:pt x="619106" y="204551"/>
                </a:cubicBezTo>
                <a:cubicBezTo>
                  <a:pt x="542642" y="168039"/>
                  <a:pt x="484962" y="121207"/>
                  <a:pt x="415906" y="90251"/>
                </a:cubicBezTo>
                <a:cubicBezTo>
                  <a:pt x="346850" y="59295"/>
                  <a:pt x="256097" y="33102"/>
                  <a:pt x="204768" y="18814"/>
                </a:cubicBezTo>
                <a:cubicBezTo>
                  <a:pt x="153439" y="4526"/>
                  <a:pt x="144708" y="-6586"/>
                  <a:pt x="107931" y="4526"/>
                </a:cubicBezTo>
                <a:cubicBezTo>
                  <a:pt x="71154" y="15638"/>
                  <a:pt x="-12455" y="81255"/>
                  <a:pt x="1568" y="902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C620876F-3674-4724-AA65-B537BEB92A2F}"/>
              </a:ext>
            </a:extLst>
          </p:cNvPr>
          <p:cNvSpPr/>
          <p:nvPr/>
        </p:nvSpPr>
        <p:spPr>
          <a:xfrm>
            <a:off x="3724163" y="4574153"/>
            <a:ext cx="285942" cy="91972"/>
          </a:xfrm>
          <a:custGeom>
            <a:avLst/>
            <a:gdLst>
              <a:gd name="connsiteX0" fmla="*/ 285862 w 285942"/>
              <a:gd name="connsiteY0" fmla="*/ 42297 h 91972"/>
              <a:gd name="connsiteX1" fmla="*/ 133462 w 285942"/>
              <a:gd name="connsiteY1" fmla="*/ 1022 h 91972"/>
              <a:gd name="connsiteX2" fmla="*/ 112 w 285942"/>
              <a:gd name="connsiteY2" fmla="*/ 91510 h 91972"/>
              <a:gd name="connsiteX3" fmla="*/ 112825 w 285942"/>
              <a:gd name="connsiteY3" fmla="*/ 35947 h 91972"/>
              <a:gd name="connsiteX4" fmla="*/ 285862 w 285942"/>
              <a:gd name="connsiteY4" fmla="*/ 42297 h 9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42" h="91972">
                <a:moveTo>
                  <a:pt x="285862" y="42297"/>
                </a:moveTo>
                <a:cubicBezTo>
                  <a:pt x="289301" y="36476"/>
                  <a:pt x="181087" y="-7180"/>
                  <a:pt x="133462" y="1022"/>
                </a:cubicBezTo>
                <a:cubicBezTo>
                  <a:pt x="85837" y="9224"/>
                  <a:pt x="3551" y="85689"/>
                  <a:pt x="112" y="91510"/>
                </a:cubicBezTo>
                <a:cubicBezTo>
                  <a:pt x="-3327" y="97331"/>
                  <a:pt x="72608" y="46530"/>
                  <a:pt x="112825" y="35947"/>
                </a:cubicBezTo>
                <a:cubicBezTo>
                  <a:pt x="153042" y="25364"/>
                  <a:pt x="282423" y="48118"/>
                  <a:pt x="285862" y="4229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8C242116-AAF1-432D-A2A3-66903132EDF3}"/>
              </a:ext>
            </a:extLst>
          </p:cNvPr>
          <p:cNvSpPr/>
          <p:nvPr/>
        </p:nvSpPr>
        <p:spPr>
          <a:xfrm>
            <a:off x="5458207" y="4554485"/>
            <a:ext cx="352127" cy="127350"/>
          </a:xfrm>
          <a:custGeom>
            <a:avLst/>
            <a:gdLst>
              <a:gd name="connsiteX0" fmla="*/ 1206 w 352127"/>
              <a:gd name="connsiteY0" fmla="*/ 117528 h 127350"/>
              <a:gd name="connsiteX1" fmla="*/ 161543 w 352127"/>
              <a:gd name="connsiteY1" fmla="*/ 39740 h 127350"/>
              <a:gd name="connsiteX2" fmla="*/ 293306 w 352127"/>
              <a:gd name="connsiteY2" fmla="*/ 74665 h 127350"/>
              <a:gd name="connsiteX3" fmla="*/ 352043 w 352127"/>
              <a:gd name="connsiteY3" fmla="*/ 127053 h 127350"/>
              <a:gd name="connsiteX4" fmla="*/ 304418 w 352127"/>
              <a:gd name="connsiteY4" fmla="*/ 49265 h 127350"/>
              <a:gd name="connsiteX5" fmla="*/ 228218 w 352127"/>
              <a:gd name="connsiteY5" fmla="*/ 11165 h 127350"/>
              <a:gd name="connsiteX6" fmla="*/ 150431 w 352127"/>
              <a:gd name="connsiteY6" fmla="*/ 1640 h 127350"/>
              <a:gd name="connsiteX7" fmla="*/ 90106 w 352127"/>
              <a:gd name="connsiteY7" fmla="*/ 39740 h 127350"/>
              <a:gd name="connsiteX8" fmla="*/ 1206 w 352127"/>
              <a:gd name="connsiteY8" fmla="*/ 117528 h 12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127" h="127350">
                <a:moveTo>
                  <a:pt x="1206" y="117528"/>
                </a:moveTo>
                <a:cubicBezTo>
                  <a:pt x="13112" y="117528"/>
                  <a:pt x="112860" y="46884"/>
                  <a:pt x="161543" y="39740"/>
                </a:cubicBezTo>
                <a:cubicBezTo>
                  <a:pt x="210226" y="32596"/>
                  <a:pt x="261556" y="60113"/>
                  <a:pt x="293306" y="74665"/>
                </a:cubicBezTo>
                <a:cubicBezTo>
                  <a:pt x="325056" y="89217"/>
                  <a:pt x="350191" y="131286"/>
                  <a:pt x="352043" y="127053"/>
                </a:cubicBezTo>
                <a:cubicBezTo>
                  <a:pt x="353895" y="122820"/>
                  <a:pt x="325055" y="68580"/>
                  <a:pt x="304418" y="49265"/>
                </a:cubicBezTo>
                <a:cubicBezTo>
                  <a:pt x="283781" y="29950"/>
                  <a:pt x="253883" y="19102"/>
                  <a:pt x="228218" y="11165"/>
                </a:cubicBezTo>
                <a:cubicBezTo>
                  <a:pt x="202554" y="3227"/>
                  <a:pt x="173450" y="-3123"/>
                  <a:pt x="150431" y="1640"/>
                </a:cubicBezTo>
                <a:cubicBezTo>
                  <a:pt x="127412" y="6402"/>
                  <a:pt x="111273" y="23336"/>
                  <a:pt x="90106" y="39740"/>
                </a:cubicBezTo>
                <a:cubicBezTo>
                  <a:pt x="68939" y="56144"/>
                  <a:pt x="-10700" y="117528"/>
                  <a:pt x="1206" y="11752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9E44B05A-D8AE-4DAC-AA9D-C556417BE7D4}"/>
              </a:ext>
            </a:extLst>
          </p:cNvPr>
          <p:cNvSpPr/>
          <p:nvPr/>
        </p:nvSpPr>
        <p:spPr>
          <a:xfrm>
            <a:off x="3868767" y="4649599"/>
            <a:ext cx="530026" cy="189435"/>
          </a:xfrm>
          <a:custGeom>
            <a:avLst/>
            <a:gdLst>
              <a:gd name="connsiteX0" fmla="*/ 4733 w 530026"/>
              <a:gd name="connsiteY0" fmla="*/ 8126 h 189435"/>
              <a:gd name="connsiteX1" fmla="*/ 258733 w 530026"/>
              <a:gd name="connsiteY1" fmla="*/ 109726 h 189435"/>
              <a:gd name="connsiteX2" fmla="*/ 469871 w 530026"/>
              <a:gd name="connsiteY2" fmla="*/ 171639 h 189435"/>
              <a:gd name="connsiteX3" fmla="*/ 523846 w 530026"/>
              <a:gd name="connsiteY3" fmla="*/ 184339 h 189435"/>
              <a:gd name="connsiteX4" fmla="*/ 352396 w 530026"/>
              <a:gd name="connsiteY4" fmla="*/ 97026 h 189435"/>
              <a:gd name="connsiteX5" fmla="*/ 112683 w 530026"/>
              <a:gd name="connsiteY5" fmla="*/ 17651 h 189435"/>
              <a:gd name="connsiteX6" fmla="*/ 4733 w 530026"/>
              <a:gd name="connsiteY6" fmla="*/ 8126 h 1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026" h="189435">
                <a:moveTo>
                  <a:pt x="4733" y="8126"/>
                </a:moveTo>
                <a:cubicBezTo>
                  <a:pt x="29075" y="23472"/>
                  <a:pt x="181210" y="82474"/>
                  <a:pt x="258733" y="109726"/>
                </a:cubicBezTo>
                <a:cubicBezTo>
                  <a:pt x="336256" y="136978"/>
                  <a:pt x="425686" y="159204"/>
                  <a:pt x="469871" y="171639"/>
                </a:cubicBezTo>
                <a:cubicBezTo>
                  <a:pt x="514056" y="184074"/>
                  <a:pt x="543425" y="196775"/>
                  <a:pt x="523846" y="184339"/>
                </a:cubicBezTo>
                <a:cubicBezTo>
                  <a:pt x="504267" y="171903"/>
                  <a:pt x="420923" y="124807"/>
                  <a:pt x="352396" y="97026"/>
                </a:cubicBezTo>
                <a:cubicBezTo>
                  <a:pt x="283869" y="69245"/>
                  <a:pt x="170362" y="34320"/>
                  <a:pt x="112683" y="17651"/>
                </a:cubicBezTo>
                <a:cubicBezTo>
                  <a:pt x="55004" y="982"/>
                  <a:pt x="-19609" y="-7220"/>
                  <a:pt x="4733" y="81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C73BC906-2531-4D91-BDAF-A50B0A73282A}"/>
              </a:ext>
            </a:extLst>
          </p:cNvPr>
          <p:cNvSpPr/>
          <p:nvPr/>
        </p:nvSpPr>
        <p:spPr>
          <a:xfrm>
            <a:off x="5335178" y="4579842"/>
            <a:ext cx="507029" cy="192231"/>
          </a:xfrm>
          <a:custGeom>
            <a:avLst/>
            <a:gdLst>
              <a:gd name="connsiteX0" fmla="*/ 6760 w 507029"/>
              <a:gd name="connsiteY0" fmla="*/ 192183 h 192231"/>
              <a:gd name="connsiteX1" fmla="*/ 276635 w 507029"/>
              <a:gd name="connsiteY1" fmla="*/ 71533 h 192231"/>
              <a:gd name="connsiteX2" fmla="*/ 403635 w 507029"/>
              <a:gd name="connsiteY2" fmla="*/ 63596 h 192231"/>
              <a:gd name="connsiteX3" fmla="*/ 452847 w 507029"/>
              <a:gd name="connsiteY3" fmla="*/ 93758 h 192231"/>
              <a:gd name="connsiteX4" fmla="*/ 506822 w 507029"/>
              <a:gd name="connsiteY4" fmla="*/ 93758 h 192231"/>
              <a:gd name="connsiteX5" fmla="*/ 432210 w 507029"/>
              <a:gd name="connsiteY5" fmla="*/ 58833 h 192231"/>
              <a:gd name="connsiteX6" fmla="*/ 400460 w 507029"/>
              <a:gd name="connsiteY6" fmla="*/ 33433 h 192231"/>
              <a:gd name="connsiteX7" fmla="*/ 279810 w 507029"/>
              <a:gd name="connsiteY7" fmla="*/ 96 h 192231"/>
              <a:gd name="connsiteX8" fmla="*/ 168685 w 507029"/>
              <a:gd name="connsiteY8" fmla="*/ 44546 h 192231"/>
              <a:gd name="connsiteX9" fmla="*/ 87722 w 507029"/>
              <a:gd name="connsiteY9" fmla="*/ 85821 h 192231"/>
              <a:gd name="connsiteX10" fmla="*/ 6760 w 507029"/>
              <a:gd name="connsiteY10" fmla="*/ 192183 h 1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029" h="192231">
                <a:moveTo>
                  <a:pt x="6760" y="192183"/>
                </a:moveTo>
                <a:cubicBezTo>
                  <a:pt x="38246" y="189802"/>
                  <a:pt x="210489" y="92964"/>
                  <a:pt x="276635" y="71533"/>
                </a:cubicBezTo>
                <a:cubicBezTo>
                  <a:pt x="342781" y="50102"/>
                  <a:pt x="374266" y="59892"/>
                  <a:pt x="403635" y="63596"/>
                </a:cubicBezTo>
                <a:cubicBezTo>
                  <a:pt x="433004" y="67300"/>
                  <a:pt x="435649" y="88731"/>
                  <a:pt x="452847" y="93758"/>
                </a:cubicBezTo>
                <a:cubicBezTo>
                  <a:pt x="470045" y="98785"/>
                  <a:pt x="510261" y="99579"/>
                  <a:pt x="506822" y="93758"/>
                </a:cubicBezTo>
                <a:cubicBezTo>
                  <a:pt x="503383" y="87937"/>
                  <a:pt x="449937" y="68887"/>
                  <a:pt x="432210" y="58833"/>
                </a:cubicBezTo>
                <a:cubicBezTo>
                  <a:pt x="414483" y="48779"/>
                  <a:pt x="425860" y="43222"/>
                  <a:pt x="400460" y="33433"/>
                </a:cubicBezTo>
                <a:cubicBezTo>
                  <a:pt x="375060" y="23644"/>
                  <a:pt x="318439" y="-1756"/>
                  <a:pt x="279810" y="96"/>
                </a:cubicBezTo>
                <a:cubicBezTo>
                  <a:pt x="241181" y="1948"/>
                  <a:pt x="200700" y="30258"/>
                  <a:pt x="168685" y="44546"/>
                </a:cubicBezTo>
                <a:cubicBezTo>
                  <a:pt x="136670" y="58833"/>
                  <a:pt x="112857" y="63861"/>
                  <a:pt x="87722" y="85821"/>
                </a:cubicBezTo>
                <a:cubicBezTo>
                  <a:pt x="62587" y="107781"/>
                  <a:pt x="-24726" y="194564"/>
                  <a:pt x="6760" y="1921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A88D2A41-A55A-4608-B3C0-2B45FC847DED}"/>
              </a:ext>
            </a:extLst>
          </p:cNvPr>
          <p:cNvSpPr/>
          <p:nvPr/>
        </p:nvSpPr>
        <p:spPr>
          <a:xfrm>
            <a:off x="4079934" y="1961194"/>
            <a:ext cx="1653032" cy="555258"/>
          </a:xfrm>
          <a:custGeom>
            <a:avLst/>
            <a:gdLst>
              <a:gd name="connsiteX0" fmla="*/ 1622366 w 1653032"/>
              <a:gd name="connsiteY0" fmla="*/ 544939 h 555258"/>
              <a:gd name="connsiteX1" fmla="*/ 1649883 w 1653032"/>
              <a:gd name="connsiteY1" fmla="*/ 420056 h 555258"/>
              <a:gd name="connsiteX2" fmla="*/ 1575799 w 1653032"/>
              <a:gd name="connsiteY2" fmla="*/ 303639 h 555258"/>
              <a:gd name="connsiteX3" fmla="*/ 1313333 w 1653032"/>
              <a:gd name="connsiteY3" fmla="*/ 79273 h 555258"/>
              <a:gd name="connsiteX4" fmla="*/ 293099 w 1653032"/>
              <a:gd name="connsiteY4" fmla="*/ 3073 h 555258"/>
              <a:gd name="connsiteX5" fmla="*/ 7349 w 1653032"/>
              <a:gd name="connsiteY5" fmla="*/ 168173 h 555258"/>
              <a:gd name="connsiteX6" fmla="*/ 123766 w 1653032"/>
              <a:gd name="connsiteY6" fmla="*/ 94089 h 555258"/>
              <a:gd name="connsiteX7" fmla="*/ 538633 w 1653032"/>
              <a:gd name="connsiteY7" fmla="*/ 9423 h 555258"/>
              <a:gd name="connsiteX8" fmla="*/ 1472083 w 1653032"/>
              <a:gd name="connsiteY8" fmla="*/ 132189 h 555258"/>
              <a:gd name="connsiteX9" fmla="*/ 1622366 w 1653032"/>
              <a:gd name="connsiteY9" fmla="*/ 544939 h 5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032" h="555258">
                <a:moveTo>
                  <a:pt x="1622366" y="544939"/>
                </a:moveTo>
                <a:cubicBezTo>
                  <a:pt x="1651999" y="592917"/>
                  <a:pt x="1657644" y="460273"/>
                  <a:pt x="1649883" y="420056"/>
                </a:cubicBezTo>
                <a:cubicBezTo>
                  <a:pt x="1642122" y="379839"/>
                  <a:pt x="1631891" y="360436"/>
                  <a:pt x="1575799" y="303639"/>
                </a:cubicBezTo>
                <a:cubicBezTo>
                  <a:pt x="1519707" y="246842"/>
                  <a:pt x="1527116" y="129367"/>
                  <a:pt x="1313333" y="79273"/>
                </a:cubicBezTo>
                <a:cubicBezTo>
                  <a:pt x="1099550" y="29179"/>
                  <a:pt x="510763" y="-11744"/>
                  <a:pt x="293099" y="3073"/>
                </a:cubicBezTo>
                <a:cubicBezTo>
                  <a:pt x="75435" y="17890"/>
                  <a:pt x="35571" y="153004"/>
                  <a:pt x="7349" y="168173"/>
                </a:cubicBezTo>
                <a:cubicBezTo>
                  <a:pt x="-20873" y="183342"/>
                  <a:pt x="35219" y="120547"/>
                  <a:pt x="123766" y="94089"/>
                </a:cubicBezTo>
                <a:cubicBezTo>
                  <a:pt x="212313" y="67631"/>
                  <a:pt x="313914" y="3073"/>
                  <a:pt x="538633" y="9423"/>
                </a:cubicBezTo>
                <a:cubicBezTo>
                  <a:pt x="763352" y="15773"/>
                  <a:pt x="1287580" y="46111"/>
                  <a:pt x="1472083" y="132189"/>
                </a:cubicBezTo>
                <a:cubicBezTo>
                  <a:pt x="1656586" y="218267"/>
                  <a:pt x="1592733" y="496961"/>
                  <a:pt x="1622366" y="54493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7BE95119-944C-49FC-BC07-999B8E7DF703}"/>
              </a:ext>
            </a:extLst>
          </p:cNvPr>
          <p:cNvSpPr/>
          <p:nvPr/>
        </p:nvSpPr>
        <p:spPr>
          <a:xfrm>
            <a:off x="3343988" y="2105609"/>
            <a:ext cx="776544" cy="805617"/>
          </a:xfrm>
          <a:custGeom>
            <a:avLst/>
            <a:gdLst>
              <a:gd name="connsiteX0" fmla="*/ 775045 w 776544"/>
              <a:gd name="connsiteY0" fmla="*/ 474 h 805617"/>
              <a:gd name="connsiteX1" fmla="*/ 292445 w 776544"/>
              <a:gd name="connsiteY1" fmla="*/ 303158 h 805617"/>
              <a:gd name="connsiteX2" fmla="*/ 34212 w 776544"/>
              <a:gd name="connsiteY2" fmla="*/ 576208 h 805617"/>
              <a:gd name="connsiteX3" fmla="*/ 82895 w 776544"/>
              <a:gd name="connsiteY3" fmla="*/ 804808 h 805617"/>
              <a:gd name="connsiteX4" fmla="*/ 345 w 776544"/>
              <a:gd name="connsiteY4" fmla="*/ 641824 h 805617"/>
              <a:gd name="connsiteX5" fmla="*/ 120995 w 776544"/>
              <a:gd name="connsiteY5" fmla="*/ 375124 h 805617"/>
              <a:gd name="connsiteX6" fmla="*/ 775045 w 776544"/>
              <a:gd name="connsiteY6" fmla="*/ 474 h 80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544" h="805617">
                <a:moveTo>
                  <a:pt x="775045" y="474"/>
                </a:moveTo>
                <a:cubicBezTo>
                  <a:pt x="803620" y="-11520"/>
                  <a:pt x="415917" y="207202"/>
                  <a:pt x="292445" y="303158"/>
                </a:cubicBezTo>
                <a:cubicBezTo>
                  <a:pt x="168973" y="399114"/>
                  <a:pt x="69137" y="492600"/>
                  <a:pt x="34212" y="576208"/>
                </a:cubicBezTo>
                <a:cubicBezTo>
                  <a:pt x="-713" y="659816"/>
                  <a:pt x="88539" y="793872"/>
                  <a:pt x="82895" y="804808"/>
                </a:cubicBezTo>
                <a:cubicBezTo>
                  <a:pt x="77251" y="815744"/>
                  <a:pt x="-6005" y="713438"/>
                  <a:pt x="345" y="641824"/>
                </a:cubicBezTo>
                <a:cubicBezTo>
                  <a:pt x="6695" y="570210"/>
                  <a:pt x="-4594" y="481310"/>
                  <a:pt x="120995" y="375124"/>
                </a:cubicBezTo>
                <a:cubicBezTo>
                  <a:pt x="246584" y="268938"/>
                  <a:pt x="746470" y="12468"/>
                  <a:pt x="775045" y="4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0B8B824F-6D82-43D7-8E4C-572A5D0A106F}"/>
              </a:ext>
            </a:extLst>
          </p:cNvPr>
          <p:cNvSpPr/>
          <p:nvPr/>
        </p:nvSpPr>
        <p:spPr>
          <a:xfrm>
            <a:off x="2864325" y="2870442"/>
            <a:ext cx="553499" cy="1210954"/>
          </a:xfrm>
          <a:custGeom>
            <a:avLst/>
            <a:gdLst>
              <a:gd name="connsiteX0" fmla="*/ 535042 w 553499"/>
              <a:gd name="connsiteY0" fmla="*/ 23041 h 1210954"/>
              <a:gd name="connsiteX1" fmla="*/ 492708 w 553499"/>
              <a:gd name="connsiteY1" fmla="*/ 54791 h 1210954"/>
              <a:gd name="connsiteX2" fmla="*/ 168858 w 553499"/>
              <a:gd name="connsiteY2" fmla="*/ 414625 h 1210954"/>
              <a:gd name="connsiteX3" fmla="*/ 5875 w 553499"/>
              <a:gd name="connsiteY3" fmla="*/ 780808 h 1210954"/>
              <a:gd name="connsiteX4" fmla="*/ 33392 w 553499"/>
              <a:gd name="connsiteY4" fmla="*/ 1208375 h 1210954"/>
              <a:gd name="connsiteX5" fmla="*/ 7992 w 553499"/>
              <a:gd name="connsiteY5" fmla="*/ 945908 h 1210954"/>
              <a:gd name="connsiteX6" fmla="*/ 46092 w 553499"/>
              <a:gd name="connsiteY6" fmla="*/ 666508 h 1210954"/>
              <a:gd name="connsiteX7" fmla="*/ 278925 w 553499"/>
              <a:gd name="connsiteY7" fmla="*/ 268575 h 1210954"/>
              <a:gd name="connsiteX8" fmla="*/ 535042 w 553499"/>
              <a:gd name="connsiteY8" fmla="*/ 23041 h 121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499" h="1210954">
                <a:moveTo>
                  <a:pt x="535042" y="23041"/>
                </a:moveTo>
                <a:cubicBezTo>
                  <a:pt x="570672" y="-12590"/>
                  <a:pt x="553739" y="-10473"/>
                  <a:pt x="492708" y="54791"/>
                </a:cubicBezTo>
                <a:cubicBezTo>
                  <a:pt x="431677" y="120055"/>
                  <a:pt x="249997" y="293622"/>
                  <a:pt x="168858" y="414625"/>
                </a:cubicBezTo>
                <a:cubicBezTo>
                  <a:pt x="87719" y="535628"/>
                  <a:pt x="28453" y="648516"/>
                  <a:pt x="5875" y="780808"/>
                </a:cubicBezTo>
                <a:cubicBezTo>
                  <a:pt x="-16703" y="913100"/>
                  <a:pt x="33039" y="1180858"/>
                  <a:pt x="33392" y="1208375"/>
                </a:cubicBezTo>
                <a:cubicBezTo>
                  <a:pt x="33745" y="1235892"/>
                  <a:pt x="5875" y="1036219"/>
                  <a:pt x="7992" y="945908"/>
                </a:cubicBezTo>
                <a:cubicBezTo>
                  <a:pt x="10109" y="855597"/>
                  <a:pt x="936" y="779397"/>
                  <a:pt x="46092" y="666508"/>
                </a:cubicBezTo>
                <a:cubicBezTo>
                  <a:pt x="91248" y="553619"/>
                  <a:pt x="198492" y="375819"/>
                  <a:pt x="278925" y="268575"/>
                </a:cubicBezTo>
                <a:cubicBezTo>
                  <a:pt x="359358" y="161331"/>
                  <a:pt x="499412" y="58672"/>
                  <a:pt x="535042" y="230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EA98EBBB-C00A-43A0-B527-1C9B0B93614C}"/>
              </a:ext>
            </a:extLst>
          </p:cNvPr>
          <p:cNvSpPr/>
          <p:nvPr/>
        </p:nvSpPr>
        <p:spPr>
          <a:xfrm>
            <a:off x="2846839" y="3847795"/>
            <a:ext cx="90568" cy="1081930"/>
          </a:xfrm>
          <a:custGeom>
            <a:avLst/>
            <a:gdLst>
              <a:gd name="connsiteX0" fmla="*/ 29711 w 90568"/>
              <a:gd name="connsiteY0" fmla="*/ 21472 h 1081930"/>
              <a:gd name="connsiteX1" fmla="*/ 78394 w 90568"/>
              <a:gd name="connsiteY1" fmla="*/ 660705 h 1081930"/>
              <a:gd name="connsiteX2" fmla="*/ 86861 w 90568"/>
              <a:gd name="connsiteY2" fmla="*/ 916822 h 1081930"/>
              <a:gd name="connsiteX3" fmla="*/ 27594 w 90568"/>
              <a:gd name="connsiteY3" fmla="*/ 1081922 h 1081930"/>
              <a:gd name="connsiteX4" fmla="*/ 88978 w 90568"/>
              <a:gd name="connsiteY4" fmla="*/ 910472 h 1081930"/>
              <a:gd name="connsiteX5" fmla="*/ 46644 w 90568"/>
              <a:gd name="connsiteY5" fmla="*/ 508305 h 1081930"/>
              <a:gd name="connsiteX6" fmla="*/ 78 w 90568"/>
              <a:gd name="connsiteY6" fmla="*/ 182338 h 1081930"/>
              <a:gd name="connsiteX7" fmla="*/ 29711 w 90568"/>
              <a:gd name="connsiteY7" fmla="*/ 21472 h 10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" h="1081930">
                <a:moveTo>
                  <a:pt x="29711" y="21472"/>
                </a:moveTo>
                <a:cubicBezTo>
                  <a:pt x="42764" y="101200"/>
                  <a:pt x="68869" y="511480"/>
                  <a:pt x="78394" y="660705"/>
                </a:cubicBezTo>
                <a:cubicBezTo>
                  <a:pt x="87919" y="809930"/>
                  <a:pt x="95328" y="846619"/>
                  <a:pt x="86861" y="916822"/>
                </a:cubicBezTo>
                <a:cubicBezTo>
                  <a:pt x="78394" y="987025"/>
                  <a:pt x="27241" y="1082980"/>
                  <a:pt x="27594" y="1081922"/>
                </a:cubicBezTo>
                <a:cubicBezTo>
                  <a:pt x="27947" y="1080864"/>
                  <a:pt x="85803" y="1006075"/>
                  <a:pt x="88978" y="910472"/>
                </a:cubicBezTo>
                <a:cubicBezTo>
                  <a:pt x="92153" y="814869"/>
                  <a:pt x="61461" y="629661"/>
                  <a:pt x="46644" y="508305"/>
                </a:cubicBezTo>
                <a:cubicBezTo>
                  <a:pt x="31827" y="386949"/>
                  <a:pt x="1489" y="260655"/>
                  <a:pt x="78" y="182338"/>
                </a:cubicBezTo>
                <a:cubicBezTo>
                  <a:pt x="-1333" y="104021"/>
                  <a:pt x="16658" y="-58256"/>
                  <a:pt x="29711" y="214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7D38473D-EA64-4162-9FD7-E1EA5D06F686}"/>
              </a:ext>
            </a:extLst>
          </p:cNvPr>
          <p:cNvSpPr/>
          <p:nvPr/>
        </p:nvSpPr>
        <p:spPr>
          <a:xfrm>
            <a:off x="2953978" y="4753390"/>
            <a:ext cx="252935" cy="1053468"/>
          </a:xfrm>
          <a:custGeom>
            <a:avLst/>
            <a:gdLst>
              <a:gd name="connsiteX0" fmla="*/ 3005 w 252935"/>
              <a:gd name="connsiteY0" fmla="*/ 11227 h 1053468"/>
              <a:gd name="connsiteX1" fmla="*/ 178689 w 252935"/>
              <a:gd name="connsiteY1" fmla="*/ 335077 h 1053468"/>
              <a:gd name="connsiteX2" fmla="*/ 204089 w 252935"/>
              <a:gd name="connsiteY2" fmla="*/ 641993 h 1053468"/>
              <a:gd name="connsiteX3" fmla="*/ 252772 w 252935"/>
              <a:gd name="connsiteY3" fmla="*/ 1035693 h 1053468"/>
              <a:gd name="connsiteX4" fmla="*/ 218905 w 252935"/>
              <a:gd name="connsiteY4" fmla="*/ 972193 h 1053468"/>
              <a:gd name="connsiteX5" fmla="*/ 191389 w 252935"/>
              <a:gd name="connsiteY5" fmla="*/ 849427 h 1053468"/>
              <a:gd name="connsiteX6" fmla="*/ 218905 w 252935"/>
              <a:gd name="connsiteY6" fmla="*/ 356243 h 1053468"/>
              <a:gd name="connsiteX7" fmla="*/ 79205 w 252935"/>
              <a:gd name="connsiteY7" fmla="*/ 102243 h 1053468"/>
              <a:gd name="connsiteX8" fmla="*/ 3005 w 252935"/>
              <a:gd name="connsiteY8" fmla="*/ 11227 h 105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935" h="1053468">
                <a:moveTo>
                  <a:pt x="3005" y="11227"/>
                </a:moveTo>
                <a:cubicBezTo>
                  <a:pt x="19586" y="50033"/>
                  <a:pt x="145175" y="229949"/>
                  <a:pt x="178689" y="335077"/>
                </a:cubicBezTo>
                <a:cubicBezTo>
                  <a:pt x="212203" y="440205"/>
                  <a:pt x="191742" y="525224"/>
                  <a:pt x="204089" y="641993"/>
                </a:cubicBezTo>
                <a:cubicBezTo>
                  <a:pt x="216436" y="758762"/>
                  <a:pt x="250303" y="980660"/>
                  <a:pt x="252772" y="1035693"/>
                </a:cubicBezTo>
                <a:cubicBezTo>
                  <a:pt x="255241" y="1090726"/>
                  <a:pt x="229135" y="1003237"/>
                  <a:pt x="218905" y="972193"/>
                </a:cubicBezTo>
                <a:cubicBezTo>
                  <a:pt x="208675" y="941149"/>
                  <a:pt x="191389" y="952085"/>
                  <a:pt x="191389" y="849427"/>
                </a:cubicBezTo>
                <a:cubicBezTo>
                  <a:pt x="191389" y="746769"/>
                  <a:pt x="237602" y="480774"/>
                  <a:pt x="218905" y="356243"/>
                </a:cubicBezTo>
                <a:cubicBezTo>
                  <a:pt x="200208" y="231712"/>
                  <a:pt x="116247" y="162568"/>
                  <a:pt x="79205" y="102243"/>
                </a:cubicBezTo>
                <a:cubicBezTo>
                  <a:pt x="42163" y="41918"/>
                  <a:pt x="-13576" y="-27579"/>
                  <a:pt x="3005" y="112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517FAD7C-2077-46B0-B54F-255BE10D4287}"/>
              </a:ext>
            </a:extLst>
          </p:cNvPr>
          <p:cNvSpPr/>
          <p:nvPr/>
        </p:nvSpPr>
        <p:spPr>
          <a:xfrm>
            <a:off x="3134608" y="4923212"/>
            <a:ext cx="173880" cy="734247"/>
          </a:xfrm>
          <a:custGeom>
            <a:avLst/>
            <a:gdLst>
              <a:gd name="connsiteX0" fmla="*/ 152575 w 173880"/>
              <a:gd name="connsiteY0" fmla="*/ 2271 h 734247"/>
              <a:gd name="connsiteX1" fmla="*/ 150459 w 173880"/>
              <a:gd name="connsiteY1" fmla="*/ 340938 h 734247"/>
              <a:gd name="connsiteX2" fmla="*/ 2292 w 173880"/>
              <a:gd name="connsiteY2" fmla="*/ 728288 h 734247"/>
              <a:gd name="connsiteX3" fmla="*/ 67909 w 173880"/>
              <a:gd name="connsiteY3" fmla="*/ 550488 h 734247"/>
              <a:gd name="connsiteX4" fmla="*/ 169509 w 173880"/>
              <a:gd name="connsiteY4" fmla="*/ 209705 h 734247"/>
              <a:gd name="connsiteX5" fmla="*/ 152575 w 173880"/>
              <a:gd name="connsiteY5" fmla="*/ 2271 h 7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80" h="734247">
                <a:moveTo>
                  <a:pt x="152575" y="2271"/>
                </a:moveTo>
                <a:cubicBezTo>
                  <a:pt x="149400" y="24143"/>
                  <a:pt x="175506" y="219935"/>
                  <a:pt x="150459" y="340938"/>
                </a:cubicBezTo>
                <a:cubicBezTo>
                  <a:pt x="125412" y="461941"/>
                  <a:pt x="16050" y="693363"/>
                  <a:pt x="2292" y="728288"/>
                </a:cubicBezTo>
                <a:cubicBezTo>
                  <a:pt x="-11466" y="763213"/>
                  <a:pt x="40040" y="636918"/>
                  <a:pt x="67909" y="550488"/>
                </a:cubicBezTo>
                <a:cubicBezTo>
                  <a:pt x="95778" y="464058"/>
                  <a:pt x="154340" y="297899"/>
                  <a:pt x="169509" y="209705"/>
                </a:cubicBezTo>
                <a:cubicBezTo>
                  <a:pt x="184678" y="121511"/>
                  <a:pt x="155750" y="-19601"/>
                  <a:pt x="152575" y="22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D0975A34-514E-473F-9A82-B67193E7B0BE}"/>
              </a:ext>
            </a:extLst>
          </p:cNvPr>
          <p:cNvSpPr/>
          <p:nvPr/>
        </p:nvSpPr>
        <p:spPr>
          <a:xfrm>
            <a:off x="3295010" y="5014543"/>
            <a:ext cx="331388" cy="1215941"/>
          </a:xfrm>
          <a:custGeom>
            <a:avLst/>
            <a:gdLst>
              <a:gd name="connsiteX0" fmla="*/ 17573 w 331388"/>
              <a:gd name="connsiteY0" fmla="*/ 10424 h 1215941"/>
              <a:gd name="connsiteX1" fmla="*/ 45090 w 331388"/>
              <a:gd name="connsiteY1" fmla="*/ 567107 h 1215941"/>
              <a:gd name="connsiteX2" fmla="*/ 233473 w 331388"/>
              <a:gd name="connsiteY2" fmla="*/ 910007 h 1215941"/>
              <a:gd name="connsiteX3" fmla="*/ 307557 w 331388"/>
              <a:gd name="connsiteY3" fmla="*/ 1214807 h 1215941"/>
              <a:gd name="connsiteX4" fmla="*/ 318140 w 331388"/>
              <a:gd name="connsiteY4" fmla="*/ 1003140 h 1215941"/>
              <a:gd name="connsiteX5" fmla="*/ 133990 w 331388"/>
              <a:gd name="connsiteY5" fmla="*/ 736440 h 1215941"/>
              <a:gd name="connsiteX6" fmla="*/ 2757 w 331388"/>
              <a:gd name="connsiteY6" fmla="*/ 457040 h 1215941"/>
              <a:gd name="connsiteX7" fmla="*/ 42973 w 331388"/>
              <a:gd name="connsiteY7" fmla="*/ 222090 h 1215941"/>
              <a:gd name="connsiteX8" fmla="*/ 17573 w 331388"/>
              <a:gd name="connsiteY8" fmla="*/ 10424 h 121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88" h="1215941">
                <a:moveTo>
                  <a:pt x="17573" y="10424"/>
                </a:moveTo>
                <a:cubicBezTo>
                  <a:pt x="17926" y="67927"/>
                  <a:pt x="9107" y="417177"/>
                  <a:pt x="45090" y="567107"/>
                </a:cubicBezTo>
                <a:cubicBezTo>
                  <a:pt x="81073" y="717038"/>
                  <a:pt x="189729" y="802057"/>
                  <a:pt x="233473" y="910007"/>
                </a:cubicBezTo>
                <a:cubicBezTo>
                  <a:pt x="277217" y="1017957"/>
                  <a:pt x="293446" y="1199285"/>
                  <a:pt x="307557" y="1214807"/>
                </a:cubicBezTo>
                <a:cubicBezTo>
                  <a:pt x="321668" y="1230329"/>
                  <a:pt x="347068" y="1082868"/>
                  <a:pt x="318140" y="1003140"/>
                </a:cubicBezTo>
                <a:cubicBezTo>
                  <a:pt x="289212" y="923412"/>
                  <a:pt x="186554" y="827457"/>
                  <a:pt x="133990" y="736440"/>
                </a:cubicBezTo>
                <a:cubicBezTo>
                  <a:pt x="81426" y="645423"/>
                  <a:pt x="17926" y="542765"/>
                  <a:pt x="2757" y="457040"/>
                </a:cubicBezTo>
                <a:cubicBezTo>
                  <a:pt x="-12412" y="371315"/>
                  <a:pt x="39798" y="295468"/>
                  <a:pt x="42973" y="222090"/>
                </a:cubicBezTo>
                <a:cubicBezTo>
                  <a:pt x="46148" y="148712"/>
                  <a:pt x="17220" y="-47079"/>
                  <a:pt x="17573" y="1042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6D3709A8-48E4-46E0-AF7E-12B254E37FCB}"/>
              </a:ext>
            </a:extLst>
          </p:cNvPr>
          <p:cNvSpPr/>
          <p:nvPr/>
        </p:nvSpPr>
        <p:spPr>
          <a:xfrm>
            <a:off x="3487510" y="5763985"/>
            <a:ext cx="355088" cy="656071"/>
          </a:xfrm>
          <a:custGeom>
            <a:avLst/>
            <a:gdLst>
              <a:gd name="connsiteX0" fmla="*/ 757 w 355088"/>
              <a:gd name="connsiteY0" fmla="*/ 3932 h 656071"/>
              <a:gd name="connsiteX1" fmla="*/ 212423 w 355088"/>
              <a:gd name="connsiteY1" fmla="*/ 475948 h 656071"/>
              <a:gd name="connsiteX2" fmla="*/ 352123 w 355088"/>
              <a:gd name="connsiteY2" fmla="*/ 653748 h 656071"/>
              <a:gd name="connsiteX3" fmla="*/ 294973 w 355088"/>
              <a:gd name="connsiteY3" fmla="*/ 556382 h 656071"/>
              <a:gd name="connsiteX4" fmla="*/ 146807 w 355088"/>
              <a:gd name="connsiteY4" fmla="*/ 266398 h 656071"/>
              <a:gd name="connsiteX5" fmla="*/ 757 w 355088"/>
              <a:gd name="connsiteY5" fmla="*/ 3932 h 65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088" h="656071">
                <a:moveTo>
                  <a:pt x="757" y="3932"/>
                </a:moveTo>
                <a:cubicBezTo>
                  <a:pt x="11693" y="38857"/>
                  <a:pt x="153862" y="367645"/>
                  <a:pt x="212423" y="475948"/>
                </a:cubicBezTo>
                <a:cubicBezTo>
                  <a:pt x="270984" y="584251"/>
                  <a:pt x="338365" y="640342"/>
                  <a:pt x="352123" y="653748"/>
                </a:cubicBezTo>
                <a:cubicBezTo>
                  <a:pt x="365881" y="667154"/>
                  <a:pt x="329192" y="620940"/>
                  <a:pt x="294973" y="556382"/>
                </a:cubicBezTo>
                <a:cubicBezTo>
                  <a:pt x="260754" y="491824"/>
                  <a:pt x="193374" y="357062"/>
                  <a:pt x="146807" y="266398"/>
                </a:cubicBezTo>
                <a:cubicBezTo>
                  <a:pt x="100240" y="175734"/>
                  <a:pt x="-10179" y="-30993"/>
                  <a:pt x="757" y="39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212F2A5A-A9F9-42BD-9C23-E6BD81D2A8DF}"/>
              </a:ext>
            </a:extLst>
          </p:cNvPr>
          <p:cNvSpPr/>
          <p:nvPr/>
        </p:nvSpPr>
        <p:spPr>
          <a:xfrm>
            <a:off x="4897431" y="5770538"/>
            <a:ext cx="130270" cy="130473"/>
          </a:xfrm>
          <a:custGeom>
            <a:avLst/>
            <a:gdLst>
              <a:gd name="connsiteX0" fmla="*/ 130182 w 130270"/>
              <a:gd name="connsiteY0" fmla="*/ 25 h 130473"/>
              <a:gd name="connsiteX1" fmla="*/ 80969 w 130270"/>
              <a:gd name="connsiteY1" fmla="*/ 38125 h 130473"/>
              <a:gd name="connsiteX2" fmla="*/ 39694 w 130270"/>
              <a:gd name="connsiteY2" fmla="*/ 96862 h 130473"/>
              <a:gd name="connsiteX3" fmla="*/ 7 w 130270"/>
              <a:gd name="connsiteY3" fmla="*/ 130200 h 130473"/>
              <a:gd name="connsiteX4" fmla="*/ 42869 w 130270"/>
              <a:gd name="connsiteY4" fmla="*/ 79400 h 130473"/>
              <a:gd name="connsiteX5" fmla="*/ 68269 w 130270"/>
              <a:gd name="connsiteY5" fmla="*/ 33362 h 130473"/>
              <a:gd name="connsiteX6" fmla="*/ 130182 w 130270"/>
              <a:gd name="connsiteY6" fmla="*/ 25 h 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70" h="130473">
                <a:moveTo>
                  <a:pt x="130182" y="25"/>
                </a:moveTo>
                <a:cubicBezTo>
                  <a:pt x="132299" y="819"/>
                  <a:pt x="96050" y="21986"/>
                  <a:pt x="80969" y="38125"/>
                </a:cubicBezTo>
                <a:cubicBezTo>
                  <a:pt x="65888" y="54264"/>
                  <a:pt x="53188" y="81516"/>
                  <a:pt x="39694" y="96862"/>
                </a:cubicBezTo>
                <a:cubicBezTo>
                  <a:pt x="26200" y="112208"/>
                  <a:pt x="-522" y="133110"/>
                  <a:pt x="7" y="130200"/>
                </a:cubicBezTo>
                <a:cubicBezTo>
                  <a:pt x="536" y="127290"/>
                  <a:pt x="31492" y="95540"/>
                  <a:pt x="42869" y="79400"/>
                </a:cubicBezTo>
                <a:cubicBezTo>
                  <a:pt x="54246" y="63260"/>
                  <a:pt x="56892" y="49502"/>
                  <a:pt x="68269" y="33362"/>
                </a:cubicBezTo>
                <a:cubicBezTo>
                  <a:pt x="79646" y="17222"/>
                  <a:pt x="128065" y="-769"/>
                  <a:pt x="130182" y="2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6993C676-E23C-48F0-AED7-9A6A0790D11C}"/>
              </a:ext>
            </a:extLst>
          </p:cNvPr>
          <p:cNvSpPr/>
          <p:nvPr/>
        </p:nvSpPr>
        <p:spPr>
          <a:xfrm>
            <a:off x="4616450" y="5764213"/>
            <a:ext cx="61933" cy="52539"/>
          </a:xfrm>
          <a:custGeom>
            <a:avLst/>
            <a:gdLst>
              <a:gd name="connsiteX0" fmla="*/ 0 w 61933"/>
              <a:gd name="connsiteY0" fmla="*/ 0 h 52539"/>
              <a:gd name="connsiteX1" fmla="*/ 61913 w 61933"/>
              <a:gd name="connsiteY1" fmla="*/ 52387 h 52539"/>
              <a:gd name="connsiteX2" fmla="*/ 0 w 61933"/>
              <a:gd name="connsiteY2" fmla="*/ 0 h 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33" h="52539">
                <a:moveTo>
                  <a:pt x="0" y="0"/>
                </a:moveTo>
                <a:cubicBezTo>
                  <a:pt x="0" y="0"/>
                  <a:pt x="60590" y="48948"/>
                  <a:pt x="61913" y="52387"/>
                </a:cubicBezTo>
                <a:cubicBezTo>
                  <a:pt x="63236" y="55826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10219E7B-267D-4F31-94CE-3B14E753826A}"/>
              </a:ext>
            </a:extLst>
          </p:cNvPr>
          <p:cNvSpPr/>
          <p:nvPr/>
        </p:nvSpPr>
        <p:spPr>
          <a:xfrm>
            <a:off x="5042455" y="2041475"/>
            <a:ext cx="709960" cy="1317163"/>
          </a:xfrm>
          <a:custGeom>
            <a:avLst/>
            <a:gdLst>
              <a:gd name="connsiteX0" fmla="*/ 22305 w 709960"/>
              <a:gd name="connsiteY0" fmla="*/ 5765 h 1317163"/>
              <a:gd name="connsiteX1" fmla="*/ 576025 w 709960"/>
              <a:gd name="connsiteY1" fmla="*/ 264845 h 1317163"/>
              <a:gd name="connsiteX2" fmla="*/ 662385 w 709960"/>
              <a:gd name="connsiteY2" fmla="*/ 676325 h 1317163"/>
              <a:gd name="connsiteX3" fmla="*/ 708105 w 709960"/>
              <a:gd name="connsiteY3" fmla="*/ 1052245 h 1317163"/>
              <a:gd name="connsiteX4" fmla="*/ 601425 w 709960"/>
              <a:gd name="connsiteY4" fmla="*/ 1316405 h 1317163"/>
              <a:gd name="connsiteX5" fmla="*/ 581105 w 709960"/>
              <a:gd name="connsiteY5" fmla="*/ 970965 h 1317163"/>
              <a:gd name="connsiteX6" fmla="*/ 550625 w 709960"/>
              <a:gd name="connsiteY6" fmla="*/ 310565 h 1317163"/>
              <a:gd name="connsiteX7" fmla="*/ 154385 w 709960"/>
              <a:gd name="connsiteY7" fmla="*/ 102285 h 1317163"/>
              <a:gd name="connsiteX8" fmla="*/ 22305 w 709960"/>
              <a:gd name="connsiteY8" fmla="*/ 5765 h 131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60" h="1317163">
                <a:moveTo>
                  <a:pt x="22305" y="5765"/>
                </a:moveTo>
                <a:cubicBezTo>
                  <a:pt x="92578" y="32858"/>
                  <a:pt x="469345" y="153085"/>
                  <a:pt x="576025" y="264845"/>
                </a:cubicBezTo>
                <a:cubicBezTo>
                  <a:pt x="682705" y="376605"/>
                  <a:pt x="640372" y="545092"/>
                  <a:pt x="662385" y="676325"/>
                </a:cubicBezTo>
                <a:cubicBezTo>
                  <a:pt x="684398" y="807558"/>
                  <a:pt x="718265" y="945565"/>
                  <a:pt x="708105" y="1052245"/>
                </a:cubicBezTo>
                <a:cubicBezTo>
                  <a:pt x="697945" y="1158925"/>
                  <a:pt x="622592" y="1329952"/>
                  <a:pt x="601425" y="1316405"/>
                </a:cubicBezTo>
                <a:cubicBezTo>
                  <a:pt x="580258" y="1302858"/>
                  <a:pt x="589572" y="1138605"/>
                  <a:pt x="581105" y="970965"/>
                </a:cubicBezTo>
                <a:cubicBezTo>
                  <a:pt x="572638" y="803325"/>
                  <a:pt x="621745" y="455345"/>
                  <a:pt x="550625" y="310565"/>
                </a:cubicBezTo>
                <a:cubicBezTo>
                  <a:pt x="479505" y="165785"/>
                  <a:pt x="246672" y="151392"/>
                  <a:pt x="154385" y="102285"/>
                </a:cubicBezTo>
                <a:cubicBezTo>
                  <a:pt x="62098" y="53178"/>
                  <a:pt x="-47968" y="-21328"/>
                  <a:pt x="22305" y="57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F9B2349A-9684-4E62-9E3B-375A2A40B71C}"/>
              </a:ext>
            </a:extLst>
          </p:cNvPr>
          <p:cNvSpPr/>
          <p:nvPr/>
        </p:nvSpPr>
        <p:spPr>
          <a:xfrm>
            <a:off x="5825840" y="3165431"/>
            <a:ext cx="387273" cy="509550"/>
          </a:xfrm>
          <a:custGeom>
            <a:avLst/>
            <a:gdLst>
              <a:gd name="connsiteX0" fmla="*/ 920 w 387273"/>
              <a:gd name="connsiteY0" fmla="*/ 461689 h 509550"/>
              <a:gd name="connsiteX1" fmla="*/ 260000 w 387273"/>
              <a:gd name="connsiteY1" fmla="*/ 476929 h 509550"/>
              <a:gd name="connsiteX2" fmla="*/ 387000 w 387273"/>
              <a:gd name="connsiteY2" fmla="*/ 4489 h 509550"/>
              <a:gd name="connsiteX3" fmla="*/ 290480 w 387273"/>
              <a:gd name="connsiteY3" fmla="*/ 248329 h 509550"/>
              <a:gd name="connsiteX4" fmla="*/ 178720 w 387273"/>
              <a:gd name="connsiteY4" fmla="*/ 405809 h 509550"/>
              <a:gd name="connsiteX5" fmla="*/ 920 w 387273"/>
              <a:gd name="connsiteY5" fmla="*/ 461689 h 5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273" h="509550">
                <a:moveTo>
                  <a:pt x="920" y="461689"/>
                </a:moveTo>
                <a:cubicBezTo>
                  <a:pt x="14467" y="473542"/>
                  <a:pt x="195653" y="553129"/>
                  <a:pt x="260000" y="476929"/>
                </a:cubicBezTo>
                <a:cubicBezTo>
                  <a:pt x="324347" y="400729"/>
                  <a:pt x="381920" y="42589"/>
                  <a:pt x="387000" y="4489"/>
                </a:cubicBezTo>
                <a:cubicBezTo>
                  <a:pt x="392080" y="-33611"/>
                  <a:pt x="325193" y="181442"/>
                  <a:pt x="290480" y="248329"/>
                </a:cubicBezTo>
                <a:cubicBezTo>
                  <a:pt x="255767" y="315216"/>
                  <a:pt x="230367" y="374482"/>
                  <a:pt x="178720" y="405809"/>
                </a:cubicBezTo>
                <a:cubicBezTo>
                  <a:pt x="127073" y="437136"/>
                  <a:pt x="-12627" y="449836"/>
                  <a:pt x="920" y="46168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B5B37440-8074-4679-BD6A-A8D54EB2CC71}"/>
              </a:ext>
            </a:extLst>
          </p:cNvPr>
          <p:cNvSpPr/>
          <p:nvPr/>
        </p:nvSpPr>
        <p:spPr>
          <a:xfrm>
            <a:off x="5819652" y="2863704"/>
            <a:ext cx="308131" cy="616416"/>
          </a:xfrm>
          <a:custGeom>
            <a:avLst/>
            <a:gdLst>
              <a:gd name="connsiteX0" fmla="*/ 123 w 308131"/>
              <a:gd name="connsiteY0" fmla="*/ 616096 h 616416"/>
              <a:gd name="connsiteX1" fmla="*/ 266823 w 308131"/>
              <a:gd name="connsiteY1" fmla="*/ 412896 h 616416"/>
              <a:gd name="connsiteX2" fmla="*/ 247773 w 308131"/>
              <a:gd name="connsiteY2" fmla="*/ 196996 h 616416"/>
              <a:gd name="connsiteX3" fmla="*/ 308098 w 308131"/>
              <a:gd name="connsiteY3" fmla="*/ 146 h 616416"/>
              <a:gd name="connsiteX4" fmla="*/ 238248 w 308131"/>
              <a:gd name="connsiteY4" fmla="*/ 168421 h 616416"/>
              <a:gd name="connsiteX5" fmla="*/ 231898 w 308131"/>
              <a:gd name="connsiteY5" fmla="*/ 365271 h 616416"/>
              <a:gd name="connsiteX6" fmla="*/ 123 w 308131"/>
              <a:gd name="connsiteY6" fmla="*/ 616096 h 61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31" h="616416">
                <a:moveTo>
                  <a:pt x="123" y="616096"/>
                </a:moveTo>
                <a:cubicBezTo>
                  <a:pt x="5944" y="624033"/>
                  <a:pt x="225548" y="482746"/>
                  <a:pt x="266823" y="412896"/>
                </a:cubicBezTo>
                <a:cubicBezTo>
                  <a:pt x="308098" y="343046"/>
                  <a:pt x="240894" y="265788"/>
                  <a:pt x="247773" y="196996"/>
                </a:cubicBezTo>
                <a:cubicBezTo>
                  <a:pt x="254652" y="128204"/>
                  <a:pt x="309685" y="4908"/>
                  <a:pt x="308098" y="146"/>
                </a:cubicBezTo>
                <a:cubicBezTo>
                  <a:pt x="306511" y="-4616"/>
                  <a:pt x="250948" y="107567"/>
                  <a:pt x="238248" y="168421"/>
                </a:cubicBezTo>
                <a:cubicBezTo>
                  <a:pt x="225548" y="229275"/>
                  <a:pt x="268410" y="294363"/>
                  <a:pt x="231898" y="365271"/>
                </a:cubicBezTo>
                <a:cubicBezTo>
                  <a:pt x="195386" y="436179"/>
                  <a:pt x="-5698" y="608159"/>
                  <a:pt x="123" y="61609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524659DC-6DF3-4BEC-879F-890B5880C728}"/>
              </a:ext>
            </a:extLst>
          </p:cNvPr>
          <p:cNvSpPr/>
          <p:nvPr/>
        </p:nvSpPr>
        <p:spPr>
          <a:xfrm>
            <a:off x="5784494" y="2796583"/>
            <a:ext cx="375324" cy="605653"/>
          </a:xfrm>
          <a:custGeom>
            <a:avLst/>
            <a:gdLst>
              <a:gd name="connsiteX0" fmla="*/ 356 w 375324"/>
              <a:gd name="connsiteY0" fmla="*/ 603842 h 605653"/>
              <a:gd name="connsiteX1" fmla="*/ 146406 w 375324"/>
              <a:gd name="connsiteY1" fmla="*/ 397467 h 605653"/>
              <a:gd name="connsiteX2" fmla="*/ 162281 w 375324"/>
              <a:gd name="connsiteY2" fmla="*/ 203792 h 605653"/>
              <a:gd name="connsiteX3" fmla="*/ 375006 w 375324"/>
              <a:gd name="connsiteY3" fmla="*/ 592 h 605653"/>
              <a:gd name="connsiteX4" fmla="*/ 209906 w 375324"/>
              <a:gd name="connsiteY4" fmla="*/ 270467 h 605653"/>
              <a:gd name="connsiteX5" fmla="*/ 194031 w 375324"/>
              <a:gd name="connsiteY5" fmla="*/ 486367 h 605653"/>
              <a:gd name="connsiteX6" fmla="*/ 356 w 375324"/>
              <a:gd name="connsiteY6" fmla="*/ 603842 h 6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24" h="605653">
                <a:moveTo>
                  <a:pt x="356" y="603842"/>
                </a:moveTo>
                <a:cubicBezTo>
                  <a:pt x="-7582" y="589025"/>
                  <a:pt x="119419" y="464142"/>
                  <a:pt x="146406" y="397467"/>
                </a:cubicBezTo>
                <a:cubicBezTo>
                  <a:pt x="173394" y="330792"/>
                  <a:pt x="124181" y="269938"/>
                  <a:pt x="162281" y="203792"/>
                </a:cubicBezTo>
                <a:cubicBezTo>
                  <a:pt x="200381" y="137646"/>
                  <a:pt x="367069" y="-10521"/>
                  <a:pt x="375006" y="592"/>
                </a:cubicBezTo>
                <a:cubicBezTo>
                  <a:pt x="382944" y="11704"/>
                  <a:pt x="240068" y="189505"/>
                  <a:pt x="209906" y="270467"/>
                </a:cubicBezTo>
                <a:cubicBezTo>
                  <a:pt x="179744" y="351429"/>
                  <a:pt x="223664" y="433450"/>
                  <a:pt x="194031" y="486367"/>
                </a:cubicBezTo>
                <a:cubicBezTo>
                  <a:pt x="164398" y="539284"/>
                  <a:pt x="8294" y="618659"/>
                  <a:pt x="356" y="6038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F8770E20-F766-4CEC-B54F-8E20265CFE9B}"/>
              </a:ext>
            </a:extLst>
          </p:cNvPr>
          <p:cNvSpPr/>
          <p:nvPr/>
        </p:nvSpPr>
        <p:spPr>
          <a:xfrm>
            <a:off x="5794001" y="2781071"/>
            <a:ext cx="260744" cy="445421"/>
          </a:xfrm>
          <a:custGeom>
            <a:avLst/>
            <a:gdLst>
              <a:gd name="connsiteX0" fmla="*/ 374 w 260744"/>
              <a:gd name="connsiteY0" fmla="*/ 441554 h 445421"/>
              <a:gd name="connsiteX1" fmla="*/ 57524 w 260744"/>
              <a:gd name="connsiteY1" fmla="*/ 158979 h 445421"/>
              <a:gd name="connsiteX2" fmla="*/ 260724 w 260744"/>
              <a:gd name="connsiteY2" fmla="*/ 3404 h 445421"/>
              <a:gd name="connsiteX3" fmla="*/ 44824 w 260744"/>
              <a:gd name="connsiteY3" fmla="*/ 301854 h 445421"/>
              <a:gd name="connsiteX4" fmla="*/ 374 w 260744"/>
              <a:gd name="connsiteY4" fmla="*/ 441554 h 44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44" h="445421">
                <a:moveTo>
                  <a:pt x="374" y="441554"/>
                </a:moveTo>
                <a:cubicBezTo>
                  <a:pt x="2491" y="417741"/>
                  <a:pt x="14132" y="232004"/>
                  <a:pt x="57524" y="158979"/>
                </a:cubicBezTo>
                <a:cubicBezTo>
                  <a:pt x="100916" y="85954"/>
                  <a:pt x="262841" y="-20409"/>
                  <a:pt x="260724" y="3404"/>
                </a:cubicBezTo>
                <a:cubicBezTo>
                  <a:pt x="258607" y="27217"/>
                  <a:pt x="85570" y="229358"/>
                  <a:pt x="44824" y="301854"/>
                </a:cubicBezTo>
                <a:cubicBezTo>
                  <a:pt x="4078" y="374350"/>
                  <a:pt x="-1743" y="465367"/>
                  <a:pt x="374" y="44155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C9A43A60-59BF-4ED5-9CF3-ADF48FF6FBD4}"/>
              </a:ext>
            </a:extLst>
          </p:cNvPr>
          <p:cNvSpPr/>
          <p:nvPr/>
        </p:nvSpPr>
        <p:spPr>
          <a:xfrm>
            <a:off x="5802715" y="2685860"/>
            <a:ext cx="331670" cy="175149"/>
          </a:xfrm>
          <a:custGeom>
            <a:avLst/>
            <a:gdLst>
              <a:gd name="connsiteX0" fmla="*/ 4360 w 331670"/>
              <a:gd name="connsiteY0" fmla="*/ 174815 h 175149"/>
              <a:gd name="connsiteX1" fmla="*/ 90085 w 331670"/>
              <a:gd name="connsiteY1" fmla="*/ 44640 h 175149"/>
              <a:gd name="connsiteX2" fmla="*/ 283760 w 331670"/>
              <a:gd name="connsiteY2" fmla="*/ 57340 h 175149"/>
              <a:gd name="connsiteX3" fmla="*/ 328210 w 331670"/>
              <a:gd name="connsiteY3" fmla="*/ 133540 h 175149"/>
              <a:gd name="connsiteX4" fmla="*/ 217085 w 331670"/>
              <a:gd name="connsiteY4" fmla="*/ 190 h 175149"/>
              <a:gd name="connsiteX5" fmla="*/ 4360 w 331670"/>
              <a:gd name="connsiteY5" fmla="*/ 174815 h 1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70" h="175149">
                <a:moveTo>
                  <a:pt x="4360" y="174815"/>
                </a:moveTo>
                <a:cubicBezTo>
                  <a:pt x="-16807" y="182223"/>
                  <a:pt x="43518" y="64219"/>
                  <a:pt x="90085" y="44640"/>
                </a:cubicBezTo>
                <a:cubicBezTo>
                  <a:pt x="136652" y="25061"/>
                  <a:pt x="244073" y="42523"/>
                  <a:pt x="283760" y="57340"/>
                </a:cubicBezTo>
                <a:cubicBezTo>
                  <a:pt x="323447" y="72157"/>
                  <a:pt x="339323" y="143065"/>
                  <a:pt x="328210" y="133540"/>
                </a:cubicBezTo>
                <a:cubicBezTo>
                  <a:pt x="317098" y="124015"/>
                  <a:pt x="270531" y="-5631"/>
                  <a:pt x="217085" y="190"/>
                </a:cubicBezTo>
                <a:cubicBezTo>
                  <a:pt x="163639" y="6011"/>
                  <a:pt x="25527" y="167407"/>
                  <a:pt x="4360" y="17481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AE98087F-42DE-42F3-8A65-A9F949269B58}"/>
              </a:ext>
            </a:extLst>
          </p:cNvPr>
          <p:cNvSpPr/>
          <p:nvPr/>
        </p:nvSpPr>
        <p:spPr>
          <a:xfrm>
            <a:off x="5749567" y="2620391"/>
            <a:ext cx="206907" cy="227815"/>
          </a:xfrm>
          <a:custGeom>
            <a:avLst/>
            <a:gdLst>
              <a:gd name="connsiteX0" fmla="*/ 13058 w 206907"/>
              <a:gd name="connsiteY0" fmla="*/ 227584 h 227815"/>
              <a:gd name="connsiteX1" fmla="*/ 38458 w 206907"/>
              <a:gd name="connsiteY1" fmla="*/ 49784 h 227815"/>
              <a:gd name="connsiteX2" fmla="*/ 206733 w 206907"/>
              <a:gd name="connsiteY2" fmla="*/ 8509 h 227815"/>
              <a:gd name="connsiteX3" fmla="*/ 13058 w 206907"/>
              <a:gd name="connsiteY3" fmla="*/ 227584 h 22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07" h="227815">
                <a:moveTo>
                  <a:pt x="13058" y="227584"/>
                </a:moveTo>
                <a:cubicBezTo>
                  <a:pt x="-14988" y="234463"/>
                  <a:pt x="6179" y="86296"/>
                  <a:pt x="38458" y="49784"/>
                </a:cubicBezTo>
                <a:cubicBezTo>
                  <a:pt x="70737" y="13272"/>
                  <a:pt x="212554" y="-14774"/>
                  <a:pt x="206733" y="8509"/>
                </a:cubicBezTo>
                <a:cubicBezTo>
                  <a:pt x="200912" y="31792"/>
                  <a:pt x="41104" y="220705"/>
                  <a:pt x="13058" y="22758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2DFE2CEC-E409-4CE6-AC3E-98EBD94BACC1}"/>
              </a:ext>
            </a:extLst>
          </p:cNvPr>
          <p:cNvSpPr/>
          <p:nvPr/>
        </p:nvSpPr>
        <p:spPr>
          <a:xfrm>
            <a:off x="4038308" y="2139950"/>
            <a:ext cx="1594592" cy="483970"/>
          </a:xfrm>
          <a:custGeom>
            <a:avLst/>
            <a:gdLst>
              <a:gd name="connsiteX0" fmla="*/ 1594142 w 1594592"/>
              <a:gd name="connsiteY0" fmla="*/ 482600 h 483970"/>
              <a:gd name="connsiteX1" fmla="*/ 1222667 w 1594592"/>
              <a:gd name="connsiteY1" fmla="*/ 130175 h 483970"/>
              <a:gd name="connsiteX2" fmla="*/ 530517 w 1594592"/>
              <a:gd name="connsiteY2" fmla="*/ 0 h 483970"/>
              <a:gd name="connsiteX3" fmla="*/ 292 w 1594592"/>
              <a:gd name="connsiteY3" fmla="*/ 130175 h 483970"/>
              <a:gd name="connsiteX4" fmla="*/ 600367 w 1594592"/>
              <a:gd name="connsiteY4" fmla="*/ 133350 h 483970"/>
              <a:gd name="connsiteX5" fmla="*/ 1282992 w 1594592"/>
              <a:gd name="connsiteY5" fmla="*/ 247650 h 483970"/>
              <a:gd name="connsiteX6" fmla="*/ 1594142 w 1594592"/>
              <a:gd name="connsiteY6" fmla="*/ 482600 h 4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592" h="483970">
                <a:moveTo>
                  <a:pt x="1594142" y="482600"/>
                </a:moveTo>
                <a:cubicBezTo>
                  <a:pt x="1584088" y="463021"/>
                  <a:pt x="1399938" y="210608"/>
                  <a:pt x="1222667" y="130175"/>
                </a:cubicBezTo>
                <a:cubicBezTo>
                  <a:pt x="1045396" y="49742"/>
                  <a:pt x="734246" y="0"/>
                  <a:pt x="530517" y="0"/>
                </a:cubicBezTo>
                <a:cubicBezTo>
                  <a:pt x="326788" y="0"/>
                  <a:pt x="-11350" y="107950"/>
                  <a:pt x="292" y="130175"/>
                </a:cubicBezTo>
                <a:cubicBezTo>
                  <a:pt x="11934" y="152400"/>
                  <a:pt x="386584" y="113771"/>
                  <a:pt x="600367" y="133350"/>
                </a:cubicBezTo>
                <a:cubicBezTo>
                  <a:pt x="814150" y="152929"/>
                  <a:pt x="1121596" y="188913"/>
                  <a:pt x="1282992" y="247650"/>
                </a:cubicBezTo>
                <a:cubicBezTo>
                  <a:pt x="1444388" y="306387"/>
                  <a:pt x="1604196" y="502179"/>
                  <a:pt x="1594142" y="4826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D1FE2739-56C1-4FDA-9BEB-E85CF85AAB71}"/>
              </a:ext>
            </a:extLst>
          </p:cNvPr>
          <p:cNvSpPr/>
          <p:nvPr/>
        </p:nvSpPr>
        <p:spPr>
          <a:xfrm>
            <a:off x="4713731" y="2292017"/>
            <a:ext cx="890427" cy="806829"/>
          </a:xfrm>
          <a:custGeom>
            <a:avLst/>
            <a:gdLst>
              <a:gd name="connsiteX0" fmla="*/ 890144 w 890427"/>
              <a:gd name="connsiteY0" fmla="*/ 806783 h 806829"/>
              <a:gd name="connsiteX1" fmla="*/ 693294 w 890427"/>
              <a:gd name="connsiteY1" fmla="*/ 489283 h 806829"/>
              <a:gd name="connsiteX2" fmla="*/ 385319 w 890427"/>
              <a:gd name="connsiteY2" fmla="*/ 200358 h 806829"/>
              <a:gd name="connsiteX3" fmla="*/ 4319 w 890427"/>
              <a:gd name="connsiteY3" fmla="*/ 9858 h 806829"/>
              <a:gd name="connsiteX4" fmla="*/ 652019 w 890427"/>
              <a:gd name="connsiteY4" fmla="*/ 508333 h 806829"/>
              <a:gd name="connsiteX5" fmla="*/ 890144 w 890427"/>
              <a:gd name="connsiteY5" fmla="*/ 806783 h 8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427" h="806829">
                <a:moveTo>
                  <a:pt x="890144" y="806783"/>
                </a:moveTo>
                <a:cubicBezTo>
                  <a:pt x="897023" y="803608"/>
                  <a:pt x="777431" y="590354"/>
                  <a:pt x="693294" y="489283"/>
                </a:cubicBezTo>
                <a:cubicBezTo>
                  <a:pt x="609157" y="388212"/>
                  <a:pt x="500148" y="280262"/>
                  <a:pt x="385319" y="200358"/>
                </a:cubicBezTo>
                <a:cubicBezTo>
                  <a:pt x="270490" y="120454"/>
                  <a:pt x="-40131" y="-41471"/>
                  <a:pt x="4319" y="9858"/>
                </a:cubicBezTo>
                <a:cubicBezTo>
                  <a:pt x="48769" y="61187"/>
                  <a:pt x="508086" y="368104"/>
                  <a:pt x="652019" y="508333"/>
                </a:cubicBezTo>
                <a:cubicBezTo>
                  <a:pt x="795952" y="648562"/>
                  <a:pt x="883265" y="809958"/>
                  <a:pt x="890144" y="8067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5239514D-73B4-4B4D-A1E9-FF514BFCC860}"/>
              </a:ext>
            </a:extLst>
          </p:cNvPr>
          <p:cNvSpPr/>
          <p:nvPr/>
        </p:nvSpPr>
        <p:spPr>
          <a:xfrm>
            <a:off x="4301962" y="2660898"/>
            <a:ext cx="1277105" cy="762509"/>
          </a:xfrm>
          <a:custGeom>
            <a:avLst/>
            <a:gdLst>
              <a:gd name="connsiteX0" fmla="*/ 1263813 w 1277105"/>
              <a:gd name="connsiteY0" fmla="*/ 761752 h 762509"/>
              <a:gd name="connsiteX1" fmla="*/ 1174913 w 1277105"/>
              <a:gd name="connsiteY1" fmla="*/ 368052 h 762509"/>
              <a:gd name="connsiteX2" fmla="*/ 854238 w 1277105"/>
              <a:gd name="connsiteY2" fmla="*/ 136277 h 762509"/>
              <a:gd name="connsiteX3" fmla="*/ 163 w 1277105"/>
              <a:gd name="connsiteY3" fmla="*/ 2927 h 762509"/>
              <a:gd name="connsiteX4" fmla="*/ 927263 w 1277105"/>
              <a:gd name="connsiteY4" fmla="*/ 260102 h 762509"/>
              <a:gd name="connsiteX5" fmla="*/ 1263813 w 1277105"/>
              <a:gd name="connsiteY5" fmla="*/ 761752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105" h="762509">
                <a:moveTo>
                  <a:pt x="1263813" y="761752"/>
                </a:moveTo>
                <a:cubicBezTo>
                  <a:pt x="1305088" y="779744"/>
                  <a:pt x="1243175" y="472298"/>
                  <a:pt x="1174913" y="368052"/>
                </a:cubicBezTo>
                <a:cubicBezTo>
                  <a:pt x="1106651" y="263806"/>
                  <a:pt x="1050030" y="197131"/>
                  <a:pt x="854238" y="136277"/>
                </a:cubicBezTo>
                <a:cubicBezTo>
                  <a:pt x="658446" y="75423"/>
                  <a:pt x="-12008" y="-17710"/>
                  <a:pt x="163" y="2927"/>
                </a:cubicBezTo>
                <a:cubicBezTo>
                  <a:pt x="12334" y="23564"/>
                  <a:pt x="719830" y="135748"/>
                  <a:pt x="927263" y="260102"/>
                </a:cubicBezTo>
                <a:cubicBezTo>
                  <a:pt x="1134696" y="384456"/>
                  <a:pt x="1222538" y="743760"/>
                  <a:pt x="1263813" y="76175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92A27040-E151-4CCA-B49E-74FE29C2DF9D}"/>
              </a:ext>
            </a:extLst>
          </p:cNvPr>
          <p:cNvSpPr/>
          <p:nvPr/>
        </p:nvSpPr>
        <p:spPr>
          <a:xfrm>
            <a:off x="3586015" y="2405015"/>
            <a:ext cx="1479915" cy="287750"/>
          </a:xfrm>
          <a:custGeom>
            <a:avLst/>
            <a:gdLst>
              <a:gd name="connsiteX0" fmla="*/ 1471760 w 1479915"/>
              <a:gd name="connsiteY0" fmla="*/ 249285 h 287750"/>
              <a:gd name="connsiteX1" fmla="*/ 481160 w 1479915"/>
              <a:gd name="connsiteY1" fmla="*/ 14335 h 287750"/>
              <a:gd name="connsiteX2" fmla="*/ 27135 w 1479915"/>
              <a:gd name="connsiteY2" fmla="*/ 287385 h 287750"/>
              <a:gd name="connsiteX3" fmla="*/ 144610 w 1479915"/>
              <a:gd name="connsiteY3" fmla="*/ 71485 h 287750"/>
              <a:gd name="connsiteX4" fmla="*/ 906610 w 1479915"/>
              <a:gd name="connsiteY4" fmla="*/ 11160 h 287750"/>
              <a:gd name="connsiteX5" fmla="*/ 1471760 w 1479915"/>
              <a:gd name="connsiteY5" fmla="*/ 249285 h 28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9915" h="287750">
                <a:moveTo>
                  <a:pt x="1471760" y="249285"/>
                </a:moveTo>
                <a:cubicBezTo>
                  <a:pt x="1400852" y="249814"/>
                  <a:pt x="721931" y="7985"/>
                  <a:pt x="481160" y="14335"/>
                </a:cubicBezTo>
                <a:cubicBezTo>
                  <a:pt x="240389" y="20685"/>
                  <a:pt x="83227" y="277860"/>
                  <a:pt x="27135" y="287385"/>
                </a:cubicBezTo>
                <a:cubicBezTo>
                  <a:pt x="-28957" y="296910"/>
                  <a:pt x="-1969" y="117522"/>
                  <a:pt x="144610" y="71485"/>
                </a:cubicBezTo>
                <a:cubicBezTo>
                  <a:pt x="291189" y="25448"/>
                  <a:pt x="679068" y="-22177"/>
                  <a:pt x="906610" y="11160"/>
                </a:cubicBezTo>
                <a:cubicBezTo>
                  <a:pt x="1134152" y="44497"/>
                  <a:pt x="1542668" y="248756"/>
                  <a:pt x="1471760" y="24928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D18BC88E-1E0E-45CA-B14B-6778F6A788CC}"/>
              </a:ext>
            </a:extLst>
          </p:cNvPr>
          <p:cNvSpPr/>
          <p:nvPr/>
        </p:nvSpPr>
        <p:spPr>
          <a:xfrm>
            <a:off x="3780003" y="2795052"/>
            <a:ext cx="1706536" cy="659655"/>
          </a:xfrm>
          <a:custGeom>
            <a:avLst/>
            <a:gdLst>
              <a:gd name="connsiteX0" fmla="*/ 1690522 w 1706536"/>
              <a:gd name="connsiteY0" fmla="*/ 659348 h 659655"/>
              <a:gd name="connsiteX1" fmla="*/ 1360322 w 1706536"/>
              <a:gd name="connsiteY1" fmla="*/ 179923 h 659655"/>
              <a:gd name="connsiteX2" fmla="*/ 687222 w 1706536"/>
              <a:gd name="connsiteY2" fmla="*/ 11648 h 659655"/>
              <a:gd name="connsiteX3" fmla="*/ 1422 w 1706536"/>
              <a:gd name="connsiteY3" fmla="*/ 24348 h 659655"/>
              <a:gd name="connsiteX4" fmla="*/ 874547 w 1706536"/>
              <a:gd name="connsiteY4" fmla="*/ 103723 h 659655"/>
              <a:gd name="connsiteX5" fmla="*/ 1690522 w 1706536"/>
              <a:gd name="connsiteY5" fmla="*/ 659348 h 65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536" h="659655">
                <a:moveTo>
                  <a:pt x="1690522" y="659348"/>
                </a:moveTo>
                <a:cubicBezTo>
                  <a:pt x="1771485" y="672048"/>
                  <a:pt x="1527539" y="287873"/>
                  <a:pt x="1360322" y="179923"/>
                </a:cubicBezTo>
                <a:cubicBezTo>
                  <a:pt x="1193105" y="71973"/>
                  <a:pt x="913705" y="37577"/>
                  <a:pt x="687222" y="11648"/>
                </a:cubicBezTo>
                <a:cubicBezTo>
                  <a:pt x="460739" y="-14281"/>
                  <a:pt x="-29799" y="9002"/>
                  <a:pt x="1422" y="24348"/>
                </a:cubicBezTo>
                <a:cubicBezTo>
                  <a:pt x="32643" y="39694"/>
                  <a:pt x="593560" y="1594"/>
                  <a:pt x="874547" y="103723"/>
                </a:cubicBezTo>
                <a:cubicBezTo>
                  <a:pt x="1155534" y="205852"/>
                  <a:pt x="1609559" y="646648"/>
                  <a:pt x="1690522" y="6593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8ED78E76-65B5-45F5-A632-E12AAB73D44E}"/>
              </a:ext>
            </a:extLst>
          </p:cNvPr>
          <p:cNvSpPr/>
          <p:nvPr/>
        </p:nvSpPr>
        <p:spPr>
          <a:xfrm>
            <a:off x="3635187" y="2953965"/>
            <a:ext cx="1868444" cy="604530"/>
          </a:xfrm>
          <a:custGeom>
            <a:avLst/>
            <a:gdLst>
              <a:gd name="connsiteX0" fmla="*/ 1781363 w 1868444"/>
              <a:gd name="connsiteY0" fmla="*/ 567110 h 604530"/>
              <a:gd name="connsiteX1" fmla="*/ 1746438 w 1868444"/>
              <a:gd name="connsiteY1" fmla="*/ 529010 h 604530"/>
              <a:gd name="connsiteX2" fmla="*/ 1346388 w 1868444"/>
              <a:gd name="connsiteY2" fmla="*/ 230560 h 604530"/>
              <a:gd name="connsiteX3" fmla="*/ 609788 w 1868444"/>
              <a:gd name="connsiteY3" fmla="*/ 11485 h 604530"/>
              <a:gd name="connsiteX4" fmla="*/ 188 w 1868444"/>
              <a:gd name="connsiteY4" fmla="*/ 33710 h 604530"/>
              <a:gd name="connsiteX5" fmla="*/ 670113 w 1868444"/>
              <a:gd name="connsiteY5" fmla="*/ 59110 h 604530"/>
              <a:gd name="connsiteX6" fmla="*/ 1781363 w 1868444"/>
              <a:gd name="connsiteY6" fmla="*/ 567110 h 60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444" h="604530">
                <a:moveTo>
                  <a:pt x="1781363" y="567110"/>
                </a:moveTo>
                <a:cubicBezTo>
                  <a:pt x="1960750" y="645427"/>
                  <a:pt x="1818934" y="585102"/>
                  <a:pt x="1746438" y="529010"/>
                </a:cubicBezTo>
                <a:cubicBezTo>
                  <a:pt x="1673942" y="472918"/>
                  <a:pt x="1535830" y="316814"/>
                  <a:pt x="1346388" y="230560"/>
                </a:cubicBezTo>
                <a:cubicBezTo>
                  <a:pt x="1156946" y="144306"/>
                  <a:pt x="834155" y="44293"/>
                  <a:pt x="609788" y="11485"/>
                </a:cubicBezTo>
                <a:cubicBezTo>
                  <a:pt x="385421" y="-21323"/>
                  <a:pt x="-9866" y="25773"/>
                  <a:pt x="188" y="33710"/>
                </a:cubicBezTo>
                <a:cubicBezTo>
                  <a:pt x="10242" y="41647"/>
                  <a:pt x="370605" y="-29261"/>
                  <a:pt x="670113" y="59110"/>
                </a:cubicBezTo>
                <a:cubicBezTo>
                  <a:pt x="969621" y="147481"/>
                  <a:pt x="1601976" y="488793"/>
                  <a:pt x="1781363" y="56711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E4294C8B-53B8-4702-A9C9-2FE1F30AB444}"/>
              </a:ext>
            </a:extLst>
          </p:cNvPr>
          <p:cNvSpPr/>
          <p:nvPr/>
        </p:nvSpPr>
        <p:spPr>
          <a:xfrm>
            <a:off x="3533261" y="2978132"/>
            <a:ext cx="1675431" cy="658506"/>
          </a:xfrm>
          <a:custGeom>
            <a:avLst/>
            <a:gdLst>
              <a:gd name="connsiteX0" fmla="*/ 1654689 w 1675431"/>
              <a:gd name="connsiteY0" fmla="*/ 654068 h 658506"/>
              <a:gd name="connsiteX1" fmla="*/ 1575314 w 1675431"/>
              <a:gd name="connsiteY1" fmla="*/ 492143 h 658506"/>
              <a:gd name="connsiteX2" fmla="*/ 1133989 w 1675431"/>
              <a:gd name="connsiteY2" fmla="*/ 288943 h 658506"/>
              <a:gd name="connsiteX3" fmla="*/ 714889 w 1675431"/>
              <a:gd name="connsiteY3" fmla="*/ 241318 h 658506"/>
              <a:gd name="connsiteX4" fmla="*/ 514 w 1675431"/>
              <a:gd name="connsiteY4" fmla="*/ 18 h 658506"/>
              <a:gd name="connsiteX5" fmla="*/ 832364 w 1675431"/>
              <a:gd name="connsiteY5" fmla="*/ 228618 h 658506"/>
              <a:gd name="connsiteX6" fmla="*/ 1283214 w 1675431"/>
              <a:gd name="connsiteY6" fmla="*/ 311168 h 658506"/>
              <a:gd name="connsiteX7" fmla="*/ 1654689 w 1675431"/>
              <a:gd name="connsiteY7" fmla="*/ 654068 h 65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5431" h="658506">
                <a:moveTo>
                  <a:pt x="1654689" y="654068"/>
                </a:moveTo>
                <a:cubicBezTo>
                  <a:pt x="1703372" y="684230"/>
                  <a:pt x="1662097" y="552997"/>
                  <a:pt x="1575314" y="492143"/>
                </a:cubicBezTo>
                <a:cubicBezTo>
                  <a:pt x="1488531" y="431289"/>
                  <a:pt x="1277393" y="330747"/>
                  <a:pt x="1133989" y="288943"/>
                </a:cubicBezTo>
                <a:cubicBezTo>
                  <a:pt x="990585" y="247139"/>
                  <a:pt x="903801" y="289472"/>
                  <a:pt x="714889" y="241318"/>
                </a:cubicBezTo>
                <a:cubicBezTo>
                  <a:pt x="525976" y="193164"/>
                  <a:pt x="-19065" y="2135"/>
                  <a:pt x="514" y="18"/>
                </a:cubicBezTo>
                <a:cubicBezTo>
                  <a:pt x="20093" y="-2099"/>
                  <a:pt x="618581" y="176760"/>
                  <a:pt x="832364" y="228618"/>
                </a:cubicBezTo>
                <a:cubicBezTo>
                  <a:pt x="1046147" y="280476"/>
                  <a:pt x="1143514" y="241847"/>
                  <a:pt x="1283214" y="311168"/>
                </a:cubicBezTo>
                <a:cubicBezTo>
                  <a:pt x="1422914" y="380489"/>
                  <a:pt x="1606006" y="623906"/>
                  <a:pt x="1654689" y="6540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FBE261CA-65F5-4877-84AD-621540DF6855}"/>
              </a:ext>
            </a:extLst>
          </p:cNvPr>
          <p:cNvSpPr/>
          <p:nvPr/>
        </p:nvSpPr>
        <p:spPr>
          <a:xfrm>
            <a:off x="3346113" y="3313820"/>
            <a:ext cx="1754062" cy="389592"/>
          </a:xfrm>
          <a:custGeom>
            <a:avLst/>
            <a:gdLst>
              <a:gd name="connsiteX0" fmla="*/ 1743412 w 1754062"/>
              <a:gd name="connsiteY0" fmla="*/ 385055 h 389592"/>
              <a:gd name="connsiteX1" fmla="*/ 1498937 w 1754062"/>
              <a:gd name="connsiteY1" fmla="*/ 159630 h 389592"/>
              <a:gd name="connsiteX2" fmla="*/ 867112 w 1754062"/>
              <a:gd name="connsiteY2" fmla="*/ 4055 h 389592"/>
              <a:gd name="connsiteX3" fmla="*/ 349587 w 1754062"/>
              <a:gd name="connsiteY3" fmla="*/ 42155 h 389592"/>
              <a:gd name="connsiteX4" fmla="*/ 25737 w 1754062"/>
              <a:gd name="connsiteY4" fmla="*/ 64380 h 389592"/>
              <a:gd name="connsiteX5" fmla="*/ 1038562 w 1754062"/>
              <a:gd name="connsiteY5" fmla="*/ 115180 h 389592"/>
              <a:gd name="connsiteX6" fmla="*/ 1641812 w 1754062"/>
              <a:gd name="connsiteY6" fmla="*/ 292980 h 389592"/>
              <a:gd name="connsiteX7" fmla="*/ 1743412 w 1754062"/>
              <a:gd name="connsiteY7" fmla="*/ 385055 h 3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062" h="389592">
                <a:moveTo>
                  <a:pt x="1743412" y="385055"/>
                </a:moveTo>
                <a:cubicBezTo>
                  <a:pt x="1719600" y="362830"/>
                  <a:pt x="1644987" y="223130"/>
                  <a:pt x="1498937" y="159630"/>
                </a:cubicBezTo>
                <a:cubicBezTo>
                  <a:pt x="1352887" y="96130"/>
                  <a:pt x="1058670" y="23634"/>
                  <a:pt x="867112" y="4055"/>
                </a:cubicBezTo>
                <a:cubicBezTo>
                  <a:pt x="675554" y="-15524"/>
                  <a:pt x="349587" y="42155"/>
                  <a:pt x="349587" y="42155"/>
                </a:cubicBezTo>
                <a:cubicBezTo>
                  <a:pt x="209358" y="52209"/>
                  <a:pt x="-89092" y="52209"/>
                  <a:pt x="25737" y="64380"/>
                </a:cubicBezTo>
                <a:cubicBezTo>
                  <a:pt x="140566" y="76551"/>
                  <a:pt x="769216" y="77080"/>
                  <a:pt x="1038562" y="115180"/>
                </a:cubicBezTo>
                <a:cubicBezTo>
                  <a:pt x="1307908" y="153280"/>
                  <a:pt x="1525395" y="242709"/>
                  <a:pt x="1641812" y="292980"/>
                </a:cubicBezTo>
                <a:cubicBezTo>
                  <a:pt x="1758229" y="343251"/>
                  <a:pt x="1767224" y="407280"/>
                  <a:pt x="1743412" y="38505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84E4B848-AAE9-472A-A0B7-729D53829CCE}"/>
              </a:ext>
            </a:extLst>
          </p:cNvPr>
          <p:cNvSpPr/>
          <p:nvPr/>
        </p:nvSpPr>
        <p:spPr>
          <a:xfrm>
            <a:off x="3771604" y="3484127"/>
            <a:ext cx="1165901" cy="320275"/>
          </a:xfrm>
          <a:custGeom>
            <a:avLst/>
            <a:gdLst>
              <a:gd name="connsiteX0" fmla="*/ 1165521 w 1165901"/>
              <a:gd name="connsiteY0" fmla="*/ 319523 h 320275"/>
              <a:gd name="connsiteX1" fmla="*/ 794046 w 1165901"/>
              <a:gd name="connsiteY1" fmla="*/ 52823 h 320275"/>
              <a:gd name="connsiteX2" fmla="*/ 320971 w 1165901"/>
              <a:gd name="connsiteY2" fmla="*/ 17898 h 320275"/>
              <a:gd name="connsiteX3" fmla="*/ 296 w 1165901"/>
              <a:gd name="connsiteY3" fmla="*/ 265548 h 320275"/>
              <a:gd name="connsiteX4" fmla="*/ 374946 w 1165901"/>
              <a:gd name="connsiteY4" fmla="*/ 81398 h 320275"/>
              <a:gd name="connsiteX5" fmla="*/ 854371 w 1165901"/>
              <a:gd name="connsiteY5" fmla="*/ 132198 h 320275"/>
              <a:gd name="connsiteX6" fmla="*/ 1165521 w 1165901"/>
              <a:gd name="connsiteY6" fmla="*/ 319523 h 32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901" h="320275">
                <a:moveTo>
                  <a:pt x="1165521" y="319523"/>
                </a:moveTo>
                <a:cubicBezTo>
                  <a:pt x="1155467" y="306294"/>
                  <a:pt x="934804" y="103094"/>
                  <a:pt x="794046" y="52823"/>
                </a:cubicBezTo>
                <a:cubicBezTo>
                  <a:pt x="653288" y="2552"/>
                  <a:pt x="453263" y="-17556"/>
                  <a:pt x="320971" y="17898"/>
                </a:cubicBezTo>
                <a:cubicBezTo>
                  <a:pt x="188679" y="53352"/>
                  <a:pt x="-8700" y="254965"/>
                  <a:pt x="296" y="265548"/>
                </a:cubicBezTo>
                <a:cubicBezTo>
                  <a:pt x="9292" y="276131"/>
                  <a:pt x="232600" y="103623"/>
                  <a:pt x="374946" y="81398"/>
                </a:cubicBezTo>
                <a:cubicBezTo>
                  <a:pt x="517292" y="59173"/>
                  <a:pt x="724725" y="96744"/>
                  <a:pt x="854371" y="132198"/>
                </a:cubicBezTo>
                <a:cubicBezTo>
                  <a:pt x="984017" y="167652"/>
                  <a:pt x="1175575" y="332752"/>
                  <a:pt x="1165521" y="31952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E61CBA5D-C1C8-4DAD-8CE0-9407F5A95CC2}"/>
              </a:ext>
            </a:extLst>
          </p:cNvPr>
          <p:cNvSpPr/>
          <p:nvPr/>
        </p:nvSpPr>
        <p:spPr>
          <a:xfrm>
            <a:off x="3566742" y="3661392"/>
            <a:ext cx="1206936" cy="431377"/>
          </a:xfrm>
          <a:custGeom>
            <a:avLst/>
            <a:gdLst>
              <a:gd name="connsiteX0" fmla="*/ 1198933 w 1206936"/>
              <a:gd name="connsiteY0" fmla="*/ 221633 h 431377"/>
              <a:gd name="connsiteX1" fmla="*/ 621083 w 1206936"/>
              <a:gd name="connsiteY1" fmla="*/ 2558 h 431377"/>
              <a:gd name="connsiteX2" fmla="*/ 49583 w 1206936"/>
              <a:gd name="connsiteY2" fmla="*/ 393083 h 431377"/>
              <a:gd name="connsiteX3" fmla="*/ 71808 w 1206936"/>
              <a:gd name="connsiteY3" fmla="*/ 377208 h 431377"/>
              <a:gd name="connsiteX4" fmla="*/ 421058 w 1206936"/>
              <a:gd name="connsiteY4" fmla="*/ 43833 h 431377"/>
              <a:gd name="connsiteX5" fmla="*/ 922708 w 1206936"/>
              <a:gd name="connsiteY5" fmla="*/ 21608 h 431377"/>
              <a:gd name="connsiteX6" fmla="*/ 1198933 w 1206936"/>
              <a:gd name="connsiteY6" fmla="*/ 221633 h 43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936" h="431377">
                <a:moveTo>
                  <a:pt x="1198933" y="221633"/>
                </a:moveTo>
                <a:cubicBezTo>
                  <a:pt x="1148662" y="218458"/>
                  <a:pt x="812641" y="-26017"/>
                  <a:pt x="621083" y="2558"/>
                </a:cubicBezTo>
                <a:cubicBezTo>
                  <a:pt x="429525" y="31133"/>
                  <a:pt x="141129" y="330641"/>
                  <a:pt x="49583" y="393083"/>
                </a:cubicBezTo>
                <a:cubicBezTo>
                  <a:pt x="-41963" y="455525"/>
                  <a:pt x="9896" y="435416"/>
                  <a:pt x="71808" y="377208"/>
                </a:cubicBezTo>
                <a:cubicBezTo>
                  <a:pt x="133720" y="319000"/>
                  <a:pt x="279241" y="103100"/>
                  <a:pt x="421058" y="43833"/>
                </a:cubicBezTo>
                <a:cubicBezTo>
                  <a:pt x="562875" y="-15434"/>
                  <a:pt x="794121" y="-5909"/>
                  <a:pt x="922708" y="21608"/>
                </a:cubicBezTo>
                <a:cubicBezTo>
                  <a:pt x="1051295" y="49125"/>
                  <a:pt x="1249204" y="224808"/>
                  <a:pt x="1198933" y="2216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BE1AAC56-DE79-43FF-9053-1A7D504F3D75}"/>
              </a:ext>
            </a:extLst>
          </p:cNvPr>
          <p:cNvSpPr/>
          <p:nvPr/>
        </p:nvSpPr>
        <p:spPr>
          <a:xfrm>
            <a:off x="3218726" y="3139525"/>
            <a:ext cx="1000570" cy="125433"/>
          </a:xfrm>
          <a:custGeom>
            <a:avLst/>
            <a:gdLst>
              <a:gd name="connsiteX0" fmla="*/ 978624 w 1000570"/>
              <a:gd name="connsiteY0" fmla="*/ 121200 h 125433"/>
              <a:gd name="connsiteX1" fmla="*/ 902424 w 1000570"/>
              <a:gd name="connsiteY1" fmla="*/ 121200 h 125433"/>
              <a:gd name="connsiteX2" fmla="*/ 197574 w 1000570"/>
              <a:gd name="connsiteY2" fmla="*/ 102150 h 125433"/>
              <a:gd name="connsiteX3" fmla="*/ 10249 w 1000570"/>
              <a:gd name="connsiteY3" fmla="*/ 550 h 125433"/>
              <a:gd name="connsiteX4" fmla="*/ 435699 w 1000570"/>
              <a:gd name="connsiteY4" fmla="*/ 64050 h 125433"/>
              <a:gd name="connsiteX5" fmla="*/ 978624 w 1000570"/>
              <a:gd name="connsiteY5" fmla="*/ 121200 h 1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570" h="125433">
                <a:moveTo>
                  <a:pt x="978624" y="121200"/>
                </a:moveTo>
                <a:cubicBezTo>
                  <a:pt x="1056411" y="130725"/>
                  <a:pt x="902424" y="121200"/>
                  <a:pt x="902424" y="121200"/>
                </a:cubicBezTo>
                <a:cubicBezTo>
                  <a:pt x="772249" y="118025"/>
                  <a:pt x="346270" y="122258"/>
                  <a:pt x="197574" y="102150"/>
                </a:cubicBezTo>
                <a:cubicBezTo>
                  <a:pt x="48878" y="82042"/>
                  <a:pt x="-29438" y="6900"/>
                  <a:pt x="10249" y="550"/>
                </a:cubicBezTo>
                <a:cubicBezTo>
                  <a:pt x="49936" y="-5800"/>
                  <a:pt x="270070" y="44471"/>
                  <a:pt x="435699" y="64050"/>
                </a:cubicBezTo>
                <a:cubicBezTo>
                  <a:pt x="601328" y="83629"/>
                  <a:pt x="900837" y="111675"/>
                  <a:pt x="978624" y="1212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FE10A0D7-B4EA-4C28-8503-15FBED87FCDA}"/>
              </a:ext>
            </a:extLst>
          </p:cNvPr>
          <p:cNvSpPr/>
          <p:nvPr/>
        </p:nvSpPr>
        <p:spPr>
          <a:xfrm>
            <a:off x="3374681" y="3494925"/>
            <a:ext cx="655237" cy="1071557"/>
          </a:xfrm>
          <a:custGeom>
            <a:avLst/>
            <a:gdLst>
              <a:gd name="connsiteX0" fmla="*/ 651219 w 655237"/>
              <a:gd name="connsiteY0" fmla="*/ 7100 h 1071557"/>
              <a:gd name="connsiteX1" fmla="*/ 178144 w 655237"/>
              <a:gd name="connsiteY1" fmla="*/ 292850 h 1071557"/>
              <a:gd name="connsiteX2" fmla="*/ 140044 w 655237"/>
              <a:gd name="connsiteY2" fmla="*/ 1058025 h 1071557"/>
              <a:gd name="connsiteX3" fmla="*/ 111469 w 655237"/>
              <a:gd name="connsiteY3" fmla="*/ 765925 h 1071557"/>
              <a:gd name="connsiteX4" fmla="*/ 9869 w 655237"/>
              <a:gd name="connsiteY4" fmla="*/ 559550 h 1071557"/>
              <a:gd name="connsiteX5" fmla="*/ 384519 w 655237"/>
              <a:gd name="connsiteY5" fmla="*/ 127750 h 1071557"/>
              <a:gd name="connsiteX6" fmla="*/ 651219 w 655237"/>
              <a:gd name="connsiteY6" fmla="*/ 7100 h 107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237" h="1071557">
                <a:moveTo>
                  <a:pt x="651219" y="7100"/>
                </a:moveTo>
                <a:cubicBezTo>
                  <a:pt x="616823" y="34617"/>
                  <a:pt x="263340" y="117696"/>
                  <a:pt x="178144" y="292850"/>
                </a:cubicBezTo>
                <a:cubicBezTo>
                  <a:pt x="92948" y="468004"/>
                  <a:pt x="151157" y="979179"/>
                  <a:pt x="140044" y="1058025"/>
                </a:cubicBezTo>
                <a:cubicBezTo>
                  <a:pt x="128931" y="1136871"/>
                  <a:pt x="133165" y="849004"/>
                  <a:pt x="111469" y="765925"/>
                </a:cubicBezTo>
                <a:cubicBezTo>
                  <a:pt x="89773" y="682846"/>
                  <a:pt x="-35639" y="665912"/>
                  <a:pt x="9869" y="559550"/>
                </a:cubicBezTo>
                <a:cubicBezTo>
                  <a:pt x="55377" y="453188"/>
                  <a:pt x="278157" y="220883"/>
                  <a:pt x="384519" y="127750"/>
                </a:cubicBezTo>
                <a:cubicBezTo>
                  <a:pt x="490881" y="34617"/>
                  <a:pt x="685615" y="-20417"/>
                  <a:pt x="651219" y="71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7D8C9C68-13E6-4B52-9EA4-6ED1CBE9FA48}"/>
              </a:ext>
            </a:extLst>
          </p:cNvPr>
          <p:cNvSpPr/>
          <p:nvPr/>
        </p:nvSpPr>
        <p:spPr>
          <a:xfrm>
            <a:off x="2894257" y="3589073"/>
            <a:ext cx="802220" cy="186090"/>
          </a:xfrm>
          <a:custGeom>
            <a:avLst/>
            <a:gdLst>
              <a:gd name="connsiteX0" fmla="*/ 801443 w 802220"/>
              <a:gd name="connsiteY0" fmla="*/ 100277 h 186090"/>
              <a:gd name="connsiteX1" fmla="*/ 293443 w 802220"/>
              <a:gd name="connsiteY1" fmla="*/ 27252 h 186090"/>
              <a:gd name="connsiteX2" fmla="*/ 4518 w 802220"/>
              <a:gd name="connsiteY2" fmla="*/ 186002 h 186090"/>
              <a:gd name="connsiteX3" fmla="*/ 169618 w 802220"/>
              <a:gd name="connsiteY3" fmla="*/ 1852 h 186090"/>
              <a:gd name="connsiteX4" fmla="*/ 801443 w 802220"/>
              <a:gd name="connsiteY4" fmla="*/ 100277 h 18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220" h="186090">
                <a:moveTo>
                  <a:pt x="801443" y="100277"/>
                </a:moveTo>
                <a:cubicBezTo>
                  <a:pt x="822080" y="104510"/>
                  <a:pt x="426264" y="12964"/>
                  <a:pt x="293443" y="27252"/>
                </a:cubicBezTo>
                <a:cubicBezTo>
                  <a:pt x="160622" y="41539"/>
                  <a:pt x="25155" y="190235"/>
                  <a:pt x="4518" y="186002"/>
                </a:cubicBezTo>
                <a:cubicBezTo>
                  <a:pt x="-16119" y="181769"/>
                  <a:pt x="33093" y="19314"/>
                  <a:pt x="169618" y="1852"/>
                </a:cubicBezTo>
                <a:cubicBezTo>
                  <a:pt x="306143" y="-15611"/>
                  <a:pt x="780806" y="96044"/>
                  <a:pt x="801443" y="1002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B010C756-6473-4215-951A-048D02972EE8}"/>
              </a:ext>
            </a:extLst>
          </p:cNvPr>
          <p:cNvSpPr/>
          <p:nvPr/>
        </p:nvSpPr>
        <p:spPr>
          <a:xfrm>
            <a:off x="2927341" y="3762649"/>
            <a:ext cx="582488" cy="706436"/>
          </a:xfrm>
          <a:custGeom>
            <a:avLst/>
            <a:gdLst>
              <a:gd name="connsiteX0" fmla="*/ 581034 w 582488"/>
              <a:gd name="connsiteY0" fmla="*/ 9251 h 706436"/>
              <a:gd name="connsiteX1" fmla="*/ 292109 w 582488"/>
              <a:gd name="connsiteY1" fmla="*/ 590276 h 706436"/>
              <a:gd name="connsiteX2" fmla="*/ 9 w 582488"/>
              <a:gd name="connsiteY2" fmla="*/ 701401 h 706436"/>
              <a:gd name="connsiteX3" fmla="*/ 301634 w 582488"/>
              <a:gd name="connsiteY3" fmla="*/ 504551 h 706436"/>
              <a:gd name="connsiteX4" fmla="*/ 400059 w 582488"/>
              <a:gd name="connsiteY4" fmla="*/ 250551 h 706436"/>
              <a:gd name="connsiteX5" fmla="*/ 581034 w 582488"/>
              <a:gd name="connsiteY5" fmla="*/ 9251 h 7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488" h="706436">
                <a:moveTo>
                  <a:pt x="581034" y="9251"/>
                </a:moveTo>
                <a:cubicBezTo>
                  <a:pt x="563042" y="65872"/>
                  <a:pt x="388946" y="474918"/>
                  <a:pt x="292109" y="590276"/>
                </a:cubicBezTo>
                <a:cubicBezTo>
                  <a:pt x="195271" y="705634"/>
                  <a:pt x="-1578" y="715688"/>
                  <a:pt x="9" y="701401"/>
                </a:cubicBezTo>
                <a:cubicBezTo>
                  <a:pt x="1596" y="687114"/>
                  <a:pt x="234959" y="579693"/>
                  <a:pt x="301634" y="504551"/>
                </a:cubicBezTo>
                <a:cubicBezTo>
                  <a:pt x="368309" y="429409"/>
                  <a:pt x="355080" y="329926"/>
                  <a:pt x="400059" y="250551"/>
                </a:cubicBezTo>
                <a:cubicBezTo>
                  <a:pt x="445038" y="171176"/>
                  <a:pt x="599026" y="-47370"/>
                  <a:pt x="581034" y="92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3A2BFBB0-DC07-4F86-A874-2536EDF923A5}"/>
              </a:ext>
            </a:extLst>
          </p:cNvPr>
          <p:cNvSpPr/>
          <p:nvPr/>
        </p:nvSpPr>
        <p:spPr>
          <a:xfrm>
            <a:off x="2956442" y="3702325"/>
            <a:ext cx="547873" cy="665304"/>
          </a:xfrm>
          <a:custGeom>
            <a:avLst/>
            <a:gdLst>
              <a:gd name="connsiteX0" fmla="*/ 545583 w 547873"/>
              <a:gd name="connsiteY0" fmla="*/ 28300 h 665304"/>
              <a:gd name="connsiteX1" fmla="*/ 494783 w 547873"/>
              <a:gd name="connsiteY1" fmla="*/ 28300 h 665304"/>
              <a:gd name="connsiteX2" fmla="*/ 177283 w 547873"/>
              <a:gd name="connsiteY2" fmla="*/ 387075 h 665304"/>
              <a:gd name="connsiteX3" fmla="*/ 2658 w 547873"/>
              <a:gd name="connsiteY3" fmla="*/ 663300 h 665304"/>
              <a:gd name="connsiteX4" fmla="*/ 101083 w 547873"/>
              <a:gd name="connsiteY4" fmla="*/ 488675 h 665304"/>
              <a:gd name="connsiteX5" fmla="*/ 472558 w 547873"/>
              <a:gd name="connsiteY5" fmla="*/ 72750 h 665304"/>
              <a:gd name="connsiteX6" fmla="*/ 545583 w 547873"/>
              <a:gd name="connsiteY6" fmla="*/ 28300 h 6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873" h="665304">
                <a:moveTo>
                  <a:pt x="545583" y="28300"/>
                </a:moveTo>
                <a:cubicBezTo>
                  <a:pt x="549287" y="20892"/>
                  <a:pt x="556166" y="-31496"/>
                  <a:pt x="494783" y="28300"/>
                </a:cubicBezTo>
                <a:cubicBezTo>
                  <a:pt x="433400" y="88096"/>
                  <a:pt x="259304" y="281242"/>
                  <a:pt x="177283" y="387075"/>
                </a:cubicBezTo>
                <a:cubicBezTo>
                  <a:pt x="95262" y="492908"/>
                  <a:pt x="15358" y="646367"/>
                  <a:pt x="2658" y="663300"/>
                </a:cubicBezTo>
                <a:cubicBezTo>
                  <a:pt x="-10042" y="680233"/>
                  <a:pt x="22766" y="587100"/>
                  <a:pt x="101083" y="488675"/>
                </a:cubicBezTo>
                <a:cubicBezTo>
                  <a:pt x="179400" y="390250"/>
                  <a:pt x="397416" y="147892"/>
                  <a:pt x="472558" y="72750"/>
                </a:cubicBezTo>
                <a:cubicBezTo>
                  <a:pt x="547700" y="-2392"/>
                  <a:pt x="541879" y="35708"/>
                  <a:pt x="545583" y="283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5EEE8A10-CC78-46F7-95D2-6BF1A2FECF17}"/>
              </a:ext>
            </a:extLst>
          </p:cNvPr>
          <p:cNvSpPr/>
          <p:nvPr/>
        </p:nvSpPr>
        <p:spPr>
          <a:xfrm>
            <a:off x="2901724" y="3752435"/>
            <a:ext cx="555873" cy="89388"/>
          </a:xfrm>
          <a:custGeom>
            <a:avLst/>
            <a:gdLst>
              <a:gd name="connsiteX0" fmla="*/ 555851 w 555873"/>
              <a:gd name="connsiteY0" fmla="*/ 16290 h 89388"/>
              <a:gd name="connsiteX1" fmla="*/ 139926 w 555873"/>
              <a:gd name="connsiteY1" fmla="*/ 89315 h 89388"/>
              <a:gd name="connsiteX2" fmla="*/ 226 w 555873"/>
              <a:gd name="connsiteY2" fmla="*/ 415 h 89388"/>
              <a:gd name="connsiteX3" fmla="*/ 120876 w 555873"/>
              <a:gd name="connsiteY3" fmla="*/ 54390 h 89388"/>
              <a:gd name="connsiteX4" fmla="*/ 555851 w 555873"/>
              <a:gd name="connsiteY4" fmla="*/ 16290 h 8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873" h="89388">
                <a:moveTo>
                  <a:pt x="555851" y="16290"/>
                </a:moveTo>
                <a:cubicBezTo>
                  <a:pt x="559026" y="22111"/>
                  <a:pt x="232530" y="91961"/>
                  <a:pt x="139926" y="89315"/>
                </a:cubicBezTo>
                <a:cubicBezTo>
                  <a:pt x="47322" y="86669"/>
                  <a:pt x="3401" y="6236"/>
                  <a:pt x="226" y="415"/>
                </a:cubicBezTo>
                <a:cubicBezTo>
                  <a:pt x="-2949" y="-5406"/>
                  <a:pt x="26684" y="51744"/>
                  <a:pt x="120876" y="54390"/>
                </a:cubicBezTo>
                <a:cubicBezTo>
                  <a:pt x="215068" y="57036"/>
                  <a:pt x="552676" y="10469"/>
                  <a:pt x="555851" y="162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55BB04EC-ACF2-4FD2-B69E-9B4A8CD44A85}"/>
              </a:ext>
            </a:extLst>
          </p:cNvPr>
          <p:cNvSpPr/>
          <p:nvPr/>
        </p:nvSpPr>
        <p:spPr>
          <a:xfrm>
            <a:off x="2925100" y="3704647"/>
            <a:ext cx="567464" cy="776023"/>
          </a:xfrm>
          <a:custGeom>
            <a:avLst/>
            <a:gdLst>
              <a:gd name="connsiteX0" fmla="*/ 567400 w 567464"/>
              <a:gd name="connsiteY0" fmla="*/ 578 h 776023"/>
              <a:gd name="connsiteX1" fmla="*/ 94325 w 567464"/>
              <a:gd name="connsiteY1" fmla="*/ 457778 h 776023"/>
              <a:gd name="connsiteX2" fmla="*/ 49875 w 567464"/>
              <a:gd name="connsiteY2" fmla="*/ 775278 h 776023"/>
              <a:gd name="connsiteX3" fmla="*/ 8600 w 567464"/>
              <a:gd name="connsiteY3" fmla="*/ 540328 h 776023"/>
              <a:gd name="connsiteX4" fmla="*/ 59400 w 567464"/>
              <a:gd name="connsiteY4" fmla="*/ 365703 h 776023"/>
              <a:gd name="connsiteX5" fmla="*/ 567400 w 567464"/>
              <a:gd name="connsiteY5" fmla="*/ 578 h 77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4" h="776023">
                <a:moveTo>
                  <a:pt x="567400" y="578"/>
                </a:moveTo>
                <a:cubicBezTo>
                  <a:pt x="573221" y="15924"/>
                  <a:pt x="180579" y="328661"/>
                  <a:pt x="94325" y="457778"/>
                </a:cubicBezTo>
                <a:cubicBezTo>
                  <a:pt x="8071" y="586895"/>
                  <a:pt x="64163" y="761520"/>
                  <a:pt x="49875" y="775278"/>
                </a:cubicBezTo>
                <a:cubicBezTo>
                  <a:pt x="35587" y="789036"/>
                  <a:pt x="7013" y="608590"/>
                  <a:pt x="8600" y="540328"/>
                </a:cubicBezTo>
                <a:cubicBezTo>
                  <a:pt x="10187" y="472066"/>
                  <a:pt x="-32675" y="451957"/>
                  <a:pt x="59400" y="365703"/>
                </a:cubicBezTo>
                <a:cubicBezTo>
                  <a:pt x="151475" y="279449"/>
                  <a:pt x="561579" y="-14768"/>
                  <a:pt x="567400" y="5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C04F8881-A6EF-46B7-A4A7-B22D4454FC26}"/>
              </a:ext>
            </a:extLst>
          </p:cNvPr>
          <p:cNvSpPr/>
          <p:nvPr/>
        </p:nvSpPr>
        <p:spPr>
          <a:xfrm>
            <a:off x="3027479" y="4209870"/>
            <a:ext cx="498750" cy="896009"/>
          </a:xfrm>
          <a:custGeom>
            <a:avLst/>
            <a:gdLst>
              <a:gd name="connsiteX0" fmla="*/ 496771 w 498750"/>
              <a:gd name="connsiteY0" fmla="*/ 180 h 896009"/>
              <a:gd name="connsiteX1" fmla="*/ 217371 w 498750"/>
              <a:gd name="connsiteY1" fmla="*/ 606605 h 896009"/>
              <a:gd name="connsiteX2" fmla="*/ 1471 w 498750"/>
              <a:gd name="connsiteY2" fmla="*/ 895530 h 896009"/>
              <a:gd name="connsiteX3" fmla="*/ 325321 w 498750"/>
              <a:gd name="connsiteY3" fmla="*/ 546280 h 896009"/>
              <a:gd name="connsiteX4" fmla="*/ 496771 w 498750"/>
              <a:gd name="connsiteY4" fmla="*/ 180 h 89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750" h="896009">
                <a:moveTo>
                  <a:pt x="496771" y="180"/>
                </a:moveTo>
                <a:cubicBezTo>
                  <a:pt x="478779" y="10234"/>
                  <a:pt x="299921" y="457380"/>
                  <a:pt x="217371" y="606605"/>
                </a:cubicBezTo>
                <a:cubicBezTo>
                  <a:pt x="134821" y="755830"/>
                  <a:pt x="-16521" y="905584"/>
                  <a:pt x="1471" y="895530"/>
                </a:cubicBezTo>
                <a:cubicBezTo>
                  <a:pt x="19463" y="885476"/>
                  <a:pt x="244358" y="690743"/>
                  <a:pt x="325321" y="546280"/>
                </a:cubicBezTo>
                <a:cubicBezTo>
                  <a:pt x="406283" y="401818"/>
                  <a:pt x="514763" y="-9874"/>
                  <a:pt x="496771" y="1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9BC04AE4-4E23-4B4F-9A0E-2862DA4FA0EC}"/>
              </a:ext>
            </a:extLst>
          </p:cNvPr>
          <p:cNvSpPr/>
          <p:nvPr/>
        </p:nvSpPr>
        <p:spPr>
          <a:xfrm>
            <a:off x="2923053" y="4209178"/>
            <a:ext cx="555163" cy="554022"/>
          </a:xfrm>
          <a:custGeom>
            <a:avLst/>
            <a:gdLst>
              <a:gd name="connsiteX0" fmla="*/ 553572 w 555163"/>
              <a:gd name="connsiteY0" fmla="*/ 872 h 554022"/>
              <a:gd name="connsiteX1" fmla="*/ 255122 w 555163"/>
              <a:gd name="connsiteY1" fmla="*/ 499347 h 554022"/>
              <a:gd name="connsiteX2" fmla="*/ 1122 w 555163"/>
              <a:gd name="connsiteY2" fmla="*/ 527922 h 554022"/>
              <a:gd name="connsiteX3" fmla="*/ 356722 w 555163"/>
              <a:gd name="connsiteY3" fmla="*/ 381872 h 554022"/>
              <a:gd name="connsiteX4" fmla="*/ 553572 w 555163"/>
              <a:gd name="connsiteY4" fmla="*/ 872 h 55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63" h="554022">
                <a:moveTo>
                  <a:pt x="553572" y="872"/>
                </a:moveTo>
                <a:cubicBezTo>
                  <a:pt x="536639" y="20451"/>
                  <a:pt x="347197" y="411505"/>
                  <a:pt x="255122" y="499347"/>
                </a:cubicBezTo>
                <a:cubicBezTo>
                  <a:pt x="163047" y="587189"/>
                  <a:pt x="-15811" y="547501"/>
                  <a:pt x="1122" y="527922"/>
                </a:cubicBezTo>
                <a:cubicBezTo>
                  <a:pt x="18055" y="508343"/>
                  <a:pt x="264647" y="467068"/>
                  <a:pt x="356722" y="381872"/>
                </a:cubicBezTo>
                <a:cubicBezTo>
                  <a:pt x="448797" y="296676"/>
                  <a:pt x="570505" y="-18707"/>
                  <a:pt x="553572" y="8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AB8BD0B6-A2ED-425E-91B1-61E8175D9F0F}"/>
              </a:ext>
            </a:extLst>
          </p:cNvPr>
          <p:cNvSpPr/>
          <p:nvPr/>
        </p:nvSpPr>
        <p:spPr>
          <a:xfrm>
            <a:off x="3454080" y="5075785"/>
            <a:ext cx="402126" cy="957095"/>
          </a:xfrm>
          <a:custGeom>
            <a:avLst/>
            <a:gdLst>
              <a:gd name="connsiteX0" fmla="*/ 320 w 402126"/>
              <a:gd name="connsiteY0" fmla="*/ 1040 h 957095"/>
              <a:gd name="connsiteX1" fmla="*/ 149545 w 402126"/>
              <a:gd name="connsiteY1" fmla="*/ 648740 h 957095"/>
              <a:gd name="connsiteX2" fmla="*/ 397195 w 402126"/>
              <a:gd name="connsiteY2" fmla="*/ 950365 h 957095"/>
              <a:gd name="connsiteX3" fmla="*/ 305120 w 402126"/>
              <a:gd name="connsiteY3" fmla="*/ 829715 h 957095"/>
              <a:gd name="connsiteX4" fmla="*/ 187645 w 402126"/>
              <a:gd name="connsiteY4" fmla="*/ 505865 h 957095"/>
              <a:gd name="connsiteX5" fmla="*/ 320 w 402126"/>
              <a:gd name="connsiteY5" fmla="*/ 1040 h 9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126" h="957095">
                <a:moveTo>
                  <a:pt x="320" y="1040"/>
                </a:moveTo>
                <a:cubicBezTo>
                  <a:pt x="-6030" y="24852"/>
                  <a:pt x="83399" y="490519"/>
                  <a:pt x="149545" y="648740"/>
                </a:cubicBezTo>
                <a:cubicBezTo>
                  <a:pt x="215691" y="806961"/>
                  <a:pt x="371266" y="920203"/>
                  <a:pt x="397195" y="950365"/>
                </a:cubicBezTo>
                <a:cubicBezTo>
                  <a:pt x="423124" y="980527"/>
                  <a:pt x="340045" y="903798"/>
                  <a:pt x="305120" y="829715"/>
                </a:cubicBezTo>
                <a:cubicBezTo>
                  <a:pt x="270195" y="755632"/>
                  <a:pt x="235799" y="642919"/>
                  <a:pt x="187645" y="505865"/>
                </a:cubicBezTo>
                <a:cubicBezTo>
                  <a:pt x="139491" y="368811"/>
                  <a:pt x="6670" y="-22772"/>
                  <a:pt x="320" y="10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7525A510-844E-4DA8-9089-143F966DC759}"/>
              </a:ext>
            </a:extLst>
          </p:cNvPr>
          <p:cNvSpPr/>
          <p:nvPr/>
        </p:nvSpPr>
        <p:spPr>
          <a:xfrm>
            <a:off x="5930112" y="3688154"/>
            <a:ext cx="525791" cy="922758"/>
          </a:xfrm>
          <a:custGeom>
            <a:avLst/>
            <a:gdLst>
              <a:gd name="connsiteX0" fmla="*/ 9255 w 525791"/>
              <a:gd name="connsiteY0" fmla="*/ 3313 h 922758"/>
              <a:gd name="connsiteX1" fmla="*/ 72755 w 525791"/>
              <a:gd name="connsiteY1" fmla="*/ 104913 h 922758"/>
              <a:gd name="connsiteX2" fmla="*/ 508788 w 525791"/>
              <a:gd name="connsiteY2" fmla="*/ 413946 h 922758"/>
              <a:gd name="connsiteX3" fmla="*/ 441055 w 525791"/>
              <a:gd name="connsiteY3" fmla="*/ 921946 h 922758"/>
              <a:gd name="connsiteX4" fmla="*/ 479155 w 525791"/>
              <a:gd name="connsiteY4" fmla="*/ 524013 h 922758"/>
              <a:gd name="connsiteX5" fmla="*/ 170121 w 525791"/>
              <a:gd name="connsiteY5" fmla="*/ 206513 h 922758"/>
              <a:gd name="connsiteX6" fmla="*/ 9255 w 525791"/>
              <a:gd name="connsiteY6" fmla="*/ 3313 h 92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91" h="922758">
                <a:moveTo>
                  <a:pt x="9255" y="3313"/>
                </a:moveTo>
                <a:cubicBezTo>
                  <a:pt x="-6973" y="-13620"/>
                  <a:pt x="-10501" y="36474"/>
                  <a:pt x="72755" y="104913"/>
                </a:cubicBezTo>
                <a:cubicBezTo>
                  <a:pt x="156011" y="173352"/>
                  <a:pt x="447405" y="277774"/>
                  <a:pt x="508788" y="413946"/>
                </a:cubicBezTo>
                <a:cubicBezTo>
                  <a:pt x="570171" y="550118"/>
                  <a:pt x="445994" y="903602"/>
                  <a:pt x="441055" y="921946"/>
                </a:cubicBezTo>
                <a:cubicBezTo>
                  <a:pt x="436116" y="940290"/>
                  <a:pt x="524311" y="643252"/>
                  <a:pt x="479155" y="524013"/>
                </a:cubicBezTo>
                <a:cubicBezTo>
                  <a:pt x="433999" y="404774"/>
                  <a:pt x="246321" y="292591"/>
                  <a:pt x="170121" y="206513"/>
                </a:cubicBezTo>
                <a:cubicBezTo>
                  <a:pt x="93921" y="120435"/>
                  <a:pt x="25483" y="20246"/>
                  <a:pt x="9255" y="33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1B5F02D6-857F-483C-9A76-E652E77DE41E}"/>
              </a:ext>
            </a:extLst>
          </p:cNvPr>
          <p:cNvSpPr/>
          <p:nvPr/>
        </p:nvSpPr>
        <p:spPr>
          <a:xfrm>
            <a:off x="5838003" y="3686293"/>
            <a:ext cx="491020" cy="1106678"/>
          </a:xfrm>
          <a:custGeom>
            <a:avLst/>
            <a:gdLst>
              <a:gd name="connsiteX0" fmla="*/ 42097 w 491020"/>
              <a:gd name="connsiteY0" fmla="*/ 51740 h 1106678"/>
              <a:gd name="connsiteX1" fmla="*/ 63264 w 491020"/>
              <a:gd name="connsiteY1" fmla="*/ 98307 h 1106678"/>
              <a:gd name="connsiteX2" fmla="*/ 482364 w 491020"/>
              <a:gd name="connsiteY2" fmla="*/ 623240 h 1106678"/>
              <a:gd name="connsiteX3" fmla="*/ 351130 w 491020"/>
              <a:gd name="connsiteY3" fmla="*/ 1105840 h 1106678"/>
              <a:gd name="connsiteX4" fmla="*/ 406164 w 491020"/>
              <a:gd name="connsiteY4" fmla="*/ 504707 h 1106678"/>
              <a:gd name="connsiteX5" fmla="*/ 147930 w 491020"/>
              <a:gd name="connsiteY5" fmla="*/ 284574 h 1106678"/>
              <a:gd name="connsiteX6" fmla="*/ 3997 w 491020"/>
              <a:gd name="connsiteY6" fmla="*/ 13640 h 1106678"/>
              <a:gd name="connsiteX7" fmla="*/ 42097 w 491020"/>
              <a:gd name="connsiteY7" fmla="*/ 51740 h 110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020" h="1106678">
                <a:moveTo>
                  <a:pt x="42097" y="51740"/>
                </a:moveTo>
                <a:cubicBezTo>
                  <a:pt x="51975" y="65851"/>
                  <a:pt x="-10114" y="3057"/>
                  <a:pt x="63264" y="98307"/>
                </a:cubicBezTo>
                <a:cubicBezTo>
                  <a:pt x="136642" y="193557"/>
                  <a:pt x="434386" y="455318"/>
                  <a:pt x="482364" y="623240"/>
                </a:cubicBezTo>
                <a:cubicBezTo>
                  <a:pt x="530342" y="791162"/>
                  <a:pt x="363830" y="1125595"/>
                  <a:pt x="351130" y="1105840"/>
                </a:cubicBezTo>
                <a:cubicBezTo>
                  <a:pt x="338430" y="1086085"/>
                  <a:pt x="440031" y="641585"/>
                  <a:pt x="406164" y="504707"/>
                </a:cubicBezTo>
                <a:cubicBezTo>
                  <a:pt x="372297" y="367829"/>
                  <a:pt x="214958" y="366419"/>
                  <a:pt x="147930" y="284574"/>
                </a:cubicBezTo>
                <a:cubicBezTo>
                  <a:pt x="80902" y="202729"/>
                  <a:pt x="21636" y="55268"/>
                  <a:pt x="3997" y="13640"/>
                </a:cubicBezTo>
                <a:cubicBezTo>
                  <a:pt x="-13642" y="-27988"/>
                  <a:pt x="32219" y="37629"/>
                  <a:pt x="42097" y="517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EB4E2961-1310-489F-845E-0DFD5DCA5537}"/>
              </a:ext>
            </a:extLst>
          </p:cNvPr>
          <p:cNvSpPr/>
          <p:nvPr/>
        </p:nvSpPr>
        <p:spPr>
          <a:xfrm>
            <a:off x="5902805" y="3898131"/>
            <a:ext cx="274381" cy="353259"/>
          </a:xfrm>
          <a:custGeom>
            <a:avLst/>
            <a:gdLst>
              <a:gd name="connsiteX0" fmla="*/ 2695 w 274381"/>
              <a:gd name="connsiteY0" fmla="*/ 5002 h 353259"/>
              <a:gd name="connsiteX1" fmla="*/ 45028 w 274381"/>
              <a:gd name="connsiteY1" fmla="*/ 81202 h 353259"/>
              <a:gd name="connsiteX2" fmla="*/ 167795 w 274381"/>
              <a:gd name="connsiteY2" fmla="*/ 267469 h 353259"/>
              <a:gd name="connsiteX3" fmla="*/ 273628 w 274381"/>
              <a:gd name="connsiteY3" fmla="*/ 352136 h 353259"/>
              <a:gd name="connsiteX4" fmla="*/ 112762 w 274381"/>
              <a:gd name="connsiteY4" fmla="*/ 212436 h 353259"/>
              <a:gd name="connsiteX5" fmla="*/ 2695 w 274381"/>
              <a:gd name="connsiteY5" fmla="*/ 5002 h 3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81" h="353259">
                <a:moveTo>
                  <a:pt x="2695" y="5002"/>
                </a:moveTo>
                <a:cubicBezTo>
                  <a:pt x="-8594" y="-16870"/>
                  <a:pt x="17511" y="37458"/>
                  <a:pt x="45028" y="81202"/>
                </a:cubicBezTo>
                <a:cubicBezTo>
                  <a:pt x="72545" y="124947"/>
                  <a:pt x="129695" y="222313"/>
                  <a:pt x="167795" y="267469"/>
                </a:cubicBezTo>
                <a:cubicBezTo>
                  <a:pt x="205895" y="312625"/>
                  <a:pt x="282800" y="361308"/>
                  <a:pt x="273628" y="352136"/>
                </a:cubicBezTo>
                <a:cubicBezTo>
                  <a:pt x="264456" y="342964"/>
                  <a:pt x="160034" y="271703"/>
                  <a:pt x="112762" y="212436"/>
                </a:cubicBezTo>
                <a:cubicBezTo>
                  <a:pt x="65490" y="153169"/>
                  <a:pt x="13984" y="26874"/>
                  <a:pt x="2695" y="500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28A645E9-8773-4ABF-81E9-682A20A0F707}"/>
              </a:ext>
            </a:extLst>
          </p:cNvPr>
          <p:cNvSpPr/>
          <p:nvPr/>
        </p:nvSpPr>
        <p:spPr>
          <a:xfrm>
            <a:off x="5900615" y="3986024"/>
            <a:ext cx="171773" cy="979449"/>
          </a:xfrm>
          <a:custGeom>
            <a:avLst/>
            <a:gdLst>
              <a:gd name="connsiteX0" fmla="*/ 4885 w 171773"/>
              <a:gd name="connsiteY0" fmla="*/ 6009 h 979449"/>
              <a:gd name="connsiteX1" fmla="*/ 169985 w 171773"/>
              <a:gd name="connsiteY1" fmla="*/ 471676 h 979449"/>
              <a:gd name="connsiteX2" fmla="*/ 89552 w 171773"/>
              <a:gd name="connsiteY2" fmla="*/ 772243 h 979449"/>
              <a:gd name="connsiteX3" fmla="*/ 42985 w 171773"/>
              <a:gd name="connsiteY3" fmla="*/ 971209 h 979449"/>
              <a:gd name="connsiteX4" fmla="*/ 148818 w 171773"/>
              <a:gd name="connsiteY4" fmla="*/ 492843 h 979449"/>
              <a:gd name="connsiteX5" fmla="*/ 51452 w 171773"/>
              <a:gd name="connsiteY5" fmla="*/ 226143 h 979449"/>
              <a:gd name="connsiteX6" fmla="*/ 4885 w 171773"/>
              <a:gd name="connsiteY6" fmla="*/ 6009 h 9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73" h="979449">
                <a:moveTo>
                  <a:pt x="4885" y="6009"/>
                </a:moveTo>
                <a:cubicBezTo>
                  <a:pt x="24640" y="46931"/>
                  <a:pt x="155874" y="343970"/>
                  <a:pt x="169985" y="471676"/>
                </a:cubicBezTo>
                <a:cubicBezTo>
                  <a:pt x="184096" y="599382"/>
                  <a:pt x="110719" y="688988"/>
                  <a:pt x="89552" y="772243"/>
                </a:cubicBezTo>
                <a:cubicBezTo>
                  <a:pt x="68385" y="855498"/>
                  <a:pt x="33107" y="1017775"/>
                  <a:pt x="42985" y="971209"/>
                </a:cubicBezTo>
                <a:cubicBezTo>
                  <a:pt x="52863" y="924643"/>
                  <a:pt x="147407" y="617021"/>
                  <a:pt x="148818" y="492843"/>
                </a:cubicBezTo>
                <a:cubicBezTo>
                  <a:pt x="150229" y="368665"/>
                  <a:pt x="72619" y="308693"/>
                  <a:pt x="51452" y="226143"/>
                </a:cubicBezTo>
                <a:cubicBezTo>
                  <a:pt x="30285" y="143593"/>
                  <a:pt x="-14870" y="-34913"/>
                  <a:pt x="4885" y="600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7739AB8C-73DC-4F21-B16B-FC1C79BE7160}"/>
              </a:ext>
            </a:extLst>
          </p:cNvPr>
          <p:cNvSpPr/>
          <p:nvPr/>
        </p:nvSpPr>
        <p:spPr>
          <a:xfrm>
            <a:off x="5996120" y="4332420"/>
            <a:ext cx="273736" cy="1074668"/>
          </a:xfrm>
          <a:custGeom>
            <a:avLst/>
            <a:gdLst>
              <a:gd name="connsiteX0" fmla="*/ 243813 w 273736"/>
              <a:gd name="connsiteY0" fmla="*/ 10980 h 1074668"/>
              <a:gd name="connsiteX1" fmla="*/ 32147 w 273736"/>
              <a:gd name="connsiteY1" fmla="*/ 574013 h 1074668"/>
              <a:gd name="connsiteX2" fmla="*/ 61780 w 273736"/>
              <a:gd name="connsiteY2" fmla="*/ 874580 h 1074668"/>
              <a:gd name="connsiteX3" fmla="*/ 273447 w 273736"/>
              <a:gd name="connsiteY3" fmla="*/ 1069313 h 1074668"/>
              <a:gd name="connsiteX4" fmla="*/ 10980 w 273736"/>
              <a:gd name="connsiteY4" fmla="*/ 662913 h 1074668"/>
              <a:gd name="connsiteX5" fmla="*/ 70247 w 273736"/>
              <a:gd name="connsiteY5" fmla="*/ 235347 h 1074668"/>
              <a:gd name="connsiteX6" fmla="*/ 243813 w 273736"/>
              <a:gd name="connsiteY6" fmla="*/ 10980 h 107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736" h="1074668">
                <a:moveTo>
                  <a:pt x="243813" y="10980"/>
                </a:moveTo>
                <a:cubicBezTo>
                  <a:pt x="237463" y="67424"/>
                  <a:pt x="62486" y="430080"/>
                  <a:pt x="32147" y="574013"/>
                </a:cubicBezTo>
                <a:cubicBezTo>
                  <a:pt x="1808" y="717946"/>
                  <a:pt x="21563" y="792030"/>
                  <a:pt x="61780" y="874580"/>
                </a:cubicBezTo>
                <a:cubicBezTo>
                  <a:pt x="101997" y="957130"/>
                  <a:pt x="281914" y="1104591"/>
                  <a:pt x="273447" y="1069313"/>
                </a:cubicBezTo>
                <a:cubicBezTo>
                  <a:pt x="264980" y="1034035"/>
                  <a:pt x="44847" y="801907"/>
                  <a:pt x="10980" y="662913"/>
                </a:cubicBezTo>
                <a:cubicBezTo>
                  <a:pt x="-22887" y="523919"/>
                  <a:pt x="28619" y="341886"/>
                  <a:pt x="70247" y="235347"/>
                </a:cubicBezTo>
                <a:cubicBezTo>
                  <a:pt x="111875" y="128808"/>
                  <a:pt x="250163" y="-45464"/>
                  <a:pt x="243813" y="109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D3F6FBE6-F8B8-4168-9416-972EDD84FEE8}"/>
              </a:ext>
            </a:extLst>
          </p:cNvPr>
          <p:cNvSpPr/>
          <p:nvPr/>
        </p:nvSpPr>
        <p:spPr>
          <a:xfrm>
            <a:off x="3873218" y="4983151"/>
            <a:ext cx="657839" cy="137895"/>
          </a:xfrm>
          <a:custGeom>
            <a:avLst/>
            <a:gdLst>
              <a:gd name="connsiteX0" fmla="*/ 282 w 657839"/>
              <a:gd name="connsiteY0" fmla="*/ 12 h 137895"/>
              <a:gd name="connsiteX1" fmla="*/ 232057 w 657839"/>
              <a:gd name="connsiteY1" fmla="*/ 125424 h 137895"/>
              <a:gd name="connsiteX2" fmla="*/ 498757 w 657839"/>
              <a:gd name="connsiteY2" fmla="*/ 131774 h 137895"/>
              <a:gd name="connsiteX3" fmla="*/ 646395 w 657839"/>
              <a:gd name="connsiteY3" fmla="*/ 111137 h 137895"/>
              <a:gd name="connsiteX4" fmla="*/ 195545 w 657839"/>
              <a:gd name="connsiteY4" fmla="*/ 117487 h 137895"/>
              <a:gd name="connsiteX5" fmla="*/ 282 w 657839"/>
              <a:gd name="connsiteY5" fmla="*/ 12 h 13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839" h="137895">
                <a:moveTo>
                  <a:pt x="282" y="12"/>
                </a:moveTo>
                <a:cubicBezTo>
                  <a:pt x="6367" y="1335"/>
                  <a:pt x="148978" y="103464"/>
                  <a:pt x="232057" y="125424"/>
                </a:cubicBezTo>
                <a:cubicBezTo>
                  <a:pt x="315136" y="147384"/>
                  <a:pt x="429701" y="134155"/>
                  <a:pt x="498757" y="131774"/>
                </a:cubicBezTo>
                <a:cubicBezTo>
                  <a:pt x="567813" y="129393"/>
                  <a:pt x="696930" y="113518"/>
                  <a:pt x="646395" y="111137"/>
                </a:cubicBezTo>
                <a:cubicBezTo>
                  <a:pt x="595860" y="108756"/>
                  <a:pt x="303760" y="134685"/>
                  <a:pt x="195545" y="117487"/>
                </a:cubicBezTo>
                <a:cubicBezTo>
                  <a:pt x="87330" y="100289"/>
                  <a:pt x="-5803" y="-1311"/>
                  <a:pt x="282" y="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D0714AE4-E9A0-453C-98A9-91BA7D7ABB8C}"/>
              </a:ext>
            </a:extLst>
          </p:cNvPr>
          <p:cNvSpPr/>
          <p:nvPr/>
        </p:nvSpPr>
        <p:spPr>
          <a:xfrm>
            <a:off x="5134985" y="5030070"/>
            <a:ext cx="515864" cy="80174"/>
          </a:xfrm>
          <a:custGeom>
            <a:avLst/>
            <a:gdLst>
              <a:gd name="connsiteX0" fmla="*/ 6928 w 515864"/>
              <a:gd name="connsiteY0" fmla="*/ 16593 h 80174"/>
              <a:gd name="connsiteX1" fmla="*/ 299028 w 515864"/>
              <a:gd name="connsiteY1" fmla="*/ 80093 h 80174"/>
              <a:gd name="connsiteX2" fmla="*/ 513340 w 515864"/>
              <a:gd name="connsiteY2" fmla="*/ 718 h 80174"/>
              <a:gd name="connsiteX3" fmla="*/ 397453 w 515864"/>
              <a:gd name="connsiteY3" fmla="*/ 41993 h 80174"/>
              <a:gd name="connsiteX4" fmla="*/ 118053 w 515864"/>
              <a:gd name="connsiteY4" fmla="*/ 61043 h 80174"/>
              <a:gd name="connsiteX5" fmla="*/ 6928 w 515864"/>
              <a:gd name="connsiteY5" fmla="*/ 16593 h 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64" h="80174">
                <a:moveTo>
                  <a:pt x="6928" y="16593"/>
                </a:moveTo>
                <a:cubicBezTo>
                  <a:pt x="37091" y="19768"/>
                  <a:pt x="214626" y="82739"/>
                  <a:pt x="299028" y="80093"/>
                </a:cubicBezTo>
                <a:cubicBezTo>
                  <a:pt x="383430" y="77447"/>
                  <a:pt x="513340" y="718"/>
                  <a:pt x="513340" y="718"/>
                </a:cubicBezTo>
                <a:cubicBezTo>
                  <a:pt x="529744" y="-5632"/>
                  <a:pt x="463334" y="31939"/>
                  <a:pt x="397453" y="41993"/>
                </a:cubicBezTo>
                <a:cubicBezTo>
                  <a:pt x="331572" y="52047"/>
                  <a:pt x="185257" y="63424"/>
                  <a:pt x="118053" y="61043"/>
                </a:cubicBezTo>
                <a:cubicBezTo>
                  <a:pt x="50849" y="58662"/>
                  <a:pt x="-23235" y="13418"/>
                  <a:pt x="6928" y="1659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5A19AE33-18FB-4C33-9E5D-5808CA338D5F}"/>
              </a:ext>
            </a:extLst>
          </p:cNvPr>
          <p:cNvSpPr/>
          <p:nvPr/>
        </p:nvSpPr>
        <p:spPr>
          <a:xfrm>
            <a:off x="3832824" y="4798643"/>
            <a:ext cx="675789" cy="266540"/>
          </a:xfrm>
          <a:custGeom>
            <a:avLst/>
            <a:gdLst>
              <a:gd name="connsiteX0" fmla="*/ 459 w 675789"/>
              <a:gd name="connsiteY0" fmla="*/ 139540 h 266540"/>
              <a:gd name="connsiteX1" fmla="*/ 106293 w 675789"/>
              <a:gd name="connsiteY1" fmla="*/ 40057 h 266540"/>
              <a:gd name="connsiteX2" fmla="*/ 235409 w 675789"/>
              <a:gd name="connsiteY2" fmla="*/ 16774 h 266540"/>
              <a:gd name="connsiteX3" fmla="*/ 544443 w 675789"/>
              <a:gd name="connsiteY3" fmla="*/ 118374 h 266540"/>
              <a:gd name="connsiteX4" fmla="*/ 620643 w 675789"/>
              <a:gd name="connsiteY4" fmla="*/ 158590 h 266540"/>
              <a:gd name="connsiteX5" fmla="*/ 675676 w 675789"/>
              <a:gd name="connsiteY5" fmla="*/ 266540 h 266540"/>
              <a:gd name="connsiteX6" fmla="*/ 631226 w 675789"/>
              <a:gd name="connsiteY6" fmla="*/ 158590 h 266540"/>
              <a:gd name="connsiteX7" fmla="*/ 512693 w 675789"/>
              <a:gd name="connsiteY7" fmla="*/ 86624 h 266540"/>
              <a:gd name="connsiteX8" fmla="*/ 288326 w 675789"/>
              <a:gd name="connsiteY8" fmla="*/ 14657 h 266540"/>
              <a:gd name="connsiteX9" fmla="*/ 180376 w 675789"/>
              <a:gd name="connsiteY9" fmla="*/ 1957 h 266540"/>
              <a:gd name="connsiteX10" fmla="*/ 72426 w 675789"/>
              <a:gd name="connsiteY10" fmla="*/ 42174 h 266540"/>
              <a:gd name="connsiteX11" fmla="*/ 459 w 675789"/>
              <a:gd name="connsiteY11" fmla="*/ 139540 h 2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5789" h="266540">
                <a:moveTo>
                  <a:pt x="459" y="139540"/>
                </a:moveTo>
                <a:cubicBezTo>
                  <a:pt x="6103" y="139187"/>
                  <a:pt x="67135" y="60518"/>
                  <a:pt x="106293" y="40057"/>
                </a:cubicBezTo>
                <a:cubicBezTo>
                  <a:pt x="145451" y="19596"/>
                  <a:pt x="162384" y="3721"/>
                  <a:pt x="235409" y="16774"/>
                </a:cubicBezTo>
                <a:cubicBezTo>
                  <a:pt x="308434" y="29827"/>
                  <a:pt x="480237" y="94738"/>
                  <a:pt x="544443" y="118374"/>
                </a:cubicBezTo>
                <a:cubicBezTo>
                  <a:pt x="608649" y="142010"/>
                  <a:pt x="598771" y="133896"/>
                  <a:pt x="620643" y="158590"/>
                </a:cubicBezTo>
                <a:cubicBezTo>
                  <a:pt x="642515" y="183284"/>
                  <a:pt x="673912" y="266540"/>
                  <a:pt x="675676" y="266540"/>
                </a:cubicBezTo>
                <a:cubicBezTo>
                  <a:pt x="677440" y="266540"/>
                  <a:pt x="658390" y="188576"/>
                  <a:pt x="631226" y="158590"/>
                </a:cubicBezTo>
                <a:cubicBezTo>
                  <a:pt x="604062" y="128604"/>
                  <a:pt x="569843" y="110613"/>
                  <a:pt x="512693" y="86624"/>
                </a:cubicBezTo>
                <a:cubicBezTo>
                  <a:pt x="455543" y="62635"/>
                  <a:pt x="343712" y="28768"/>
                  <a:pt x="288326" y="14657"/>
                </a:cubicBezTo>
                <a:cubicBezTo>
                  <a:pt x="232940" y="546"/>
                  <a:pt x="216359" y="-2629"/>
                  <a:pt x="180376" y="1957"/>
                </a:cubicBezTo>
                <a:cubicBezTo>
                  <a:pt x="144393" y="6543"/>
                  <a:pt x="102412" y="15716"/>
                  <a:pt x="72426" y="42174"/>
                </a:cubicBezTo>
                <a:cubicBezTo>
                  <a:pt x="42440" y="68632"/>
                  <a:pt x="-5185" y="139893"/>
                  <a:pt x="459" y="1395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F1AFBE4F-C8E1-4527-876A-6CDA157F5723}"/>
              </a:ext>
            </a:extLst>
          </p:cNvPr>
          <p:cNvSpPr/>
          <p:nvPr/>
        </p:nvSpPr>
        <p:spPr>
          <a:xfrm>
            <a:off x="3984911" y="4952222"/>
            <a:ext cx="387830" cy="125811"/>
          </a:xfrm>
          <a:custGeom>
            <a:avLst/>
            <a:gdLst>
              <a:gd name="connsiteX0" fmla="*/ 772 w 387830"/>
              <a:gd name="connsiteY0" fmla="*/ 778 h 125811"/>
              <a:gd name="connsiteX1" fmla="*/ 57922 w 387830"/>
              <a:gd name="connsiteY1" fmla="*/ 85445 h 125811"/>
              <a:gd name="connsiteX2" fmla="*/ 237839 w 387830"/>
              <a:gd name="connsiteY2" fmla="*/ 125661 h 125811"/>
              <a:gd name="connsiteX3" fmla="*/ 345789 w 387830"/>
              <a:gd name="connsiteY3" fmla="*/ 98145 h 125811"/>
              <a:gd name="connsiteX4" fmla="*/ 383889 w 387830"/>
              <a:gd name="connsiteY4" fmla="*/ 72745 h 125811"/>
              <a:gd name="connsiteX5" fmla="*/ 259006 w 387830"/>
              <a:gd name="connsiteY5" fmla="*/ 102378 h 125811"/>
              <a:gd name="connsiteX6" fmla="*/ 110839 w 387830"/>
              <a:gd name="connsiteY6" fmla="*/ 91795 h 125811"/>
              <a:gd name="connsiteX7" fmla="*/ 30406 w 387830"/>
              <a:gd name="connsiteY7" fmla="*/ 45228 h 125811"/>
              <a:gd name="connsiteX8" fmla="*/ 772 w 387830"/>
              <a:gd name="connsiteY8" fmla="*/ 778 h 12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30" h="125811">
                <a:moveTo>
                  <a:pt x="772" y="778"/>
                </a:moveTo>
                <a:cubicBezTo>
                  <a:pt x="5358" y="7481"/>
                  <a:pt x="18411" y="64631"/>
                  <a:pt x="57922" y="85445"/>
                </a:cubicBezTo>
                <a:cubicBezTo>
                  <a:pt x="97433" y="106259"/>
                  <a:pt x="189861" y="123544"/>
                  <a:pt x="237839" y="125661"/>
                </a:cubicBezTo>
                <a:cubicBezTo>
                  <a:pt x="285817" y="127778"/>
                  <a:pt x="321447" y="106964"/>
                  <a:pt x="345789" y="98145"/>
                </a:cubicBezTo>
                <a:cubicBezTo>
                  <a:pt x="370131" y="89326"/>
                  <a:pt x="398353" y="72040"/>
                  <a:pt x="383889" y="72745"/>
                </a:cubicBezTo>
                <a:cubicBezTo>
                  <a:pt x="369425" y="73450"/>
                  <a:pt x="304514" y="99203"/>
                  <a:pt x="259006" y="102378"/>
                </a:cubicBezTo>
                <a:cubicBezTo>
                  <a:pt x="213498" y="105553"/>
                  <a:pt x="148939" y="101320"/>
                  <a:pt x="110839" y="91795"/>
                </a:cubicBezTo>
                <a:cubicBezTo>
                  <a:pt x="72739" y="82270"/>
                  <a:pt x="48045" y="57928"/>
                  <a:pt x="30406" y="45228"/>
                </a:cubicBezTo>
                <a:cubicBezTo>
                  <a:pt x="12767" y="32528"/>
                  <a:pt x="-3814" y="-5925"/>
                  <a:pt x="772" y="7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B5189CF0-33FF-41F2-BB0F-6B01F3B2D0DE}"/>
              </a:ext>
            </a:extLst>
          </p:cNvPr>
          <p:cNvSpPr/>
          <p:nvPr/>
        </p:nvSpPr>
        <p:spPr>
          <a:xfrm>
            <a:off x="3961901" y="4980335"/>
            <a:ext cx="559989" cy="128725"/>
          </a:xfrm>
          <a:custGeom>
            <a:avLst/>
            <a:gdLst>
              <a:gd name="connsiteX0" fmla="*/ 499 w 559989"/>
              <a:gd name="connsiteY0" fmla="*/ 182 h 128725"/>
              <a:gd name="connsiteX1" fmla="*/ 74582 w 559989"/>
              <a:gd name="connsiteY1" fmla="*/ 82732 h 128725"/>
              <a:gd name="connsiteX2" fmla="*/ 243916 w 559989"/>
              <a:gd name="connsiteY2" fmla="*/ 127182 h 128725"/>
              <a:gd name="connsiteX3" fmla="*/ 343399 w 559989"/>
              <a:gd name="connsiteY3" fmla="*/ 116598 h 128725"/>
              <a:gd name="connsiteX4" fmla="*/ 409016 w 559989"/>
              <a:gd name="connsiteY4" fmla="*/ 97548 h 128725"/>
              <a:gd name="connsiteX5" fmla="*/ 476749 w 559989"/>
              <a:gd name="connsiteY5" fmla="*/ 97548 h 128725"/>
              <a:gd name="connsiteX6" fmla="*/ 559299 w 559989"/>
              <a:gd name="connsiteY6" fmla="*/ 103898 h 128725"/>
              <a:gd name="connsiteX7" fmla="*/ 428066 w 559989"/>
              <a:gd name="connsiteY7" fmla="*/ 84848 h 128725"/>
              <a:gd name="connsiteX8" fmla="*/ 262966 w 559989"/>
              <a:gd name="connsiteY8" fmla="*/ 108132 h 128725"/>
              <a:gd name="connsiteX9" fmla="*/ 135966 w 559989"/>
              <a:gd name="connsiteY9" fmla="*/ 106015 h 128725"/>
              <a:gd name="connsiteX10" fmla="*/ 47066 w 559989"/>
              <a:gd name="connsiteY10" fmla="*/ 61565 h 128725"/>
              <a:gd name="connsiteX11" fmla="*/ 499 w 559989"/>
              <a:gd name="connsiteY11" fmla="*/ 182 h 1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989" h="128725">
                <a:moveTo>
                  <a:pt x="499" y="182"/>
                </a:moveTo>
                <a:cubicBezTo>
                  <a:pt x="5085" y="3710"/>
                  <a:pt x="34013" y="61565"/>
                  <a:pt x="74582" y="82732"/>
                </a:cubicBezTo>
                <a:cubicBezTo>
                  <a:pt x="115152" y="103899"/>
                  <a:pt x="199113" y="121538"/>
                  <a:pt x="243916" y="127182"/>
                </a:cubicBezTo>
                <a:cubicBezTo>
                  <a:pt x="288719" y="132826"/>
                  <a:pt x="315882" y="121537"/>
                  <a:pt x="343399" y="116598"/>
                </a:cubicBezTo>
                <a:cubicBezTo>
                  <a:pt x="370916" y="111659"/>
                  <a:pt x="386791" y="100723"/>
                  <a:pt x="409016" y="97548"/>
                </a:cubicBezTo>
                <a:cubicBezTo>
                  <a:pt x="431241" y="94373"/>
                  <a:pt x="451702" y="96490"/>
                  <a:pt x="476749" y="97548"/>
                </a:cubicBezTo>
                <a:cubicBezTo>
                  <a:pt x="501796" y="98606"/>
                  <a:pt x="567413" y="106015"/>
                  <a:pt x="559299" y="103898"/>
                </a:cubicBezTo>
                <a:cubicBezTo>
                  <a:pt x="551185" y="101781"/>
                  <a:pt x="477455" y="84142"/>
                  <a:pt x="428066" y="84848"/>
                </a:cubicBezTo>
                <a:cubicBezTo>
                  <a:pt x="378677" y="85554"/>
                  <a:pt x="311649" y="104604"/>
                  <a:pt x="262966" y="108132"/>
                </a:cubicBezTo>
                <a:cubicBezTo>
                  <a:pt x="214283" y="111660"/>
                  <a:pt x="171949" y="113776"/>
                  <a:pt x="135966" y="106015"/>
                </a:cubicBezTo>
                <a:cubicBezTo>
                  <a:pt x="99983" y="98254"/>
                  <a:pt x="70349" y="77793"/>
                  <a:pt x="47066" y="61565"/>
                </a:cubicBezTo>
                <a:cubicBezTo>
                  <a:pt x="23783" y="45337"/>
                  <a:pt x="-4087" y="-3346"/>
                  <a:pt x="499" y="18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58F9B74C-3C33-4707-96A6-0C3F14C4EE84}"/>
              </a:ext>
            </a:extLst>
          </p:cNvPr>
          <p:cNvSpPr/>
          <p:nvPr/>
        </p:nvSpPr>
        <p:spPr>
          <a:xfrm>
            <a:off x="3859473" y="4806927"/>
            <a:ext cx="639105" cy="253561"/>
          </a:xfrm>
          <a:custGeom>
            <a:avLst/>
            <a:gdLst>
              <a:gd name="connsiteX0" fmla="*/ 409844 w 639105"/>
              <a:gd name="connsiteY0" fmla="*/ 116440 h 253561"/>
              <a:gd name="connsiteX1" fmla="*/ 488160 w 639105"/>
              <a:gd name="connsiteY1" fmla="*/ 184173 h 253561"/>
              <a:gd name="connsiteX2" fmla="*/ 517794 w 639105"/>
              <a:gd name="connsiteY2" fmla="*/ 241323 h 253561"/>
              <a:gd name="connsiteX3" fmla="*/ 509327 w 639105"/>
              <a:gd name="connsiteY3" fmla="*/ 251906 h 253561"/>
              <a:gd name="connsiteX4" fmla="*/ 566477 w 639105"/>
              <a:gd name="connsiteY4" fmla="*/ 251906 h 253561"/>
              <a:gd name="connsiteX5" fmla="*/ 634210 w 639105"/>
              <a:gd name="connsiteY5" fmla="*/ 247673 h 253561"/>
              <a:gd name="connsiteX6" fmla="*/ 615160 w 639105"/>
              <a:gd name="connsiteY6" fmla="*/ 188406 h 253561"/>
              <a:gd name="connsiteX7" fmla="*/ 466994 w 639105"/>
              <a:gd name="connsiteY7" fmla="*/ 91040 h 253561"/>
              <a:gd name="connsiteX8" fmla="*/ 174894 w 639105"/>
              <a:gd name="connsiteY8" fmla="*/ 23 h 253561"/>
              <a:gd name="connsiteX9" fmla="*/ 16144 w 639105"/>
              <a:gd name="connsiteY9" fmla="*/ 82573 h 253561"/>
              <a:gd name="connsiteX10" fmla="*/ 5560 w 639105"/>
              <a:gd name="connsiteY10" fmla="*/ 120673 h 253561"/>
              <a:gd name="connsiteX11" fmla="*/ 18260 w 639105"/>
              <a:gd name="connsiteY11" fmla="*/ 141840 h 253561"/>
              <a:gd name="connsiteX12" fmla="*/ 66944 w 639105"/>
              <a:gd name="connsiteY12" fmla="*/ 190523 h 253561"/>
              <a:gd name="connsiteX13" fmla="*/ 96577 w 639105"/>
              <a:gd name="connsiteY13" fmla="*/ 177823 h 253561"/>
              <a:gd name="connsiteX14" fmla="*/ 141027 w 639105"/>
              <a:gd name="connsiteY14" fmla="*/ 137606 h 253561"/>
              <a:gd name="connsiteX15" fmla="*/ 234160 w 639105"/>
              <a:gd name="connsiteY15" fmla="*/ 97390 h 253561"/>
              <a:gd name="connsiteX16" fmla="*/ 325177 w 639105"/>
              <a:gd name="connsiteY16" fmla="*/ 84690 h 253561"/>
              <a:gd name="connsiteX17" fmla="*/ 409844 w 639105"/>
              <a:gd name="connsiteY17" fmla="*/ 116440 h 2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9105" h="253561">
                <a:moveTo>
                  <a:pt x="409844" y="116440"/>
                </a:moveTo>
                <a:cubicBezTo>
                  <a:pt x="437008" y="133021"/>
                  <a:pt x="470168" y="163359"/>
                  <a:pt x="488160" y="184173"/>
                </a:cubicBezTo>
                <a:cubicBezTo>
                  <a:pt x="506152" y="204987"/>
                  <a:pt x="514266" y="230034"/>
                  <a:pt x="517794" y="241323"/>
                </a:cubicBezTo>
                <a:cubicBezTo>
                  <a:pt x="521322" y="252612"/>
                  <a:pt x="501213" y="250142"/>
                  <a:pt x="509327" y="251906"/>
                </a:cubicBezTo>
                <a:cubicBezTo>
                  <a:pt x="517441" y="253670"/>
                  <a:pt x="545663" y="252611"/>
                  <a:pt x="566477" y="251906"/>
                </a:cubicBezTo>
                <a:cubicBezTo>
                  <a:pt x="587291" y="251201"/>
                  <a:pt x="626096" y="258256"/>
                  <a:pt x="634210" y="247673"/>
                </a:cubicBezTo>
                <a:cubicBezTo>
                  <a:pt x="642324" y="237090"/>
                  <a:pt x="643029" y="214512"/>
                  <a:pt x="615160" y="188406"/>
                </a:cubicBezTo>
                <a:cubicBezTo>
                  <a:pt x="587291" y="162301"/>
                  <a:pt x="540372" y="122437"/>
                  <a:pt x="466994" y="91040"/>
                </a:cubicBezTo>
                <a:cubicBezTo>
                  <a:pt x="393616" y="59643"/>
                  <a:pt x="250036" y="1434"/>
                  <a:pt x="174894" y="23"/>
                </a:cubicBezTo>
                <a:cubicBezTo>
                  <a:pt x="99752" y="-1388"/>
                  <a:pt x="44366" y="62465"/>
                  <a:pt x="16144" y="82573"/>
                </a:cubicBezTo>
                <a:cubicBezTo>
                  <a:pt x="-12078" y="102681"/>
                  <a:pt x="5207" y="110795"/>
                  <a:pt x="5560" y="120673"/>
                </a:cubicBezTo>
                <a:cubicBezTo>
                  <a:pt x="5913" y="130551"/>
                  <a:pt x="8029" y="130198"/>
                  <a:pt x="18260" y="141840"/>
                </a:cubicBezTo>
                <a:cubicBezTo>
                  <a:pt x="28491" y="153482"/>
                  <a:pt x="53891" y="184526"/>
                  <a:pt x="66944" y="190523"/>
                </a:cubicBezTo>
                <a:cubicBezTo>
                  <a:pt x="79997" y="196520"/>
                  <a:pt x="84230" y="186643"/>
                  <a:pt x="96577" y="177823"/>
                </a:cubicBezTo>
                <a:cubicBezTo>
                  <a:pt x="108924" y="169004"/>
                  <a:pt x="118096" y="151012"/>
                  <a:pt x="141027" y="137606"/>
                </a:cubicBezTo>
                <a:cubicBezTo>
                  <a:pt x="163957" y="124201"/>
                  <a:pt x="203468" y="106209"/>
                  <a:pt x="234160" y="97390"/>
                </a:cubicBezTo>
                <a:cubicBezTo>
                  <a:pt x="264852" y="88571"/>
                  <a:pt x="298719" y="82926"/>
                  <a:pt x="325177" y="84690"/>
                </a:cubicBezTo>
                <a:cubicBezTo>
                  <a:pt x="351635" y="86454"/>
                  <a:pt x="382680" y="99859"/>
                  <a:pt x="409844" y="1164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FD8A9D91-0FF3-420B-A28F-5A75B23495F2}"/>
              </a:ext>
            </a:extLst>
          </p:cNvPr>
          <p:cNvSpPr/>
          <p:nvPr/>
        </p:nvSpPr>
        <p:spPr>
          <a:xfrm>
            <a:off x="4038680" y="4864357"/>
            <a:ext cx="273593" cy="167306"/>
          </a:xfrm>
          <a:custGeom>
            <a:avLst/>
            <a:gdLst>
              <a:gd name="connsiteX0" fmla="*/ 10503 w 273593"/>
              <a:gd name="connsiteY0" fmla="*/ 18793 h 167306"/>
              <a:gd name="connsiteX1" fmla="*/ 27437 w 273593"/>
              <a:gd name="connsiteY1" fmla="*/ 92876 h 167306"/>
              <a:gd name="connsiteX2" fmla="*/ 99403 w 273593"/>
              <a:gd name="connsiteY2" fmla="*/ 158493 h 167306"/>
              <a:gd name="connsiteX3" fmla="*/ 152320 w 273593"/>
              <a:gd name="connsiteY3" fmla="*/ 164843 h 167306"/>
              <a:gd name="connsiteX4" fmla="*/ 209470 w 273593"/>
              <a:gd name="connsiteY4" fmla="*/ 141560 h 167306"/>
              <a:gd name="connsiteX5" fmla="*/ 268737 w 273593"/>
              <a:gd name="connsiteY5" fmla="*/ 71710 h 167306"/>
              <a:gd name="connsiteX6" fmla="*/ 260270 w 273593"/>
              <a:gd name="connsiteY6" fmla="*/ 54776 h 167306"/>
              <a:gd name="connsiteX7" fmla="*/ 181953 w 273593"/>
              <a:gd name="connsiteY7" fmla="*/ 3976 h 167306"/>
              <a:gd name="connsiteX8" fmla="*/ 10503 w 273593"/>
              <a:gd name="connsiteY8" fmla="*/ 18793 h 16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93" h="167306">
                <a:moveTo>
                  <a:pt x="10503" y="18793"/>
                </a:moveTo>
                <a:cubicBezTo>
                  <a:pt x="-15250" y="33610"/>
                  <a:pt x="12620" y="69593"/>
                  <a:pt x="27437" y="92876"/>
                </a:cubicBezTo>
                <a:cubicBezTo>
                  <a:pt x="42254" y="116159"/>
                  <a:pt x="78589" y="146499"/>
                  <a:pt x="99403" y="158493"/>
                </a:cubicBezTo>
                <a:cubicBezTo>
                  <a:pt x="120217" y="170487"/>
                  <a:pt x="133976" y="167665"/>
                  <a:pt x="152320" y="164843"/>
                </a:cubicBezTo>
                <a:cubicBezTo>
                  <a:pt x="170665" y="162021"/>
                  <a:pt x="190067" y="157082"/>
                  <a:pt x="209470" y="141560"/>
                </a:cubicBezTo>
                <a:cubicBezTo>
                  <a:pt x="228873" y="126038"/>
                  <a:pt x="260270" y="86174"/>
                  <a:pt x="268737" y="71710"/>
                </a:cubicBezTo>
                <a:cubicBezTo>
                  <a:pt x="277204" y="57246"/>
                  <a:pt x="274734" y="66065"/>
                  <a:pt x="260270" y="54776"/>
                </a:cubicBezTo>
                <a:cubicBezTo>
                  <a:pt x="245806" y="43487"/>
                  <a:pt x="220759" y="13854"/>
                  <a:pt x="181953" y="3976"/>
                </a:cubicBezTo>
                <a:cubicBezTo>
                  <a:pt x="143148" y="-5902"/>
                  <a:pt x="36256" y="3976"/>
                  <a:pt x="10503" y="1879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楕円 188">
            <a:extLst>
              <a:ext uri="{FF2B5EF4-FFF2-40B4-BE49-F238E27FC236}">
                <a16:creationId xmlns:a16="http://schemas.microsoft.com/office/drawing/2014/main" id="{280BA8C1-771C-4708-B53F-BD67FF4F0D3E}"/>
              </a:ext>
            </a:extLst>
          </p:cNvPr>
          <p:cNvSpPr/>
          <p:nvPr/>
        </p:nvSpPr>
        <p:spPr>
          <a:xfrm>
            <a:off x="4095749" y="4895850"/>
            <a:ext cx="158750" cy="12065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6CF61D6B-4570-4F47-8560-FB1E7EB77A87}"/>
              </a:ext>
            </a:extLst>
          </p:cNvPr>
          <p:cNvSpPr/>
          <p:nvPr/>
        </p:nvSpPr>
        <p:spPr>
          <a:xfrm>
            <a:off x="5073622" y="4805649"/>
            <a:ext cx="755679" cy="251813"/>
          </a:xfrm>
          <a:custGeom>
            <a:avLst/>
            <a:gdLst>
              <a:gd name="connsiteX0" fmla="*/ 28 w 755679"/>
              <a:gd name="connsiteY0" fmla="*/ 251068 h 251813"/>
              <a:gd name="connsiteX1" fmla="*/ 116445 w 755679"/>
              <a:gd name="connsiteY1" fmla="*/ 77501 h 251813"/>
              <a:gd name="connsiteX2" fmla="*/ 436061 w 755679"/>
              <a:gd name="connsiteY2" fmla="*/ 5534 h 251813"/>
              <a:gd name="connsiteX3" fmla="*/ 510145 w 755679"/>
              <a:gd name="connsiteY3" fmla="*/ 18234 h 251813"/>
              <a:gd name="connsiteX4" fmla="*/ 675245 w 755679"/>
              <a:gd name="connsiteY4" fmla="*/ 124068 h 251813"/>
              <a:gd name="connsiteX5" fmla="*/ 755678 w 755679"/>
              <a:gd name="connsiteY5" fmla="*/ 73268 h 251813"/>
              <a:gd name="connsiteX6" fmla="*/ 677361 w 755679"/>
              <a:gd name="connsiteY6" fmla="*/ 107134 h 251813"/>
              <a:gd name="connsiteX7" fmla="*/ 599045 w 755679"/>
              <a:gd name="connsiteY7" fmla="*/ 128301 h 251813"/>
              <a:gd name="connsiteX8" fmla="*/ 499561 w 755679"/>
              <a:gd name="connsiteY8" fmla="*/ 92318 h 251813"/>
              <a:gd name="connsiteX9" fmla="*/ 378911 w 755679"/>
              <a:gd name="connsiteY9" fmla="*/ 56334 h 251813"/>
              <a:gd name="connsiteX10" fmla="*/ 215928 w 755679"/>
              <a:gd name="connsiteY10" fmla="*/ 66918 h 251813"/>
              <a:gd name="connsiteX11" fmla="*/ 152428 w 755679"/>
              <a:gd name="connsiteY11" fmla="*/ 105018 h 251813"/>
              <a:gd name="connsiteX12" fmla="*/ 105861 w 755679"/>
              <a:gd name="connsiteY12" fmla="*/ 138884 h 251813"/>
              <a:gd name="connsiteX13" fmla="*/ 28 w 755679"/>
              <a:gd name="connsiteY13" fmla="*/ 251068 h 25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5679" h="251813">
                <a:moveTo>
                  <a:pt x="28" y="251068"/>
                </a:moveTo>
                <a:cubicBezTo>
                  <a:pt x="1792" y="240838"/>
                  <a:pt x="43773" y="118423"/>
                  <a:pt x="116445" y="77501"/>
                </a:cubicBezTo>
                <a:cubicBezTo>
                  <a:pt x="189117" y="36579"/>
                  <a:pt x="370444" y="15412"/>
                  <a:pt x="436061" y="5534"/>
                </a:cubicBezTo>
                <a:cubicBezTo>
                  <a:pt x="501678" y="-4344"/>
                  <a:pt x="470281" y="-1522"/>
                  <a:pt x="510145" y="18234"/>
                </a:cubicBezTo>
                <a:cubicBezTo>
                  <a:pt x="550009" y="37990"/>
                  <a:pt x="634323" y="114896"/>
                  <a:pt x="675245" y="124068"/>
                </a:cubicBezTo>
                <a:cubicBezTo>
                  <a:pt x="716167" y="133240"/>
                  <a:pt x="755325" y="76090"/>
                  <a:pt x="755678" y="73268"/>
                </a:cubicBezTo>
                <a:cubicBezTo>
                  <a:pt x="756031" y="70446"/>
                  <a:pt x="703467" y="97962"/>
                  <a:pt x="677361" y="107134"/>
                </a:cubicBezTo>
                <a:cubicBezTo>
                  <a:pt x="651255" y="116306"/>
                  <a:pt x="628678" y="130770"/>
                  <a:pt x="599045" y="128301"/>
                </a:cubicBezTo>
                <a:cubicBezTo>
                  <a:pt x="569412" y="125832"/>
                  <a:pt x="536250" y="104312"/>
                  <a:pt x="499561" y="92318"/>
                </a:cubicBezTo>
                <a:cubicBezTo>
                  <a:pt x="462872" y="80323"/>
                  <a:pt x="426183" y="60567"/>
                  <a:pt x="378911" y="56334"/>
                </a:cubicBezTo>
                <a:cubicBezTo>
                  <a:pt x="331639" y="52101"/>
                  <a:pt x="253675" y="58804"/>
                  <a:pt x="215928" y="66918"/>
                </a:cubicBezTo>
                <a:cubicBezTo>
                  <a:pt x="178181" y="75032"/>
                  <a:pt x="170773" y="93024"/>
                  <a:pt x="152428" y="105018"/>
                </a:cubicBezTo>
                <a:cubicBezTo>
                  <a:pt x="134084" y="117012"/>
                  <a:pt x="131614" y="114542"/>
                  <a:pt x="105861" y="138884"/>
                </a:cubicBezTo>
                <a:cubicBezTo>
                  <a:pt x="80108" y="163226"/>
                  <a:pt x="-1736" y="261298"/>
                  <a:pt x="28" y="2510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1C36B4D8-E1D1-4656-BC8B-BF0F7A0217ED}"/>
              </a:ext>
            </a:extLst>
          </p:cNvPr>
          <p:cNvSpPr/>
          <p:nvPr/>
        </p:nvSpPr>
        <p:spPr>
          <a:xfrm>
            <a:off x="5107248" y="4923175"/>
            <a:ext cx="563478" cy="205312"/>
          </a:xfrm>
          <a:custGeom>
            <a:avLst/>
            <a:gdLst>
              <a:gd name="connsiteX0" fmla="*/ 14027 w 563478"/>
              <a:gd name="connsiteY0" fmla="*/ 83800 h 205312"/>
              <a:gd name="connsiteX1" fmla="*/ 236277 w 563478"/>
              <a:gd name="connsiteY1" fmla="*/ 172700 h 205312"/>
              <a:gd name="connsiteX2" fmla="*/ 388677 w 563478"/>
              <a:gd name="connsiteY2" fmla="*/ 166350 h 205312"/>
              <a:gd name="connsiteX3" fmla="*/ 509327 w 563478"/>
              <a:gd name="connsiteY3" fmla="*/ 77450 h 205312"/>
              <a:gd name="connsiteX4" fmla="*/ 563302 w 563478"/>
              <a:gd name="connsiteY4" fmla="*/ 1250 h 205312"/>
              <a:gd name="connsiteX5" fmla="*/ 493452 w 563478"/>
              <a:gd name="connsiteY5" fmla="*/ 140950 h 205312"/>
              <a:gd name="connsiteX6" fmla="*/ 331527 w 563478"/>
              <a:gd name="connsiteY6" fmla="*/ 204450 h 205312"/>
              <a:gd name="connsiteX7" fmla="*/ 55302 w 563478"/>
              <a:gd name="connsiteY7" fmla="*/ 172700 h 205312"/>
              <a:gd name="connsiteX8" fmla="*/ 14027 w 563478"/>
              <a:gd name="connsiteY8" fmla="*/ 83800 h 2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478" h="205312">
                <a:moveTo>
                  <a:pt x="14027" y="83800"/>
                </a:moveTo>
                <a:cubicBezTo>
                  <a:pt x="44189" y="83800"/>
                  <a:pt x="173835" y="158942"/>
                  <a:pt x="236277" y="172700"/>
                </a:cubicBezTo>
                <a:cubicBezTo>
                  <a:pt x="298719" y="186458"/>
                  <a:pt x="343169" y="182225"/>
                  <a:pt x="388677" y="166350"/>
                </a:cubicBezTo>
                <a:cubicBezTo>
                  <a:pt x="434185" y="150475"/>
                  <a:pt x="480223" y="104967"/>
                  <a:pt x="509327" y="77450"/>
                </a:cubicBezTo>
                <a:cubicBezTo>
                  <a:pt x="538431" y="49933"/>
                  <a:pt x="565948" y="-9333"/>
                  <a:pt x="563302" y="1250"/>
                </a:cubicBezTo>
                <a:cubicBezTo>
                  <a:pt x="560656" y="11833"/>
                  <a:pt x="532081" y="107083"/>
                  <a:pt x="493452" y="140950"/>
                </a:cubicBezTo>
                <a:cubicBezTo>
                  <a:pt x="454823" y="174817"/>
                  <a:pt x="404552" y="199158"/>
                  <a:pt x="331527" y="204450"/>
                </a:cubicBezTo>
                <a:cubicBezTo>
                  <a:pt x="258502" y="209742"/>
                  <a:pt x="106102" y="189633"/>
                  <a:pt x="55302" y="172700"/>
                </a:cubicBezTo>
                <a:cubicBezTo>
                  <a:pt x="4502" y="155767"/>
                  <a:pt x="-16135" y="83800"/>
                  <a:pt x="14027" y="838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9A3A3724-603B-476B-9AB8-DEEFFE1336A5}"/>
              </a:ext>
            </a:extLst>
          </p:cNvPr>
          <p:cNvSpPr/>
          <p:nvPr/>
        </p:nvSpPr>
        <p:spPr>
          <a:xfrm>
            <a:off x="5260975" y="4838522"/>
            <a:ext cx="229074" cy="167698"/>
          </a:xfrm>
          <a:custGeom>
            <a:avLst/>
            <a:gdLst>
              <a:gd name="connsiteX0" fmla="*/ 0 w 229074"/>
              <a:gd name="connsiteY0" fmla="*/ 50978 h 167698"/>
              <a:gd name="connsiteX1" fmla="*/ 31750 w 229074"/>
              <a:gd name="connsiteY1" fmla="*/ 119241 h 167698"/>
              <a:gd name="connsiteX2" fmla="*/ 61913 w 229074"/>
              <a:gd name="connsiteY2" fmla="*/ 147816 h 167698"/>
              <a:gd name="connsiteX3" fmla="*/ 111125 w 229074"/>
              <a:gd name="connsiteY3" fmla="*/ 166866 h 167698"/>
              <a:gd name="connsiteX4" fmla="*/ 174625 w 229074"/>
              <a:gd name="connsiteY4" fmla="*/ 160516 h 167698"/>
              <a:gd name="connsiteX5" fmla="*/ 222250 w 229074"/>
              <a:gd name="connsiteY5" fmla="*/ 127178 h 167698"/>
              <a:gd name="connsiteX6" fmla="*/ 228600 w 229074"/>
              <a:gd name="connsiteY6" fmla="*/ 74791 h 167698"/>
              <a:gd name="connsiteX7" fmla="*/ 227013 w 229074"/>
              <a:gd name="connsiteY7" fmla="*/ 38278 h 167698"/>
              <a:gd name="connsiteX8" fmla="*/ 214313 w 229074"/>
              <a:gd name="connsiteY8" fmla="*/ 17641 h 167698"/>
              <a:gd name="connsiteX9" fmla="*/ 185738 w 229074"/>
              <a:gd name="connsiteY9" fmla="*/ 8116 h 167698"/>
              <a:gd name="connsiteX10" fmla="*/ 133350 w 229074"/>
              <a:gd name="connsiteY10" fmla="*/ 178 h 167698"/>
              <a:gd name="connsiteX11" fmla="*/ 77788 w 229074"/>
              <a:gd name="connsiteY11" fmla="*/ 16053 h 167698"/>
              <a:gd name="connsiteX12" fmla="*/ 0 w 229074"/>
              <a:gd name="connsiteY12" fmla="*/ 50978 h 1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074" h="167698">
                <a:moveTo>
                  <a:pt x="0" y="50978"/>
                </a:moveTo>
                <a:cubicBezTo>
                  <a:pt x="10715" y="77039"/>
                  <a:pt x="21431" y="103101"/>
                  <a:pt x="31750" y="119241"/>
                </a:cubicBezTo>
                <a:cubicBezTo>
                  <a:pt x="42069" y="135381"/>
                  <a:pt x="48684" y="139879"/>
                  <a:pt x="61913" y="147816"/>
                </a:cubicBezTo>
                <a:cubicBezTo>
                  <a:pt x="75142" y="155753"/>
                  <a:pt x="92340" y="164749"/>
                  <a:pt x="111125" y="166866"/>
                </a:cubicBezTo>
                <a:cubicBezTo>
                  <a:pt x="129910" y="168983"/>
                  <a:pt x="156104" y="167131"/>
                  <a:pt x="174625" y="160516"/>
                </a:cubicBezTo>
                <a:cubicBezTo>
                  <a:pt x="193146" y="153901"/>
                  <a:pt x="213254" y="141465"/>
                  <a:pt x="222250" y="127178"/>
                </a:cubicBezTo>
                <a:cubicBezTo>
                  <a:pt x="231246" y="112891"/>
                  <a:pt x="227806" y="89608"/>
                  <a:pt x="228600" y="74791"/>
                </a:cubicBezTo>
                <a:cubicBezTo>
                  <a:pt x="229394" y="59974"/>
                  <a:pt x="229394" y="47803"/>
                  <a:pt x="227013" y="38278"/>
                </a:cubicBezTo>
                <a:cubicBezTo>
                  <a:pt x="224632" y="28753"/>
                  <a:pt x="221192" y="22668"/>
                  <a:pt x="214313" y="17641"/>
                </a:cubicBezTo>
                <a:cubicBezTo>
                  <a:pt x="207434" y="12614"/>
                  <a:pt x="199232" y="11026"/>
                  <a:pt x="185738" y="8116"/>
                </a:cubicBezTo>
                <a:cubicBezTo>
                  <a:pt x="172244" y="5206"/>
                  <a:pt x="151342" y="-1145"/>
                  <a:pt x="133350" y="178"/>
                </a:cubicBezTo>
                <a:cubicBezTo>
                  <a:pt x="115358" y="1501"/>
                  <a:pt x="77788" y="16053"/>
                  <a:pt x="77788" y="16053"/>
                </a:cubicBezTo>
                <a:lnTo>
                  <a:pt x="0" y="509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楕円 192">
            <a:extLst>
              <a:ext uri="{FF2B5EF4-FFF2-40B4-BE49-F238E27FC236}">
                <a16:creationId xmlns:a16="http://schemas.microsoft.com/office/drawing/2014/main" id="{BA530837-A3CE-4623-BBA4-9C7DB7303AAA}"/>
              </a:ext>
            </a:extLst>
          </p:cNvPr>
          <p:cNvSpPr/>
          <p:nvPr/>
        </p:nvSpPr>
        <p:spPr>
          <a:xfrm>
            <a:off x="5309869" y="4865370"/>
            <a:ext cx="158750" cy="12065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231C678F-8257-4384-921E-D70BC0080774}"/>
              </a:ext>
            </a:extLst>
          </p:cNvPr>
          <p:cNvSpPr/>
          <p:nvPr/>
        </p:nvSpPr>
        <p:spPr>
          <a:xfrm>
            <a:off x="5164316" y="4895317"/>
            <a:ext cx="123343" cy="177628"/>
          </a:xfrm>
          <a:custGeom>
            <a:avLst/>
            <a:gdLst>
              <a:gd name="connsiteX0" fmla="*/ 123117 w 123343"/>
              <a:gd name="connsiteY0" fmla="*/ 533 h 177628"/>
              <a:gd name="connsiteX1" fmla="*/ 38451 w 123343"/>
              <a:gd name="connsiteY1" fmla="*/ 93666 h 177628"/>
              <a:gd name="connsiteX2" fmla="*/ 118884 w 123343"/>
              <a:gd name="connsiteY2" fmla="*/ 176216 h 177628"/>
              <a:gd name="connsiteX3" fmla="*/ 21517 w 123343"/>
              <a:gd name="connsiteY3" fmla="*/ 142350 h 177628"/>
              <a:gd name="connsiteX4" fmla="*/ 6701 w 123343"/>
              <a:gd name="connsiteY4" fmla="*/ 97900 h 177628"/>
              <a:gd name="connsiteX5" fmla="*/ 6701 w 123343"/>
              <a:gd name="connsiteY5" fmla="*/ 57683 h 177628"/>
              <a:gd name="connsiteX6" fmla="*/ 123117 w 123343"/>
              <a:gd name="connsiteY6" fmla="*/ 533 h 17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43" h="177628">
                <a:moveTo>
                  <a:pt x="123117" y="533"/>
                </a:moveTo>
                <a:cubicBezTo>
                  <a:pt x="128409" y="6530"/>
                  <a:pt x="39156" y="64386"/>
                  <a:pt x="38451" y="93666"/>
                </a:cubicBezTo>
                <a:cubicBezTo>
                  <a:pt x="37746" y="122946"/>
                  <a:pt x="121706" y="168102"/>
                  <a:pt x="118884" y="176216"/>
                </a:cubicBezTo>
                <a:cubicBezTo>
                  <a:pt x="116062" y="184330"/>
                  <a:pt x="40214" y="155403"/>
                  <a:pt x="21517" y="142350"/>
                </a:cubicBezTo>
                <a:cubicBezTo>
                  <a:pt x="2820" y="129297"/>
                  <a:pt x="9170" y="112011"/>
                  <a:pt x="6701" y="97900"/>
                </a:cubicBezTo>
                <a:cubicBezTo>
                  <a:pt x="4232" y="83789"/>
                  <a:pt x="-7057" y="74616"/>
                  <a:pt x="6701" y="57683"/>
                </a:cubicBezTo>
                <a:cubicBezTo>
                  <a:pt x="20459" y="40750"/>
                  <a:pt x="117825" y="-5464"/>
                  <a:pt x="123117" y="5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2B01D78E-6529-499F-B2EF-437FDE205EBA}"/>
              </a:ext>
            </a:extLst>
          </p:cNvPr>
          <p:cNvSpPr/>
          <p:nvPr/>
        </p:nvSpPr>
        <p:spPr>
          <a:xfrm>
            <a:off x="4931033" y="4723425"/>
            <a:ext cx="530087" cy="344080"/>
          </a:xfrm>
          <a:custGeom>
            <a:avLst/>
            <a:gdLst>
              <a:gd name="connsiteX0" fmla="*/ 529967 w 530087"/>
              <a:gd name="connsiteY0" fmla="*/ 975 h 344080"/>
              <a:gd name="connsiteX1" fmla="*/ 405084 w 530087"/>
              <a:gd name="connsiteY1" fmla="*/ 98342 h 344080"/>
              <a:gd name="connsiteX2" fmla="*/ 259034 w 530087"/>
              <a:gd name="connsiteY2" fmla="*/ 153375 h 344080"/>
              <a:gd name="connsiteX3" fmla="*/ 155317 w 530087"/>
              <a:gd name="connsiteY3" fmla="*/ 252858 h 344080"/>
              <a:gd name="connsiteX4" fmla="*/ 140500 w 530087"/>
              <a:gd name="connsiteY4" fmla="*/ 322708 h 344080"/>
              <a:gd name="connsiteX5" fmla="*/ 134150 w 530087"/>
              <a:gd name="connsiteY5" fmla="*/ 252858 h 344080"/>
              <a:gd name="connsiteX6" fmla="*/ 98167 w 530087"/>
              <a:gd name="connsiteY6" fmla="*/ 333292 h 344080"/>
              <a:gd name="connsiteX7" fmla="*/ 102400 w 530087"/>
              <a:gd name="connsiteY7" fmla="*/ 252858 h 344080"/>
              <a:gd name="connsiteX8" fmla="*/ 5034 w 530087"/>
              <a:gd name="connsiteY8" fmla="*/ 343875 h 344080"/>
              <a:gd name="connsiteX9" fmla="*/ 24084 w 530087"/>
              <a:gd name="connsiteY9" fmla="*/ 274025 h 344080"/>
              <a:gd name="connsiteX10" fmla="*/ 110867 w 530087"/>
              <a:gd name="connsiteY10" fmla="*/ 159725 h 344080"/>
              <a:gd name="connsiteX11" fmla="*/ 180717 w 530087"/>
              <a:gd name="connsiteY11" fmla="*/ 138558 h 344080"/>
              <a:gd name="connsiteX12" fmla="*/ 318300 w 530087"/>
              <a:gd name="connsiteY12" fmla="*/ 91992 h 344080"/>
              <a:gd name="connsiteX13" fmla="*/ 426250 w 530087"/>
              <a:gd name="connsiteY13" fmla="*/ 49658 h 344080"/>
              <a:gd name="connsiteX14" fmla="*/ 529967 w 530087"/>
              <a:gd name="connsiteY14" fmla="*/ 975 h 34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087" h="344080">
                <a:moveTo>
                  <a:pt x="529967" y="975"/>
                </a:moveTo>
                <a:cubicBezTo>
                  <a:pt x="526439" y="9089"/>
                  <a:pt x="450240" y="72942"/>
                  <a:pt x="405084" y="98342"/>
                </a:cubicBezTo>
                <a:cubicBezTo>
                  <a:pt x="359928" y="123742"/>
                  <a:pt x="300662" y="127622"/>
                  <a:pt x="259034" y="153375"/>
                </a:cubicBezTo>
                <a:cubicBezTo>
                  <a:pt x="217406" y="179128"/>
                  <a:pt x="175073" y="224636"/>
                  <a:pt x="155317" y="252858"/>
                </a:cubicBezTo>
                <a:cubicBezTo>
                  <a:pt x="135561" y="281080"/>
                  <a:pt x="144028" y="322708"/>
                  <a:pt x="140500" y="322708"/>
                </a:cubicBezTo>
                <a:cubicBezTo>
                  <a:pt x="136972" y="322708"/>
                  <a:pt x="141205" y="251094"/>
                  <a:pt x="134150" y="252858"/>
                </a:cubicBezTo>
                <a:cubicBezTo>
                  <a:pt x="127095" y="254622"/>
                  <a:pt x="103459" y="333292"/>
                  <a:pt x="98167" y="333292"/>
                </a:cubicBezTo>
                <a:cubicBezTo>
                  <a:pt x="92875" y="333292"/>
                  <a:pt x="117922" y="251094"/>
                  <a:pt x="102400" y="252858"/>
                </a:cubicBezTo>
                <a:cubicBezTo>
                  <a:pt x="86878" y="254622"/>
                  <a:pt x="18087" y="340347"/>
                  <a:pt x="5034" y="343875"/>
                </a:cubicBezTo>
                <a:cubicBezTo>
                  <a:pt x="-8019" y="347403"/>
                  <a:pt x="6445" y="304717"/>
                  <a:pt x="24084" y="274025"/>
                </a:cubicBezTo>
                <a:cubicBezTo>
                  <a:pt x="41723" y="243333"/>
                  <a:pt x="84762" y="182303"/>
                  <a:pt x="110867" y="159725"/>
                </a:cubicBezTo>
                <a:cubicBezTo>
                  <a:pt x="136972" y="137147"/>
                  <a:pt x="146145" y="149847"/>
                  <a:pt x="180717" y="138558"/>
                </a:cubicBezTo>
                <a:cubicBezTo>
                  <a:pt x="215289" y="127269"/>
                  <a:pt x="277378" y="106809"/>
                  <a:pt x="318300" y="91992"/>
                </a:cubicBezTo>
                <a:cubicBezTo>
                  <a:pt x="359222" y="77175"/>
                  <a:pt x="394147" y="61653"/>
                  <a:pt x="426250" y="49658"/>
                </a:cubicBezTo>
                <a:cubicBezTo>
                  <a:pt x="458353" y="37664"/>
                  <a:pt x="533495" y="-7139"/>
                  <a:pt x="529967" y="9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F3A28D3C-3BE8-4C1F-B3AD-C460BEB77450}"/>
              </a:ext>
            </a:extLst>
          </p:cNvPr>
          <p:cNvSpPr/>
          <p:nvPr/>
        </p:nvSpPr>
        <p:spPr>
          <a:xfrm>
            <a:off x="5063939" y="4882009"/>
            <a:ext cx="168525" cy="108519"/>
          </a:xfrm>
          <a:custGeom>
            <a:avLst/>
            <a:gdLst>
              <a:gd name="connsiteX0" fmla="*/ 168461 w 168525"/>
              <a:gd name="connsiteY0" fmla="*/ 4316 h 108519"/>
              <a:gd name="connsiteX1" fmla="*/ 63686 w 168525"/>
              <a:gd name="connsiteY1" fmla="*/ 96391 h 108519"/>
              <a:gd name="connsiteX2" fmla="*/ 186 w 168525"/>
              <a:gd name="connsiteY2" fmla="*/ 99566 h 108519"/>
              <a:gd name="connsiteX3" fmla="*/ 47811 w 168525"/>
              <a:gd name="connsiteY3" fmla="*/ 23366 h 108519"/>
              <a:gd name="connsiteX4" fmla="*/ 168461 w 168525"/>
              <a:gd name="connsiteY4" fmla="*/ 4316 h 10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25" h="108519">
                <a:moveTo>
                  <a:pt x="168461" y="4316"/>
                </a:moveTo>
                <a:cubicBezTo>
                  <a:pt x="171107" y="16487"/>
                  <a:pt x="91732" y="80516"/>
                  <a:pt x="63686" y="96391"/>
                </a:cubicBezTo>
                <a:cubicBezTo>
                  <a:pt x="35640" y="112266"/>
                  <a:pt x="2832" y="111737"/>
                  <a:pt x="186" y="99566"/>
                </a:cubicBezTo>
                <a:cubicBezTo>
                  <a:pt x="-2460" y="87395"/>
                  <a:pt x="23469" y="38712"/>
                  <a:pt x="47811" y="23366"/>
                </a:cubicBezTo>
                <a:cubicBezTo>
                  <a:pt x="72153" y="8020"/>
                  <a:pt x="165815" y="-7855"/>
                  <a:pt x="168461" y="431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855CA4C4-FE1F-4627-B2E6-DBF5C6E01C08}"/>
              </a:ext>
            </a:extLst>
          </p:cNvPr>
          <p:cNvSpPr/>
          <p:nvPr/>
        </p:nvSpPr>
        <p:spPr>
          <a:xfrm>
            <a:off x="4370371" y="6198401"/>
            <a:ext cx="703477" cy="64315"/>
          </a:xfrm>
          <a:custGeom>
            <a:avLst/>
            <a:gdLst>
              <a:gd name="connsiteX0" fmla="*/ 17 w 703477"/>
              <a:gd name="connsiteY0" fmla="*/ 787 h 64315"/>
              <a:gd name="connsiteX1" fmla="*/ 147654 w 703477"/>
              <a:gd name="connsiteY1" fmla="*/ 24599 h 64315"/>
              <a:gd name="connsiteX2" fmla="*/ 381017 w 703477"/>
              <a:gd name="connsiteY2" fmla="*/ 8724 h 64315"/>
              <a:gd name="connsiteX3" fmla="*/ 465154 w 703477"/>
              <a:gd name="connsiteY3" fmla="*/ 21424 h 64315"/>
              <a:gd name="connsiteX4" fmla="*/ 554054 w 703477"/>
              <a:gd name="connsiteY4" fmla="*/ 15074 h 64315"/>
              <a:gd name="connsiteX5" fmla="*/ 639779 w 703477"/>
              <a:gd name="connsiteY5" fmla="*/ 15074 h 64315"/>
              <a:gd name="connsiteX6" fmla="*/ 703279 w 703477"/>
              <a:gd name="connsiteY6" fmla="*/ 34124 h 64315"/>
              <a:gd name="connsiteX7" fmla="*/ 619142 w 703477"/>
              <a:gd name="connsiteY7" fmla="*/ 57937 h 64315"/>
              <a:gd name="connsiteX8" fmla="*/ 411179 w 703477"/>
              <a:gd name="connsiteY8" fmla="*/ 64287 h 64315"/>
              <a:gd name="connsiteX9" fmla="*/ 139717 w 703477"/>
              <a:gd name="connsiteY9" fmla="*/ 59524 h 64315"/>
              <a:gd name="connsiteX10" fmla="*/ 17 w 703477"/>
              <a:gd name="connsiteY10" fmla="*/ 787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477" h="64315">
                <a:moveTo>
                  <a:pt x="17" y="787"/>
                </a:moveTo>
                <a:cubicBezTo>
                  <a:pt x="1340" y="-5034"/>
                  <a:pt x="84154" y="23276"/>
                  <a:pt x="147654" y="24599"/>
                </a:cubicBezTo>
                <a:cubicBezTo>
                  <a:pt x="211154" y="25922"/>
                  <a:pt x="328100" y="9253"/>
                  <a:pt x="381017" y="8724"/>
                </a:cubicBezTo>
                <a:cubicBezTo>
                  <a:pt x="433934" y="8195"/>
                  <a:pt x="436315" y="20366"/>
                  <a:pt x="465154" y="21424"/>
                </a:cubicBezTo>
                <a:cubicBezTo>
                  <a:pt x="493993" y="22482"/>
                  <a:pt x="524950" y="16132"/>
                  <a:pt x="554054" y="15074"/>
                </a:cubicBezTo>
                <a:cubicBezTo>
                  <a:pt x="583158" y="14016"/>
                  <a:pt x="614908" y="11899"/>
                  <a:pt x="639779" y="15074"/>
                </a:cubicBezTo>
                <a:cubicBezTo>
                  <a:pt x="664650" y="18249"/>
                  <a:pt x="706719" y="26980"/>
                  <a:pt x="703279" y="34124"/>
                </a:cubicBezTo>
                <a:cubicBezTo>
                  <a:pt x="699840" y="41268"/>
                  <a:pt x="667825" y="52910"/>
                  <a:pt x="619142" y="57937"/>
                </a:cubicBezTo>
                <a:cubicBezTo>
                  <a:pt x="570459" y="62964"/>
                  <a:pt x="491083" y="64023"/>
                  <a:pt x="411179" y="64287"/>
                </a:cubicBezTo>
                <a:cubicBezTo>
                  <a:pt x="331275" y="64551"/>
                  <a:pt x="205069" y="62964"/>
                  <a:pt x="139717" y="59524"/>
                </a:cubicBezTo>
                <a:cubicBezTo>
                  <a:pt x="74365" y="56084"/>
                  <a:pt x="-1306" y="6608"/>
                  <a:pt x="17" y="78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A8A4E2FB-ADC5-4A0F-9D4A-6BEB450EB858}"/>
              </a:ext>
            </a:extLst>
          </p:cNvPr>
          <p:cNvSpPr/>
          <p:nvPr/>
        </p:nvSpPr>
        <p:spPr>
          <a:xfrm>
            <a:off x="5224295" y="6128659"/>
            <a:ext cx="104955" cy="135738"/>
          </a:xfrm>
          <a:custGeom>
            <a:avLst/>
            <a:gdLst>
              <a:gd name="connsiteX0" fmla="*/ 1755 w 104955"/>
              <a:gd name="connsiteY0" fmla="*/ 679 h 135738"/>
              <a:gd name="connsiteX1" fmla="*/ 101768 w 104955"/>
              <a:gd name="connsiteY1" fmla="*/ 95929 h 135738"/>
              <a:gd name="connsiteX2" fmla="*/ 74780 w 104955"/>
              <a:gd name="connsiteY2" fmla="*/ 135616 h 135738"/>
              <a:gd name="connsiteX3" fmla="*/ 20805 w 104955"/>
              <a:gd name="connsiteY3" fmla="*/ 107041 h 135738"/>
              <a:gd name="connsiteX4" fmla="*/ 36680 w 104955"/>
              <a:gd name="connsiteY4" fmla="*/ 70529 h 135738"/>
              <a:gd name="connsiteX5" fmla="*/ 36680 w 104955"/>
              <a:gd name="connsiteY5" fmla="*/ 53066 h 135738"/>
              <a:gd name="connsiteX6" fmla="*/ 1755 w 104955"/>
              <a:gd name="connsiteY6" fmla="*/ 679 h 1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55" h="135738">
                <a:moveTo>
                  <a:pt x="1755" y="679"/>
                </a:moveTo>
                <a:cubicBezTo>
                  <a:pt x="12603" y="7823"/>
                  <a:pt x="89597" y="73439"/>
                  <a:pt x="101768" y="95929"/>
                </a:cubicBezTo>
                <a:cubicBezTo>
                  <a:pt x="113939" y="118419"/>
                  <a:pt x="88274" y="133764"/>
                  <a:pt x="74780" y="135616"/>
                </a:cubicBezTo>
                <a:cubicBezTo>
                  <a:pt x="61286" y="137468"/>
                  <a:pt x="27155" y="117889"/>
                  <a:pt x="20805" y="107041"/>
                </a:cubicBezTo>
                <a:cubicBezTo>
                  <a:pt x="14455" y="96193"/>
                  <a:pt x="34034" y="79525"/>
                  <a:pt x="36680" y="70529"/>
                </a:cubicBezTo>
                <a:cubicBezTo>
                  <a:pt x="39326" y="61533"/>
                  <a:pt x="39590" y="61268"/>
                  <a:pt x="36680" y="53066"/>
                </a:cubicBezTo>
                <a:cubicBezTo>
                  <a:pt x="33770" y="44864"/>
                  <a:pt x="-9093" y="-6465"/>
                  <a:pt x="1755" y="6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6A73341F-ECA8-482B-9D6D-FF956293FE5F}"/>
              </a:ext>
            </a:extLst>
          </p:cNvPr>
          <p:cNvSpPr/>
          <p:nvPr/>
        </p:nvSpPr>
        <p:spPr>
          <a:xfrm>
            <a:off x="4443493" y="4924122"/>
            <a:ext cx="277726" cy="202062"/>
          </a:xfrm>
          <a:custGeom>
            <a:avLst/>
            <a:gdLst>
              <a:gd name="connsiteX0" fmla="*/ 5740 w 277726"/>
              <a:gd name="connsiteY0" fmla="*/ 1361 h 202062"/>
              <a:gd name="connsiteX1" fmla="*/ 270324 w 277726"/>
              <a:gd name="connsiteY1" fmla="*/ 96611 h 202062"/>
              <a:gd name="connsiteX2" fmla="*/ 196240 w 277726"/>
              <a:gd name="connsiteY2" fmla="*/ 132595 h 202062"/>
              <a:gd name="connsiteX3" fmla="*/ 109457 w 277726"/>
              <a:gd name="connsiteY3" fmla="*/ 172811 h 202062"/>
              <a:gd name="connsiteX4" fmla="*/ 86174 w 277726"/>
              <a:gd name="connsiteY4" fmla="*/ 200328 h 202062"/>
              <a:gd name="connsiteX5" fmla="*/ 113690 w 277726"/>
              <a:gd name="connsiteY5" fmla="*/ 122011 h 202062"/>
              <a:gd name="connsiteX6" fmla="*/ 115807 w 277726"/>
              <a:gd name="connsiteY6" fmla="*/ 94495 h 202062"/>
              <a:gd name="connsiteX7" fmla="*/ 88290 w 277726"/>
              <a:gd name="connsiteY7" fmla="*/ 43695 h 202062"/>
              <a:gd name="connsiteX8" fmla="*/ 5740 w 277726"/>
              <a:gd name="connsiteY8" fmla="*/ 1361 h 20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26" h="202062">
                <a:moveTo>
                  <a:pt x="5740" y="1361"/>
                </a:moveTo>
                <a:cubicBezTo>
                  <a:pt x="36079" y="10180"/>
                  <a:pt x="238574" y="74739"/>
                  <a:pt x="270324" y="96611"/>
                </a:cubicBezTo>
                <a:cubicBezTo>
                  <a:pt x="302074" y="118483"/>
                  <a:pt x="223051" y="119895"/>
                  <a:pt x="196240" y="132595"/>
                </a:cubicBezTo>
                <a:cubicBezTo>
                  <a:pt x="169429" y="145295"/>
                  <a:pt x="127801" y="161522"/>
                  <a:pt x="109457" y="172811"/>
                </a:cubicBezTo>
                <a:cubicBezTo>
                  <a:pt x="91113" y="184100"/>
                  <a:pt x="85468" y="208795"/>
                  <a:pt x="86174" y="200328"/>
                </a:cubicBezTo>
                <a:cubicBezTo>
                  <a:pt x="86880" y="191861"/>
                  <a:pt x="108751" y="139650"/>
                  <a:pt x="113690" y="122011"/>
                </a:cubicBezTo>
                <a:cubicBezTo>
                  <a:pt x="118629" y="104372"/>
                  <a:pt x="120040" y="107548"/>
                  <a:pt x="115807" y="94495"/>
                </a:cubicBezTo>
                <a:cubicBezTo>
                  <a:pt x="111574" y="81442"/>
                  <a:pt x="102048" y="58512"/>
                  <a:pt x="88290" y="43695"/>
                </a:cubicBezTo>
                <a:cubicBezTo>
                  <a:pt x="74532" y="28878"/>
                  <a:pt x="-24599" y="-7458"/>
                  <a:pt x="5740" y="1361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B54FD90C-8F5A-46F6-9592-3DA3F440CFA6}"/>
              </a:ext>
            </a:extLst>
          </p:cNvPr>
          <p:cNvSpPr/>
          <p:nvPr/>
        </p:nvSpPr>
        <p:spPr>
          <a:xfrm>
            <a:off x="5364043" y="4949561"/>
            <a:ext cx="287027" cy="153134"/>
          </a:xfrm>
          <a:custGeom>
            <a:avLst/>
            <a:gdLst>
              <a:gd name="connsiteX0" fmla="*/ 120 w 287027"/>
              <a:gd name="connsiteY0" fmla="*/ 146314 h 153134"/>
              <a:gd name="connsiteX1" fmla="*/ 142995 w 287027"/>
              <a:gd name="connsiteY1" fmla="*/ 124089 h 153134"/>
              <a:gd name="connsiteX2" fmla="*/ 269995 w 287027"/>
              <a:gd name="connsiteY2" fmla="*/ 11377 h 153134"/>
              <a:gd name="connsiteX3" fmla="*/ 282695 w 287027"/>
              <a:gd name="connsiteY3" fmla="*/ 9789 h 153134"/>
              <a:gd name="connsiteX4" fmla="*/ 241420 w 287027"/>
              <a:gd name="connsiteY4" fmla="*/ 63764 h 153134"/>
              <a:gd name="connsiteX5" fmla="*/ 192207 w 287027"/>
              <a:gd name="connsiteY5" fmla="*/ 111389 h 153134"/>
              <a:gd name="connsiteX6" fmla="*/ 119182 w 287027"/>
              <a:gd name="connsiteY6" fmla="*/ 149489 h 153134"/>
              <a:gd name="connsiteX7" fmla="*/ 120 w 287027"/>
              <a:gd name="connsiteY7" fmla="*/ 146314 h 15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027" h="153134">
                <a:moveTo>
                  <a:pt x="120" y="146314"/>
                </a:moveTo>
                <a:cubicBezTo>
                  <a:pt x="4089" y="142081"/>
                  <a:pt x="98016" y="146579"/>
                  <a:pt x="142995" y="124089"/>
                </a:cubicBezTo>
                <a:cubicBezTo>
                  <a:pt x="187974" y="101599"/>
                  <a:pt x="246712" y="30427"/>
                  <a:pt x="269995" y="11377"/>
                </a:cubicBezTo>
                <a:cubicBezTo>
                  <a:pt x="293278" y="-7673"/>
                  <a:pt x="287457" y="1058"/>
                  <a:pt x="282695" y="9789"/>
                </a:cubicBezTo>
                <a:cubicBezTo>
                  <a:pt x="277933" y="18520"/>
                  <a:pt x="256501" y="46831"/>
                  <a:pt x="241420" y="63764"/>
                </a:cubicBezTo>
                <a:cubicBezTo>
                  <a:pt x="226339" y="80697"/>
                  <a:pt x="212580" y="97102"/>
                  <a:pt x="192207" y="111389"/>
                </a:cubicBezTo>
                <a:cubicBezTo>
                  <a:pt x="171834" y="125676"/>
                  <a:pt x="147228" y="141551"/>
                  <a:pt x="119182" y="149489"/>
                </a:cubicBezTo>
                <a:cubicBezTo>
                  <a:pt x="91136" y="157427"/>
                  <a:pt x="-3849" y="150547"/>
                  <a:pt x="120" y="1463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722CBE8B-11E6-40A1-99B2-5E9DB47C4512}"/>
              </a:ext>
            </a:extLst>
          </p:cNvPr>
          <p:cNvSpPr/>
          <p:nvPr/>
        </p:nvSpPr>
        <p:spPr>
          <a:xfrm>
            <a:off x="5479272" y="4851297"/>
            <a:ext cx="244196" cy="93589"/>
          </a:xfrm>
          <a:custGeom>
            <a:avLst/>
            <a:gdLst>
              <a:gd name="connsiteX0" fmla="*/ 778 w 244196"/>
              <a:gd name="connsiteY0" fmla="*/ 103 h 93589"/>
              <a:gd name="connsiteX1" fmla="*/ 89678 w 244196"/>
              <a:gd name="connsiteY1" fmla="*/ 80536 h 93589"/>
              <a:gd name="connsiteX2" fmla="*/ 142595 w 244196"/>
              <a:gd name="connsiteY2" fmla="*/ 93236 h 93589"/>
              <a:gd name="connsiteX3" fmla="*/ 244195 w 244196"/>
              <a:gd name="connsiteY3" fmla="*/ 78420 h 93589"/>
              <a:gd name="connsiteX4" fmla="*/ 144711 w 244196"/>
              <a:gd name="connsiteY4" fmla="*/ 63603 h 93589"/>
              <a:gd name="connsiteX5" fmla="*/ 778 w 244196"/>
              <a:gd name="connsiteY5" fmla="*/ 103 h 9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96" h="93589">
                <a:moveTo>
                  <a:pt x="778" y="103"/>
                </a:moveTo>
                <a:cubicBezTo>
                  <a:pt x="-8394" y="2925"/>
                  <a:pt x="66042" y="65014"/>
                  <a:pt x="89678" y="80536"/>
                </a:cubicBezTo>
                <a:cubicBezTo>
                  <a:pt x="113314" y="96058"/>
                  <a:pt x="116842" y="93589"/>
                  <a:pt x="142595" y="93236"/>
                </a:cubicBezTo>
                <a:cubicBezTo>
                  <a:pt x="168348" y="92883"/>
                  <a:pt x="243842" y="83359"/>
                  <a:pt x="244195" y="78420"/>
                </a:cubicBezTo>
                <a:cubicBezTo>
                  <a:pt x="244548" y="73481"/>
                  <a:pt x="178578" y="74186"/>
                  <a:pt x="144711" y="63603"/>
                </a:cubicBezTo>
                <a:cubicBezTo>
                  <a:pt x="110844" y="53020"/>
                  <a:pt x="9950" y="-2719"/>
                  <a:pt x="778" y="10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130764E3-1341-48A4-972A-E12EA0998C1F}"/>
              </a:ext>
            </a:extLst>
          </p:cNvPr>
          <p:cNvSpPr/>
          <p:nvPr/>
        </p:nvSpPr>
        <p:spPr>
          <a:xfrm>
            <a:off x="5888092" y="5638260"/>
            <a:ext cx="120597" cy="564421"/>
          </a:xfrm>
          <a:custGeom>
            <a:avLst/>
            <a:gdLst>
              <a:gd name="connsiteX0" fmla="*/ 2591 w 120597"/>
              <a:gd name="connsiteY0" fmla="*/ 9007 h 564421"/>
              <a:gd name="connsiteX1" fmla="*/ 108425 w 120597"/>
              <a:gd name="connsiteY1" fmla="*/ 311690 h 564421"/>
              <a:gd name="connsiteX2" fmla="*/ 114775 w 120597"/>
              <a:gd name="connsiteY2" fmla="*/ 563573 h 564421"/>
              <a:gd name="connsiteX3" fmla="*/ 76675 w 120597"/>
              <a:gd name="connsiteY3" fmla="*/ 224907 h 564421"/>
              <a:gd name="connsiteX4" fmla="*/ 36458 w 120597"/>
              <a:gd name="connsiteY4" fmla="*/ 91557 h 564421"/>
              <a:gd name="connsiteX5" fmla="*/ 2591 w 120597"/>
              <a:gd name="connsiteY5" fmla="*/ 9007 h 56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97" h="564421">
                <a:moveTo>
                  <a:pt x="2591" y="9007"/>
                </a:moveTo>
                <a:cubicBezTo>
                  <a:pt x="14585" y="45696"/>
                  <a:pt x="89728" y="219262"/>
                  <a:pt x="108425" y="311690"/>
                </a:cubicBezTo>
                <a:cubicBezTo>
                  <a:pt x="127122" y="404118"/>
                  <a:pt x="120067" y="578037"/>
                  <a:pt x="114775" y="563573"/>
                </a:cubicBezTo>
                <a:cubicBezTo>
                  <a:pt x="109483" y="549109"/>
                  <a:pt x="89728" y="303576"/>
                  <a:pt x="76675" y="224907"/>
                </a:cubicBezTo>
                <a:cubicBezTo>
                  <a:pt x="63622" y="146238"/>
                  <a:pt x="49511" y="125777"/>
                  <a:pt x="36458" y="91557"/>
                </a:cubicBezTo>
                <a:cubicBezTo>
                  <a:pt x="23405" y="57337"/>
                  <a:pt x="-9403" y="-27682"/>
                  <a:pt x="2591" y="900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F50E2D50-284F-4EA9-A4E6-5C79DD69568F}"/>
              </a:ext>
            </a:extLst>
          </p:cNvPr>
          <p:cNvSpPr/>
          <p:nvPr/>
        </p:nvSpPr>
        <p:spPr>
          <a:xfrm>
            <a:off x="5856803" y="5773926"/>
            <a:ext cx="119693" cy="510457"/>
          </a:xfrm>
          <a:custGeom>
            <a:avLst/>
            <a:gdLst>
              <a:gd name="connsiteX0" fmla="*/ 4247 w 119693"/>
              <a:gd name="connsiteY0" fmla="*/ 341 h 510457"/>
              <a:gd name="connsiteX1" fmla="*/ 99497 w 119693"/>
              <a:gd name="connsiteY1" fmla="*/ 182374 h 510457"/>
              <a:gd name="connsiteX2" fmla="*/ 14 w 119693"/>
              <a:gd name="connsiteY2" fmla="*/ 510457 h 510457"/>
              <a:gd name="connsiteX3" fmla="*/ 107964 w 119693"/>
              <a:gd name="connsiteY3" fmla="*/ 182374 h 510457"/>
              <a:gd name="connsiteX4" fmla="*/ 105847 w 119693"/>
              <a:gd name="connsiteY4" fmla="*/ 137924 h 510457"/>
              <a:gd name="connsiteX5" fmla="*/ 4247 w 119693"/>
              <a:gd name="connsiteY5" fmla="*/ 341 h 51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93" h="510457">
                <a:moveTo>
                  <a:pt x="4247" y="341"/>
                </a:moveTo>
                <a:cubicBezTo>
                  <a:pt x="3189" y="7749"/>
                  <a:pt x="100202" y="97355"/>
                  <a:pt x="99497" y="182374"/>
                </a:cubicBezTo>
                <a:cubicBezTo>
                  <a:pt x="98792" y="267393"/>
                  <a:pt x="-1397" y="510457"/>
                  <a:pt x="14" y="510457"/>
                </a:cubicBezTo>
                <a:cubicBezTo>
                  <a:pt x="1425" y="510457"/>
                  <a:pt x="90325" y="244463"/>
                  <a:pt x="107964" y="182374"/>
                </a:cubicBezTo>
                <a:cubicBezTo>
                  <a:pt x="125603" y="120285"/>
                  <a:pt x="122075" y="167557"/>
                  <a:pt x="105847" y="137924"/>
                </a:cubicBezTo>
                <a:cubicBezTo>
                  <a:pt x="89619" y="108291"/>
                  <a:pt x="5305" y="-7067"/>
                  <a:pt x="4247" y="3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15119851-85C5-4434-BD79-BFDDFD619CC3}"/>
              </a:ext>
            </a:extLst>
          </p:cNvPr>
          <p:cNvSpPr/>
          <p:nvPr/>
        </p:nvSpPr>
        <p:spPr>
          <a:xfrm>
            <a:off x="5837827" y="5859889"/>
            <a:ext cx="114369" cy="332250"/>
          </a:xfrm>
          <a:custGeom>
            <a:avLst/>
            <a:gdLst>
              <a:gd name="connsiteX0" fmla="*/ 8406 w 114369"/>
              <a:gd name="connsiteY0" fmla="*/ 7511 h 332250"/>
              <a:gd name="connsiteX1" fmla="*/ 65556 w 114369"/>
              <a:gd name="connsiteY1" fmla="*/ 291144 h 332250"/>
              <a:gd name="connsiteX2" fmla="*/ 114240 w 114369"/>
              <a:gd name="connsiteY2" fmla="*/ 320778 h 332250"/>
              <a:gd name="connsiteX3" fmla="*/ 50740 w 114369"/>
              <a:gd name="connsiteY3" fmla="*/ 195894 h 332250"/>
              <a:gd name="connsiteX4" fmla="*/ 6290 w 114369"/>
              <a:gd name="connsiteY4" fmla="*/ 90061 h 332250"/>
              <a:gd name="connsiteX5" fmla="*/ 8406 w 114369"/>
              <a:gd name="connsiteY5" fmla="*/ 7511 h 33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69" h="332250">
                <a:moveTo>
                  <a:pt x="8406" y="7511"/>
                </a:moveTo>
                <a:cubicBezTo>
                  <a:pt x="18284" y="41025"/>
                  <a:pt x="47917" y="238933"/>
                  <a:pt x="65556" y="291144"/>
                </a:cubicBezTo>
                <a:cubicBezTo>
                  <a:pt x="83195" y="343355"/>
                  <a:pt x="116709" y="336653"/>
                  <a:pt x="114240" y="320778"/>
                </a:cubicBezTo>
                <a:cubicBezTo>
                  <a:pt x="111771" y="304903"/>
                  <a:pt x="68732" y="234347"/>
                  <a:pt x="50740" y="195894"/>
                </a:cubicBezTo>
                <a:cubicBezTo>
                  <a:pt x="32748" y="157441"/>
                  <a:pt x="15815" y="118283"/>
                  <a:pt x="6290" y="90061"/>
                </a:cubicBezTo>
                <a:cubicBezTo>
                  <a:pt x="-3235" y="61839"/>
                  <a:pt x="-1472" y="-26003"/>
                  <a:pt x="8406" y="751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C8631FDA-CD12-4539-A96D-9855A12A9425}"/>
              </a:ext>
            </a:extLst>
          </p:cNvPr>
          <p:cNvSpPr/>
          <p:nvPr/>
        </p:nvSpPr>
        <p:spPr>
          <a:xfrm>
            <a:off x="5747676" y="5921210"/>
            <a:ext cx="102060" cy="359445"/>
          </a:xfrm>
          <a:custGeom>
            <a:avLst/>
            <a:gdLst>
              <a:gd name="connsiteX0" fmla="*/ 64691 w 102060"/>
              <a:gd name="connsiteY0" fmla="*/ 3340 h 359445"/>
              <a:gd name="connsiteX1" fmla="*/ 45641 w 102060"/>
              <a:gd name="connsiteY1" fmla="*/ 299673 h 359445"/>
              <a:gd name="connsiteX2" fmla="*/ 1191 w 102060"/>
              <a:gd name="connsiteY2" fmla="*/ 348357 h 359445"/>
              <a:gd name="connsiteX3" fmla="*/ 98557 w 102060"/>
              <a:gd name="connsiteY3" fmla="*/ 153623 h 359445"/>
              <a:gd name="connsiteX4" fmla="*/ 64691 w 102060"/>
              <a:gd name="connsiteY4" fmla="*/ 3340 h 3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" h="359445">
                <a:moveTo>
                  <a:pt x="64691" y="3340"/>
                </a:moveTo>
                <a:cubicBezTo>
                  <a:pt x="55872" y="27682"/>
                  <a:pt x="56224" y="242170"/>
                  <a:pt x="45641" y="299673"/>
                </a:cubicBezTo>
                <a:cubicBezTo>
                  <a:pt x="35058" y="357176"/>
                  <a:pt x="-7628" y="372699"/>
                  <a:pt x="1191" y="348357"/>
                </a:cubicBezTo>
                <a:cubicBezTo>
                  <a:pt x="10010" y="324015"/>
                  <a:pt x="83035" y="213595"/>
                  <a:pt x="98557" y="153623"/>
                </a:cubicBezTo>
                <a:cubicBezTo>
                  <a:pt x="114079" y="93651"/>
                  <a:pt x="73510" y="-21002"/>
                  <a:pt x="64691" y="33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9964E16C-E4BE-4F7A-830F-4131EA716711}"/>
              </a:ext>
            </a:extLst>
          </p:cNvPr>
          <p:cNvSpPr/>
          <p:nvPr/>
        </p:nvSpPr>
        <p:spPr>
          <a:xfrm>
            <a:off x="5721298" y="6099585"/>
            <a:ext cx="89020" cy="275040"/>
          </a:xfrm>
          <a:custGeom>
            <a:avLst/>
            <a:gdLst>
              <a:gd name="connsiteX0" fmla="*/ 31802 w 89020"/>
              <a:gd name="connsiteY0" fmla="*/ 2765 h 275040"/>
              <a:gd name="connsiteX1" fmla="*/ 33919 w 89020"/>
              <a:gd name="connsiteY1" fmla="*/ 212315 h 275040"/>
              <a:gd name="connsiteX2" fmla="*/ 88952 w 89020"/>
              <a:gd name="connsiteY2" fmla="*/ 273698 h 275040"/>
              <a:gd name="connsiteX3" fmla="*/ 21219 w 89020"/>
              <a:gd name="connsiteY3" fmla="*/ 167865 h 275040"/>
              <a:gd name="connsiteX4" fmla="*/ 52 w 89020"/>
              <a:gd name="connsiteY4" fmla="*/ 95898 h 275040"/>
              <a:gd name="connsiteX5" fmla="*/ 31802 w 89020"/>
              <a:gd name="connsiteY5" fmla="*/ 2765 h 2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20" h="275040">
                <a:moveTo>
                  <a:pt x="31802" y="2765"/>
                </a:moveTo>
                <a:cubicBezTo>
                  <a:pt x="37447" y="22168"/>
                  <a:pt x="24394" y="167160"/>
                  <a:pt x="33919" y="212315"/>
                </a:cubicBezTo>
                <a:cubicBezTo>
                  <a:pt x="43444" y="257471"/>
                  <a:pt x="91069" y="281106"/>
                  <a:pt x="88952" y="273698"/>
                </a:cubicBezTo>
                <a:cubicBezTo>
                  <a:pt x="86835" y="266290"/>
                  <a:pt x="36036" y="197498"/>
                  <a:pt x="21219" y="167865"/>
                </a:cubicBezTo>
                <a:cubicBezTo>
                  <a:pt x="6402" y="138232"/>
                  <a:pt x="1463" y="120240"/>
                  <a:pt x="52" y="95898"/>
                </a:cubicBezTo>
                <a:cubicBezTo>
                  <a:pt x="-1359" y="71556"/>
                  <a:pt x="26157" y="-16638"/>
                  <a:pt x="31802" y="27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A93F0E18-7F05-408E-AB85-1AF53B4F58C9}"/>
              </a:ext>
            </a:extLst>
          </p:cNvPr>
          <p:cNvSpPr/>
          <p:nvPr/>
        </p:nvSpPr>
        <p:spPr>
          <a:xfrm>
            <a:off x="3834849" y="6209683"/>
            <a:ext cx="85519" cy="278720"/>
          </a:xfrm>
          <a:custGeom>
            <a:avLst/>
            <a:gdLst>
              <a:gd name="connsiteX0" fmla="*/ 80984 w 85519"/>
              <a:gd name="connsiteY0" fmla="*/ 617 h 278720"/>
              <a:gd name="connsiteX1" fmla="*/ 42884 w 85519"/>
              <a:gd name="connsiteY1" fmla="*/ 176300 h 278720"/>
              <a:gd name="connsiteX2" fmla="*/ 551 w 85519"/>
              <a:gd name="connsiteY2" fmla="*/ 277900 h 278720"/>
              <a:gd name="connsiteX3" fmla="*/ 74634 w 85519"/>
              <a:gd name="connsiteY3" fmla="*/ 123384 h 278720"/>
              <a:gd name="connsiteX4" fmla="*/ 80984 w 85519"/>
              <a:gd name="connsiteY4" fmla="*/ 617 h 2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19" h="278720">
                <a:moveTo>
                  <a:pt x="80984" y="617"/>
                </a:moveTo>
                <a:cubicBezTo>
                  <a:pt x="75692" y="9436"/>
                  <a:pt x="56290" y="130086"/>
                  <a:pt x="42884" y="176300"/>
                </a:cubicBezTo>
                <a:cubicBezTo>
                  <a:pt x="29478" y="222514"/>
                  <a:pt x="-4741" y="286719"/>
                  <a:pt x="551" y="277900"/>
                </a:cubicBezTo>
                <a:cubicBezTo>
                  <a:pt x="5843" y="269081"/>
                  <a:pt x="59465" y="167128"/>
                  <a:pt x="74634" y="123384"/>
                </a:cubicBezTo>
                <a:cubicBezTo>
                  <a:pt x="89803" y="79640"/>
                  <a:pt x="86276" y="-8202"/>
                  <a:pt x="80984" y="61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E0B2E314-8AC4-4A34-A988-C5696E53A75B}"/>
              </a:ext>
            </a:extLst>
          </p:cNvPr>
          <p:cNvSpPr/>
          <p:nvPr/>
        </p:nvSpPr>
        <p:spPr>
          <a:xfrm>
            <a:off x="3757790" y="5361489"/>
            <a:ext cx="321195" cy="141923"/>
          </a:xfrm>
          <a:custGeom>
            <a:avLst/>
            <a:gdLst>
              <a:gd name="connsiteX0" fmla="*/ 1410 w 321195"/>
              <a:gd name="connsiteY0" fmla="*/ 114328 h 141923"/>
              <a:gd name="connsiteX1" fmla="*/ 113593 w 321195"/>
              <a:gd name="connsiteY1" fmla="*/ 141844 h 141923"/>
              <a:gd name="connsiteX2" fmla="*/ 200377 w 321195"/>
              <a:gd name="connsiteY2" fmla="*/ 105861 h 141923"/>
              <a:gd name="connsiteX3" fmla="*/ 244827 w 321195"/>
              <a:gd name="connsiteY3" fmla="*/ 74111 h 141923"/>
              <a:gd name="connsiteX4" fmla="*/ 297743 w 321195"/>
              <a:gd name="connsiteY4" fmla="*/ 36011 h 141923"/>
              <a:gd name="connsiteX5" fmla="*/ 321027 w 321195"/>
              <a:gd name="connsiteY5" fmla="*/ 40244 h 141923"/>
              <a:gd name="connsiteX6" fmla="*/ 287160 w 321195"/>
              <a:gd name="connsiteY6" fmla="*/ 25428 h 141923"/>
              <a:gd name="connsiteX7" fmla="*/ 261760 w 321195"/>
              <a:gd name="connsiteY7" fmla="*/ 28 h 141923"/>
              <a:gd name="connsiteX8" fmla="*/ 251177 w 321195"/>
              <a:gd name="connsiteY8" fmla="*/ 21194 h 141923"/>
              <a:gd name="connsiteX9" fmla="*/ 187677 w 321195"/>
              <a:gd name="connsiteY9" fmla="*/ 57178 h 141923"/>
              <a:gd name="connsiteX10" fmla="*/ 60677 w 321195"/>
              <a:gd name="connsiteY10" fmla="*/ 74111 h 141923"/>
              <a:gd name="connsiteX11" fmla="*/ 50093 w 321195"/>
              <a:gd name="connsiteY11" fmla="*/ 74111 h 141923"/>
              <a:gd name="connsiteX12" fmla="*/ 1410 w 321195"/>
              <a:gd name="connsiteY12" fmla="*/ 114328 h 14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195" h="141923">
                <a:moveTo>
                  <a:pt x="1410" y="114328"/>
                </a:moveTo>
                <a:cubicBezTo>
                  <a:pt x="11993" y="125617"/>
                  <a:pt x="80432" y="143255"/>
                  <a:pt x="113593" y="141844"/>
                </a:cubicBezTo>
                <a:cubicBezTo>
                  <a:pt x="146754" y="140433"/>
                  <a:pt x="178505" y="117150"/>
                  <a:pt x="200377" y="105861"/>
                </a:cubicBezTo>
                <a:cubicBezTo>
                  <a:pt x="222249" y="94572"/>
                  <a:pt x="244827" y="74111"/>
                  <a:pt x="244827" y="74111"/>
                </a:cubicBezTo>
                <a:cubicBezTo>
                  <a:pt x="261055" y="62469"/>
                  <a:pt x="285043" y="41655"/>
                  <a:pt x="297743" y="36011"/>
                </a:cubicBezTo>
                <a:cubicBezTo>
                  <a:pt x="310443" y="30367"/>
                  <a:pt x="322791" y="42008"/>
                  <a:pt x="321027" y="40244"/>
                </a:cubicBezTo>
                <a:cubicBezTo>
                  <a:pt x="319263" y="38480"/>
                  <a:pt x="297038" y="32131"/>
                  <a:pt x="287160" y="25428"/>
                </a:cubicBezTo>
                <a:cubicBezTo>
                  <a:pt x="277282" y="18725"/>
                  <a:pt x="267757" y="734"/>
                  <a:pt x="261760" y="28"/>
                </a:cubicBezTo>
                <a:cubicBezTo>
                  <a:pt x="255763" y="-678"/>
                  <a:pt x="263524" y="11669"/>
                  <a:pt x="251177" y="21194"/>
                </a:cubicBezTo>
                <a:cubicBezTo>
                  <a:pt x="238830" y="30719"/>
                  <a:pt x="219427" y="48359"/>
                  <a:pt x="187677" y="57178"/>
                </a:cubicBezTo>
                <a:cubicBezTo>
                  <a:pt x="155927" y="65997"/>
                  <a:pt x="83608" y="71289"/>
                  <a:pt x="60677" y="74111"/>
                </a:cubicBezTo>
                <a:cubicBezTo>
                  <a:pt x="37746" y="76933"/>
                  <a:pt x="57149" y="68819"/>
                  <a:pt x="50093" y="74111"/>
                </a:cubicBezTo>
                <a:cubicBezTo>
                  <a:pt x="43037" y="79403"/>
                  <a:pt x="-9173" y="103039"/>
                  <a:pt x="1410" y="114328"/>
                </a:cubicBezTo>
                <a:close/>
              </a:path>
            </a:pathLst>
          </a:custGeom>
          <a:solidFill>
            <a:srgbClr val="A5002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56126C80-08A4-4B7B-B5B3-F709CFE584DB}"/>
              </a:ext>
            </a:extLst>
          </p:cNvPr>
          <p:cNvSpPr/>
          <p:nvPr/>
        </p:nvSpPr>
        <p:spPr>
          <a:xfrm>
            <a:off x="3776418" y="5489494"/>
            <a:ext cx="122591" cy="222992"/>
          </a:xfrm>
          <a:custGeom>
            <a:avLst/>
            <a:gdLst>
              <a:gd name="connsiteX0" fmla="*/ 245 w 122591"/>
              <a:gd name="connsiteY0" fmla="*/ 81 h 222992"/>
              <a:gd name="connsiteX1" fmla="*/ 79620 w 122591"/>
              <a:gd name="connsiteY1" fmla="*/ 85806 h 222992"/>
              <a:gd name="connsiteX2" fmla="*/ 109782 w 122591"/>
              <a:gd name="connsiteY2" fmla="*/ 219156 h 222992"/>
              <a:gd name="connsiteX3" fmla="*/ 114545 w 122591"/>
              <a:gd name="connsiteY3" fmla="*/ 182644 h 222992"/>
              <a:gd name="connsiteX4" fmla="*/ 122482 w 122591"/>
              <a:gd name="connsiteY4" fmla="*/ 138194 h 222992"/>
              <a:gd name="connsiteX5" fmla="*/ 108195 w 122591"/>
              <a:gd name="connsiteY5" fmla="*/ 71519 h 222992"/>
              <a:gd name="connsiteX6" fmla="*/ 245 w 122591"/>
              <a:gd name="connsiteY6" fmla="*/ 81 h 2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91" h="222992">
                <a:moveTo>
                  <a:pt x="245" y="81"/>
                </a:moveTo>
                <a:cubicBezTo>
                  <a:pt x="-4517" y="2462"/>
                  <a:pt x="61364" y="49294"/>
                  <a:pt x="79620" y="85806"/>
                </a:cubicBezTo>
                <a:cubicBezTo>
                  <a:pt x="97876" y="122318"/>
                  <a:pt x="103961" y="203016"/>
                  <a:pt x="109782" y="219156"/>
                </a:cubicBezTo>
                <a:cubicBezTo>
                  <a:pt x="115603" y="235296"/>
                  <a:pt x="112428" y="196138"/>
                  <a:pt x="114545" y="182644"/>
                </a:cubicBezTo>
                <a:cubicBezTo>
                  <a:pt x="116662" y="169150"/>
                  <a:pt x="123540" y="156715"/>
                  <a:pt x="122482" y="138194"/>
                </a:cubicBezTo>
                <a:cubicBezTo>
                  <a:pt x="121424" y="119673"/>
                  <a:pt x="124334" y="95067"/>
                  <a:pt x="108195" y="71519"/>
                </a:cubicBezTo>
                <a:cubicBezTo>
                  <a:pt x="92056" y="47971"/>
                  <a:pt x="5007" y="-2300"/>
                  <a:pt x="245" y="81"/>
                </a:cubicBezTo>
                <a:close/>
              </a:path>
            </a:pathLst>
          </a:custGeom>
          <a:solidFill>
            <a:srgbClr val="A5002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E1042F1E-F219-46DA-9ACC-278037539B7E}"/>
              </a:ext>
            </a:extLst>
          </p:cNvPr>
          <p:cNvSpPr/>
          <p:nvPr/>
        </p:nvSpPr>
        <p:spPr>
          <a:xfrm>
            <a:off x="3784380" y="5397367"/>
            <a:ext cx="229035" cy="80155"/>
          </a:xfrm>
          <a:custGeom>
            <a:avLst/>
            <a:gdLst>
              <a:gd name="connsiteX0" fmla="*/ 220 w 229035"/>
              <a:gd name="connsiteY0" fmla="*/ 76333 h 80155"/>
              <a:gd name="connsiteX1" fmla="*/ 114520 w 229035"/>
              <a:gd name="connsiteY1" fmla="*/ 77921 h 80155"/>
              <a:gd name="connsiteX2" fmla="*/ 168495 w 229035"/>
              <a:gd name="connsiteY2" fmla="*/ 47758 h 80155"/>
              <a:gd name="connsiteX3" fmla="*/ 228820 w 229035"/>
              <a:gd name="connsiteY3" fmla="*/ 133 h 80155"/>
              <a:gd name="connsiteX4" fmla="*/ 146270 w 229035"/>
              <a:gd name="connsiteY4" fmla="*/ 63633 h 80155"/>
              <a:gd name="connsiteX5" fmla="*/ 220 w 229035"/>
              <a:gd name="connsiteY5" fmla="*/ 76333 h 8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35" h="80155">
                <a:moveTo>
                  <a:pt x="220" y="76333"/>
                </a:moveTo>
                <a:cubicBezTo>
                  <a:pt x="-5072" y="78714"/>
                  <a:pt x="86474" y="82683"/>
                  <a:pt x="114520" y="77921"/>
                </a:cubicBezTo>
                <a:cubicBezTo>
                  <a:pt x="142566" y="73159"/>
                  <a:pt x="149445" y="60723"/>
                  <a:pt x="168495" y="47758"/>
                </a:cubicBezTo>
                <a:cubicBezTo>
                  <a:pt x="187545" y="34793"/>
                  <a:pt x="232524" y="-2513"/>
                  <a:pt x="228820" y="133"/>
                </a:cubicBezTo>
                <a:cubicBezTo>
                  <a:pt x="225116" y="2779"/>
                  <a:pt x="177491" y="50139"/>
                  <a:pt x="146270" y="63633"/>
                </a:cubicBezTo>
                <a:cubicBezTo>
                  <a:pt x="115049" y="77127"/>
                  <a:pt x="5512" y="73952"/>
                  <a:pt x="220" y="76333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EF211DFA-04AC-4724-8BEF-A571054BE6CA}"/>
              </a:ext>
            </a:extLst>
          </p:cNvPr>
          <p:cNvSpPr/>
          <p:nvPr/>
        </p:nvSpPr>
        <p:spPr>
          <a:xfrm>
            <a:off x="3836178" y="4583316"/>
            <a:ext cx="596355" cy="253912"/>
          </a:xfrm>
          <a:custGeom>
            <a:avLst/>
            <a:gdLst>
              <a:gd name="connsiteX0" fmla="*/ 1339 w 596355"/>
              <a:gd name="connsiteY0" fmla="*/ 5617 h 253912"/>
              <a:gd name="connsiteX1" fmla="*/ 126222 w 596355"/>
              <a:gd name="connsiteY1" fmla="*/ 14084 h 253912"/>
              <a:gd name="connsiteX2" fmla="*/ 371755 w 596355"/>
              <a:gd name="connsiteY2" fmla="*/ 147434 h 253912"/>
              <a:gd name="connsiteX3" fmla="*/ 519922 w 596355"/>
              <a:gd name="connsiteY3" fmla="*/ 227867 h 253912"/>
              <a:gd name="connsiteX4" fmla="*/ 596122 w 596355"/>
              <a:gd name="connsiteY4" fmla="*/ 253267 h 253912"/>
              <a:gd name="connsiteX5" fmla="*/ 536855 w 596355"/>
              <a:gd name="connsiteY5" fmla="*/ 206701 h 253912"/>
              <a:gd name="connsiteX6" fmla="*/ 361172 w 596355"/>
              <a:gd name="connsiteY6" fmla="*/ 102984 h 253912"/>
              <a:gd name="connsiteX7" fmla="*/ 200305 w 596355"/>
              <a:gd name="connsiteY7" fmla="*/ 28901 h 253912"/>
              <a:gd name="connsiteX8" fmla="*/ 1339 w 596355"/>
              <a:gd name="connsiteY8" fmla="*/ 5617 h 25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55" h="253912">
                <a:moveTo>
                  <a:pt x="1339" y="5617"/>
                </a:moveTo>
                <a:cubicBezTo>
                  <a:pt x="-11008" y="3148"/>
                  <a:pt x="64486" y="-9552"/>
                  <a:pt x="126222" y="14084"/>
                </a:cubicBezTo>
                <a:cubicBezTo>
                  <a:pt x="187958" y="37720"/>
                  <a:pt x="371755" y="147434"/>
                  <a:pt x="371755" y="147434"/>
                </a:cubicBezTo>
                <a:cubicBezTo>
                  <a:pt x="437372" y="183064"/>
                  <a:pt x="482527" y="210228"/>
                  <a:pt x="519922" y="227867"/>
                </a:cubicBezTo>
                <a:cubicBezTo>
                  <a:pt x="557317" y="245506"/>
                  <a:pt x="593300" y="256795"/>
                  <a:pt x="596122" y="253267"/>
                </a:cubicBezTo>
                <a:cubicBezTo>
                  <a:pt x="598944" y="249739"/>
                  <a:pt x="576013" y="231748"/>
                  <a:pt x="536855" y="206701"/>
                </a:cubicBezTo>
                <a:cubicBezTo>
                  <a:pt x="497697" y="181654"/>
                  <a:pt x="417264" y="132617"/>
                  <a:pt x="361172" y="102984"/>
                </a:cubicBezTo>
                <a:cubicBezTo>
                  <a:pt x="305080" y="73351"/>
                  <a:pt x="257808" y="48657"/>
                  <a:pt x="200305" y="28901"/>
                </a:cubicBezTo>
                <a:cubicBezTo>
                  <a:pt x="142802" y="9145"/>
                  <a:pt x="13686" y="8086"/>
                  <a:pt x="1339" y="561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80ABAC41-A198-40CB-BCEC-6165B307F72C}"/>
              </a:ext>
            </a:extLst>
          </p:cNvPr>
          <p:cNvSpPr/>
          <p:nvPr/>
        </p:nvSpPr>
        <p:spPr>
          <a:xfrm>
            <a:off x="6242504" y="3586258"/>
            <a:ext cx="438831" cy="2146824"/>
          </a:xfrm>
          <a:custGeom>
            <a:avLst/>
            <a:gdLst>
              <a:gd name="connsiteX0" fmla="*/ 437696 w 438831"/>
              <a:gd name="connsiteY0" fmla="*/ 7842 h 2146824"/>
              <a:gd name="connsiteX1" fmla="*/ 416529 w 438831"/>
              <a:gd name="connsiteY1" fmla="*/ 401542 h 2146824"/>
              <a:gd name="connsiteX2" fmla="*/ 420763 w 438831"/>
              <a:gd name="connsiteY2" fmla="*/ 1112742 h 2146824"/>
              <a:gd name="connsiteX3" fmla="*/ 412296 w 438831"/>
              <a:gd name="connsiteY3" fmla="*/ 1142375 h 2146824"/>
              <a:gd name="connsiteX4" fmla="*/ 403829 w 438831"/>
              <a:gd name="connsiteY4" fmla="*/ 1688475 h 2146824"/>
              <a:gd name="connsiteX5" fmla="*/ 391129 w 438831"/>
              <a:gd name="connsiteY5" fmla="*/ 1929775 h 2146824"/>
              <a:gd name="connsiteX6" fmla="*/ 302229 w 438831"/>
              <a:gd name="connsiteY6" fmla="*/ 2035609 h 2146824"/>
              <a:gd name="connsiteX7" fmla="*/ 90563 w 438831"/>
              <a:gd name="connsiteY7" fmla="*/ 2116042 h 2146824"/>
              <a:gd name="connsiteX8" fmla="*/ 10129 w 438831"/>
              <a:gd name="connsiteY8" fmla="*/ 2141442 h 2146824"/>
              <a:gd name="connsiteX9" fmla="*/ 306463 w 438831"/>
              <a:gd name="connsiteY9" fmla="*/ 2018675 h 2146824"/>
              <a:gd name="connsiteX10" fmla="*/ 382663 w 438831"/>
              <a:gd name="connsiteY10" fmla="*/ 1878975 h 2146824"/>
              <a:gd name="connsiteX11" fmla="*/ 420763 w 438831"/>
              <a:gd name="connsiteY11" fmla="*/ 1116975 h 2146824"/>
              <a:gd name="connsiteX12" fmla="*/ 433463 w 438831"/>
              <a:gd name="connsiteY12" fmla="*/ 219509 h 2146824"/>
              <a:gd name="connsiteX13" fmla="*/ 437696 w 438831"/>
              <a:gd name="connsiteY13" fmla="*/ 7842 h 21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831" h="2146824">
                <a:moveTo>
                  <a:pt x="437696" y="7842"/>
                </a:moveTo>
                <a:cubicBezTo>
                  <a:pt x="434874" y="38181"/>
                  <a:pt x="419351" y="217392"/>
                  <a:pt x="416529" y="401542"/>
                </a:cubicBezTo>
                <a:cubicBezTo>
                  <a:pt x="413707" y="585692"/>
                  <a:pt x="421468" y="989270"/>
                  <a:pt x="420763" y="1112742"/>
                </a:cubicBezTo>
                <a:cubicBezTo>
                  <a:pt x="420058" y="1236214"/>
                  <a:pt x="415118" y="1046420"/>
                  <a:pt x="412296" y="1142375"/>
                </a:cubicBezTo>
                <a:cubicBezTo>
                  <a:pt x="409474" y="1238330"/>
                  <a:pt x="407357" y="1557242"/>
                  <a:pt x="403829" y="1688475"/>
                </a:cubicBezTo>
                <a:cubicBezTo>
                  <a:pt x="400301" y="1819708"/>
                  <a:pt x="408062" y="1871919"/>
                  <a:pt x="391129" y="1929775"/>
                </a:cubicBezTo>
                <a:cubicBezTo>
                  <a:pt x="374196" y="1987631"/>
                  <a:pt x="352323" y="2004565"/>
                  <a:pt x="302229" y="2035609"/>
                </a:cubicBezTo>
                <a:cubicBezTo>
                  <a:pt x="252135" y="2066653"/>
                  <a:pt x="139246" y="2098403"/>
                  <a:pt x="90563" y="2116042"/>
                </a:cubicBezTo>
                <a:cubicBezTo>
                  <a:pt x="41880" y="2133681"/>
                  <a:pt x="-25854" y="2157670"/>
                  <a:pt x="10129" y="2141442"/>
                </a:cubicBezTo>
                <a:cubicBezTo>
                  <a:pt x="46112" y="2125214"/>
                  <a:pt x="244374" y="2062419"/>
                  <a:pt x="306463" y="2018675"/>
                </a:cubicBezTo>
                <a:cubicBezTo>
                  <a:pt x="368552" y="1974931"/>
                  <a:pt x="363613" y="2029258"/>
                  <a:pt x="382663" y="1878975"/>
                </a:cubicBezTo>
                <a:cubicBezTo>
                  <a:pt x="401713" y="1728692"/>
                  <a:pt x="412296" y="1393553"/>
                  <a:pt x="420763" y="1116975"/>
                </a:cubicBezTo>
                <a:cubicBezTo>
                  <a:pt x="429230" y="840397"/>
                  <a:pt x="429230" y="406481"/>
                  <a:pt x="433463" y="219509"/>
                </a:cubicBezTo>
                <a:cubicBezTo>
                  <a:pt x="437696" y="32537"/>
                  <a:pt x="440518" y="-22497"/>
                  <a:pt x="437696" y="78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1EC17CDE-FB53-40EF-A943-B29DA84C48F1}"/>
              </a:ext>
            </a:extLst>
          </p:cNvPr>
          <p:cNvSpPr/>
          <p:nvPr/>
        </p:nvSpPr>
        <p:spPr>
          <a:xfrm>
            <a:off x="6112323" y="5736167"/>
            <a:ext cx="148797" cy="728351"/>
          </a:xfrm>
          <a:custGeom>
            <a:avLst/>
            <a:gdLst>
              <a:gd name="connsiteX0" fmla="*/ 148777 w 148797"/>
              <a:gd name="connsiteY0" fmla="*/ 0 h 728351"/>
              <a:gd name="connsiteX1" fmla="*/ 42944 w 148797"/>
              <a:gd name="connsiteY1" fmla="*/ 105833 h 728351"/>
              <a:gd name="connsiteX2" fmla="*/ 9077 w 148797"/>
              <a:gd name="connsiteY2" fmla="*/ 364066 h 728351"/>
              <a:gd name="connsiteX3" fmla="*/ 610 w 148797"/>
              <a:gd name="connsiteY3" fmla="*/ 723900 h 728351"/>
              <a:gd name="connsiteX4" fmla="*/ 21777 w 148797"/>
              <a:gd name="connsiteY4" fmla="*/ 546100 h 728351"/>
              <a:gd name="connsiteX5" fmla="*/ 21777 w 148797"/>
              <a:gd name="connsiteY5" fmla="*/ 266700 h 728351"/>
              <a:gd name="connsiteX6" fmla="*/ 51410 w 148797"/>
              <a:gd name="connsiteY6" fmla="*/ 105833 h 728351"/>
              <a:gd name="connsiteX7" fmla="*/ 148777 w 148797"/>
              <a:gd name="connsiteY7" fmla="*/ 0 h 72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797" h="728351">
                <a:moveTo>
                  <a:pt x="148777" y="0"/>
                </a:moveTo>
                <a:cubicBezTo>
                  <a:pt x="147366" y="0"/>
                  <a:pt x="66227" y="45155"/>
                  <a:pt x="42944" y="105833"/>
                </a:cubicBezTo>
                <a:cubicBezTo>
                  <a:pt x="19661" y="166511"/>
                  <a:pt x="16133" y="261055"/>
                  <a:pt x="9077" y="364066"/>
                </a:cubicBezTo>
                <a:cubicBezTo>
                  <a:pt x="2021" y="467077"/>
                  <a:pt x="-1507" y="693561"/>
                  <a:pt x="610" y="723900"/>
                </a:cubicBezTo>
                <a:cubicBezTo>
                  <a:pt x="2727" y="754239"/>
                  <a:pt x="18249" y="622300"/>
                  <a:pt x="21777" y="546100"/>
                </a:cubicBezTo>
                <a:cubicBezTo>
                  <a:pt x="25305" y="469900"/>
                  <a:pt x="16838" y="340078"/>
                  <a:pt x="21777" y="266700"/>
                </a:cubicBezTo>
                <a:cubicBezTo>
                  <a:pt x="26716" y="193322"/>
                  <a:pt x="23188" y="150283"/>
                  <a:pt x="51410" y="105833"/>
                </a:cubicBezTo>
                <a:cubicBezTo>
                  <a:pt x="79632" y="61383"/>
                  <a:pt x="150188" y="0"/>
                  <a:pt x="148777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1E03B0AC-5D37-4032-B7A2-7D315D3DEE93}"/>
              </a:ext>
            </a:extLst>
          </p:cNvPr>
          <p:cNvSpPr/>
          <p:nvPr/>
        </p:nvSpPr>
        <p:spPr>
          <a:xfrm>
            <a:off x="6678613" y="3571119"/>
            <a:ext cx="741511" cy="92835"/>
          </a:xfrm>
          <a:custGeom>
            <a:avLst/>
            <a:gdLst>
              <a:gd name="connsiteX0" fmla="*/ 0 w 741511"/>
              <a:gd name="connsiteY0" fmla="*/ 29331 h 92835"/>
              <a:gd name="connsiteX1" fmla="*/ 87312 w 741511"/>
              <a:gd name="connsiteY1" fmla="*/ 49969 h 92835"/>
              <a:gd name="connsiteX2" fmla="*/ 144462 w 741511"/>
              <a:gd name="connsiteY2" fmla="*/ 70606 h 92835"/>
              <a:gd name="connsiteX3" fmla="*/ 212725 w 741511"/>
              <a:gd name="connsiteY3" fmla="*/ 73781 h 92835"/>
              <a:gd name="connsiteX4" fmla="*/ 314325 w 741511"/>
              <a:gd name="connsiteY4" fmla="*/ 92831 h 92835"/>
              <a:gd name="connsiteX5" fmla="*/ 457200 w 741511"/>
              <a:gd name="connsiteY5" fmla="*/ 75369 h 92835"/>
              <a:gd name="connsiteX6" fmla="*/ 542925 w 741511"/>
              <a:gd name="connsiteY6" fmla="*/ 51556 h 92835"/>
              <a:gd name="connsiteX7" fmla="*/ 682625 w 741511"/>
              <a:gd name="connsiteY7" fmla="*/ 73781 h 92835"/>
              <a:gd name="connsiteX8" fmla="*/ 727075 w 741511"/>
              <a:gd name="connsiteY8" fmla="*/ 51556 h 92835"/>
              <a:gd name="connsiteX9" fmla="*/ 739775 w 741511"/>
              <a:gd name="connsiteY9" fmla="*/ 21394 h 92835"/>
              <a:gd name="connsiteX10" fmla="*/ 693737 w 741511"/>
              <a:gd name="connsiteY10" fmla="*/ 756 h 92835"/>
              <a:gd name="connsiteX11" fmla="*/ 701675 w 741511"/>
              <a:gd name="connsiteY11" fmla="*/ 48381 h 92835"/>
              <a:gd name="connsiteX12" fmla="*/ 365125 w 741511"/>
              <a:gd name="connsiteY12" fmla="*/ 72194 h 92835"/>
              <a:gd name="connsiteX13" fmla="*/ 142875 w 741511"/>
              <a:gd name="connsiteY13" fmla="*/ 61081 h 92835"/>
              <a:gd name="connsiteX14" fmla="*/ 76200 w 741511"/>
              <a:gd name="connsiteY14" fmla="*/ 37269 h 92835"/>
              <a:gd name="connsiteX15" fmla="*/ 0 w 741511"/>
              <a:gd name="connsiteY15" fmla="*/ 29331 h 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1511" h="92835">
                <a:moveTo>
                  <a:pt x="0" y="29331"/>
                </a:moveTo>
                <a:cubicBezTo>
                  <a:pt x="31617" y="36210"/>
                  <a:pt x="63235" y="43090"/>
                  <a:pt x="87312" y="49969"/>
                </a:cubicBezTo>
                <a:cubicBezTo>
                  <a:pt x="111389" y="56848"/>
                  <a:pt x="123560" y="66637"/>
                  <a:pt x="144462" y="70606"/>
                </a:cubicBezTo>
                <a:cubicBezTo>
                  <a:pt x="165364" y="74575"/>
                  <a:pt x="184415" y="70077"/>
                  <a:pt x="212725" y="73781"/>
                </a:cubicBezTo>
                <a:cubicBezTo>
                  <a:pt x="241035" y="77485"/>
                  <a:pt x="273579" y="92566"/>
                  <a:pt x="314325" y="92831"/>
                </a:cubicBezTo>
                <a:cubicBezTo>
                  <a:pt x="355071" y="93096"/>
                  <a:pt x="419100" y="82248"/>
                  <a:pt x="457200" y="75369"/>
                </a:cubicBezTo>
                <a:cubicBezTo>
                  <a:pt x="495300" y="68490"/>
                  <a:pt x="505354" y="51821"/>
                  <a:pt x="542925" y="51556"/>
                </a:cubicBezTo>
                <a:cubicBezTo>
                  <a:pt x="580496" y="51291"/>
                  <a:pt x="651933" y="73781"/>
                  <a:pt x="682625" y="73781"/>
                </a:cubicBezTo>
                <a:cubicBezTo>
                  <a:pt x="713317" y="73781"/>
                  <a:pt x="717550" y="60287"/>
                  <a:pt x="727075" y="51556"/>
                </a:cubicBezTo>
                <a:cubicBezTo>
                  <a:pt x="736600" y="42825"/>
                  <a:pt x="745331" y="29861"/>
                  <a:pt x="739775" y="21394"/>
                </a:cubicBezTo>
                <a:cubicBezTo>
                  <a:pt x="734219" y="12927"/>
                  <a:pt x="700087" y="-3742"/>
                  <a:pt x="693737" y="756"/>
                </a:cubicBezTo>
                <a:cubicBezTo>
                  <a:pt x="687387" y="5254"/>
                  <a:pt x="756444" y="36475"/>
                  <a:pt x="701675" y="48381"/>
                </a:cubicBezTo>
                <a:cubicBezTo>
                  <a:pt x="646906" y="60287"/>
                  <a:pt x="458258" y="70077"/>
                  <a:pt x="365125" y="72194"/>
                </a:cubicBezTo>
                <a:cubicBezTo>
                  <a:pt x="271992" y="74311"/>
                  <a:pt x="191029" y="66902"/>
                  <a:pt x="142875" y="61081"/>
                </a:cubicBezTo>
                <a:cubicBezTo>
                  <a:pt x="94721" y="55260"/>
                  <a:pt x="76200" y="37269"/>
                  <a:pt x="76200" y="37269"/>
                </a:cubicBezTo>
                <a:lnTo>
                  <a:pt x="0" y="29331"/>
                </a:ln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B5F6DB5C-51FE-4210-9808-835C468AE3F1}"/>
              </a:ext>
            </a:extLst>
          </p:cNvPr>
          <p:cNvSpPr/>
          <p:nvPr/>
        </p:nvSpPr>
        <p:spPr>
          <a:xfrm>
            <a:off x="6664457" y="3487325"/>
            <a:ext cx="285618" cy="122651"/>
          </a:xfrm>
          <a:custGeom>
            <a:avLst/>
            <a:gdLst>
              <a:gd name="connsiteX0" fmla="*/ 285618 w 285618"/>
              <a:gd name="connsiteY0" fmla="*/ 3588 h 122651"/>
              <a:gd name="connsiteX1" fmla="*/ 158618 w 285618"/>
              <a:gd name="connsiteY1" fmla="*/ 2000 h 122651"/>
              <a:gd name="connsiteX2" fmla="*/ 164968 w 285618"/>
              <a:gd name="connsiteY2" fmla="*/ 35338 h 122651"/>
              <a:gd name="connsiteX3" fmla="*/ 169731 w 285618"/>
              <a:gd name="connsiteY3" fmla="*/ 36925 h 122651"/>
              <a:gd name="connsiteX4" fmla="*/ 69718 w 285618"/>
              <a:gd name="connsiteY4" fmla="*/ 30575 h 122651"/>
              <a:gd name="connsiteX5" fmla="*/ 37968 w 285618"/>
              <a:gd name="connsiteY5" fmla="*/ 68675 h 122651"/>
              <a:gd name="connsiteX6" fmla="*/ 71306 w 285618"/>
              <a:gd name="connsiteY6" fmla="*/ 94075 h 122651"/>
              <a:gd name="connsiteX7" fmla="*/ 9393 w 285618"/>
              <a:gd name="connsiteY7" fmla="*/ 71850 h 122651"/>
              <a:gd name="connsiteX8" fmla="*/ 14156 w 285618"/>
              <a:gd name="connsiteY8" fmla="*/ 122650 h 122651"/>
              <a:gd name="connsiteX9" fmla="*/ 1456 w 285618"/>
              <a:gd name="connsiteY9" fmla="*/ 70263 h 122651"/>
              <a:gd name="connsiteX10" fmla="*/ 53843 w 285618"/>
              <a:gd name="connsiteY10" fmla="*/ 71850 h 122651"/>
              <a:gd name="connsiteX11" fmla="*/ 47493 w 285618"/>
              <a:gd name="connsiteY11" fmla="*/ 38513 h 122651"/>
              <a:gd name="connsiteX12" fmla="*/ 161793 w 285618"/>
              <a:gd name="connsiteY12" fmla="*/ 27400 h 122651"/>
              <a:gd name="connsiteX13" fmla="*/ 157031 w 285618"/>
              <a:gd name="connsiteY13" fmla="*/ 2000 h 122651"/>
              <a:gd name="connsiteX14" fmla="*/ 285618 w 285618"/>
              <a:gd name="connsiteY14" fmla="*/ 3588 h 12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618" h="122651">
                <a:moveTo>
                  <a:pt x="285618" y="3588"/>
                </a:moveTo>
                <a:cubicBezTo>
                  <a:pt x="285882" y="3588"/>
                  <a:pt x="178726" y="-3292"/>
                  <a:pt x="158618" y="2000"/>
                </a:cubicBezTo>
                <a:cubicBezTo>
                  <a:pt x="138510" y="7292"/>
                  <a:pt x="163116" y="29517"/>
                  <a:pt x="164968" y="35338"/>
                </a:cubicBezTo>
                <a:cubicBezTo>
                  <a:pt x="166820" y="41159"/>
                  <a:pt x="185606" y="37719"/>
                  <a:pt x="169731" y="36925"/>
                </a:cubicBezTo>
                <a:cubicBezTo>
                  <a:pt x="153856" y="36131"/>
                  <a:pt x="91678" y="25283"/>
                  <a:pt x="69718" y="30575"/>
                </a:cubicBezTo>
                <a:cubicBezTo>
                  <a:pt x="47758" y="35867"/>
                  <a:pt x="37703" y="58092"/>
                  <a:pt x="37968" y="68675"/>
                </a:cubicBezTo>
                <a:cubicBezTo>
                  <a:pt x="38233" y="79258"/>
                  <a:pt x="76068" y="93546"/>
                  <a:pt x="71306" y="94075"/>
                </a:cubicBezTo>
                <a:cubicBezTo>
                  <a:pt x="66543" y="94604"/>
                  <a:pt x="18918" y="67087"/>
                  <a:pt x="9393" y="71850"/>
                </a:cubicBezTo>
                <a:cubicBezTo>
                  <a:pt x="-132" y="76613"/>
                  <a:pt x="15479" y="122914"/>
                  <a:pt x="14156" y="122650"/>
                </a:cubicBezTo>
                <a:cubicBezTo>
                  <a:pt x="12833" y="122386"/>
                  <a:pt x="-5159" y="78730"/>
                  <a:pt x="1456" y="70263"/>
                </a:cubicBezTo>
                <a:cubicBezTo>
                  <a:pt x="8071" y="61796"/>
                  <a:pt x="46170" y="77142"/>
                  <a:pt x="53843" y="71850"/>
                </a:cubicBezTo>
                <a:cubicBezTo>
                  <a:pt x="61516" y="66558"/>
                  <a:pt x="29501" y="45921"/>
                  <a:pt x="47493" y="38513"/>
                </a:cubicBezTo>
                <a:cubicBezTo>
                  <a:pt x="65485" y="31105"/>
                  <a:pt x="143537" y="33485"/>
                  <a:pt x="161793" y="27400"/>
                </a:cubicBezTo>
                <a:cubicBezTo>
                  <a:pt x="180049" y="21315"/>
                  <a:pt x="137981" y="7292"/>
                  <a:pt x="157031" y="2000"/>
                </a:cubicBezTo>
                <a:cubicBezTo>
                  <a:pt x="176081" y="-3292"/>
                  <a:pt x="285354" y="3588"/>
                  <a:pt x="285618" y="358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E733A04C-B6F5-4629-8091-C0E3B343653B}"/>
              </a:ext>
            </a:extLst>
          </p:cNvPr>
          <p:cNvSpPr/>
          <p:nvPr/>
        </p:nvSpPr>
        <p:spPr>
          <a:xfrm>
            <a:off x="6813427" y="3315855"/>
            <a:ext cx="161157" cy="182642"/>
          </a:xfrm>
          <a:custGeom>
            <a:avLst/>
            <a:gdLst>
              <a:gd name="connsiteX0" fmla="*/ 147761 w 161157"/>
              <a:gd name="connsiteY0" fmla="*/ 3608 h 182642"/>
              <a:gd name="connsiteX1" fmla="*/ 150936 w 161157"/>
              <a:gd name="connsiteY1" fmla="*/ 170295 h 182642"/>
              <a:gd name="connsiteX2" fmla="*/ 123 w 161157"/>
              <a:gd name="connsiteY2" fmla="*/ 170295 h 182642"/>
              <a:gd name="connsiteX3" fmla="*/ 125536 w 161157"/>
              <a:gd name="connsiteY3" fmla="*/ 170295 h 182642"/>
              <a:gd name="connsiteX4" fmla="*/ 144586 w 161157"/>
              <a:gd name="connsiteY4" fmla="*/ 154420 h 182642"/>
              <a:gd name="connsiteX5" fmla="*/ 149348 w 161157"/>
              <a:gd name="connsiteY5" fmla="*/ 62345 h 182642"/>
              <a:gd name="connsiteX6" fmla="*/ 147761 w 161157"/>
              <a:gd name="connsiteY6" fmla="*/ 3608 h 18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57" h="182642">
                <a:moveTo>
                  <a:pt x="147761" y="3608"/>
                </a:moveTo>
                <a:cubicBezTo>
                  <a:pt x="148026" y="21600"/>
                  <a:pt x="175542" y="142514"/>
                  <a:pt x="150936" y="170295"/>
                </a:cubicBezTo>
                <a:cubicBezTo>
                  <a:pt x="126330" y="198076"/>
                  <a:pt x="123" y="170295"/>
                  <a:pt x="123" y="170295"/>
                </a:cubicBezTo>
                <a:cubicBezTo>
                  <a:pt x="-4110" y="170295"/>
                  <a:pt x="101459" y="172941"/>
                  <a:pt x="125536" y="170295"/>
                </a:cubicBezTo>
                <a:cubicBezTo>
                  <a:pt x="149613" y="167649"/>
                  <a:pt x="140617" y="172412"/>
                  <a:pt x="144586" y="154420"/>
                </a:cubicBezTo>
                <a:cubicBezTo>
                  <a:pt x="148555" y="136428"/>
                  <a:pt x="149084" y="85099"/>
                  <a:pt x="149348" y="62345"/>
                </a:cubicBezTo>
                <a:cubicBezTo>
                  <a:pt x="149612" y="39591"/>
                  <a:pt x="147496" y="-14384"/>
                  <a:pt x="147761" y="360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FD28EA60-6577-4031-94B1-444A04E29943}"/>
              </a:ext>
            </a:extLst>
          </p:cNvPr>
          <p:cNvSpPr/>
          <p:nvPr/>
        </p:nvSpPr>
        <p:spPr>
          <a:xfrm>
            <a:off x="6969103" y="3261284"/>
            <a:ext cx="361503" cy="136122"/>
          </a:xfrm>
          <a:custGeom>
            <a:avLst/>
            <a:gdLst>
              <a:gd name="connsiteX0" fmla="*/ 22 w 361503"/>
              <a:gd name="connsiteY0" fmla="*/ 59766 h 136122"/>
              <a:gd name="connsiteX1" fmla="*/ 66697 w 361503"/>
              <a:gd name="connsiteY1" fmla="*/ 55004 h 136122"/>
              <a:gd name="connsiteX2" fmla="*/ 57172 w 361503"/>
              <a:gd name="connsiteY2" fmla="*/ 29604 h 136122"/>
              <a:gd name="connsiteX3" fmla="*/ 115910 w 361503"/>
              <a:gd name="connsiteY3" fmla="*/ 18491 h 136122"/>
              <a:gd name="connsiteX4" fmla="*/ 222272 w 361503"/>
              <a:gd name="connsiteY4" fmla="*/ 26429 h 136122"/>
              <a:gd name="connsiteX5" fmla="*/ 339747 w 361503"/>
              <a:gd name="connsiteY5" fmla="*/ 31191 h 136122"/>
              <a:gd name="connsiteX6" fmla="*/ 292122 w 361503"/>
              <a:gd name="connsiteY6" fmla="*/ 56591 h 136122"/>
              <a:gd name="connsiteX7" fmla="*/ 357210 w 361503"/>
              <a:gd name="connsiteY7" fmla="*/ 86754 h 136122"/>
              <a:gd name="connsiteX8" fmla="*/ 339747 w 361503"/>
              <a:gd name="connsiteY8" fmla="*/ 118504 h 136122"/>
              <a:gd name="connsiteX9" fmla="*/ 214335 w 361503"/>
              <a:gd name="connsiteY9" fmla="*/ 135966 h 136122"/>
              <a:gd name="connsiteX10" fmla="*/ 107972 w 361503"/>
              <a:gd name="connsiteY10" fmla="*/ 108979 h 136122"/>
              <a:gd name="connsiteX11" fmla="*/ 73047 w 361503"/>
              <a:gd name="connsiteY11" fmla="*/ 88341 h 136122"/>
              <a:gd name="connsiteX12" fmla="*/ 271485 w 361503"/>
              <a:gd name="connsiteY12" fmla="*/ 134379 h 136122"/>
              <a:gd name="connsiteX13" fmla="*/ 352447 w 361503"/>
              <a:gd name="connsiteY13" fmla="*/ 99454 h 136122"/>
              <a:gd name="connsiteX14" fmla="*/ 312760 w 361503"/>
              <a:gd name="connsiteY14" fmla="*/ 77229 h 136122"/>
              <a:gd name="connsiteX15" fmla="*/ 323872 w 361503"/>
              <a:gd name="connsiteY15" fmla="*/ 28016 h 136122"/>
              <a:gd name="connsiteX16" fmla="*/ 150835 w 361503"/>
              <a:gd name="connsiteY16" fmla="*/ 8966 h 136122"/>
              <a:gd name="connsiteX17" fmla="*/ 74635 w 361503"/>
              <a:gd name="connsiteY17" fmla="*/ 1029 h 136122"/>
              <a:gd name="connsiteX18" fmla="*/ 22 w 361503"/>
              <a:gd name="connsiteY18" fmla="*/ 59766 h 13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1503" h="136122">
                <a:moveTo>
                  <a:pt x="22" y="59766"/>
                </a:moveTo>
                <a:cubicBezTo>
                  <a:pt x="-1301" y="68762"/>
                  <a:pt x="57172" y="60031"/>
                  <a:pt x="66697" y="55004"/>
                </a:cubicBezTo>
                <a:cubicBezTo>
                  <a:pt x="76222" y="49977"/>
                  <a:pt x="48970" y="35689"/>
                  <a:pt x="57172" y="29604"/>
                </a:cubicBezTo>
                <a:cubicBezTo>
                  <a:pt x="65374" y="23518"/>
                  <a:pt x="88393" y="19020"/>
                  <a:pt x="115910" y="18491"/>
                </a:cubicBezTo>
                <a:cubicBezTo>
                  <a:pt x="143427" y="17962"/>
                  <a:pt x="184966" y="24312"/>
                  <a:pt x="222272" y="26429"/>
                </a:cubicBezTo>
                <a:cubicBezTo>
                  <a:pt x="259578" y="28546"/>
                  <a:pt x="328105" y="26164"/>
                  <a:pt x="339747" y="31191"/>
                </a:cubicBezTo>
                <a:cubicBezTo>
                  <a:pt x="351389" y="36218"/>
                  <a:pt x="289212" y="47331"/>
                  <a:pt x="292122" y="56591"/>
                </a:cubicBezTo>
                <a:cubicBezTo>
                  <a:pt x="295032" y="65851"/>
                  <a:pt x="349273" y="76435"/>
                  <a:pt x="357210" y="86754"/>
                </a:cubicBezTo>
                <a:cubicBezTo>
                  <a:pt x="365147" y="97073"/>
                  <a:pt x="363559" y="110302"/>
                  <a:pt x="339747" y="118504"/>
                </a:cubicBezTo>
                <a:cubicBezTo>
                  <a:pt x="315935" y="126706"/>
                  <a:pt x="252964" y="137553"/>
                  <a:pt x="214335" y="135966"/>
                </a:cubicBezTo>
                <a:cubicBezTo>
                  <a:pt x="175706" y="134379"/>
                  <a:pt x="131520" y="116916"/>
                  <a:pt x="107972" y="108979"/>
                </a:cubicBezTo>
                <a:cubicBezTo>
                  <a:pt x="84424" y="101042"/>
                  <a:pt x="45795" y="84108"/>
                  <a:pt x="73047" y="88341"/>
                </a:cubicBezTo>
                <a:cubicBezTo>
                  <a:pt x="100299" y="92574"/>
                  <a:pt x="224918" y="132527"/>
                  <a:pt x="271485" y="134379"/>
                </a:cubicBezTo>
                <a:cubicBezTo>
                  <a:pt x="318052" y="136231"/>
                  <a:pt x="345568" y="108979"/>
                  <a:pt x="352447" y="99454"/>
                </a:cubicBezTo>
                <a:cubicBezTo>
                  <a:pt x="359326" y="89929"/>
                  <a:pt x="317522" y="89135"/>
                  <a:pt x="312760" y="77229"/>
                </a:cubicBezTo>
                <a:cubicBezTo>
                  <a:pt x="307998" y="65323"/>
                  <a:pt x="350859" y="39393"/>
                  <a:pt x="323872" y="28016"/>
                </a:cubicBezTo>
                <a:cubicBezTo>
                  <a:pt x="296885" y="16639"/>
                  <a:pt x="150835" y="8966"/>
                  <a:pt x="150835" y="8966"/>
                </a:cubicBezTo>
                <a:cubicBezTo>
                  <a:pt x="109296" y="4468"/>
                  <a:pt x="93420" y="-2675"/>
                  <a:pt x="74635" y="1029"/>
                </a:cubicBezTo>
                <a:cubicBezTo>
                  <a:pt x="55850" y="4733"/>
                  <a:pt x="1345" y="50770"/>
                  <a:pt x="22" y="5976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A663B42E-609D-4403-B1F5-D7ADCA2CBD2B}"/>
              </a:ext>
            </a:extLst>
          </p:cNvPr>
          <p:cNvSpPr/>
          <p:nvPr/>
        </p:nvSpPr>
        <p:spPr>
          <a:xfrm>
            <a:off x="7326935" y="3361174"/>
            <a:ext cx="151789" cy="206020"/>
          </a:xfrm>
          <a:custGeom>
            <a:avLst/>
            <a:gdLst>
              <a:gd name="connsiteX0" fmla="*/ 965 w 151789"/>
              <a:gd name="connsiteY0" fmla="*/ 1151 h 206020"/>
              <a:gd name="connsiteX1" fmla="*/ 7315 w 151789"/>
              <a:gd name="connsiteY1" fmla="*/ 83701 h 206020"/>
              <a:gd name="connsiteX2" fmla="*/ 20015 w 151789"/>
              <a:gd name="connsiteY2" fmla="*/ 169426 h 206020"/>
              <a:gd name="connsiteX3" fmla="*/ 129553 w 151789"/>
              <a:gd name="connsiteY3" fmla="*/ 188476 h 206020"/>
              <a:gd name="connsiteX4" fmla="*/ 108915 w 151789"/>
              <a:gd name="connsiteY4" fmla="*/ 191651 h 206020"/>
              <a:gd name="connsiteX5" fmla="*/ 35890 w 151789"/>
              <a:gd name="connsiteY5" fmla="*/ 205939 h 206020"/>
              <a:gd name="connsiteX6" fmla="*/ 151778 w 151789"/>
              <a:gd name="connsiteY6" fmla="*/ 194826 h 206020"/>
              <a:gd name="connsiteX7" fmla="*/ 27953 w 151789"/>
              <a:gd name="connsiteY7" fmla="*/ 147201 h 206020"/>
              <a:gd name="connsiteX8" fmla="*/ 965 w 151789"/>
              <a:gd name="connsiteY8" fmla="*/ 1151 h 2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89" h="206020">
                <a:moveTo>
                  <a:pt x="965" y="1151"/>
                </a:moveTo>
                <a:cubicBezTo>
                  <a:pt x="-2475" y="-9432"/>
                  <a:pt x="4140" y="55655"/>
                  <a:pt x="7315" y="83701"/>
                </a:cubicBezTo>
                <a:cubicBezTo>
                  <a:pt x="10490" y="111747"/>
                  <a:pt x="-358" y="151964"/>
                  <a:pt x="20015" y="169426"/>
                </a:cubicBezTo>
                <a:cubicBezTo>
                  <a:pt x="40388" y="186889"/>
                  <a:pt x="114736" y="184772"/>
                  <a:pt x="129553" y="188476"/>
                </a:cubicBezTo>
                <a:cubicBezTo>
                  <a:pt x="144370" y="192180"/>
                  <a:pt x="108915" y="191651"/>
                  <a:pt x="108915" y="191651"/>
                </a:cubicBezTo>
                <a:cubicBezTo>
                  <a:pt x="93305" y="194562"/>
                  <a:pt x="28746" y="205410"/>
                  <a:pt x="35890" y="205939"/>
                </a:cubicBezTo>
                <a:cubicBezTo>
                  <a:pt x="43034" y="206468"/>
                  <a:pt x="153101" y="204616"/>
                  <a:pt x="151778" y="194826"/>
                </a:cubicBezTo>
                <a:cubicBezTo>
                  <a:pt x="150455" y="185036"/>
                  <a:pt x="53882" y="177099"/>
                  <a:pt x="27953" y="147201"/>
                </a:cubicBezTo>
                <a:cubicBezTo>
                  <a:pt x="2024" y="117303"/>
                  <a:pt x="4405" y="11734"/>
                  <a:pt x="965" y="11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FDB84329-74B9-4A6F-AA03-B552250F4612}"/>
              </a:ext>
            </a:extLst>
          </p:cNvPr>
          <p:cNvSpPr/>
          <p:nvPr/>
        </p:nvSpPr>
        <p:spPr>
          <a:xfrm>
            <a:off x="7435587" y="3561012"/>
            <a:ext cx="30666" cy="498377"/>
          </a:xfrm>
          <a:custGeom>
            <a:avLst/>
            <a:gdLst>
              <a:gd name="connsiteX0" fmla="*/ 30426 w 30666"/>
              <a:gd name="connsiteY0" fmla="*/ 2926 h 498377"/>
              <a:gd name="connsiteX1" fmla="*/ 28838 w 30666"/>
              <a:gd name="connsiteY1" fmla="*/ 150563 h 498377"/>
              <a:gd name="connsiteX2" fmla="*/ 19313 w 30666"/>
              <a:gd name="connsiteY2" fmla="*/ 161676 h 498377"/>
              <a:gd name="connsiteX3" fmla="*/ 263 w 30666"/>
              <a:gd name="connsiteY3" fmla="*/ 183901 h 498377"/>
              <a:gd name="connsiteX4" fmla="*/ 8201 w 30666"/>
              <a:gd name="connsiteY4" fmla="*/ 498226 h 498377"/>
              <a:gd name="connsiteX5" fmla="*/ 8201 w 30666"/>
              <a:gd name="connsiteY5" fmla="*/ 139451 h 498377"/>
              <a:gd name="connsiteX6" fmla="*/ 25663 w 30666"/>
              <a:gd name="connsiteY6" fmla="*/ 58488 h 498377"/>
              <a:gd name="connsiteX7" fmla="*/ 30426 w 30666"/>
              <a:gd name="connsiteY7" fmla="*/ 2926 h 49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66" h="498377">
                <a:moveTo>
                  <a:pt x="30426" y="2926"/>
                </a:moveTo>
                <a:cubicBezTo>
                  <a:pt x="30955" y="18272"/>
                  <a:pt x="30690" y="124105"/>
                  <a:pt x="28838" y="150563"/>
                </a:cubicBezTo>
                <a:cubicBezTo>
                  <a:pt x="26986" y="177021"/>
                  <a:pt x="19313" y="161676"/>
                  <a:pt x="19313" y="161676"/>
                </a:cubicBezTo>
                <a:cubicBezTo>
                  <a:pt x="14550" y="167232"/>
                  <a:pt x="2115" y="127809"/>
                  <a:pt x="263" y="183901"/>
                </a:cubicBezTo>
                <a:cubicBezTo>
                  <a:pt x="-1589" y="239993"/>
                  <a:pt x="6878" y="505634"/>
                  <a:pt x="8201" y="498226"/>
                </a:cubicBezTo>
                <a:cubicBezTo>
                  <a:pt x="9524" y="490818"/>
                  <a:pt x="5291" y="212741"/>
                  <a:pt x="8201" y="139451"/>
                </a:cubicBezTo>
                <a:cubicBezTo>
                  <a:pt x="11111" y="66161"/>
                  <a:pt x="22753" y="80448"/>
                  <a:pt x="25663" y="58488"/>
                </a:cubicBezTo>
                <a:cubicBezTo>
                  <a:pt x="28573" y="36528"/>
                  <a:pt x="29897" y="-12420"/>
                  <a:pt x="30426" y="29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C19F939A-E76A-4108-855B-FCFCD89EA9FC}"/>
              </a:ext>
            </a:extLst>
          </p:cNvPr>
          <p:cNvSpPr/>
          <p:nvPr/>
        </p:nvSpPr>
        <p:spPr>
          <a:xfrm>
            <a:off x="7414672" y="4039177"/>
            <a:ext cx="31822" cy="1231378"/>
          </a:xfrm>
          <a:custGeom>
            <a:avLst/>
            <a:gdLst>
              <a:gd name="connsiteX0" fmla="*/ 31761 w 31822"/>
              <a:gd name="connsiteY0" fmla="*/ 1540 h 1231378"/>
              <a:gd name="connsiteX1" fmla="*/ 8478 w 31822"/>
              <a:gd name="connsiteY1" fmla="*/ 854556 h 1231378"/>
              <a:gd name="connsiteX2" fmla="*/ 23295 w 31822"/>
              <a:gd name="connsiteY2" fmla="*/ 1195340 h 1231378"/>
              <a:gd name="connsiteX3" fmla="*/ 11 w 31822"/>
              <a:gd name="connsiteY3" fmla="*/ 1085273 h 1231378"/>
              <a:gd name="connsiteX4" fmla="*/ 31761 w 31822"/>
              <a:gd name="connsiteY4" fmla="*/ 1540 h 123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22" h="1231378">
                <a:moveTo>
                  <a:pt x="31761" y="1540"/>
                </a:moveTo>
                <a:cubicBezTo>
                  <a:pt x="33172" y="-36913"/>
                  <a:pt x="9889" y="655589"/>
                  <a:pt x="8478" y="854556"/>
                </a:cubicBezTo>
                <a:cubicBezTo>
                  <a:pt x="7067" y="1053523"/>
                  <a:pt x="24706" y="1156887"/>
                  <a:pt x="23295" y="1195340"/>
                </a:cubicBezTo>
                <a:cubicBezTo>
                  <a:pt x="21884" y="1233793"/>
                  <a:pt x="717" y="1286004"/>
                  <a:pt x="11" y="1085273"/>
                </a:cubicBezTo>
                <a:cubicBezTo>
                  <a:pt x="-695" y="884542"/>
                  <a:pt x="30350" y="39993"/>
                  <a:pt x="31761" y="15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FA217915-5100-4877-9BDF-A07D8537E483}"/>
              </a:ext>
            </a:extLst>
          </p:cNvPr>
          <p:cNvSpPr/>
          <p:nvPr/>
        </p:nvSpPr>
        <p:spPr>
          <a:xfrm>
            <a:off x="7379037" y="5248707"/>
            <a:ext cx="48485" cy="1044116"/>
          </a:xfrm>
          <a:custGeom>
            <a:avLst/>
            <a:gdLst>
              <a:gd name="connsiteX0" fmla="*/ 48346 w 48485"/>
              <a:gd name="connsiteY0" fmla="*/ 626 h 1044116"/>
              <a:gd name="connsiteX1" fmla="*/ 1780 w 48485"/>
              <a:gd name="connsiteY1" fmla="*/ 788026 h 1044116"/>
              <a:gd name="connsiteX2" fmla="*/ 12363 w 48485"/>
              <a:gd name="connsiteY2" fmla="*/ 953126 h 1044116"/>
              <a:gd name="connsiteX3" fmla="*/ 37763 w 48485"/>
              <a:gd name="connsiteY3" fmla="*/ 1033560 h 1044116"/>
              <a:gd name="connsiteX4" fmla="*/ 16596 w 48485"/>
              <a:gd name="connsiteY4" fmla="*/ 929843 h 1044116"/>
              <a:gd name="connsiteX5" fmla="*/ 48346 w 48485"/>
              <a:gd name="connsiteY5" fmla="*/ 626 h 104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85" h="1044116">
                <a:moveTo>
                  <a:pt x="48346" y="626"/>
                </a:moveTo>
                <a:cubicBezTo>
                  <a:pt x="45877" y="-23010"/>
                  <a:pt x="7777" y="629276"/>
                  <a:pt x="1780" y="788026"/>
                </a:cubicBezTo>
                <a:cubicBezTo>
                  <a:pt x="-4217" y="946776"/>
                  <a:pt x="6366" y="912204"/>
                  <a:pt x="12363" y="953126"/>
                </a:cubicBezTo>
                <a:cubicBezTo>
                  <a:pt x="18360" y="994048"/>
                  <a:pt x="37058" y="1037440"/>
                  <a:pt x="37763" y="1033560"/>
                </a:cubicBezTo>
                <a:cubicBezTo>
                  <a:pt x="38468" y="1029680"/>
                  <a:pt x="13421" y="1098118"/>
                  <a:pt x="16596" y="929843"/>
                </a:cubicBezTo>
                <a:cubicBezTo>
                  <a:pt x="19771" y="761568"/>
                  <a:pt x="50815" y="24262"/>
                  <a:pt x="48346" y="6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99949B06-5A16-4B9D-ACDF-CAD129AFEC93}"/>
              </a:ext>
            </a:extLst>
          </p:cNvPr>
          <p:cNvSpPr/>
          <p:nvPr/>
        </p:nvSpPr>
        <p:spPr>
          <a:xfrm>
            <a:off x="7306708" y="6279939"/>
            <a:ext cx="157108" cy="1039497"/>
          </a:xfrm>
          <a:custGeom>
            <a:avLst/>
            <a:gdLst>
              <a:gd name="connsiteX0" fmla="*/ 101625 w 157108"/>
              <a:gd name="connsiteY0" fmla="*/ 8678 h 1039497"/>
              <a:gd name="connsiteX1" fmla="*/ 116442 w 157108"/>
              <a:gd name="connsiteY1" fmla="*/ 294428 h 1039497"/>
              <a:gd name="connsiteX2" fmla="*/ 112209 w 157108"/>
              <a:gd name="connsiteY2" fmla="*/ 533611 h 1039497"/>
              <a:gd name="connsiteX3" fmla="*/ 156659 w 157108"/>
              <a:gd name="connsiteY3" fmla="*/ 626744 h 1039497"/>
              <a:gd name="connsiteX4" fmla="*/ 80459 w 157108"/>
              <a:gd name="connsiteY4" fmla="*/ 709294 h 1039497"/>
              <a:gd name="connsiteX5" fmla="*/ 91042 w 157108"/>
              <a:gd name="connsiteY5" fmla="*/ 848994 h 1039497"/>
              <a:gd name="connsiteX6" fmla="*/ 103742 w 157108"/>
              <a:gd name="connsiteY6" fmla="*/ 942128 h 1039497"/>
              <a:gd name="connsiteX7" fmla="*/ 25 w 157108"/>
              <a:gd name="connsiteY7" fmla="*/ 1039494 h 1039497"/>
              <a:gd name="connsiteX8" fmla="*/ 114325 w 157108"/>
              <a:gd name="connsiteY8" fmla="*/ 944244 h 1039497"/>
              <a:gd name="connsiteX9" fmla="*/ 103742 w 157108"/>
              <a:gd name="connsiteY9" fmla="*/ 647911 h 1039497"/>
              <a:gd name="connsiteX10" fmla="*/ 101625 w 157108"/>
              <a:gd name="connsiteY10" fmla="*/ 8678 h 10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108" h="1039497">
                <a:moveTo>
                  <a:pt x="101625" y="8678"/>
                </a:moveTo>
                <a:cubicBezTo>
                  <a:pt x="103742" y="-50236"/>
                  <a:pt x="114678" y="206939"/>
                  <a:pt x="116442" y="294428"/>
                </a:cubicBezTo>
                <a:cubicBezTo>
                  <a:pt x="118206" y="381917"/>
                  <a:pt x="105506" y="478225"/>
                  <a:pt x="112209" y="533611"/>
                </a:cubicBezTo>
                <a:cubicBezTo>
                  <a:pt x="118912" y="588997"/>
                  <a:pt x="161951" y="597464"/>
                  <a:pt x="156659" y="626744"/>
                </a:cubicBezTo>
                <a:cubicBezTo>
                  <a:pt x="151367" y="656024"/>
                  <a:pt x="91395" y="672252"/>
                  <a:pt x="80459" y="709294"/>
                </a:cubicBezTo>
                <a:cubicBezTo>
                  <a:pt x="69523" y="746336"/>
                  <a:pt x="87161" y="810188"/>
                  <a:pt x="91042" y="848994"/>
                </a:cubicBezTo>
                <a:cubicBezTo>
                  <a:pt x="94922" y="887800"/>
                  <a:pt x="118911" y="910378"/>
                  <a:pt x="103742" y="942128"/>
                </a:cubicBezTo>
                <a:cubicBezTo>
                  <a:pt x="88573" y="973878"/>
                  <a:pt x="-1739" y="1039141"/>
                  <a:pt x="25" y="1039494"/>
                </a:cubicBezTo>
                <a:cubicBezTo>
                  <a:pt x="1789" y="1039847"/>
                  <a:pt x="97039" y="1009508"/>
                  <a:pt x="114325" y="944244"/>
                </a:cubicBezTo>
                <a:cubicBezTo>
                  <a:pt x="131611" y="878980"/>
                  <a:pt x="105859" y="807014"/>
                  <a:pt x="103742" y="647911"/>
                </a:cubicBezTo>
                <a:cubicBezTo>
                  <a:pt x="101625" y="488808"/>
                  <a:pt x="99508" y="67592"/>
                  <a:pt x="101625" y="86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8F4FEFD7-BD8A-4FF6-A71D-4D029CECC3F2}"/>
              </a:ext>
            </a:extLst>
          </p:cNvPr>
          <p:cNvSpPr/>
          <p:nvPr/>
        </p:nvSpPr>
        <p:spPr>
          <a:xfrm>
            <a:off x="6893654" y="7304599"/>
            <a:ext cx="469060" cy="173756"/>
          </a:xfrm>
          <a:custGeom>
            <a:avLst/>
            <a:gdLst>
              <a:gd name="connsiteX0" fmla="*/ 6679 w 469060"/>
              <a:gd name="connsiteY0" fmla="*/ 173584 h 173756"/>
              <a:gd name="connsiteX1" fmla="*/ 154846 w 469060"/>
              <a:gd name="connsiteY1" fmla="*/ 80451 h 173756"/>
              <a:gd name="connsiteX2" fmla="*/ 264913 w 469060"/>
              <a:gd name="connsiteY2" fmla="*/ 76218 h 173756"/>
              <a:gd name="connsiteX3" fmla="*/ 328413 w 469060"/>
              <a:gd name="connsiteY3" fmla="*/ 31768 h 173756"/>
              <a:gd name="connsiteX4" fmla="*/ 468113 w 469060"/>
              <a:gd name="connsiteY4" fmla="*/ 18 h 173756"/>
              <a:gd name="connsiteX5" fmla="*/ 252213 w 469060"/>
              <a:gd name="connsiteY5" fmla="*/ 36001 h 173756"/>
              <a:gd name="connsiteX6" fmla="*/ 53246 w 469060"/>
              <a:gd name="connsiteY6" fmla="*/ 101618 h 173756"/>
              <a:gd name="connsiteX7" fmla="*/ 6679 w 469060"/>
              <a:gd name="connsiteY7" fmla="*/ 173584 h 17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060" h="173756">
                <a:moveTo>
                  <a:pt x="6679" y="173584"/>
                </a:moveTo>
                <a:cubicBezTo>
                  <a:pt x="23612" y="170056"/>
                  <a:pt x="111807" y="96679"/>
                  <a:pt x="154846" y="80451"/>
                </a:cubicBezTo>
                <a:cubicBezTo>
                  <a:pt x="197885" y="64223"/>
                  <a:pt x="235985" y="84332"/>
                  <a:pt x="264913" y="76218"/>
                </a:cubicBezTo>
                <a:cubicBezTo>
                  <a:pt x="293841" y="68104"/>
                  <a:pt x="294546" y="44468"/>
                  <a:pt x="328413" y="31768"/>
                </a:cubicBezTo>
                <a:cubicBezTo>
                  <a:pt x="362280" y="19068"/>
                  <a:pt x="480813" y="-687"/>
                  <a:pt x="468113" y="18"/>
                </a:cubicBezTo>
                <a:cubicBezTo>
                  <a:pt x="455413" y="723"/>
                  <a:pt x="321357" y="19068"/>
                  <a:pt x="252213" y="36001"/>
                </a:cubicBezTo>
                <a:cubicBezTo>
                  <a:pt x="183069" y="52934"/>
                  <a:pt x="101577" y="77629"/>
                  <a:pt x="53246" y="101618"/>
                </a:cubicBezTo>
                <a:cubicBezTo>
                  <a:pt x="4915" y="125607"/>
                  <a:pt x="-10254" y="177112"/>
                  <a:pt x="6679" y="17358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2E3D389B-0EF4-4FFE-A5C4-0BA8F825C2DC}"/>
              </a:ext>
            </a:extLst>
          </p:cNvPr>
          <p:cNvSpPr/>
          <p:nvPr/>
        </p:nvSpPr>
        <p:spPr>
          <a:xfrm>
            <a:off x="7269857" y="7317276"/>
            <a:ext cx="47821" cy="205864"/>
          </a:xfrm>
          <a:custGeom>
            <a:avLst/>
            <a:gdLst>
              <a:gd name="connsiteX0" fmla="*/ 47460 w 47821"/>
              <a:gd name="connsiteY0" fmla="*/ 41 h 205864"/>
              <a:gd name="connsiteX1" fmla="*/ 893 w 47821"/>
              <a:gd name="connsiteY1" fmla="*/ 76241 h 205864"/>
              <a:gd name="connsiteX2" fmla="*/ 17826 w 47821"/>
              <a:gd name="connsiteY2" fmla="*/ 175724 h 205864"/>
              <a:gd name="connsiteX3" fmla="*/ 30526 w 47821"/>
              <a:gd name="connsiteY3" fmla="*/ 199007 h 205864"/>
              <a:gd name="connsiteX4" fmla="*/ 22060 w 47821"/>
              <a:gd name="connsiteY4" fmla="*/ 67774 h 205864"/>
              <a:gd name="connsiteX5" fmla="*/ 47460 w 47821"/>
              <a:gd name="connsiteY5" fmla="*/ 41 h 20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21" h="205864">
                <a:moveTo>
                  <a:pt x="47460" y="41"/>
                </a:moveTo>
                <a:cubicBezTo>
                  <a:pt x="43932" y="1452"/>
                  <a:pt x="5832" y="46961"/>
                  <a:pt x="893" y="76241"/>
                </a:cubicBezTo>
                <a:cubicBezTo>
                  <a:pt x="-4046" y="105521"/>
                  <a:pt x="12887" y="155263"/>
                  <a:pt x="17826" y="175724"/>
                </a:cubicBezTo>
                <a:cubicBezTo>
                  <a:pt x="22765" y="196185"/>
                  <a:pt x="29820" y="216999"/>
                  <a:pt x="30526" y="199007"/>
                </a:cubicBezTo>
                <a:cubicBezTo>
                  <a:pt x="31232" y="181015"/>
                  <a:pt x="16415" y="102346"/>
                  <a:pt x="22060" y="67774"/>
                </a:cubicBezTo>
                <a:cubicBezTo>
                  <a:pt x="27704" y="33202"/>
                  <a:pt x="50988" y="-1370"/>
                  <a:pt x="47460" y="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67E3B824-D43B-40EC-8D9C-59DA4ED7D670}"/>
              </a:ext>
            </a:extLst>
          </p:cNvPr>
          <p:cNvSpPr/>
          <p:nvPr/>
        </p:nvSpPr>
        <p:spPr>
          <a:xfrm>
            <a:off x="7037883" y="7384880"/>
            <a:ext cx="251021" cy="184747"/>
          </a:xfrm>
          <a:custGeom>
            <a:avLst/>
            <a:gdLst>
              <a:gd name="connsiteX0" fmla="*/ 34 w 251021"/>
              <a:gd name="connsiteY0" fmla="*/ 170 h 184747"/>
              <a:gd name="connsiteX1" fmla="*/ 23317 w 251021"/>
              <a:gd name="connsiteY1" fmla="*/ 72137 h 184747"/>
              <a:gd name="connsiteX2" fmla="*/ 82584 w 251021"/>
              <a:gd name="connsiteY2" fmla="*/ 99653 h 184747"/>
              <a:gd name="connsiteX3" fmla="*/ 131267 w 251021"/>
              <a:gd name="connsiteY3" fmla="*/ 154687 h 184747"/>
              <a:gd name="connsiteX4" fmla="*/ 220167 w 251021"/>
              <a:gd name="connsiteY4" fmla="*/ 184320 h 184747"/>
              <a:gd name="connsiteX5" fmla="*/ 247684 w 251021"/>
              <a:gd name="connsiteY5" fmla="*/ 133520 h 184747"/>
              <a:gd name="connsiteX6" fmla="*/ 152434 w 251021"/>
              <a:gd name="connsiteY6" fmla="*/ 171620 h 184747"/>
              <a:gd name="connsiteX7" fmla="*/ 78350 w 251021"/>
              <a:gd name="connsiteY7" fmla="*/ 86953 h 184747"/>
              <a:gd name="connsiteX8" fmla="*/ 27550 w 251021"/>
              <a:gd name="connsiteY8" fmla="*/ 53087 h 184747"/>
              <a:gd name="connsiteX9" fmla="*/ 34 w 251021"/>
              <a:gd name="connsiteY9" fmla="*/ 170 h 1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021" h="184747">
                <a:moveTo>
                  <a:pt x="34" y="170"/>
                </a:moveTo>
                <a:cubicBezTo>
                  <a:pt x="-671" y="3345"/>
                  <a:pt x="9559" y="55557"/>
                  <a:pt x="23317" y="72137"/>
                </a:cubicBezTo>
                <a:cubicBezTo>
                  <a:pt x="37075" y="88717"/>
                  <a:pt x="64592" y="85895"/>
                  <a:pt x="82584" y="99653"/>
                </a:cubicBezTo>
                <a:cubicBezTo>
                  <a:pt x="100576" y="113411"/>
                  <a:pt x="108337" y="140576"/>
                  <a:pt x="131267" y="154687"/>
                </a:cubicBezTo>
                <a:cubicBezTo>
                  <a:pt x="154197" y="168798"/>
                  <a:pt x="200764" y="187848"/>
                  <a:pt x="220167" y="184320"/>
                </a:cubicBezTo>
                <a:cubicBezTo>
                  <a:pt x="239570" y="180792"/>
                  <a:pt x="258973" y="135637"/>
                  <a:pt x="247684" y="133520"/>
                </a:cubicBezTo>
                <a:cubicBezTo>
                  <a:pt x="236395" y="131403"/>
                  <a:pt x="180656" y="179381"/>
                  <a:pt x="152434" y="171620"/>
                </a:cubicBezTo>
                <a:cubicBezTo>
                  <a:pt x="124212" y="163859"/>
                  <a:pt x="99164" y="106708"/>
                  <a:pt x="78350" y="86953"/>
                </a:cubicBezTo>
                <a:cubicBezTo>
                  <a:pt x="57536" y="67198"/>
                  <a:pt x="38839" y="67198"/>
                  <a:pt x="27550" y="53087"/>
                </a:cubicBezTo>
                <a:cubicBezTo>
                  <a:pt x="16261" y="38976"/>
                  <a:pt x="739" y="-3005"/>
                  <a:pt x="34" y="17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32B1638A-7000-4C2F-9357-38581733BC44}"/>
              </a:ext>
            </a:extLst>
          </p:cNvPr>
          <p:cNvSpPr/>
          <p:nvPr/>
        </p:nvSpPr>
        <p:spPr>
          <a:xfrm>
            <a:off x="7167033" y="7382735"/>
            <a:ext cx="112235" cy="25598"/>
          </a:xfrm>
          <a:custGeom>
            <a:avLst/>
            <a:gdLst>
              <a:gd name="connsiteX0" fmla="*/ 0 w 112235"/>
              <a:gd name="connsiteY0" fmla="*/ 25598 h 25598"/>
              <a:gd name="connsiteX1" fmla="*/ 112184 w 112235"/>
              <a:gd name="connsiteY1" fmla="*/ 198 h 25598"/>
              <a:gd name="connsiteX2" fmla="*/ 0 w 112235"/>
              <a:gd name="connsiteY2" fmla="*/ 25598 h 2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235" h="25598">
                <a:moveTo>
                  <a:pt x="0" y="25598"/>
                </a:moveTo>
                <a:cubicBezTo>
                  <a:pt x="0" y="25598"/>
                  <a:pt x="109362" y="3020"/>
                  <a:pt x="112184" y="198"/>
                </a:cubicBezTo>
                <a:cubicBezTo>
                  <a:pt x="115006" y="-2624"/>
                  <a:pt x="0" y="25598"/>
                  <a:pt x="0" y="2559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348D2F91-17A2-4702-9A72-7CA5185AA0F5}"/>
              </a:ext>
            </a:extLst>
          </p:cNvPr>
          <p:cNvSpPr/>
          <p:nvPr/>
        </p:nvSpPr>
        <p:spPr>
          <a:xfrm>
            <a:off x="7162723" y="7382872"/>
            <a:ext cx="118711" cy="151839"/>
          </a:xfrm>
          <a:custGeom>
            <a:avLst/>
            <a:gdLst>
              <a:gd name="connsiteX0" fmla="*/ 77 w 118711"/>
              <a:gd name="connsiteY0" fmla="*/ 2178 h 151839"/>
              <a:gd name="connsiteX1" fmla="*/ 31827 w 118711"/>
              <a:gd name="connsiteY1" fmla="*/ 124945 h 151839"/>
              <a:gd name="connsiteX2" fmla="*/ 118610 w 118711"/>
              <a:gd name="connsiteY2" fmla="*/ 150345 h 151839"/>
              <a:gd name="connsiteX3" fmla="*/ 48760 w 118711"/>
              <a:gd name="connsiteY3" fmla="*/ 97428 h 151839"/>
              <a:gd name="connsiteX4" fmla="*/ 23360 w 118711"/>
              <a:gd name="connsiteY4" fmla="*/ 50861 h 151839"/>
              <a:gd name="connsiteX5" fmla="*/ 77 w 118711"/>
              <a:gd name="connsiteY5" fmla="*/ 2178 h 15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11" h="151839">
                <a:moveTo>
                  <a:pt x="77" y="2178"/>
                </a:moveTo>
                <a:cubicBezTo>
                  <a:pt x="1488" y="14525"/>
                  <a:pt x="12072" y="100251"/>
                  <a:pt x="31827" y="124945"/>
                </a:cubicBezTo>
                <a:cubicBezTo>
                  <a:pt x="51582" y="149639"/>
                  <a:pt x="115788" y="154931"/>
                  <a:pt x="118610" y="150345"/>
                </a:cubicBezTo>
                <a:cubicBezTo>
                  <a:pt x="121432" y="145759"/>
                  <a:pt x="64635" y="114009"/>
                  <a:pt x="48760" y="97428"/>
                </a:cubicBezTo>
                <a:cubicBezTo>
                  <a:pt x="32885" y="80847"/>
                  <a:pt x="29710" y="68500"/>
                  <a:pt x="23360" y="50861"/>
                </a:cubicBezTo>
                <a:cubicBezTo>
                  <a:pt x="17010" y="33222"/>
                  <a:pt x="-1334" y="-10169"/>
                  <a:pt x="77" y="21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4C1F2C95-6295-492B-BE86-C7F6CC93C9CC}"/>
              </a:ext>
            </a:extLst>
          </p:cNvPr>
          <p:cNvSpPr/>
          <p:nvPr/>
        </p:nvSpPr>
        <p:spPr>
          <a:xfrm>
            <a:off x="6328833" y="3633871"/>
            <a:ext cx="492929" cy="2239659"/>
          </a:xfrm>
          <a:custGeom>
            <a:avLst/>
            <a:gdLst>
              <a:gd name="connsiteX0" fmla="*/ 461434 w 492929"/>
              <a:gd name="connsiteY0" fmla="*/ 2562 h 2239659"/>
              <a:gd name="connsiteX1" fmla="*/ 486834 w 492929"/>
              <a:gd name="connsiteY1" fmla="*/ 1611229 h 2239659"/>
              <a:gd name="connsiteX2" fmla="*/ 486834 w 492929"/>
              <a:gd name="connsiteY2" fmla="*/ 1966829 h 2239659"/>
              <a:gd name="connsiteX3" fmla="*/ 419100 w 492929"/>
              <a:gd name="connsiteY3" fmla="*/ 2055729 h 2239659"/>
              <a:gd name="connsiteX4" fmla="*/ 249767 w 492929"/>
              <a:gd name="connsiteY4" fmla="*/ 2114996 h 2239659"/>
              <a:gd name="connsiteX5" fmla="*/ 0 w 492929"/>
              <a:gd name="connsiteY5" fmla="*/ 2191196 h 2239659"/>
              <a:gd name="connsiteX6" fmla="*/ 440267 w 492929"/>
              <a:gd name="connsiteY6" fmla="*/ 2026096 h 2239659"/>
              <a:gd name="connsiteX7" fmla="*/ 461434 w 492929"/>
              <a:gd name="connsiteY7" fmla="*/ 2562 h 223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929" h="2239659">
                <a:moveTo>
                  <a:pt x="461434" y="2562"/>
                </a:moveTo>
                <a:cubicBezTo>
                  <a:pt x="469195" y="-66582"/>
                  <a:pt x="482601" y="1283851"/>
                  <a:pt x="486834" y="1611229"/>
                </a:cubicBezTo>
                <a:cubicBezTo>
                  <a:pt x="491067" y="1938607"/>
                  <a:pt x="498123" y="1892746"/>
                  <a:pt x="486834" y="1966829"/>
                </a:cubicBezTo>
                <a:cubicBezTo>
                  <a:pt x="475545" y="2040912"/>
                  <a:pt x="458611" y="2031035"/>
                  <a:pt x="419100" y="2055729"/>
                </a:cubicBezTo>
                <a:cubicBezTo>
                  <a:pt x="379589" y="2080423"/>
                  <a:pt x="319617" y="2092418"/>
                  <a:pt x="249767" y="2114996"/>
                </a:cubicBezTo>
                <a:cubicBezTo>
                  <a:pt x="179917" y="2137574"/>
                  <a:pt x="0" y="2191196"/>
                  <a:pt x="0" y="2191196"/>
                </a:cubicBezTo>
                <a:cubicBezTo>
                  <a:pt x="31750" y="2176379"/>
                  <a:pt x="360539" y="2388752"/>
                  <a:pt x="440267" y="2026096"/>
                </a:cubicBezTo>
                <a:cubicBezTo>
                  <a:pt x="519995" y="1663440"/>
                  <a:pt x="453673" y="71706"/>
                  <a:pt x="461434" y="256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787E1D3A-22ED-4183-A6E0-A14DC0E710E9}"/>
              </a:ext>
            </a:extLst>
          </p:cNvPr>
          <p:cNvSpPr/>
          <p:nvPr/>
        </p:nvSpPr>
        <p:spPr>
          <a:xfrm>
            <a:off x="6300175" y="5832493"/>
            <a:ext cx="126270" cy="559876"/>
          </a:xfrm>
          <a:custGeom>
            <a:avLst/>
            <a:gdLst>
              <a:gd name="connsiteX0" fmla="*/ 126025 w 126270"/>
              <a:gd name="connsiteY0" fmla="*/ 6332 h 559876"/>
              <a:gd name="connsiteX1" fmla="*/ 33950 w 126270"/>
              <a:gd name="connsiteY1" fmla="*/ 104757 h 559876"/>
              <a:gd name="connsiteX2" fmla="*/ 33950 w 126270"/>
              <a:gd name="connsiteY2" fmla="*/ 558782 h 559876"/>
              <a:gd name="connsiteX3" fmla="*/ 2200 w 126270"/>
              <a:gd name="connsiteY3" fmla="*/ 225407 h 559876"/>
              <a:gd name="connsiteX4" fmla="*/ 126025 w 126270"/>
              <a:gd name="connsiteY4" fmla="*/ 6332 h 55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70" h="559876">
                <a:moveTo>
                  <a:pt x="126025" y="6332"/>
                </a:moveTo>
                <a:cubicBezTo>
                  <a:pt x="131317" y="-13776"/>
                  <a:pt x="49296" y="12682"/>
                  <a:pt x="33950" y="104757"/>
                </a:cubicBezTo>
                <a:cubicBezTo>
                  <a:pt x="18604" y="196832"/>
                  <a:pt x="39242" y="538674"/>
                  <a:pt x="33950" y="558782"/>
                </a:cubicBezTo>
                <a:cubicBezTo>
                  <a:pt x="28658" y="578890"/>
                  <a:pt x="-9442" y="316424"/>
                  <a:pt x="2200" y="225407"/>
                </a:cubicBezTo>
                <a:cubicBezTo>
                  <a:pt x="13842" y="134390"/>
                  <a:pt x="120733" y="26440"/>
                  <a:pt x="126025" y="63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4FE5AEDE-FE9A-4891-BEAB-8E2CF7177220}"/>
              </a:ext>
            </a:extLst>
          </p:cNvPr>
          <p:cNvSpPr/>
          <p:nvPr/>
        </p:nvSpPr>
        <p:spPr>
          <a:xfrm>
            <a:off x="6259128" y="5808028"/>
            <a:ext cx="186161" cy="599135"/>
          </a:xfrm>
          <a:custGeom>
            <a:avLst/>
            <a:gdLst>
              <a:gd name="connsiteX0" fmla="*/ 186122 w 186161"/>
              <a:gd name="connsiteY0" fmla="*/ 2222 h 599135"/>
              <a:gd name="connsiteX1" fmla="*/ 11497 w 186161"/>
              <a:gd name="connsiteY1" fmla="*/ 84772 h 599135"/>
              <a:gd name="connsiteX2" fmla="*/ 17847 w 186161"/>
              <a:gd name="connsiteY2" fmla="*/ 599122 h 599135"/>
              <a:gd name="connsiteX3" fmla="*/ 27372 w 186161"/>
              <a:gd name="connsiteY3" fmla="*/ 100647 h 599135"/>
              <a:gd name="connsiteX4" fmla="*/ 186122 w 186161"/>
              <a:gd name="connsiteY4" fmla="*/ 2222 h 5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61" h="599135">
                <a:moveTo>
                  <a:pt x="186122" y="2222"/>
                </a:moveTo>
                <a:cubicBezTo>
                  <a:pt x="183476" y="-424"/>
                  <a:pt x="39543" y="-14711"/>
                  <a:pt x="11497" y="84772"/>
                </a:cubicBezTo>
                <a:cubicBezTo>
                  <a:pt x="-16549" y="184255"/>
                  <a:pt x="15201" y="596476"/>
                  <a:pt x="17847" y="599122"/>
                </a:cubicBezTo>
                <a:cubicBezTo>
                  <a:pt x="20493" y="601768"/>
                  <a:pt x="-3849" y="202247"/>
                  <a:pt x="27372" y="100647"/>
                </a:cubicBezTo>
                <a:cubicBezTo>
                  <a:pt x="58593" y="-953"/>
                  <a:pt x="188768" y="4868"/>
                  <a:pt x="186122" y="222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5A8AE91D-6ACD-4510-BD1A-853588A0F97C}"/>
              </a:ext>
            </a:extLst>
          </p:cNvPr>
          <p:cNvSpPr/>
          <p:nvPr/>
        </p:nvSpPr>
        <p:spPr>
          <a:xfrm>
            <a:off x="7088179" y="3628815"/>
            <a:ext cx="90838" cy="1025025"/>
          </a:xfrm>
          <a:custGeom>
            <a:avLst/>
            <a:gdLst>
              <a:gd name="connsiteX0" fmla="*/ 90496 w 90838"/>
              <a:gd name="connsiteY0" fmla="*/ 19260 h 1025025"/>
              <a:gd name="connsiteX1" fmla="*/ 1596 w 90838"/>
              <a:gd name="connsiteY1" fmla="*/ 117685 h 1025025"/>
              <a:gd name="connsiteX2" fmla="*/ 33346 w 90838"/>
              <a:gd name="connsiteY2" fmla="*/ 841585 h 1025025"/>
              <a:gd name="connsiteX3" fmla="*/ 33346 w 90838"/>
              <a:gd name="connsiteY3" fmla="*/ 940010 h 1025025"/>
              <a:gd name="connsiteX4" fmla="*/ 20646 w 90838"/>
              <a:gd name="connsiteY4" fmla="*/ 1009860 h 1025025"/>
              <a:gd name="connsiteX5" fmla="*/ 52396 w 90838"/>
              <a:gd name="connsiteY5" fmla="*/ 632035 h 1025025"/>
              <a:gd name="connsiteX6" fmla="*/ 33346 w 90838"/>
              <a:gd name="connsiteY6" fmla="*/ 63710 h 1025025"/>
              <a:gd name="connsiteX7" fmla="*/ 90496 w 90838"/>
              <a:gd name="connsiteY7" fmla="*/ 19260 h 102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38" h="1025025">
                <a:moveTo>
                  <a:pt x="90496" y="19260"/>
                </a:moveTo>
                <a:cubicBezTo>
                  <a:pt x="85204" y="28256"/>
                  <a:pt x="11121" y="-19369"/>
                  <a:pt x="1596" y="117685"/>
                </a:cubicBezTo>
                <a:cubicBezTo>
                  <a:pt x="-7929" y="254739"/>
                  <a:pt x="28054" y="704531"/>
                  <a:pt x="33346" y="841585"/>
                </a:cubicBezTo>
                <a:cubicBezTo>
                  <a:pt x="38638" y="978639"/>
                  <a:pt x="35463" y="911964"/>
                  <a:pt x="33346" y="940010"/>
                </a:cubicBezTo>
                <a:cubicBezTo>
                  <a:pt x="31229" y="968056"/>
                  <a:pt x="17471" y="1061189"/>
                  <a:pt x="20646" y="1009860"/>
                </a:cubicBezTo>
                <a:cubicBezTo>
                  <a:pt x="23821" y="958531"/>
                  <a:pt x="50279" y="789727"/>
                  <a:pt x="52396" y="632035"/>
                </a:cubicBezTo>
                <a:cubicBezTo>
                  <a:pt x="54513" y="474343"/>
                  <a:pt x="28583" y="165310"/>
                  <a:pt x="33346" y="63710"/>
                </a:cubicBezTo>
                <a:cubicBezTo>
                  <a:pt x="38108" y="-37890"/>
                  <a:pt x="95788" y="10264"/>
                  <a:pt x="90496" y="1926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519CDD54-554F-4C2B-9D2C-E4B5EF6AB82E}"/>
              </a:ext>
            </a:extLst>
          </p:cNvPr>
          <p:cNvSpPr/>
          <p:nvPr/>
        </p:nvSpPr>
        <p:spPr>
          <a:xfrm>
            <a:off x="7000520" y="4575104"/>
            <a:ext cx="395076" cy="1130759"/>
          </a:xfrm>
          <a:custGeom>
            <a:avLst/>
            <a:gdLst>
              <a:gd name="connsiteX0" fmla="*/ 355 w 395076"/>
              <a:gd name="connsiteY0" fmla="*/ 71 h 1130759"/>
              <a:gd name="connsiteX1" fmla="*/ 35280 w 395076"/>
              <a:gd name="connsiteY1" fmla="*/ 914471 h 1130759"/>
              <a:gd name="connsiteX2" fmla="*/ 152755 w 395076"/>
              <a:gd name="connsiteY2" fmla="*/ 1082746 h 1130759"/>
              <a:gd name="connsiteX3" fmla="*/ 394055 w 395076"/>
              <a:gd name="connsiteY3" fmla="*/ 1124021 h 1130759"/>
              <a:gd name="connsiteX4" fmla="*/ 51155 w 395076"/>
              <a:gd name="connsiteY4" fmla="*/ 965271 h 1130759"/>
              <a:gd name="connsiteX5" fmla="*/ 355 w 395076"/>
              <a:gd name="connsiteY5" fmla="*/ 71 h 113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76" h="1130759">
                <a:moveTo>
                  <a:pt x="355" y="71"/>
                </a:moveTo>
                <a:cubicBezTo>
                  <a:pt x="-2291" y="-8396"/>
                  <a:pt x="9880" y="734025"/>
                  <a:pt x="35280" y="914471"/>
                </a:cubicBezTo>
                <a:cubicBezTo>
                  <a:pt x="60680" y="1094917"/>
                  <a:pt x="92959" y="1047821"/>
                  <a:pt x="152755" y="1082746"/>
                </a:cubicBezTo>
                <a:cubicBezTo>
                  <a:pt x="212551" y="1117671"/>
                  <a:pt x="410988" y="1143600"/>
                  <a:pt x="394055" y="1124021"/>
                </a:cubicBezTo>
                <a:cubicBezTo>
                  <a:pt x="377122" y="1104442"/>
                  <a:pt x="113597" y="1156829"/>
                  <a:pt x="51155" y="965271"/>
                </a:cubicBezTo>
                <a:cubicBezTo>
                  <a:pt x="-11287" y="773713"/>
                  <a:pt x="3001" y="8538"/>
                  <a:pt x="355" y="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687728A6-8832-4926-9DB9-6E716AD8154B}"/>
              </a:ext>
            </a:extLst>
          </p:cNvPr>
          <p:cNvSpPr/>
          <p:nvPr/>
        </p:nvSpPr>
        <p:spPr>
          <a:xfrm>
            <a:off x="7007021" y="5546725"/>
            <a:ext cx="31954" cy="942975"/>
          </a:xfrm>
          <a:custGeom>
            <a:avLst/>
            <a:gdLst>
              <a:gd name="connsiteX0" fmla="*/ 31954 w 31954"/>
              <a:gd name="connsiteY0" fmla="*/ 0 h 942975"/>
              <a:gd name="connsiteX1" fmla="*/ 204 w 31954"/>
              <a:gd name="connsiteY1" fmla="*/ 942975 h 942975"/>
              <a:gd name="connsiteX2" fmla="*/ 31954 w 31954"/>
              <a:gd name="connsiteY2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54" h="942975">
                <a:moveTo>
                  <a:pt x="31954" y="0"/>
                </a:moveTo>
                <a:cubicBezTo>
                  <a:pt x="31954" y="0"/>
                  <a:pt x="3379" y="944033"/>
                  <a:pt x="204" y="942975"/>
                </a:cubicBezTo>
                <a:cubicBezTo>
                  <a:pt x="-2971" y="941917"/>
                  <a:pt x="31954" y="0"/>
                  <a:pt x="31954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1034B5F1-A765-477A-BB9F-8E69C1CDF3F7}"/>
              </a:ext>
            </a:extLst>
          </p:cNvPr>
          <p:cNvSpPr/>
          <p:nvPr/>
        </p:nvSpPr>
        <p:spPr>
          <a:xfrm>
            <a:off x="7115172" y="4479133"/>
            <a:ext cx="285353" cy="96884"/>
          </a:xfrm>
          <a:custGeom>
            <a:avLst/>
            <a:gdLst>
              <a:gd name="connsiteX0" fmla="*/ 3 w 285353"/>
              <a:gd name="connsiteY0" fmla="*/ 3967 h 96884"/>
              <a:gd name="connsiteX1" fmla="*/ 260353 w 285353"/>
              <a:gd name="connsiteY1" fmla="*/ 7142 h 96884"/>
              <a:gd name="connsiteX2" fmla="*/ 247653 w 285353"/>
              <a:gd name="connsiteY2" fmla="*/ 83342 h 96884"/>
              <a:gd name="connsiteX3" fmla="*/ 19053 w 285353"/>
              <a:gd name="connsiteY3" fmla="*/ 92867 h 96884"/>
              <a:gd name="connsiteX4" fmla="*/ 250828 w 285353"/>
              <a:gd name="connsiteY4" fmla="*/ 38892 h 96884"/>
              <a:gd name="connsiteX5" fmla="*/ 254003 w 285353"/>
              <a:gd name="connsiteY5" fmla="*/ 13492 h 96884"/>
              <a:gd name="connsiteX6" fmla="*/ 3 w 285353"/>
              <a:gd name="connsiteY6" fmla="*/ 3967 h 9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353" h="96884">
                <a:moveTo>
                  <a:pt x="3" y="3967"/>
                </a:moveTo>
                <a:cubicBezTo>
                  <a:pt x="1061" y="2909"/>
                  <a:pt x="219078" y="-6087"/>
                  <a:pt x="260353" y="7142"/>
                </a:cubicBezTo>
                <a:cubicBezTo>
                  <a:pt x="301628" y="20371"/>
                  <a:pt x="287870" y="69055"/>
                  <a:pt x="247653" y="83342"/>
                </a:cubicBezTo>
                <a:cubicBezTo>
                  <a:pt x="207436" y="97629"/>
                  <a:pt x="18524" y="100275"/>
                  <a:pt x="19053" y="92867"/>
                </a:cubicBezTo>
                <a:cubicBezTo>
                  <a:pt x="19582" y="85459"/>
                  <a:pt x="211670" y="52121"/>
                  <a:pt x="250828" y="38892"/>
                </a:cubicBezTo>
                <a:cubicBezTo>
                  <a:pt x="289986" y="25663"/>
                  <a:pt x="295278" y="18784"/>
                  <a:pt x="254003" y="13492"/>
                </a:cubicBezTo>
                <a:cubicBezTo>
                  <a:pt x="212728" y="8200"/>
                  <a:pt x="-1055" y="5025"/>
                  <a:pt x="3" y="396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FEADEC5F-6878-4D47-B420-56FA93336FEB}"/>
              </a:ext>
            </a:extLst>
          </p:cNvPr>
          <p:cNvSpPr/>
          <p:nvPr/>
        </p:nvSpPr>
        <p:spPr>
          <a:xfrm>
            <a:off x="7039685" y="3362046"/>
            <a:ext cx="253291" cy="174913"/>
          </a:xfrm>
          <a:custGeom>
            <a:avLst/>
            <a:gdLst>
              <a:gd name="connsiteX0" fmla="*/ 21515 w 253291"/>
              <a:gd name="connsiteY0" fmla="*/ 279 h 174913"/>
              <a:gd name="connsiteX1" fmla="*/ 21515 w 253291"/>
              <a:gd name="connsiteY1" fmla="*/ 105054 h 174913"/>
              <a:gd name="connsiteX2" fmla="*/ 18340 w 253291"/>
              <a:gd name="connsiteY2" fmla="*/ 143154 h 174913"/>
              <a:gd name="connsiteX3" fmla="*/ 253290 w 253291"/>
              <a:gd name="connsiteY3" fmla="*/ 174904 h 174913"/>
              <a:gd name="connsiteX4" fmla="*/ 15165 w 253291"/>
              <a:gd name="connsiteY4" fmla="*/ 139979 h 174913"/>
              <a:gd name="connsiteX5" fmla="*/ 21515 w 253291"/>
              <a:gd name="connsiteY5" fmla="*/ 279 h 1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291" h="174913">
                <a:moveTo>
                  <a:pt x="21515" y="279"/>
                </a:moveTo>
                <a:cubicBezTo>
                  <a:pt x="22573" y="-5542"/>
                  <a:pt x="22044" y="81242"/>
                  <a:pt x="21515" y="105054"/>
                </a:cubicBezTo>
                <a:cubicBezTo>
                  <a:pt x="20986" y="128866"/>
                  <a:pt x="-20289" y="131512"/>
                  <a:pt x="18340" y="143154"/>
                </a:cubicBezTo>
                <a:cubicBezTo>
                  <a:pt x="56969" y="154796"/>
                  <a:pt x="253819" y="175433"/>
                  <a:pt x="253290" y="174904"/>
                </a:cubicBezTo>
                <a:cubicBezTo>
                  <a:pt x="252761" y="174375"/>
                  <a:pt x="52207" y="168554"/>
                  <a:pt x="15165" y="139979"/>
                </a:cubicBezTo>
                <a:cubicBezTo>
                  <a:pt x="-21877" y="111404"/>
                  <a:pt x="20457" y="6100"/>
                  <a:pt x="21515" y="2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24B7452C-672D-4D49-9357-C95D176946CE}"/>
              </a:ext>
            </a:extLst>
          </p:cNvPr>
          <p:cNvSpPr/>
          <p:nvPr/>
        </p:nvSpPr>
        <p:spPr>
          <a:xfrm>
            <a:off x="6870633" y="6411848"/>
            <a:ext cx="160345" cy="1058950"/>
          </a:xfrm>
          <a:custGeom>
            <a:avLst/>
            <a:gdLst>
              <a:gd name="connsiteX0" fmla="*/ 149292 w 160345"/>
              <a:gd name="connsiteY0" fmla="*/ 30227 h 1058950"/>
              <a:gd name="connsiteX1" fmla="*/ 149292 w 160345"/>
              <a:gd name="connsiteY1" fmla="*/ 96902 h 1058950"/>
              <a:gd name="connsiteX2" fmla="*/ 149292 w 160345"/>
              <a:gd name="connsiteY2" fmla="*/ 655702 h 1058950"/>
              <a:gd name="connsiteX3" fmla="*/ 67 w 160345"/>
              <a:gd name="connsiteY3" fmla="*/ 1058927 h 1058950"/>
              <a:gd name="connsiteX4" fmla="*/ 130242 w 160345"/>
              <a:gd name="connsiteY4" fmla="*/ 671577 h 1058950"/>
              <a:gd name="connsiteX5" fmla="*/ 149292 w 160345"/>
              <a:gd name="connsiteY5" fmla="*/ 30227 h 10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45" h="1058950">
                <a:moveTo>
                  <a:pt x="149292" y="30227"/>
                </a:moveTo>
                <a:cubicBezTo>
                  <a:pt x="152467" y="-65552"/>
                  <a:pt x="149292" y="96902"/>
                  <a:pt x="149292" y="96902"/>
                </a:cubicBezTo>
                <a:cubicBezTo>
                  <a:pt x="149292" y="201148"/>
                  <a:pt x="174163" y="495365"/>
                  <a:pt x="149292" y="655702"/>
                </a:cubicBezTo>
                <a:cubicBezTo>
                  <a:pt x="124421" y="816039"/>
                  <a:pt x="3242" y="1056281"/>
                  <a:pt x="67" y="1058927"/>
                </a:cubicBezTo>
                <a:cubicBezTo>
                  <a:pt x="-3108" y="1061573"/>
                  <a:pt x="107488" y="842498"/>
                  <a:pt x="130242" y="671577"/>
                </a:cubicBezTo>
                <a:cubicBezTo>
                  <a:pt x="152996" y="500656"/>
                  <a:pt x="146117" y="126006"/>
                  <a:pt x="149292" y="302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02499F76-CC2A-40DA-BE3A-64DCA5181A2C}"/>
              </a:ext>
            </a:extLst>
          </p:cNvPr>
          <p:cNvSpPr/>
          <p:nvPr/>
        </p:nvSpPr>
        <p:spPr>
          <a:xfrm>
            <a:off x="6654552" y="5832473"/>
            <a:ext cx="98980" cy="285753"/>
          </a:xfrm>
          <a:custGeom>
            <a:avLst/>
            <a:gdLst>
              <a:gd name="connsiteX0" fmla="*/ 248 w 98980"/>
              <a:gd name="connsiteY0" fmla="*/ 2 h 285753"/>
              <a:gd name="connsiteX1" fmla="*/ 70098 w 98980"/>
              <a:gd name="connsiteY1" fmla="*/ 123827 h 285753"/>
              <a:gd name="connsiteX2" fmla="*/ 57398 w 98980"/>
              <a:gd name="connsiteY2" fmla="*/ 285752 h 285753"/>
              <a:gd name="connsiteX3" fmla="*/ 98673 w 98980"/>
              <a:gd name="connsiteY3" fmla="*/ 120652 h 285753"/>
              <a:gd name="connsiteX4" fmla="*/ 248 w 98980"/>
              <a:gd name="connsiteY4" fmla="*/ 2 h 28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0" h="285753">
                <a:moveTo>
                  <a:pt x="248" y="2"/>
                </a:moveTo>
                <a:cubicBezTo>
                  <a:pt x="-4515" y="531"/>
                  <a:pt x="60573" y="76202"/>
                  <a:pt x="70098" y="123827"/>
                </a:cubicBezTo>
                <a:cubicBezTo>
                  <a:pt x="79623" y="171452"/>
                  <a:pt x="52636" y="286281"/>
                  <a:pt x="57398" y="285752"/>
                </a:cubicBezTo>
                <a:cubicBezTo>
                  <a:pt x="62161" y="285223"/>
                  <a:pt x="102906" y="167748"/>
                  <a:pt x="98673" y="120652"/>
                </a:cubicBezTo>
                <a:cubicBezTo>
                  <a:pt x="94440" y="73556"/>
                  <a:pt x="5011" y="-527"/>
                  <a:pt x="248" y="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3C33D40F-6E2E-418D-9ABC-57CA92AEA1AA}"/>
              </a:ext>
            </a:extLst>
          </p:cNvPr>
          <p:cNvSpPr/>
          <p:nvPr/>
        </p:nvSpPr>
        <p:spPr>
          <a:xfrm>
            <a:off x="6751623" y="5678319"/>
            <a:ext cx="65799" cy="292598"/>
          </a:xfrm>
          <a:custGeom>
            <a:avLst/>
            <a:gdLst>
              <a:gd name="connsiteX0" fmla="*/ 15 w 65799"/>
              <a:gd name="connsiteY0" fmla="*/ 169 h 292598"/>
              <a:gd name="connsiteX1" fmla="*/ 63515 w 65799"/>
              <a:gd name="connsiteY1" fmla="*/ 36681 h 292598"/>
              <a:gd name="connsiteX2" fmla="*/ 52402 w 65799"/>
              <a:gd name="connsiteY2" fmla="*/ 123994 h 292598"/>
              <a:gd name="connsiteX3" fmla="*/ 58752 w 65799"/>
              <a:gd name="connsiteY3" fmla="*/ 292269 h 292598"/>
              <a:gd name="connsiteX4" fmla="*/ 52402 w 65799"/>
              <a:gd name="connsiteY4" fmla="*/ 163681 h 292598"/>
              <a:gd name="connsiteX5" fmla="*/ 57165 w 65799"/>
              <a:gd name="connsiteY5" fmla="*/ 49381 h 292598"/>
              <a:gd name="connsiteX6" fmla="*/ 15 w 65799"/>
              <a:gd name="connsiteY6" fmla="*/ 169 h 29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99" h="292598">
                <a:moveTo>
                  <a:pt x="15" y="169"/>
                </a:moveTo>
                <a:cubicBezTo>
                  <a:pt x="1073" y="-1948"/>
                  <a:pt x="54784" y="16044"/>
                  <a:pt x="63515" y="36681"/>
                </a:cubicBezTo>
                <a:cubicBezTo>
                  <a:pt x="72246" y="57318"/>
                  <a:pt x="53196" y="81396"/>
                  <a:pt x="52402" y="123994"/>
                </a:cubicBezTo>
                <a:cubicBezTo>
                  <a:pt x="51608" y="166592"/>
                  <a:pt x="58752" y="285655"/>
                  <a:pt x="58752" y="292269"/>
                </a:cubicBezTo>
                <a:cubicBezTo>
                  <a:pt x="58752" y="298883"/>
                  <a:pt x="52666" y="204162"/>
                  <a:pt x="52402" y="163681"/>
                </a:cubicBezTo>
                <a:cubicBezTo>
                  <a:pt x="52138" y="123200"/>
                  <a:pt x="63515" y="73987"/>
                  <a:pt x="57165" y="49381"/>
                </a:cubicBezTo>
                <a:cubicBezTo>
                  <a:pt x="50815" y="24775"/>
                  <a:pt x="-1043" y="2286"/>
                  <a:pt x="15" y="16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B6A4A38C-D913-440F-B366-62A02C96816C}"/>
              </a:ext>
            </a:extLst>
          </p:cNvPr>
          <p:cNvSpPr/>
          <p:nvPr/>
        </p:nvSpPr>
        <p:spPr>
          <a:xfrm>
            <a:off x="6733990" y="5704427"/>
            <a:ext cx="78452" cy="257191"/>
          </a:xfrm>
          <a:custGeom>
            <a:avLst/>
            <a:gdLst>
              <a:gd name="connsiteX0" fmla="*/ 20823 w 78452"/>
              <a:gd name="connsiteY0" fmla="*/ 2636 h 257191"/>
              <a:gd name="connsiteX1" fmla="*/ 3360 w 78452"/>
              <a:gd name="connsiteY1" fmla="*/ 202661 h 257191"/>
              <a:gd name="connsiteX2" fmla="*/ 3360 w 78452"/>
              <a:gd name="connsiteY2" fmla="*/ 231236 h 257191"/>
              <a:gd name="connsiteX3" fmla="*/ 38285 w 78452"/>
              <a:gd name="connsiteY3" fmla="*/ 242348 h 257191"/>
              <a:gd name="connsiteX4" fmla="*/ 77973 w 78452"/>
              <a:gd name="connsiteY4" fmla="*/ 256636 h 257191"/>
              <a:gd name="connsiteX5" fmla="*/ 9710 w 78452"/>
              <a:gd name="connsiteY5" fmla="*/ 221711 h 257191"/>
              <a:gd name="connsiteX6" fmla="*/ 14473 w 78452"/>
              <a:gd name="connsiteY6" fmla="*/ 94711 h 257191"/>
              <a:gd name="connsiteX7" fmla="*/ 20823 w 78452"/>
              <a:gd name="connsiteY7" fmla="*/ 2636 h 25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52" h="257191">
                <a:moveTo>
                  <a:pt x="20823" y="2636"/>
                </a:moveTo>
                <a:cubicBezTo>
                  <a:pt x="18971" y="20628"/>
                  <a:pt x="6270" y="164561"/>
                  <a:pt x="3360" y="202661"/>
                </a:cubicBezTo>
                <a:cubicBezTo>
                  <a:pt x="450" y="240761"/>
                  <a:pt x="-2461" y="224622"/>
                  <a:pt x="3360" y="231236"/>
                </a:cubicBezTo>
                <a:cubicBezTo>
                  <a:pt x="9181" y="237851"/>
                  <a:pt x="38285" y="242348"/>
                  <a:pt x="38285" y="242348"/>
                </a:cubicBezTo>
                <a:cubicBezTo>
                  <a:pt x="50720" y="246581"/>
                  <a:pt x="82736" y="260076"/>
                  <a:pt x="77973" y="256636"/>
                </a:cubicBezTo>
                <a:cubicBezTo>
                  <a:pt x="73211" y="253197"/>
                  <a:pt x="20293" y="248698"/>
                  <a:pt x="9710" y="221711"/>
                </a:cubicBezTo>
                <a:cubicBezTo>
                  <a:pt x="-873" y="194724"/>
                  <a:pt x="17912" y="125932"/>
                  <a:pt x="14473" y="94711"/>
                </a:cubicBezTo>
                <a:cubicBezTo>
                  <a:pt x="11033" y="63490"/>
                  <a:pt x="22675" y="-15356"/>
                  <a:pt x="20823" y="263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27831730-7B0B-43B4-A5E0-4B2528F3A0E8}"/>
              </a:ext>
            </a:extLst>
          </p:cNvPr>
          <p:cNvSpPr/>
          <p:nvPr/>
        </p:nvSpPr>
        <p:spPr>
          <a:xfrm>
            <a:off x="6371180" y="5909516"/>
            <a:ext cx="482532" cy="601311"/>
          </a:xfrm>
          <a:custGeom>
            <a:avLst/>
            <a:gdLst>
              <a:gd name="connsiteX0" fmla="*/ 4220 w 482532"/>
              <a:gd name="connsiteY0" fmla="*/ 2334 h 601311"/>
              <a:gd name="connsiteX1" fmla="*/ 199483 w 482532"/>
              <a:gd name="connsiteY1" fmla="*/ 53134 h 601311"/>
              <a:gd name="connsiteX2" fmla="*/ 343945 w 482532"/>
              <a:gd name="connsiteY2" fmla="*/ 213472 h 601311"/>
              <a:gd name="connsiteX3" fmla="*/ 461420 w 482532"/>
              <a:gd name="connsiteY3" fmla="*/ 515097 h 601311"/>
              <a:gd name="connsiteX4" fmla="*/ 478883 w 482532"/>
              <a:gd name="connsiteY4" fmla="*/ 597647 h 601311"/>
              <a:gd name="connsiteX5" fmla="*/ 418558 w 482532"/>
              <a:gd name="connsiteY5" fmla="*/ 423022 h 601311"/>
              <a:gd name="connsiteX6" fmla="*/ 288383 w 482532"/>
              <a:gd name="connsiteY6" fmla="*/ 130922 h 601311"/>
              <a:gd name="connsiteX7" fmla="*/ 83595 w 482532"/>
              <a:gd name="connsiteY7" fmla="*/ 21384 h 601311"/>
              <a:gd name="connsiteX8" fmla="*/ 4220 w 482532"/>
              <a:gd name="connsiteY8" fmla="*/ 2334 h 60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2532" h="601311">
                <a:moveTo>
                  <a:pt x="4220" y="2334"/>
                </a:moveTo>
                <a:cubicBezTo>
                  <a:pt x="23535" y="7626"/>
                  <a:pt x="142862" y="17944"/>
                  <a:pt x="199483" y="53134"/>
                </a:cubicBezTo>
                <a:cubicBezTo>
                  <a:pt x="256104" y="88324"/>
                  <a:pt x="300289" y="136478"/>
                  <a:pt x="343945" y="213472"/>
                </a:cubicBezTo>
                <a:cubicBezTo>
                  <a:pt x="387601" y="290466"/>
                  <a:pt x="438930" y="451068"/>
                  <a:pt x="461420" y="515097"/>
                </a:cubicBezTo>
                <a:cubicBezTo>
                  <a:pt x="483910" y="579126"/>
                  <a:pt x="486027" y="612993"/>
                  <a:pt x="478883" y="597647"/>
                </a:cubicBezTo>
                <a:cubicBezTo>
                  <a:pt x="471739" y="582301"/>
                  <a:pt x="450308" y="500809"/>
                  <a:pt x="418558" y="423022"/>
                </a:cubicBezTo>
                <a:cubicBezTo>
                  <a:pt x="386808" y="345235"/>
                  <a:pt x="344210" y="197862"/>
                  <a:pt x="288383" y="130922"/>
                </a:cubicBezTo>
                <a:cubicBezTo>
                  <a:pt x="232556" y="63982"/>
                  <a:pt x="131749" y="43080"/>
                  <a:pt x="83595" y="21384"/>
                </a:cubicBezTo>
                <a:cubicBezTo>
                  <a:pt x="35441" y="-312"/>
                  <a:pt x="-15095" y="-2958"/>
                  <a:pt x="4220" y="233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262F3C9E-3D94-43D2-B927-310A8F17D1F6}"/>
              </a:ext>
            </a:extLst>
          </p:cNvPr>
          <p:cNvSpPr/>
          <p:nvPr/>
        </p:nvSpPr>
        <p:spPr>
          <a:xfrm>
            <a:off x="6324469" y="6098912"/>
            <a:ext cx="180143" cy="450684"/>
          </a:xfrm>
          <a:custGeom>
            <a:avLst/>
            <a:gdLst>
              <a:gd name="connsiteX0" fmla="*/ 131 w 180143"/>
              <a:gd name="connsiteY0" fmla="*/ 263 h 450684"/>
              <a:gd name="connsiteX1" fmla="*/ 60456 w 180143"/>
              <a:gd name="connsiteY1" fmla="*/ 57413 h 450684"/>
              <a:gd name="connsiteX2" fmla="*/ 101731 w 180143"/>
              <a:gd name="connsiteY2" fmla="*/ 206638 h 450684"/>
              <a:gd name="connsiteX3" fmla="*/ 143006 w 180143"/>
              <a:gd name="connsiteY3" fmla="*/ 336813 h 450684"/>
              <a:gd name="connsiteX4" fmla="*/ 98556 w 180143"/>
              <a:gd name="connsiteY4" fmla="*/ 449526 h 450684"/>
              <a:gd name="connsiteX5" fmla="*/ 165231 w 180143"/>
              <a:gd name="connsiteY5" fmla="*/ 387613 h 450684"/>
              <a:gd name="connsiteX6" fmla="*/ 179519 w 180143"/>
              <a:gd name="connsiteY6" fmla="*/ 265376 h 450684"/>
              <a:gd name="connsiteX7" fmla="*/ 152531 w 180143"/>
              <a:gd name="connsiteY7" fmla="*/ 211401 h 450684"/>
              <a:gd name="connsiteX8" fmla="*/ 168406 w 180143"/>
              <a:gd name="connsiteY8" fmla="*/ 325701 h 450684"/>
              <a:gd name="connsiteX9" fmla="*/ 139831 w 180143"/>
              <a:gd name="connsiteY9" fmla="*/ 355863 h 450684"/>
              <a:gd name="connsiteX10" fmla="*/ 77919 w 180143"/>
              <a:gd name="connsiteY10" fmla="*/ 76463 h 450684"/>
              <a:gd name="connsiteX11" fmla="*/ 131 w 180143"/>
              <a:gd name="connsiteY11" fmla="*/ 263 h 4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143" h="450684">
                <a:moveTo>
                  <a:pt x="131" y="263"/>
                </a:moveTo>
                <a:cubicBezTo>
                  <a:pt x="-2780" y="-2912"/>
                  <a:pt x="43523" y="23017"/>
                  <a:pt x="60456" y="57413"/>
                </a:cubicBezTo>
                <a:cubicBezTo>
                  <a:pt x="77389" y="91809"/>
                  <a:pt x="87973" y="160071"/>
                  <a:pt x="101731" y="206638"/>
                </a:cubicBezTo>
                <a:cubicBezTo>
                  <a:pt x="115489" y="253205"/>
                  <a:pt x="143535" y="296332"/>
                  <a:pt x="143006" y="336813"/>
                </a:cubicBezTo>
                <a:cubicBezTo>
                  <a:pt x="142477" y="377294"/>
                  <a:pt x="94852" y="441059"/>
                  <a:pt x="98556" y="449526"/>
                </a:cubicBezTo>
                <a:cubicBezTo>
                  <a:pt x="102260" y="457993"/>
                  <a:pt x="151737" y="418305"/>
                  <a:pt x="165231" y="387613"/>
                </a:cubicBezTo>
                <a:cubicBezTo>
                  <a:pt x="178725" y="356921"/>
                  <a:pt x="181636" y="294745"/>
                  <a:pt x="179519" y="265376"/>
                </a:cubicBezTo>
                <a:cubicBezTo>
                  <a:pt x="177402" y="236007"/>
                  <a:pt x="154383" y="201347"/>
                  <a:pt x="152531" y="211401"/>
                </a:cubicBezTo>
                <a:cubicBezTo>
                  <a:pt x="150679" y="221455"/>
                  <a:pt x="170523" y="301624"/>
                  <a:pt x="168406" y="325701"/>
                </a:cubicBezTo>
                <a:cubicBezTo>
                  <a:pt x="166289" y="349778"/>
                  <a:pt x="154912" y="397403"/>
                  <a:pt x="139831" y="355863"/>
                </a:cubicBezTo>
                <a:cubicBezTo>
                  <a:pt x="124750" y="314323"/>
                  <a:pt x="99086" y="137582"/>
                  <a:pt x="77919" y="76463"/>
                </a:cubicBezTo>
                <a:cubicBezTo>
                  <a:pt x="56752" y="15344"/>
                  <a:pt x="3042" y="3438"/>
                  <a:pt x="131" y="26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30D98FF4-801D-4F11-A10A-279ADB128EB2}"/>
              </a:ext>
            </a:extLst>
          </p:cNvPr>
          <p:cNvSpPr/>
          <p:nvPr/>
        </p:nvSpPr>
        <p:spPr>
          <a:xfrm>
            <a:off x="6377926" y="6460060"/>
            <a:ext cx="560403" cy="112195"/>
          </a:xfrm>
          <a:custGeom>
            <a:avLst/>
            <a:gdLst>
              <a:gd name="connsiteX0" fmla="*/ 1707 w 560403"/>
              <a:gd name="connsiteY0" fmla="*/ 112190 h 112195"/>
              <a:gd name="connsiteX1" fmla="*/ 168924 w 560403"/>
              <a:gd name="connsiteY1" fmla="*/ 25407 h 112195"/>
              <a:gd name="connsiteX2" fmla="*/ 346724 w 560403"/>
              <a:gd name="connsiteY2" fmla="*/ 29640 h 112195"/>
              <a:gd name="connsiteX3" fmla="*/ 558391 w 560403"/>
              <a:gd name="connsiteY3" fmla="*/ 97373 h 112195"/>
              <a:gd name="connsiteX4" fmla="*/ 439857 w 560403"/>
              <a:gd name="connsiteY4" fmla="*/ 27523 h 112195"/>
              <a:gd name="connsiteX5" fmla="*/ 219724 w 560403"/>
              <a:gd name="connsiteY5" fmla="*/ 7 h 112195"/>
              <a:gd name="connsiteX6" fmla="*/ 90607 w 560403"/>
              <a:gd name="connsiteY6" fmla="*/ 29640 h 112195"/>
              <a:gd name="connsiteX7" fmla="*/ 1707 w 560403"/>
              <a:gd name="connsiteY7" fmla="*/ 112190 h 11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403" h="112195">
                <a:moveTo>
                  <a:pt x="1707" y="112190"/>
                </a:moveTo>
                <a:cubicBezTo>
                  <a:pt x="14760" y="111485"/>
                  <a:pt x="111421" y="39165"/>
                  <a:pt x="168924" y="25407"/>
                </a:cubicBezTo>
                <a:cubicBezTo>
                  <a:pt x="226427" y="11649"/>
                  <a:pt x="281813" y="17646"/>
                  <a:pt x="346724" y="29640"/>
                </a:cubicBezTo>
                <a:cubicBezTo>
                  <a:pt x="411635" y="41634"/>
                  <a:pt x="542869" y="97726"/>
                  <a:pt x="558391" y="97373"/>
                </a:cubicBezTo>
                <a:cubicBezTo>
                  <a:pt x="573913" y="97020"/>
                  <a:pt x="496302" y="43751"/>
                  <a:pt x="439857" y="27523"/>
                </a:cubicBezTo>
                <a:cubicBezTo>
                  <a:pt x="383413" y="11295"/>
                  <a:pt x="277932" y="-346"/>
                  <a:pt x="219724" y="7"/>
                </a:cubicBezTo>
                <a:cubicBezTo>
                  <a:pt x="161516" y="360"/>
                  <a:pt x="127649" y="15176"/>
                  <a:pt x="90607" y="29640"/>
                </a:cubicBezTo>
                <a:cubicBezTo>
                  <a:pt x="53565" y="44104"/>
                  <a:pt x="-11346" y="112895"/>
                  <a:pt x="1707" y="1121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8F4927A8-6CF5-4A66-B4B3-FB73D87ABA36}"/>
              </a:ext>
            </a:extLst>
          </p:cNvPr>
          <p:cNvSpPr/>
          <p:nvPr/>
        </p:nvSpPr>
        <p:spPr>
          <a:xfrm>
            <a:off x="6344210" y="6533085"/>
            <a:ext cx="78095" cy="140560"/>
          </a:xfrm>
          <a:custGeom>
            <a:avLst/>
            <a:gdLst>
              <a:gd name="connsiteX0" fmla="*/ 77757 w 78095"/>
              <a:gd name="connsiteY0" fmla="*/ 1065 h 140560"/>
              <a:gd name="connsiteX1" fmla="*/ 1557 w 78095"/>
              <a:gd name="connsiteY1" fmla="*/ 138648 h 140560"/>
              <a:gd name="connsiteX2" fmla="*/ 29073 w 78095"/>
              <a:gd name="connsiteY2" fmla="*/ 77265 h 140560"/>
              <a:gd name="connsiteX3" fmla="*/ 77757 w 78095"/>
              <a:gd name="connsiteY3" fmla="*/ 1065 h 1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95" h="140560">
                <a:moveTo>
                  <a:pt x="77757" y="1065"/>
                </a:moveTo>
                <a:cubicBezTo>
                  <a:pt x="73171" y="11295"/>
                  <a:pt x="9671" y="125948"/>
                  <a:pt x="1557" y="138648"/>
                </a:cubicBezTo>
                <a:cubicBezTo>
                  <a:pt x="-6557" y="151348"/>
                  <a:pt x="19195" y="97373"/>
                  <a:pt x="29073" y="77265"/>
                </a:cubicBezTo>
                <a:cubicBezTo>
                  <a:pt x="38951" y="57157"/>
                  <a:pt x="82343" y="-9165"/>
                  <a:pt x="77757" y="10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B20D9F46-048A-4071-BBDD-CA6775A8CF65}"/>
              </a:ext>
            </a:extLst>
          </p:cNvPr>
          <p:cNvSpPr/>
          <p:nvPr/>
        </p:nvSpPr>
        <p:spPr>
          <a:xfrm>
            <a:off x="6415611" y="6485876"/>
            <a:ext cx="142233" cy="550608"/>
          </a:xfrm>
          <a:custGeom>
            <a:avLst/>
            <a:gdLst>
              <a:gd name="connsiteX0" fmla="*/ 141822 w 142233"/>
              <a:gd name="connsiteY0" fmla="*/ 8057 h 550608"/>
              <a:gd name="connsiteX1" fmla="*/ 82556 w 142233"/>
              <a:gd name="connsiteY1" fmla="*/ 448324 h 550608"/>
              <a:gd name="connsiteX2" fmla="*/ 6 w 142233"/>
              <a:gd name="connsiteY2" fmla="*/ 547807 h 550608"/>
              <a:gd name="connsiteX3" fmla="*/ 78322 w 142233"/>
              <a:gd name="connsiteY3" fmla="*/ 380591 h 550608"/>
              <a:gd name="connsiteX4" fmla="*/ 107956 w 142233"/>
              <a:gd name="connsiteY4" fmla="*/ 179507 h 550608"/>
              <a:gd name="connsiteX5" fmla="*/ 141822 w 142233"/>
              <a:gd name="connsiteY5" fmla="*/ 8057 h 55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33" h="550608">
                <a:moveTo>
                  <a:pt x="141822" y="8057"/>
                </a:moveTo>
                <a:cubicBezTo>
                  <a:pt x="137589" y="52860"/>
                  <a:pt x="106192" y="358366"/>
                  <a:pt x="82556" y="448324"/>
                </a:cubicBezTo>
                <a:cubicBezTo>
                  <a:pt x="58920" y="538282"/>
                  <a:pt x="712" y="559096"/>
                  <a:pt x="6" y="547807"/>
                </a:cubicBezTo>
                <a:cubicBezTo>
                  <a:pt x="-700" y="536518"/>
                  <a:pt x="60330" y="441974"/>
                  <a:pt x="78322" y="380591"/>
                </a:cubicBezTo>
                <a:cubicBezTo>
                  <a:pt x="96314" y="319208"/>
                  <a:pt x="99489" y="241949"/>
                  <a:pt x="107956" y="179507"/>
                </a:cubicBezTo>
                <a:cubicBezTo>
                  <a:pt x="116423" y="117065"/>
                  <a:pt x="146055" y="-36746"/>
                  <a:pt x="141822" y="805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0F0BCDE1-5A8C-4B33-A289-F3D7FD15C2EC}"/>
              </a:ext>
            </a:extLst>
          </p:cNvPr>
          <p:cNvSpPr/>
          <p:nvPr/>
        </p:nvSpPr>
        <p:spPr>
          <a:xfrm>
            <a:off x="6749914" y="6546254"/>
            <a:ext cx="188784" cy="594478"/>
          </a:xfrm>
          <a:custGeom>
            <a:avLst/>
            <a:gdLst>
              <a:gd name="connsiteX0" fmla="*/ 186403 w 188784"/>
              <a:gd name="connsiteY0" fmla="*/ 17529 h 594478"/>
              <a:gd name="connsiteX1" fmla="*/ 84803 w 188784"/>
              <a:gd name="connsiteY1" fmla="*/ 432396 h 594478"/>
              <a:gd name="connsiteX2" fmla="*/ 53053 w 188784"/>
              <a:gd name="connsiteY2" fmla="*/ 533996 h 594478"/>
              <a:gd name="connsiteX3" fmla="*/ 136 w 188784"/>
              <a:gd name="connsiteY3" fmla="*/ 591146 h 594478"/>
              <a:gd name="connsiteX4" fmla="*/ 69986 w 188784"/>
              <a:gd name="connsiteY4" fmla="*/ 436629 h 594478"/>
              <a:gd name="connsiteX5" fmla="*/ 150419 w 188784"/>
              <a:gd name="connsiteY5" fmla="*/ 112779 h 594478"/>
              <a:gd name="connsiteX6" fmla="*/ 186403 w 188784"/>
              <a:gd name="connsiteY6" fmla="*/ 17529 h 59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84" h="594478">
                <a:moveTo>
                  <a:pt x="186403" y="17529"/>
                </a:moveTo>
                <a:cubicBezTo>
                  <a:pt x="175467" y="70798"/>
                  <a:pt x="107028" y="346318"/>
                  <a:pt x="84803" y="432396"/>
                </a:cubicBezTo>
                <a:cubicBezTo>
                  <a:pt x="62578" y="518474"/>
                  <a:pt x="67164" y="507538"/>
                  <a:pt x="53053" y="533996"/>
                </a:cubicBezTo>
                <a:cubicBezTo>
                  <a:pt x="38942" y="560454"/>
                  <a:pt x="-2686" y="607374"/>
                  <a:pt x="136" y="591146"/>
                </a:cubicBezTo>
                <a:cubicBezTo>
                  <a:pt x="2958" y="574918"/>
                  <a:pt x="44939" y="516357"/>
                  <a:pt x="69986" y="436629"/>
                </a:cubicBezTo>
                <a:cubicBezTo>
                  <a:pt x="95033" y="356901"/>
                  <a:pt x="132780" y="182629"/>
                  <a:pt x="150419" y="112779"/>
                </a:cubicBezTo>
                <a:cubicBezTo>
                  <a:pt x="168058" y="42929"/>
                  <a:pt x="197339" y="-35740"/>
                  <a:pt x="186403" y="1752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3B179648-6F00-46F2-BBB8-D55760F6A9E6}"/>
              </a:ext>
            </a:extLst>
          </p:cNvPr>
          <p:cNvSpPr/>
          <p:nvPr/>
        </p:nvSpPr>
        <p:spPr>
          <a:xfrm>
            <a:off x="6737957" y="7126805"/>
            <a:ext cx="94749" cy="226498"/>
          </a:xfrm>
          <a:custGeom>
            <a:avLst/>
            <a:gdLst>
              <a:gd name="connsiteX0" fmla="*/ 24793 w 94749"/>
              <a:gd name="connsiteY0" fmla="*/ 12 h 226498"/>
              <a:gd name="connsiteX1" fmla="*/ 71360 w 94749"/>
              <a:gd name="connsiteY1" fmla="*/ 57162 h 226498"/>
              <a:gd name="connsiteX2" fmla="*/ 5743 w 94749"/>
              <a:gd name="connsiteY2" fmla="*/ 167228 h 226498"/>
              <a:gd name="connsiteX3" fmla="*/ 5743 w 94749"/>
              <a:gd name="connsiteY3" fmla="*/ 226495 h 226498"/>
              <a:gd name="connsiteX4" fmla="*/ 26910 w 94749"/>
              <a:gd name="connsiteY4" fmla="*/ 169345 h 226498"/>
              <a:gd name="connsiteX5" fmla="*/ 94643 w 94749"/>
              <a:gd name="connsiteY5" fmla="*/ 61395 h 226498"/>
              <a:gd name="connsiteX6" fmla="*/ 24793 w 94749"/>
              <a:gd name="connsiteY6" fmla="*/ 12 h 22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49" h="226498">
                <a:moveTo>
                  <a:pt x="24793" y="12"/>
                </a:moveTo>
                <a:cubicBezTo>
                  <a:pt x="20913" y="-693"/>
                  <a:pt x="74535" y="29293"/>
                  <a:pt x="71360" y="57162"/>
                </a:cubicBezTo>
                <a:cubicBezTo>
                  <a:pt x="68185" y="85031"/>
                  <a:pt x="16679" y="139006"/>
                  <a:pt x="5743" y="167228"/>
                </a:cubicBezTo>
                <a:cubicBezTo>
                  <a:pt x="-5193" y="195450"/>
                  <a:pt x="2215" y="226142"/>
                  <a:pt x="5743" y="226495"/>
                </a:cubicBezTo>
                <a:cubicBezTo>
                  <a:pt x="9271" y="226848"/>
                  <a:pt x="12093" y="196862"/>
                  <a:pt x="26910" y="169345"/>
                </a:cubicBezTo>
                <a:cubicBezTo>
                  <a:pt x="41727" y="141828"/>
                  <a:pt x="91468" y="91734"/>
                  <a:pt x="94643" y="61395"/>
                </a:cubicBezTo>
                <a:cubicBezTo>
                  <a:pt x="97818" y="31056"/>
                  <a:pt x="28673" y="717"/>
                  <a:pt x="24793" y="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0CD206FB-6755-444A-B7C3-7037A02AF347}"/>
              </a:ext>
            </a:extLst>
          </p:cNvPr>
          <p:cNvSpPr/>
          <p:nvPr/>
        </p:nvSpPr>
        <p:spPr>
          <a:xfrm>
            <a:off x="6288610" y="6436771"/>
            <a:ext cx="139718" cy="585898"/>
          </a:xfrm>
          <a:custGeom>
            <a:avLst/>
            <a:gdLst>
              <a:gd name="connsiteX0" fmla="*/ 50807 w 139718"/>
              <a:gd name="connsiteY0" fmla="*/ 12 h 585898"/>
              <a:gd name="connsiteX1" fmla="*/ 7 w 139718"/>
              <a:gd name="connsiteY1" fmla="*/ 52929 h 585898"/>
              <a:gd name="connsiteX2" fmla="*/ 55040 w 139718"/>
              <a:gd name="connsiteY2" fmla="*/ 148179 h 585898"/>
              <a:gd name="connsiteX3" fmla="*/ 69857 w 139718"/>
              <a:gd name="connsiteY3" fmla="*/ 268829 h 585898"/>
              <a:gd name="connsiteX4" fmla="*/ 86790 w 139718"/>
              <a:gd name="connsiteY4" fmla="*/ 472029 h 585898"/>
              <a:gd name="connsiteX5" fmla="*/ 139707 w 139718"/>
              <a:gd name="connsiteY5" fmla="*/ 584212 h 585898"/>
              <a:gd name="connsiteX6" fmla="*/ 91023 w 139718"/>
              <a:gd name="connsiteY6" fmla="*/ 389479 h 585898"/>
              <a:gd name="connsiteX7" fmla="*/ 40223 w 139718"/>
              <a:gd name="connsiteY7" fmla="*/ 95262 h 585898"/>
              <a:gd name="connsiteX8" fmla="*/ 14823 w 139718"/>
              <a:gd name="connsiteY8" fmla="*/ 57162 h 585898"/>
              <a:gd name="connsiteX9" fmla="*/ 50807 w 139718"/>
              <a:gd name="connsiteY9" fmla="*/ 12 h 5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18" h="585898">
                <a:moveTo>
                  <a:pt x="50807" y="12"/>
                </a:moveTo>
                <a:cubicBezTo>
                  <a:pt x="48338" y="-694"/>
                  <a:pt x="-698" y="28235"/>
                  <a:pt x="7" y="52929"/>
                </a:cubicBezTo>
                <a:cubicBezTo>
                  <a:pt x="712" y="77623"/>
                  <a:pt x="43398" y="112196"/>
                  <a:pt x="55040" y="148179"/>
                </a:cubicBezTo>
                <a:cubicBezTo>
                  <a:pt x="66682" y="184162"/>
                  <a:pt x="64565" y="214854"/>
                  <a:pt x="69857" y="268829"/>
                </a:cubicBezTo>
                <a:cubicBezTo>
                  <a:pt x="75149" y="322804"/>
                  <a:pt x="75148" y="419465"/>
                  <a:pt x="86790" y="472029"/>
                </a:cubicBezTo>
                <a:cubicBezTo>
                  <a:pt x="98432" y="524593"/>
                  <a:pt x="139002" y="597970"/>
                  <a:pt x="139707" y="584212"/>
                </a:cubicBezTo>
                <a:cubicBezTo>
                  <a:pt x="140413" y="570454"/>
                  <a:pt x="107604" y="470971"/>
                  <a:pt x="91023" y="389479"/>
                </a:cubicBezTo>
                <a:cubicBezTo>
                  <a:pt x="74442" y="307987"/>
                  <a:pt x="52923" y="150648"/>
                  <a:pt x="40223" y="95262"/>
                </a:cubicBezTo>
                <a:cubicBezTo>
                  <a:pt x="27523" y="39876"/>
                  <a:pt x="12354" y="74448"/>
                  <a:pt x="14823" y="57162"/>
                </a:cubicBezTo>
                <a:cubicBezTo>
                  <a:pt x="17292" y="39876"/>
                  <a:pt x="53276" y="718"/>
                  <a:pt x="50807" y="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E5BB78F1-BDCD-4BAC-A25D-51873CEFE202}"/>
              </a:ext>
            </a:extLst>
          </p:cNvPr>
          <p:cNvSpPr/>
          <p:nvPr/>
        </p:nvSpPr>
        <p:spPr>
          <a:xfrm>
            <a:off x="6023782" y="6397280"/>
            <a:ext cx="321501" cy="82372"/>
          </a:xfrm>
          <a:custGeom>
            <a:avLst/>
            <a:gdLst>
              <a:gd name="connsiteX0" fmla="*/ 251 w 321501"/>
              <a:gd name="connsiteY0" fmla="*/ 81837 h 82372"/>
              <a:gd name="connsiteX1" fmla="*/ 199218 w 321501"/>
              <a:gd name="connsiteY1" fmla="*/ 35270 h 82372"/>
              <a:gd name="connsiteX2" fmla="*/ 288118 w 321501"/>
              <a:gd name="connsiteY2" fmla="*/ 11987 h 82372"/>
              <a:gd name="connsiteX3" fmla="*/ 319868 w 321501"/>
              <a:gd name="connsiteY3" fmla="*/ 24687 h 82372"/>
              <a:gd name="connsiteX4" fmla="*/ 243668 w 321501"/>
              <a:gd name="connsiteY4" fmla="*/ 1403 h 82372"/>
              <a:gd name="connsiteX5" fmla="*/ 251 w 321501"/>
              <a:gd name="connsiteY5" fmla="*/ 81837 h 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501" h="82372">
                <a:moveTo>
                  <a:pt x="251" y="81837"/>
                </a:moveTo>
                <a:cubicBezTo>
                  <a:pt x="-7157" y="87481"/>
                  <a:pt x="151240" y="46912"/>
                  <a:pt x="199218" y="35270"/>
                </a:cubicBezTo>
                <a:cubicBezTo>
                  <a:pt x="247196" y="23628"/>
                  <a:pt x="268010" y="13751"/>
                  <a:pt x="288118" y="11987"/>
                </a:cubicBezTo>
                <a:cubicBezTo>
                  <a:pt x="308226" y="10223"/>
                  <a:pt x="327276" y="26451"/>
                  <a:pt x="319868" y="24687"/>
                </a:cubicBezTo>
                <a:cubicBezTo>
                  <a:pt x="312460" y="22923"/>
                  <a:pt x="295526" y="-6711"/>
                  <a:pt x="243668" y="1403"/>
                </a:cubicBezTo>
                <a:cubicBezTo>
                  <a:pt x="191810" y="9517"/>
                  <a:pt x="7659" y="76193"/>
                  <a:pt x="251" y="8183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C4769952-CAD7-4FF7-933C-0E1FAD7C8C30}"/>
              </a:ext>
            </a:extLst>
          </p:cNvPr>
          <p:cNvSpPr/>
          <p:nvPr/>
        </p:nvSpPr>
        <p:spPr>
          <a:xfrm>
            <a:off x="5934954" y="6479099"/>
            <a:ext cx="89232" cy="88984"/>
          </a:xfrm>
          <a:custGeom>
            <a:avLst/>
            <a:gdLst>
              <a:gd name="connsiteX0" fmla="*/ 89079 w 89232"/>
              <a:gd name="connsiteY0" fmla="*/ 18 h 88984"/>
              <a:gd name="connsiteX1" fmla="*/ 48863 w 89232"/>
              <a:gd name="connsiteY1" fmla="*/ 63518 h 88984"/>
              <a:gd name="connsiteX2" fmla="*/ 179 w 89232"/>
              <a:gd name="connsiteY2" fmla="*/ 88918 h 88984"/>
              <a:gd name="connsiteX3" fmla="*/ 34046 w 89232"/>
              <a:gd name="connsiteY3" fmla="*/ 57168 h 88984"/>
              <a:gd name="connsiteX4" fmla="*/ 89079 w 89232"/>
              <a:gd name="connsiteY4" fmla="*/ 18 h 8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32" h="88984">
                <a:moveTo>
                  <a:pt x="89079" y="18"/>
                </a:moveTo>
                <a:cubicBezTo>
                  <a:pt x="91549" y="1076"/>
                  <a:pt x="63680" y="48701"/>
                  <a:pt x="48863" y="63518"/>
                </a:cubicBezTo>
                <a:cubicBezTo>
                  <a:pt x="34046" y="78335"/>
                  <a:pt x="2648" y="89976"/>
                  <a:pt x="179" y="88918"/>
                </a:cubicBezTo>
                <a:cubicBezTo>
                  <a:pt x="-2291" y="87860"/>
                  <a:pt x="21346" y="71632"/>
                  <a:pt x="34046" y="57168"/>
                </a:cubicBezTo>
                <a:cubicBezTo>
                  <a:pt x="46746" y="42704"/>
                  <a:pt x="86609" y="-1040"/>
                  <a:pt x="89079" y="1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FB26B7DD-7AF1-4ED8-A9BC-AC163FC8CDF4}"/>
              </a:ext>
            </a:extLst>
          </p:cNvPr>
          <p:cNvSpPr/>
          <p:nvPr/>
        </p:nvSpPr>
        <p:spPr>
          <a:xfrm>
            <a:off x="5992135" y="6551037"/>
            <a:ext cx="135757" cy="409045"/>
          </a:xfrm>
          <a:custGeom>
            <a:avLst/>
            <a:gdLst>
              <a:gd name="connsiteX0" fmla="*/ 148 w 135757"/>
              <a:gd name="connsiteY0" fmla="*/ 46 h 409045"/>
              <a:gd name="connsiteX1" fmla="*/ 61532 w 135757"/>
              <a:gd name="connsiteY1" fmla="*/ 86830 h 409045"/>
              <a:gd name="connsiteX2" fmla="*/ 95398 w 135757"/>
              <a:gd name="connsiteY2" fmla="*/ 237113 h 409045"/>
              <a:gd name="connsiteX3" fmla="*/ 135615 w 135757"/>
              <a:gd name="connsiteY3" fmla="*/ 406446 h 409045"/>
              <a:gd name="connsiteX4" fmla="*/ 80582 w 135757"/>
              <a:gd name="connsiteY4" fmla="*/ 97413 h 409045"/>
              <a:gd name="connsiteX5" fmla="*/ 148 w 135757"/>
              <a:gd name="connsiteY5" fmla="*/ 46 h 40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757" h="409045">
                <a:moveTo>
                  <a:pt x="148" y="46"/>
                </a:moveTo>
                <a:cubicBezTo>
                  <a:pt x="-3027" y="-1718"/>
                  <a:pt x="45657" y="47319"/>
                  <a:pt x="61532" y="86830"/>
                </a:cubicBezTo>
                <a:cubicBezTo>
                  <a:pt x="77407" y="126341"/>
                  <a:pt x="83051" y="183844"/>
                  <a:pt x="95398" y="237113"/>
                </a:cubicBezTo>
                <a:cubicBezTo>
                  <a:pt x="107745" y="290382"/>
                  <a:pt x="138084" y="429729"/>
                  <a:pt x="135615" y="406446"/>
                </a:cubicBezTo>
                <a:cubicBezTo>
                  <a:pt x="133146" y="383163"/>
                  <a:pt x="100690" y="165852"/>
                  <a:pt x="80582" y="97413"/>
                </a:cubicBezTo>
                <a:cubicBezTo>
                  <a:pt x="60474" y="28974"/>
                  <a:pt x="3323" y="1810"/>
                  <a:pt x="148" y="4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2277FF09-D599-486F-8A98-902017897299}"/>
              </a:ext>
            </a:extLst>
          </p:cNvPr>
          <p:cNvSpPr/>
          <p:nvPr/>
        </p:nvSpPr>
        <p:spPr>
          <a:xfrm>
            <a:off x="5951224" y="6568551"/>
            <a:ext cx="113272" cy="384899"/>
          </a:xfrm>
          <a:custGeom>
            <a:avLst/>
            <a:gdLst>
              <a:gd name="connsiteX0" fmla="*/ 843 w 113272"/>
              <a:gd name="connsiteY0" fmla="*/ 7932 h 384899"/>
              <a:gd name="connsiteX1" fmla="*/ 51643 w 113272"/>
              <a:gd name="connsiteY1" fmla="*/ 84132 h 384899"/>
              <a:gd name="connsiteX2" fmla="*/ 89743 w 113272"/>
              <a:gd name="connsiteY2" fmla="*/ 285216 h 384899"/>
              <a:gd name="connsiteX3" fmla="*/ 113026 w 113272"/>
              <a:gd name="connsiteY3" fmla="*/ 384699 h 384899"/>
              <a:gd name="connsiteX4" fmla="*/ 96093 w 113272"/>
              <a:gd name="connsiteY4" fmla="*/ 261932 h 384899"/>
              <a:gd name="connsiteX5" fmla="*/ 843 w 113272"/>
              <a:gd name="connsiteY5" fmla="*/ 7932 h 38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2" h="384899">
                <a:moveTo>
                  <a:pt x="843" y="7932"/>
                </a:moveTo>
                <a:cubicBezTo>
                  <a:pt x="-6565" y="-21701"/>
                  <a:pt x="36826" y="37918"/>
                  <a:pt x="51643" y="84132"/>
                </a:cubicBezTo>
                <a:cubicBezTo>
                  <a:pt x="66460" y="130346"/>
                  <a:pt x="79513" y="235122"/>
                  <a:pt x="89743" y="285216"/>
                </a:cubicBezTo>
                <a:cubicBezTo>
                  <a:pt x="99974" y="335311"/>
                  <a:pt x="111968" y="388580"/>
                  <a:pt x="113026" y="384699"/>
                </a:cubicBezTo>
                <a:cubicBezTo>
                  <a:pt x="114084" y="380818"/>
                  <a:pt x="112321" y="323668"/>
                  <a:pt x="96093" y="261932"/>
                </a:cubicBezTo>
                <a:cubicBezTo>
                  <a:pt x="79865" y="200196"/>
                  <a:pt x="8251" y="37565"/>
                  <a:pt x="843" y="79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A8DD8F93-87C9-4552-9DA4-5B89542069DE}"/>
              </a:ext>
            </a:extLst>
          </p:cNvPr>
          <p:cNvSpPr/>
          <p:nvPr/>
        </p:nvSpPr>
        <p:spPr>
          <a:xfrm>
            <a:off x="5521056" y="6517215"/>
            <a:ext cx="423428" cy="127008"/>
          </a:xfrm>
          <a:custGeom>
            <a:avLst/>
            <a:gdLst>
              <a:gd name="connsiteX0" fmla="*/ 1327 w 423428"/>
              <a:gd name="connsiteY0" fmla="*/ 127002 h 127008"/>
              <a:gd name="connsiteX1" fmla="*/ 132561 w 423428"/>
              <a:gd name="connsiteY1" fmla="*/ 46568 h 127008"/>
              <a:gd name="connsiteX2" fmla="*/ 367511 w 423428"/>
              <a:gd name="connsiteY2" fmla="*/ 10585 h 127008"/>
              <a:gd name="connsiteX3" fmla="*/ 401377 w 423428"/>
              <a:gd name="connsiteY3" fmla="*/ 10585 h 127008"/>
              <a:gd name="connsiteX4" fmla="*/ 422544 w 423428"/>
              <a:gd name="connsiteY4" fmla="*/ 40218 h 127008"/>
              <a:gd name="connsiteX5" fmla="*/ 371744 w 423428"/>
              <a:gd name="connsiteY5" fmla="*/ 2 h 127008"/>
              <a:gd name="connsiteX6" fmla="*/ 83877 w 423428"/>
              <a:gd name="connsiteY6" fmla="*/ 42335 h 127008"/>
              <a:gd name="connsiteX7" fmla="*/ 1327 w 423428"/>
              <a:gd name="connsiteY7" fmla="*/ 127002 h 12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428" h="127008">
                <a:moveTo>
                  <a:pt x="1327" y="127002"/>
                </a:moveTo>
                <a:cubicBezTo>
                  <a:pt x="9441" y="127708"/>
                  <a:pt x="71530" y="65971"/>
                  <a:pt x="132561" y="46568"/>
                </a:cubicBezTo>
                <a:cubicBezTo>
                  <a:pt x="193592" y="27165"/>
                  <a:pt x="322708" y="16582"/>
                  <a:pt x="367511" y="10585"/>
                </a:cubicBezTo>
                <a:cubicBezTo>
                  <a:pt x="412314" y="4588"/>
                  <a:pt x="392205" y="5646"/>
                  <a:pt x="401377" y="10585"/>
                </a:cubicBezTo>
                <a:cubicBezTo>
                  <a:pt x="410549" y="15524"/>
                  <a:pt x="427483" y="41982"/>
                  <a:pt x="422544" y="40218"/>
                </a:cubicBezTo>
                <a:cubicBezTo>
                  <a:pt x="417605" y="38454"/>
                  <a:pt x="428188" y="-351"/>
                  <a:pt x="371744" y="2"/>
                </a:cubicBezTo>
                <a:cubicBezTo>
                  <a:pt x="315300" y="355"/>
                  <a:pt x="145260" y="25755"/>
                  <a:pt x="83877" y="42335"/>
                </a:cubicBezTo>
                <a:cubicBezTo>
                  <a:pt x="22494" y="58915"/>
                  <a:pt x="-6787" y="126296"/>
                  <a:pt x="1327" y="12700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1A9AB45B-2E6F-4381-AF09-AD3AF5E21317}"/>
              </a:ext>
            </a:extLst>
          </p:cNvPr>
          <p:cNvSpPr/>
          <p:nvPr/>
        </p:nvSpPr>
        <p:spPr>
          <a:xfrm>
            <a:off x="5539059" y="6635627"/>
            <a:ext cx="134100" cy="392186"/>
          </a:xfrm>
          <a:custGeom>
            <a:avLst/>
            <a:gdLst>
              <a:gd name="connsiteX0" fmla="*/ 258 w 134100"/>
              <a:gd name="connsiteY0" fmla="*/ 123 h 392186"/>
              <a:gd name="connsiteX1" fmla="*/ 59524 w 134100"/>
              <a:gd name="connsiteY1" fmla="*/ 63623 h 392186"/>
              <a:gd name="connsiteX2" fmla="*/ 87041 w 134100"/>
              <a:gd name="connsiteY2" fmla="*/ 237190 h 392186"/>
              <a:gd name="connsiteX3" fmla="*/ 118791 w 134100"/>
              <a:gd name="connsiteY3" fmla="*/ 355723 h 392186"/>
              <a:gd name="connsiteX4" fmla="*/ 133608 w 134100"/>
              <a:gd name="connsiteY4" fmla="*/ 387473 h 392186"/>
              <a:gd name="connsiteX5" fmla="*/ 101858 w 134100"/>
              <a:gd name="connsiteY5" fmla="*/ 268940 h 392186"/>
              <a:gd name="connsiteX6" fmla="*/ 84924 w 134100"/>
              <a:gd name="connsiteY6" fmla="*/ 55156 h 392186"/>
              <a:gd name="connsiteX7" fmla="*/ 258 w 134100"/>
              <a:gd name="connsiteY7" fmla="*/ 123 h 39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00" h="392186">
                <a:moveTo>
                  <a:pt x="258" y="123"/>
                </a:moveTo>
                <a:cubicBezTo>
                  <a:pt x="-3975" y="1534"/>
                  <a:pt x="45060" y="24112"/>
                  <a:pt x="59524" y="63623"/>
                </a:cubicBezTo>
                <a:cubicBezTo>
                  <a:pt x="73988" y="103134"/>
                  <a:pt x="77163" y="188507"/>
                  <a:pt x="87041" y="237190"/>
                </a:cubicBezTo>
                <a:cubicBezTo>
                  <a:pt x="96919" y="285873"/>
                  <a:pt x="111030" y="330676"/>
                  <a:pt x="118791" y="355723"/>
                </a:cubicBezTo>
                <a:cubicBezTo>
                  <a:pt x="126552" y="380770"/>
                  <a:pt x="136430" y="401937"/>
                  <a:pt x="133608" y="387473"/>
                </a:cubicBezTo>
                <a:cubicBezTo>
                  <a:pt x="130786" y="373009"/>
                  <a:pt x="109972" y="324326"/>
                  <a:pt x="101858" y="268940"/>
                </a:cubicBezTo>
                <a:cubicBezTo>
                  <a:pt x="93744" y="213554"/>
                  <a:pt x="100446" y="101370"/>
                  <a:pt x="84924" y="55156"/>
                </a:cubicBezTo>
                <a:cubicBezTo>
                  <a:pt x="69402" y="8942"/>
                  <a:pt x="4491" y="-1288"/>
                  <a:pt x="258" y="12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24FDFB6B-C2F2-49F0-B5EB-CCAF3035A9BD}"/>
              </a:ext>
            </a:extLst>
          </p:cNvPr>
          <p:cNvSpPr/>
          <p:nvPr/>
        </p:nvSpPr>
        <p:spPr>
          <a:xfrm>
            <a:off x="5526445" y="6642852"/>
            <a:ext cx="139885" cy="441633"/>
          </a:xfrm>
          <a:custGeom>
            <a:avLst/>
            <a:gdLst>
              <a:gd name="connsiteX0" fmla="*/ 172 w 139885"/>
              <a:gd name="connsiteY0" fmla="*/ 1365 h 441633"/>
              <a:gd name="connsiteX1" fmla="*/ 8638 w 139885"/>
              <a:gd name="connsiteY1" fmla="*/ 202448 h 441633"/>
              <a:gd name="connsiteX2" fmla="*/ 63672 w 139885"/>
              <a:gd name="connsiteY2" fmla="*/ 390831 h 441633"/>
              <a:gd name="connsiteX3" fmla="*/ 99655 w 139885"/>
              <a:gd name="connsiteY3" fmla="*/ 441631 h 441633"/>
              <a:gd name="connsiteX4" fmla="*/ 139872 w 139885"/>
              <a:gd name="connsiteY4" fmla="*/ 392948 h 441633"/>
              <a:gd name="connsiteX5" fmla="*/ 95422 w 139885"/>
              <a:gd name="connsiteY5" fmla="*/ 414115 h 441633"/>
              <a:gd name="connsiteX6" fmla="*/ 27688 w 139885"/>
              <a:gd name="connsiteY6" fmla="*/ 238431 h 441633"/>
              <a:gd name="connsiteX7" fmla="*/ 8638 w 139885"/>
              <a:gd name="connsiteY7" fmla="*/ 119898 h 441633"/>
              <a:gd name="connsiteX8" fmla="*/ 172 w 139885"/>
              <a:gd name="connsiteY8" fmla="*/ 1365 h 44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85" h="441633">
                <a:moveTo>
                  <a:pt x="172" y="1365"/>
                </a:moveTo>
                <a:cubicBezTo>
                  <a:pt x="172" y="15123"/>
                  <a:pt x="-1945" y="137537"/>
                  <a:pt x="8638" y="202448"/>
                </a:cubicBezTo>
                <a:cubicBezTo>
                  <a:pt x="19221" y="267359"/>
                  <a:pt x="48503" y="350967"/>
                  <a:pt x="63672" y="390831"/>
                </a:cubicBezTo>
                <a:cubicBezTo>
                  <a:pt x="78842" y="430695"/>
                  <a:pt x="86955" y="441278"/>
                  <a:pt x="99655" y="441631"/>
                </a:cubicBezTo>
                <a:cubicBezTo>
                  <a:pt x="112355" y="441984"/>
                  <a:pt x="140578" y="397534"/>
                  <a:pt x="139872" y="392948"/>
                </a:cubicBezTo>
                <a:cubicBezTo>
                  <a:pt x="139167" y="388362"/>
                  <a:pt x="114119" y="439868"/>
                  <a:pt x="95422" y="414115"/>
                </a:cubicBezTo>
                <a:cubicBezTo>
                  <a:pt x="76725" y="388362"/>
                  <a:pt x="42152" y="287467"/>
                  <a:pt x="27688" y="238431"/>
                </a:cubicBezTo>
                <a:cubicBezTo>
                  <a:pt x="13224" y="189395"/>
                  <a:pt x="11460" y="158351"/>
                  <a:pt x="8638" y="119898"/>
                </a:cubicBezTo>
                <a:cubicBezTo>
                  <a:pt x="5816" y="81445"/>
                  <a:pt x="172" y="-12393"/>
                  <a:pt x="172" y="13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40CFDF54-DBCC-4782-A149-A407CFECF9F5}"/>
              </a:ext>
            </a:extLst>
          </p:cNvPr>
          <p:cNvSpPr/>
          <p:nvPr/>
        </p:nvSpPr>
        <p:spPr>
          <a:xfrm>
            <a:off x="5202392" y="6689124"/>
            <a:ext cx="320306" cy="133265"/>
          </a:xfrm>
          <a:custGeom>
            <a:avLst/>
            <a:gdLst>
              <a:gd name="connsiteX0" fmla="*/ 375 w 320306"/>
              <a:gd name="connsiteY0" fmla="*/ 132893 h 133265"/>
              <a:gd name="connsiteX1" fmla="*/ 131608 w 320306"/>
              <a:gd name="connsiteY1" fmla="*/ 56693 h 133265"/>
              <a:gd name="connsiteX2" fmla="*/ 319991 w 320306"/>
              <a:gd name="connsiteY2" fmla="*/ 1659 h 133265"/>
              <a:gd name="connsiteX3" fmla="*/ 171825 w 320306"/>
              <a:gd name="connsiteY3" fmla="*/ 22826 h 133265"/>
              <a:gd name="connsiteX4" fmla="*/ 375 w 320306"/>
              <a:gd name="connsiteY4" fmla="*/ 132893 h 13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06" h="133265">
                <a:moveTo>
                  <a:pt x="375" y="132893"/>
                </a:moveTo>
                <a:cubicBezTo>
                  <a:pt x="-6328" y="138538"/>
                  <a:pt x="78339" y="78565"/>
                  <a:pt x="131608" y="56693"/>
                </a:cubicBezTo>
                <a:cubicBezTo>
                  <a:pt x="184877" y="34821"/>
                  <a:pt x="313288" y="7303"/>
                  <a:pt x="319991" y="1659"/>
                </a:cubicBezTo>
                <a:cubicBezTo>
                  <a:pt x="326694" y="-3986"/>
                  <a:pt x="225094" y="5187"/>
                  <a:pt x="171825" y="22826"/>
                </a:cubicBezTo>
                <a:cubicBezTo>
                  <a:pt x="118556" y="40465"/>
                  <a:pt x="7078" y="127248"/>
                  <a:pt x="375" y="13289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4557A5CD-1249-4407-9BBC-41217F95A4E1}"/>
              </a:ext>
            </a:extLst>
          </p:cNvPr>
          <p:cNvSpPr/>
          <p:nvPr/>
        </p:nvSpPr>
        <p:spPr>
          <a:xfrm>
            <a:off x="5091434" y="6830053"/>
            <a:ext cx="101592" cy="165964"/>
          </a:xfrm>
          <a:custGeom>
            <a:avLst/>
            <a:gdLst>
              <a:gd name="connsiteX0" fmla="*/ 100749 w 101592"/>
              <a:gd name="connsiteY0" fmla="*/ 430 h 165964"/>
              <a:gd name="connsiteX1" fmla="*/ 71116 w 101592"/>
              <a:gd name="connsiteY1" fmla="*/ 82980 h 165964"/>
              <a:gd name="connsiteX2" fmla="*/ 35133 w 101592"/>
              <a:gd name="connsiteY2" fmla="*/ 140130 h 165964"/>
              <a:gd name="connsiteX3" fmla="*/ 1266 w 101592"/>
              <a:gd name="connsiteY3" fmla="*/ 165530 h 165964"/>
              <a:gd name="connsiteX4" fmla="*/ 81699 w 101592"/>
              <a:gd name="connsiteY4" fmla="*/ 121080 h 165964"/>
              <a:gd name="connsiteX5" fmla="*/ 100749 w 101592"/>
              <a:gd name="connsiteY5" fmla="*/ 430 h 16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92" h="165964">
                <a:moveTo>
                  <a:pt x="100749" y="430"/>
                </a:moveTo>
                <a:cubicBezTo>
                  <a:pt x="98985" y="-5920"/>
                  <a:pt x="82052" y="59697"/>
                  <a:pt x="71116" y="82980"/>
                </a:cubicBezTo>
                <a:cubicBezTo>
                  <a:pt x="60180" y="106263"/>
                  <a:pt x="46775" y="126372"/>
                  <a:pt x="35133" y="140130"/>
                </a:cubicBezTo>
                <a:cubicBezTo>
                  <a:pt x="23491" y="153888"/>
                  <a:pt x="-6495" y="168705"/>
                  <a:pt x="1266" y="165530"/>
                </a:cubicBezTo>
                <a:cubicBezTo>
                  <a:pt x="9027" y="162355"/>
                  <a:pt x="59827" y="150361"/>
                  <a:pt x="81699" y="121080"/>
                </a:cubicBezTo>
                <a:cubicBezTo>
                  <a:pt x="103571" y="91800"/>
                  <a:pt x="102513" y="6780"/>
                  <a:pt x="100749" y="43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5A66A3A8-5163-4CB2-85B9-65555DD682CF}"/>
              </a:ext>
            </a:extLst>
          </p:cNvPr>
          <p:cNvSpPr/>
          <p:nvPr/>
        </p:nvSpPr>
        <p:spPr>
          <a:xfrm>
            <a:off x="5083921" y="6995229"/>
            <a:ext cx="105927" cy="248505"/>
          </a:xfrm>
          <a:custGeom>
            <a:avLst/>
            <a:gdLst>
              <a:gd name="connsiteX0" fmla="*/ 25712 w 105927"/>
              <a:gd name="connsiteY0" fmla="*/ 354 h 248505"/>
              <a:gd name="connsiteX1" fmla="*/ 82862 w 105927"/>
              <a:gd name="connsiteY1" fmla="*/ 42688 h 248505"/>
              <a:gd name="connsiteX2" fmla="*/ 93446 w 105927"/>
              <a:gd name="connsiteY2" fmla="*/ 140054 h 248505"/>
              <a:gd name="connsiteX3" fmla="*/ 93446 w 105927"/>
              <a:gd name="connsiteY3" fmla="*/ 150638 h 248505"/>
              <a:gd name="connsiteX4" fmla="*/ 65929 w 105927"/>
              <a:gd name="connsiteY4" fmla="*/ 182388 h 248505"/>
              <a:gd name="connsiteX5" fmla="*/ 312 w 105927"/>
              <a:gd name="connsiteY5" fmla="*/ 248004 h 248505"/>
              <a:gd name="connsiteX6" fmla="*/ 95562 w 105927"/>
              <a:gd name="connsiteY6" fmla="*/ 144288 h 248505"/>
              <a:gd name="connsiteX7" fmla="*/ 97679 w 105927"/>
              <a:gd name="connsiteY7" fmla="*/ 29988 h 248505"/>
              <a:gd name="connsiteX8" fmla="*/ 25712 w 105927"/>
              <a:gd name="connsiteY8" fmla="*/ 354 h 24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27" h="248505">
                <a:moveTo>
                  <a:pt x="25712" y="354"/>
                </a:moveTo>
                <a:cubicBezTo>
                  <a:pt x="23242" y="2471"/>
                  <a:pt x="71573" y="19405"/>
                  <a:pt x="82862" y="42688"/>
                </a:cubicBezTo>
                <a:cubicBezTo>
                  <a:pt x="94151" y="65971"/>
                  <a:pt x="91682" y="122063"/>
                  <a:pt x="93446" y="140054"/>
                </a:cubicBezTo>
                <a:cubicBezTo>
                  <a:pt x="95210" y="158045"/>
                  <a:pt x="98032" y="143582"/>
                  <a:pt x="93446" y="150638"/>
                </a:cubicBezTo>
                <a:cubicBezTo>
                  <a:pt x="88860" y="157694"/>
                  <a:pt x="81451" y="166160"/>
                  <a:pt x="65929" y="182388"/>
                </a:cubicBezTo>
                <a:cubicBezTo>
                  <a:pt x="50407" y="198616"/>
                  <a:pt x="-4627" y="254354"/>
                  <a:pt x="312" y="248004"/>
                </a:cubicBezTo>
                <a:cubicBezTo>
                  <a:pt x="5251" y="241654"/>
                  <a:pt x="79334" y="180624"/>
                  <a:pt x="95562" y="144288"/>
                </a:cubicBezTo>
                <a:cubicBezTo>
                  <a:pt x="111790" y="107952"/>
                  <a:pt x="106146" y="54682"/>
                  <a:pt x="97679" y="29988"/>
                </a:cubicBezTo>
                <a:cubicBezTo>
                  <a:pt x="89212" y="5294"/>
                  <a:pt x="28182" y="-1763"/>
                  <a:pt x="25712" y="35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EBA7B58C-AB3A-4B56-81EF-81634149033D}"/>
              </a:ext>
            </a:extLst>
          </p:cNvPr>
          <p:cNvSpPr/>
          <p:nvPr/>
        </p:nvSpPr>
        <p:spPr>
          <a:xfrm>
            <a:off x="5147663" y="7141620"/>
            <a:ext cx="77495" cy="630782"/>
          </a:xfrm>
          <a:custGeom>
            <a:avLst/>
            <a:gdLst>
              <a:gd name="connsiteX0" fmla="*/ 29704 w 77495"/>
              <a:gd name="connsiteY0" fmla="*/ 13 h 630782"/>
              <a:gd name="connsiteX1" fmla="*/ 72037 w 77495"/>
              <a:gd name="connsiteY1" fmla="*/ 188397 h 630782"/>
              <a:gd name="connsiteX2" fmla="*/ 76270 w 77495"/>
              <a:gd name="connsiteY2" fmla="*/ 364080 h 630782"/>
              <a:gd name="connsiteX3" fmla="*/ 65687 w 77495"/>
              <a:gd name="connsiteY3" fmla="*/ 450863 h 630782"/>
              <a:gd name="connsiteX4" fmla="*/ 70 w 77495"/>
              <a:gd name="connsiteY4" fmla="*/ 630780 h 630782"/>
              <a:gd name="connsiteX5" fmla="*/ 52987 w 77495"/>
              <a:gd name="connsiteY5" fmla="*/ 446630 h 630782"/>
              <a:gd name="connsiteX6" fmla="*/ 55104 w 77495"/>
              <a:gd name="connsiteY6" fmla="*/ 179930 h 630782"/>
              <a:gd name="connsiteX7" fmla="*/ 29704 w 77495"/>
              <a:gd name="connsiteY7" fmla="*/ 13 h 63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95" h="630782">
                <a:moveTo>
                  <a:pt x="29704" y="13"/>
                </a:moveTo>
                <a:cubicBezTo>
                  <a:pt x="32526" y="1424"/>
                  <a:pt x="64276" y="127719"/>
                  <a:pt x="72037" y="188397"/>
                </a:cubicBezTo>
                <a:cubicBezTo>
                  <a:pt x="79798" y="249075"/>
                  <a:pt x="77328" y="320336"/>
                  <a:pt x="76270" y="364080"/>
                </a:cubicBezTo>
                <a:cubicBezTo>
                  <a:pt x="75212" y="407824"/>
                  <a:pt x="78387" y="406413"/>
                  <a:pt x="65687" y="450863"/>
                </a:cubicBezTo>
                <a:cubicBezTo>
                  <a:pt x="52987" y="495313"/>
                  <a:pt x="2187" y="631486"/>
                  <a:pt x="70" y="630780"/>
                </a:cubicBezTo>
                <a:cubicBezTo>
                  <a:pt x="-2047" y="630075"/>
                  <a:pt x="43815" y="521772"/>
                  <a:pt x="52987" y="446630"/>
                </a:cubicBezTo>
                <a:cubicBezTo>
                  <a:pt x="62159" y="371488"/>
                  <a:pt x="57221" y="251544"/>
                  <a:pt x="55104" y="179930"/>
                </a:cubicBezTo>
                <a:cubicBezTo>
                  <a:pt x="52987" y="108316"/>
                  <a:pt x="26882" y="-1398"/>
                  <a:pt x="29704" y="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528D05DF-B1D0-4809-82B8-6C8ED2C2449D}"/>
              </a:ext>
            </a:extLst>
          </p:cNvPr>
          <p:cNvSpPr/>
          <p:nvPr/>
        </p:nvSpPr>
        <p:spPr>
          <a:xfrm>
            <a:off x="5204875" y="7219786"/>
            <a:ext cx="110078" cy="409067"/>
          </a:xfrm>
          <a:custGeom>
            <a:avLst/>
            <a:gdLst>
              <a:gd name="connsiteX0" fmla="*/ 61392 w 110078"/>
              <a:gd name="connsiteY0" fmla="*/ 164 h 409067"/>
              <a:gd name="connsiteX1" fmla="*/ 110075 w 110078"/>
              <a:gd name="connsiteY1" fmla="*/ 184314 h 409067"/>
              <a:gd name="connsiteX2" fmla="*/ 63508 w 110078"/>
              <a:gd name="connsiteY2" fmla="*/ 338831 h 409067"/>
              <a:gd name="connsiteX3" fmla="*/ 8 w 110078"/>
              <a:gd name="connsiteY3" fmla="*/ 408681 h 409067"/>
              <a:gd name="connsiteX4" fmla="*/ 59275 w 110078"/>
              <a:gd name="connsiteY4" fmla="*/ 311314 h 409067"/>
              <a:gd name="connsiteX5" fmla="*/ 93142 w 110078"/>
              <a:gd name="connsiteY5" fmla="*/ 154681 h 409067"/>
              <a:gd name="connsiteX6" fmla="*/ 61392 w 110078"/>
              <a:gd name="connsiteY6" fmla="*/ 164 h 4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78" h="409067">
                <a:moveTo>
                  <a:pt x="61392" y="164"/>
                </a:moveTo>
                <a:cubicBezTo>
                  <a:pt x="64214" y="5103"/>
                  <a:pt x="109722" y="127870"/>
                  <a:pt x="110075" y="184314"/>
                </a:cubicBezTo>
                <a:cubicBezTo>
                  <a:pt x="110428" y="240758"/>
                  <a:pt x="81852" y="301437"/>
                  <a:pt x="63508" y="338831"/>
                </a:cubicBezTo>
                <a:cubicBezTo>
                  <a:pt x="45164" y="376225"/>
                  <a:pt x="713" y="413267"/>
                  <a:pt x="8" y="408681"/>
                </a:cubicBezTo>
                <a:cubicBezTo>
                  <a:pt x="-698" y="404095"/>
                  <a:pt x="43753" y="353647"/>
                  <a:pt x="59275" y="311314"/>
                </a:cubicBezTo>
                <a:cubicBezTo>
                  <a:pt x="74797" y="268981"/>
                  <a:pt x="92789" y="206539"/>
                  <a:pt x="93142" y="154681"/>
                </a:cubicBezTo>
                <a:cubicBezTo>
                  <a:pt x="93495" y="102823"/>
                  <a:pt x="58570" y="-4775"/>
                  <a:pt x="61392" y="16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0B2BF441-E0BE-4D78-BCCF-9FAAA07CF39B}"/>
              </a:ext>
            </a:extLst>
          </p:cNvPr>
          <p:cNvSpPr/>
          <p:nvPr/>
        </p:nvSpPr>
        <p:spPr>
          <a:xfrm>
            <a:off x="6459660" y="7346760"/>
            <a:ext cx="344316" cy="760092"/>
          </a:xfrm>
          <a:custGeom>
            <a:avLst/>
            <a:gdLst>
              <a:gd name="connsiteX0" fmla="*/ 298857 w 344316"/>
              <a:gd name="connsiteY0" fmla="*/ 190 h 760092"/>
              <a:gd name="connsiteX1" fmla="*/ 343307 w 344316"/>
              <a:gd name="connsiteY1" fmla="*/ 142007 h 760092"/>
              <a:gd name="connsiteX2" fmla="*/ 245940 w 344316"/>
              <a:gd name="connsiteY2" fmla="*/ 463740 h 760092"/>
              <a:gd name="connsiteX3" fmla="*/ 171857 w 344316"/>
              <a:gd name="connsiteY3" fmla="*/ 525123 h 760092"/>
              <a:gd name="connsiteX4" fmla="*/ 108357 w 344316"/>
              <a:gd name="connsiteY4" fmla="*/ 620373 h 760092"/>
              <a:gd name="connsiteX5" fmla="*/ 49090 w 344316"/>
              <a:gd name="connsiteY5" fmla="*/ 662707 h 760092"/>
              <a:gd name="connsiteX6" fmla="*/ 407 w 344316"/>
              <a:gd name="connsiteY6" fmla="*/ 760073 h 760092"/>
              <a:gd name="connsiteX7" fmla="*/ 76607 w 344316"/>
              <a:gd name="connsiteY7" fmla="*/ 654240 h 760092"/>
              <a:gd name="connsiteX8" fmla="*/ 171857 w 344316"/>
              <a:gd name="connsiteY8" fmla="*/ 554757 h 760092"/>
              <a:gd name="connsiteX9" fmla="*/ 214190 w 344316"/>
              <a:gd name="connsiteY9" fmla="*/ 527240 h 760092"/>
              <a:gd name="connsiteX10" fmla="*/ 258640 w 344316"/>
              <a:gd name="connsiteY10" fmla="*/ 383307 h 760092"/>
              <a:gd name="connsiteX11" fmla="*/ 334840 w 344316"/>
              <a:gd name="connsiteY11" fmla="*/ 118723 h 760092"/>
              <a:gd name="connsiteX12" fmla="*/ 298857 w 344316"/>
              <a:gd name="connsiteY12" fmla="*/ 190 h 76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4316" h="760092">
                <a:moveTo>
                  <a:pt x="298857" y="190"/>
                </a:moveTo>
                <a:cubicBezTo>
                  <a:pt x="300268" y="4071"/>
                  <a:pt x="352127" y="64749"/>
                  <a:pt x="343307" y="142007"/>
                </a:cubicBezTo>
                <a:cubicBezTo>
                  <a:pt x="334487" y="219265"/>
                  <a:pt x="274515" y="399887"/>
                  <a:pt x="245940" y="463740"/>
                </a:cubicBezTo>
                <a:cubicBezTo>
                  <a:pt x="217365" y="527593"/>
                  <a:pt x="194787" y="499018"/>
                  <a:pt x="171857" y="525123"/>
                </a:cubicBezTo>
                <a:cubicBezTo>
                  <a:pt x="148926" y="551229"/>
                  <a:pt x="128818" y="597442"/>
                  <a:pt x="108357" y="620373"/>
                </a:cubicBezTo>
                <a:cubicBezTo>
                  <a:pt x="87896" y="643304"/>
                  <a:pt x="67082" y="639424"/>
                  <a:pt x="49090" y="662707"/>
                </a:cubicBezTo>
                <a:cubicBezTo>
                  <a:pt x="31098" y="685990"/>
                  <a:pt x="-4179" y="761484"/>
                  <a:pt x="407" y="760073"/>
                </a:cubicBezTo>
                <a:cubicBezTo>
                  <a:pt x="4993" y="758662"/>
                  <a:pt x="48032" y="688459"/>
                  <a:pt x="76607" y="654240"/>
                </a:cubicBezTo>
                <a:cubicBezTo>
                  <a:pt x="105182" y="620021"/>
                  <a:pt x="148926" y="575924"/>
                  <a:pt x="171857" y="554757"/>
                </a:cubicBezTo>
                <a:cubicBezTo>
                  <a:pt x="194787" y="533590"/>
                  <a:pt x="199726" y="555815"/>
                  <a:pt x="214190" y="527240"/>
                </a:cubicBezTo>
                <a:cubicBezTo>
                  <a:pt x="228654" y="498665"/>
                  <a:pt x="238532" y="451393"/>
                  <a:pt x="258640" y="383307"/>
                </a:cubicBezTo>
                <a:cubicBezTo>
                  <a:pt x="278748" y="315221"/>
                  <a:pt x="328137" y="185045"/>
                  <a:pt x="334840" y="118723"/>
                </a:cubicBezTo>
                <a:cubicBezTo>
                  <a:pt x="341543" y="52401"/>
                  <a:pt x="297446" y="-3691"/>
                  <a:pt x="298857" y="1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EC56BF5B-C1A4-4572-B263-CCF9E97069BE}"/>
              </a:ext>
            </a:extLst>
          </p:cNvPr>
          <p:cNvSpPr/>
          <p:nvPr/>
        </p:nvSpPr>
        <p:spPr>
          <a:xfrm>
            <a:off x="5095399" y="7758697"/>
            <a:ext cx="65226" cy="811738"/>
          </a:xfrm>
          <a:custGeom>
            <a:avLst/>
            <a:gdLst>
              <a:gd name="connsiteX0" fmla="*/ 56568 w 65226"/>
              <a:gd name="connsiteY0" fmla="*/ 11586 h 811738"/>
              <a:gd name="connsiteX1" fmla="*/ 22701 w 65226"/>
              <a:gd name="connsiteY1" fmla="*/ 259236 h 811738"/>
              <a:gd name="connsiteX2" fmla="*/ 1534 w 65226"/>
              <a:gd name="connsiteY2" fmla="*/ 625420 h 811738"/>
              <a:gd name="connsiteX3" fmla="*/ 65034 w 65226"/>
              <a:gd name="connsiteY3" fmla="*/ 811686 h 811738"/>
              <a:gd name="connsiteX4" fmla="*/ 22701 w 65226"/>
              <a:gd name="connsiteY4" fmla="*/ 636003 h 811738"/>
              <a:gd name="connsiteX5" fmla="*/ 56568 w 65226"/>
              <a:gd name="connsiteY5" fmla="*/ 11586 h 8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6" h="811738">
                <a:moveTo>
                  <a:pt x="56568" y="11586"/>
                </a:moveTo>
                <a:cubicBezTo>
                  <a:pt x="56568" y="-51208"/>
                  <a:pt x="31873" y="156930"/>
                  <a:pt x="22701" y="259236"/>
                </a:cubicBezTo>
                <a:cubicBezTo>
                  <a:pt x="13529" y="361542"/>
                  <a:pt x="-5522" y="533345"/>
                  <a:pt x="1534" y="625420"/>
                </a:cubicBezTo>
                <a:cubicBezTo>
                  <a:pt x="8589" y="717495"/>
                  <a:pt x="61506" y="809922"/>
                  <a:pt x="65034" y="811686"/>
                </a:cubicBezTo>
                <a:cubicBezTo>
                  <a:pt x="68562" y="813450"/>
                  <a:pt x="22348" y="771470"/>
                  <a:pt x="22701" y="636003"/>
                </a:cubicBezTo>
                <a:cubicBezTo>
                  <a:pt x="23054" y="500536"/>
                  <a:pt x="56568" y="74380"/>
                  <a:pt x="56568" y="1158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7D362F38-5896-4B5F-9283-5C7930C2A371}"/>
              </a:ext>
            </a:extLst>
          </p:cNvPr>
          <p:cNvSpPr/>
          <p:nvPr/>
        </p:nvSpPr>
        <p:spPr>
          <a:xfrm>
            <a:off x="5592487" y="6319616"/>
            <a:ext cx="535445" cy="136781"/>
          </a:xfrm>
          <a:custGeom>
            <a:avLst/>
            <a:gdLst>
              <a:gd name="connsiteX0" fmla="*/ 276 w 535445"/>
              <a:gd name="connsiteY0" fmla="*/ 136747 h 136781"/>
              <a:gd name="connsiteX1" fmla="*/ 86001 w 535445"/>
              <a:gd name="connsiteY1" fmla="*/ 68484 h 136781"/>
              <a:gd name="connsiteX2" fmla="*/ 219351 w 535445"/>
              <a:gd name="connsiteY2" fmla="*/ 41497 h 136781"/>
              <a:gd name="connsiteX3" fmla="*/ 316188 w 535445"/>
              <a:gd name="connsiteY3" fmla="*/ 38322 h 136781"/>
              <a:gd name="connsiteX4" fmla="*/ 417788 w 535445"/>
              <a:gd name="connsiteY4" fmla="*/ 25622 h 136781"/>
              <a:gd name="connsiteX5" fmla="*/ 535263 w 535445"/>
              <a:gd name="connsiteY5" fmla="*/ 120872 h 136781"/>
              <a:gd name="connsiteX6" fmla="*/ 443188 w 535445"/>
              <a:gd name="connsiteY6" fmla="*/ 41497 h 136781"/>
              <a:gd name="connsiteX7" fmla="*/ 381276 w 535445"/>
              <a:gd name="connsiteY7" fmla="*/ 222 h 136781"/>
              <a:gd name="connsiteX8" fmla="*/ 224113 w 535445"/>
              <a:gd name="connsiteY8" fmla="*/ 25622 h 136781"/>
              <a:gd name="connsiteX9" fmla="*/ 122513 w 535445"/>
              <a:gd name="connsiteY9" fmla="*/ 38322 h 136781"/>
              <a:gd name="connsiteX10" fmla="*/ 60601 w 535445"/>
              <a:gd name="connsiteY10" fmla="*/ 58959 h 136781"/>
              <a:gd name="connsiteX11" fmla="*/ 276 w 535445"/>
              <a:gd name="connsiteY11" fmla="*/ 136747 h 13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445" h="136781">
                <a:moveTo>
                  <a:pt x="276" y="136747"/>
                </a:moveTo>
                <a:cubicBezTo>
                  <a:pt x="4509" y="138334"/>
                  <a:pt x="49489" y="84359"/>
                  <a:pt x="86001" y="68484"/>
                </a:cubicBezTo>
                <a:cubicBezTo>
                  <a:pt x="122514" y="52609"/>
                  <a:pt x="180987" y="46524"/>
                  <a:pt x="219351" y="41497"/>
                </a:cubicBezTo>
                <a:cubicBezTo>
                  <a:pt x="257715" y="36470"/>
                  <a:pt x="283115" y="40968"/>
                  <a:pt x="316188" y="38322"/>
                </a:cubicBezTo>
                <a:cubicBezTo>
                  <a:pt x="349261" y="35676"/>
                  <a:pt x="381276" y="11864"/>
                  <a:pt x="417788" y="25622"/>
                </a:cubicBezTo>
                <a:cubicBezTo>
                  <a:pt x="454300" y="39380"/>
                  <a:pt x="531030" y="118226"/>
                  <a:pt x="535263" y="120872"/>
                </a:cubicBezTo>
                <a:cubicBezTo>
                  <a:pt x="539496" y="123518"/>
                  <a:pt x="468852" y="61605"/>
                  <a:pt x="443188" y="41497"/>
                </a:cubicBezTo>
                <a:cubicBezTo>
                  <a:pt x="417524" y="21389"/>
                  <a:pt x="417788" y="2868"/>
                  <a:pt x="381276" y="222"/>
                </a:cubicBezTo>
                <a:cubicBezTo>
                  <a:pt x="344764" y="-2424"/>
                  <a:pt x="267240" y="19272"/>
                  <a:pt x="224113" y="25622"/>
                </a:cubicBezTo>
                <a:cubicBezTo>
                  <a:pt x="180986" y="31972"/>
                  <a:pt x="149765" y="32766"/>
                  <a:pt x="122513" y="38322"/>
                </a:cubicBezTo>
                <a:cubicBezTo>
                  <a:pt x="95261" y="43878"/>
                  <a:pt x="79651" y="44671"/>
                  <a:pt x="60601" y="58959"/>
                </a:cubicBezTo>
                <a:cubicBezTo>
                  <a:pt x="41551" y="73246"/>
                  <a:pt x="-3957" y="135160"/>
                  <a:pt x="276" y="13674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4749AB22-7D2C-499C-8FAB-E24F27E6E28A}"/>
              </a:ext>
            </a:extLst>
          </p:cNvPr>
          <p:cNvSpPr/>
          <p:nvPr/>
        </p:nvSpPr>
        <p:spPr>
          <a:xfrm>
            <a:off x="6013941" y="6343302"/>
            <a:ext cx="116703" cy="104538"/>
          </a:xfrm>
          <a:custGeom>
            <a:avLst/>
            <a:gdLst>
              <a:gd name="connsiteX0" fmla="*/ 1097 w 116703"/>
              <a:gd name="connsiteY0" fmla="*/ 348 h 104538"/>
              <a:gd name="connsiteX1" fmla="*/ 105872 w 116703"/>
              <a:gd name="connsiteY1" fmla="*/ 79723 h 104538"/>
              <a:gd name="connsiteX2" fmla="*/ 107459 w 116703"/>
              <a:gd name="connsiteY2" fmla="*/ 103536 h 104538"/>
              <a:gd name="connsiteX3" fmla="*/ 53484 w 116703"/>
              <a:gd name="connsiteY3" fmla="*/ 52736 h 104538"/>
              <a:gd name="connsiteX4" fmla="*/ 1097 w 116703"/>
              <a:gd name="connsiteY4" fmla="*/ 348 h 1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03" h="104538">
                <a:moveTo>
                  <a:pt x="1097" y="348"/>
                </a:moveTo>
                <a:cubicBezTo>
                  <a:pt x="9828" y="4846"/>
                  <a:pt x="88145" y="62525"/>
                  <a:pt x="105872" y="79723"/>
                </a:cubicBezTo>
                <a:cubicBezTo>
                  <a:pt x="123599" y="96921"/>
                  <a:pt x="116190" y="108034"/>
                  <a:pt x="107459" y="103536"/>
                </a:cubicBezTo>
                <a:cubicBezTo>
                  <a:pt x="98728" y="99038"/>
                  <a:pt x="68830" y="69405"/>
                  <a:pt x="53484" y="52736"/>
                </a:cubicBezTo>
                <a:cubicBezTo>
                  <a:pt x="38138" y="36067"/>
                  <a:pt x="-7634" y="-4150"/>
                  <a:pt x="1097" y="3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23F4AB9F-3444-4023-BDFC-7419C4976024}"/>
              </a:ext>
            </a:extLst>
          </p:cNvPr>
          <p:cNvSpPr/>
          <p:nvPr/>
        </p:nvSpPr>
        <p:spPr>
          <a:xfrm>
            <a:off x="5589133" y="6453187"/>
            <a:ext cx="27662" cy="76234"/>
          </a:xfrm>
          <a:custGeom>
            <a:avLst/>
            <a:gdLst>
              <a:gd name="connsiteX0" fmla="*/ 11567 w 27662"/>
              <a:gd name="connsiteY0" fmla="*/ 1 h 76234"/>
              <a:gd name="connsiteX1" fmla="*/ 13155 w 27662"/>
              <a:gd name="connsiteY1" fmla="*/ 61913 h 76234"/>
              <a:gd name="connsiteX2" fmla="*/ 27442 w 27662"/>
              <a:gd name="connsiteY2" fmla="*/ 76201 h 76234"/>
              <a:gd name="connsiteX3" fmla="*/ 455 w 27662"/>
              <a:gd name="connsiteY3" fmla="*/ 63501 h 76234"/>
              <a:gd name="connsiteX4" fmla="*/ 11567 w 27662"/>
              <a:gd name="connsiteY4" fmla="*/ 1 h 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62" h="76234">
                <a:moveTo>
                  <a:pt x="11567" y="1"/>
                </a:moveTo>
                <a:cubicBezTo>
                  <a:pt x="13684" y="-264"/>
                  <a:pt x="10509" y="49213"/>
                  <a:pt x="13155" y="61913"/>
                </a:cubicBezTo>
                <a:cubicBezTo>
                  <a:pt x="15801" y="74613"/>
                  <a:pt x="29559" y="75936"/>
                  <a:pt x="27442" y="76201"/>
                </a:cubicBezTo>
                <a:cubicBezTo>
                  <a:pt x="25325" y="76466"/>
                  <a:pt x="3365" y="75407"/>
                  <a:pt x="455" y="63501"/>
                </a:cubicBezTo>
                <a:cubicBezTo>
                  <a:pt x="-2455" y="51595"/>
                  <a:pt x="9450" y="266"/>
                  <a:pt x="11567" y="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29F1BA00-320A-4A6C-BCCE-946807BF8750}"/>
              </a:ext>
            </a:extLst>
          </p:cNvPr>
          <p:cNvSpPr/>
          <p:nvPr/>
        </p:nvSpPr>
        <p:spPr>
          <a:xfrm>
            <a:off x="5602288" y="6508056"/>
            <a:ext cx="353296" cy="50300"/>
          </a:xfrm>
          <a:custGeom>
            <a:avLst/>
            <a:gdLst>
              <a:gd name="connsiteX0" fmla="*/ 0 w 353296"/>
              <a:gd name="connsiteY0" fmla="*/ 16569 h 50300"/>
              <a:gd name="connsiteX1" fmla="*/ 127000 w 353296"/>
              <a:gd name="connsiteY1" fmla="*/ 18157 h 50300"/>
              <a:gd name="connsiteX2" fmla="*/ 209550 w 353296"/>
              <a:gd name="connsiteY2" fmla="*/ 16569 h 50300"/>
              <a:gd name="connsiteX3" fmla="*/ 330200 w 353296"/>
              <a:gd name="connsiteY3" fmla="*/ 24507 h 50300"/>
              <a:gd name="connsiteX4" fmla="*/ 350837 w 353296"/>
              <a:gd name="connsiteY4" fmla="*/ 49907 h 50300"/>
              <a:gd name="connsiteX5" fmla="*/ 296862 w 353296"/>
              <a:gd name="connsiteY5" fmla="*/ 2282 h 50300"/>
              <a:gd name="connsiteX6" fmla="*/ 112712 w 353296"/>
              <a:gd name="connsiteY6" fmla="*/ 7044 h 50300"/>
              <a:gd name="connsiteX7" fmla="*/ 0 w 353296"/>
              <a:gd name="connsiteY7" fmla="*/ 16569 h 5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296" h="50300">
                <a:moveTo>
                  <a:pt x="0" y="16569"/>
                </a:moveTo>
                <a:lnTo>
                  <a:pt x="127000" y="18157"/>
                </a:lnTo>
                <a:cubicBezTo>
                  <a:pt x="161925" y="18157"/>
                  <a:pt x="175683" y="15511"/>
                  <a:pt x="209550" y="16569"/>
                </a:cubicBezTo>
                <a:cubicBezTo>
                  <a:pt x="243417" y="17627"/>
                  <a:pt x="306652" y="18951"/>
                  <a:pt x="330200" y="24507"/>
                </a:cubicBezTo>
                <a:cubicBezTo>
                  <a:pt x="353748" y="30063"/>
                  <a:pt x="356393" y="53611"/>
                  <a:pt x="350837" y="49907"/>
                </a:cubicBezTo>
                <a:cubicBezTo>
                  <a:pt x="345281" y="46203"/>
                  <a:pt x="336549" y="9426"/>
                  <a:pt x="296862" y="2282"/>
                </a:cubicBezTo>
                <a:cubicBezTo>
                  <a:pt x="257175" y="-4862"/>
                  <a:pt x="112712" y="7044"/>
                  <a:pt x="112712" y="7044"/>
                </a:cubicBezTo>
                <a:lnTo>
                  <a:pt x="0" y="16569"/>
                </a:ln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6E66C1E4-B935-47E6-B070-F245CACBF590}"/>
              </a:ext>
            </a:extLst>
          </p:cNvPr>
          <p:cNvSpPr/>
          <p:nvPr/>
        </p:nvSpPr>
        <p:spPr>
          <a:xfrm>
            <a:off x="5324427" y="6517945"/>
            <a:ext cx="454080" cy="176664"/>
          </a:xfrm>
          <a:custGeom>
            <a:avLst/>
            <a:gdLst>
              <a:gd name="connsiteX0" fmla="*/ 454073 w 454080"/>
              <a:gd name="connsiteY0" fmla="*/ 20968 h 176664"/>
              <a:gd name="connsiteX1" fmla="*/ 303261 w 454080"/>
              <a:gd name="connsiteY1" fmla="*/ 16205 h 176664"/>
              <a:gd name="connsiteX2" fmla="*/ 219123 w 454080"/>
              <a:gd name="connsiteY2" fmla="*/ 330 h 176664"/>
              <a:gd name="connsiteX3" fmla="*/ 146098 w 454080"/>
              <a:gd name="connsiteY3" fmla="*/ 9855 h 176664"/>
              <a:gd name="connsiteX4" fmla="*/ 58786 w 454080"/>
              <a:gd name="connsiteY4" fmla="*/ 57480 h 176664"/>
              <a:gd name="connsiteX5" fmla="*/ 25448 w 454080"/>
              <a:gd name="connsiteY5" fmla="*/ 92405 h 176664"/>
              <a:gd name="connsiteX6" fmla="*/ 48 w 454080"/>
              <a:gd name="connsiteY6" fmla="*/ 176543 h 176664"/>
              <a:gd name="connsiteX7" fmla="*/ 31798 w 454080"/>
              <a:gd name="connsiteY7" fmla="*/ 109868 h 176664"/>
              <a:gd name="connsiteX8" fmla="*/ 77836 w 454080"/>
              <a:gd name="connsiteY8" fmla="*/ 60655 h 176664"/>
              <a:gd name="connsiteX9" fmla="*/ 201661 w 454080"/>
              <a:gd name="connsiteY9" fmla="*/ 19380 h 176664"/>
              <a:gd name="connsiteX10" fmla="*/ 309611 w 454080"/>
              <a:gd name="connsiteY10" fmla="*/ 30493 h 176664"/>
              <a:gd name="connsiteX11" fmla="*/ 454073 w 454080"/>
              <a:gd name="connsiteY11" fmla="*/ 20968 h 17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80" h="176664">
                <a:moveTo>
                  <a:pt x="454073" y="20968"/>
                </a:moveTo>
                <a:cubicBezTo>
                  <a:pt x="453015" y="18587"/>
                  <a:pt x="342419" y="19645"/>
                  <a:pt x="303261" y="16205"/>
                </a:cubicBezTo>
                <a:cubicBezTo>
                  <a:pt x="264103" y="12765"/>
                  <a:pt x="245317" y="1388"/>
                  <a:pt x="219123" y="330"/>
                </a:cubicBezTo>
                <a:cubicBezTo>
                  <a:pt x="192929" y="-728"/>
                  <a:pt x="172821" y="330"/>
                  <a:pt x="146098" y="9855"/>
                </a:cubicBezTo>
                <a:cubicBezTo>
                  <a:pt x="119375" y="19380"/>
                  <a:pt x="78894" y="43722"/>
                  <a:pt x="58786" y="57480"/>
                </a:cubicBezTo>
                <a:cubicBezTo>
                  <a:pt x="38678" y="71238"/>
                  <a:pt x="35238" y="72561"/>
                  <a:pt x="25448" y="92405"/>
                </a:cubicBezTo>
                <a:cubicBezTo>
                  <a:pt x="15658" y="112249"/>
                  <a:pt x="-1010" y="173633"/>
                  <a:pt x="48" y="176543"/>
                </a:cubicBezTo>
                <a:cubicBezTo>
                  <a:pt x="1106" y="179453"/>
                  <a:pt x="18833" y="129183"/>
                  <a:pt x="31798" y="109868"/>
                </a:cubicBezTo>
                <a:cubicBezTo>
                  <a:pt x="44763" y="90553"/>
                  <a:pt x="49526" y="75736"/>
                  <a:pt x="77836" y="60655"/>
                </a:cubicBezTo>
                <a:cubicBezTo>
                  <a:pt x="106146" y="45574"/>
                  <a:pt x="163032" y="24407"/>
                  <a:pt x="201661" y="19380"/>
                </a:cubicBezTo>
                <a:cubicBezTo>
                  <a:pt x="240290" y="14353"/>
                  <a:pt x="270982" y="30757"/>
                  <a:pt x="309611" y="30493"/>
                </a:cubicBezTo>
                <a:cubicBezTo>
                  <a:pt x="348240" y="30229"/>
                  <a:pt x="455131" y="23349"/>
                  <a:pt x="454073" y="209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75CE4F24-CC92-44F2-86ED-258EBC109030}"/>
              </a:ext>
            </a:extLst>
          </p:cNvPr>
          <p:cNvSpPr/>
          <p:nvPr/>
        </p:nvSpPr>
        <p:spPr>
          <a:xfrm>
            <a:off x="5324347" y="6648444"/>
            <a:ext cx="201855" cy="70140"/>
          </a:xfrm>
          <a:custGeom>
            <a:avLst/>
            <a:gdLst>
              <a:gd name="connsiteX0" fmla="*/ 201741 w 201855"/>
              <a:gd name="connsiteY0" fmla="*/ 6 h 70140"/>
              <a:gd name="connsiteX1" fmla="*/ 165228 w 201855"/>
              <a:gd name="connsiteY1" fmla="*/ 44456 h 70140"/>
              <a:gd name="connsiteX2" fmla="*/ 35053 w 201855"/>
              <a:gd name="connsiteY2" fmla="*/ 69856 h 70140"/>
              <a:gd name="connsiteX3" fmla="*/ 128 w 201855"/>
              <a:gd name="connsiteY3" fmla="*/ 28581 h 70140"/>
              <a:gd name="connsiteX4" fmla="*/ 42991 w 201855"/>
              <a:gd name="connsiteY4" fmla="*/ 53981 h 70140"/>
              <a:gd name="connsiteX5" fmla="*/ 157291 w 201855"/>
              <a:gd name="connsiteY5" fmla="*/ 47631 h 70140"/>
              <a:gd name="connsiteX6" fmla="*/ 201741 w 201855"/>
              <a:gd name="connsiteY6" fmla="*/ 6 h 7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55" h="70140">
                <a:moveTo>
                  <a:pt x="201741" y="6"/>
                </a:moveTo>
                <a:cubicBezTo>
                  <a:pt x="203064" y="-523"/>
                  <a:pt x="193009" y="32814"/>
                  <a:pt x="165228" y="44456"/>
                </a:cubicBezTo>
                <a:cubicBezTo>
                  <a:pt x="137447" y="56098"/>
                  <a:pt x="62570" y="72502"/>
                  <a:pt x="35053" y="69856"/>
                </a:cubicBezTo>
                <a:cubicBezTo>
                  <a:pt x="7536" y="67210"/>
                  <a:pt x="-1195" y="31227"/>
                  <a:pt x="128" y="28581"/>
                </a:cubicBezTo>
                <a:cubicBezTo>
                  <a:pt x="1451" y="25935"/>
                  <a:pt x="16797" y="50806"/>
                  <a:pt x="42991" y="53981"/>
                </a:cubicBezTo>
                <a:cubicBezTo>
                  <a:pt x="69185" y="57156"/>
                  <a:pt x="131626" y="50541"/>
                  <a:pt x="157291" y="47631"/>
                </a:cubicBezTo>
                <a:cubicBezTo>
                  <a:pt x="182956" y="44721"/>
                  <a:pt x="200418" y="535"/>
                  <a:pt x="201741" y="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34EF8BE6-D654-420A-880C-32516BBCE313}"/>
              </a:ext>
            </a:extLst>
          </p:cNvPr>
          <p:cNvSpPr/>
          <p:nvPr/>
        </p:nvSpPr>
        <p:spPr>
          <a:xfrm>
            <a:off x="5110055" y="6667170"/>
            <a:ext cx="243002" cy="325863"/>
          </a:xfrm>
          <a:custGeom>
            <a:avLst/>
            <a:gdLst>
              <a:gd name="connsiteX0" fmla="*/ 108 w 243002"/>
              <a:gd name="connsiteY0" fmla="*/ 325768 h 325863"/>
              <a:gd name="connsiteX1" fmla="*/ 22333 w 243002"/>
              <a:gd name="connsiteY1" fmla="*/ 260680 h 325863"/>
              <a:gd name="connsiteX2" fmla="*/ 9633 w 243002"/>
              <a:gd name="connsiteY2" fmla="*/ 178130 h 325863"/>
              <a:gd name="connsiteX3" fmla="*/ 28683 w 243002"/>
              <a:gd name="connsiteY3" fmla="*/ 57480 h 325863"/>
              <a:gd name="connsiteX4" fmla="*/ 71545 w 243002"/>
              <a:gd name="connsiteY4" fmla="*/ 9855 h 325863"/>
              <a:gd name="connsiteX5" fmla="*/ 169970 w 243002"/>
              <a:gd name="connsiteY5" fmla="*/ 330 h 325863"/>
              <a:gd name="connsiteX6" fmla="*/ 204895 w 243002"/>
              <a:gd name="connsiteY6" fmla="*/ 16205 h 325863"/>
              <a:gd name="connsiteX7" fmla="*/ 242995 w 243002"/>
              <a:gd name="connsiteY7" fmla="*/ 68593 h 325863"/>
              <a:gd name="connsiteX8" fmla="*/ 201720 w 243002"/>
              <a:gd name="connsiteY8" fmla="*/ 17793 h 325863"/>
              <a:gd name="connsiteX9" fmla="*/ 95358 w 243002"/>
              <a:gd name="connsiteY9" fmla="*/ 6680 h 325863"/>
              <a:gd name="connsiteX10" fmla="*/ 31858 w 243002"/>
              <a:gd name="connsiteY10" fmla="*/ 60655 h 325863"/>
              <a:gd name="connsiteX11" fmla="*/ 17570 w 243002"/>
              <a:gd name="connsiteY11" fmla="*/ 163843 h 325863"/>
              <a:gd name="connsiteX12" fmla="*/ 33445 w 243002"/>
              <a:gd name="connsiteY12" fmla="*/ 246393 h 325863"/>
              <a:gd name="connsiteX13" fmla="*/ 108 w 243002"/>
              <a:gd name="connsiteY13" fmla="*/ 325768 h 32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002" h="325863">
                <a:moveTo>
                  <a:pt x="108" y="325768"/>
                </a:moveTo>
                <a:cubicBezTo>
                  <a:pt x="-1744" y="328149"/>
                  <a:pt x="20746" y="285286"/>
                  <a:pt x="22333" y="260680"/>
                </a:cubicBezTo>
                <a:cubicBezTo>
                  <a:pt x="23920" y="236074"/>
                  <a:pt x="8575" y="211997"/>
                  <a:pt x="9633" y="178130"/>
                </a:cubicBezTo>
                <a:cubicBezTo>
                  <a:pt x="10691" y="144263"/>
                  <a:pt x="18364" y="85526"/>
                  <a:pt x="28683" y="57480"/>
                </a:cubicBezTo>
                <a:cubicBezTo>
                  <a:pt x="39002" y="29434"/>
                  <a:pt x="47997" y="19380"/>
                  <a:pt x="71545" y="9855"/>
                </a:cubicBezTo>
                <a:cubicBezTo>
                  <a:pt x="95093" y="330"/>
                  <a:pt x="147745" y="-728"/>
                  <a:pt x="169970" y="330"/>
                </a:cubicBezTo>
                <a:cubicBezTo>
                  <a:pt x="192195" y="1388"/>
                  <a:pt x="192724" y="4828"/>
                  <a:pt x="204895" y="16205"/>
                </a:cubicBezTo>
                <a:cubicBezTo>
                  <a:pt x="217066" y="27582"/>
                  <a:pt x="243524" y="68328"/>
                  <a:pt x="242995" y="68593"/>
                </a:cubicBezTo>
                <a:cubicBezTo>
                  <a:pt x="242466" y="68858"/>
                  <a:pt x="226326" y="28112"/>
                  <a:pt x="201720" y="17793"/>
                </a:cubicBezTo>
                <a:cubicBezTo>
                  <a:pt x="177114" y="7474"/>
                  <a:pt x="123668" y="-464"/>
                  <a:pt x="95358" y="6680"/>
                </a:cubicBezTo>
                <a:cubicBezTo>
                  <a:pt x="67048" y="13824"/>
                  <a:pt x="44823" y="34461"/>
                  <a:pt x="31858" y="60655"/>
                </a:cubicBezTo>
                <a:cubicBezTo>
                  <a:pt x="18893" y="86849"/>
                  <a:pt x="17306" y="132887"/>
                  <a:pt x="17570" y="163843"/>
                </a:cubicBezTo>
                <a:cubicBezTo>
                  <a:pt x="17835" y="194799"/>
                  <a:pt x="35033" y="221522"/>
                  <a:pt x="33445" y="246393"/>
                </a:cubicBezTo>
                <a:cubicBezTo>
                  <a:pt x="31858" y="271264"/>
                  <a:pt x="1960" y="323387"/>
                  <a:pt x="108" y="3257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CC4D4B34-701E-407C-95F9-873BCD461321}"/>
              </a:ext>
            </a:extLst>
          </p:cNvPr>
          <p:cNvSpPr/>
          <p:nvPr/>
        </p:nvSpPr>
        <p:spPr>
          <a:xfrm>
            <a:off x="5196295" y="6836292"/>
            <a:ext cx="73934" cy="409870"/>
          </a:xfrm>
          <a:custGeom>
            <a:avLst/>
            <a:gdLst>
              <a:gd name="connsiteX0" fmla="*/ 122 w 73934"/>
              <a:gd name="connsiteY0" fmla="*/ 541 h 409870"/>
              <a:gd name="connsiteX1" fmla="*/ 69972 w 73934"/>
              <a:gd name="connsiteY1" fmla="*/ 83091 h 409870"/>
              <a:gd name="connsiteX2" fmla="*/ 65738 w 73934"/>
              <a:gd name="connsiteY2" fmla="*/ 229141 h 409870"/>
              <a:gd name="connsiteX3" fmla="*/ 69972 w 73934"/>
              <a:gd name="connsiteY3" fmla="*/ 409058 h 409870"/>
              <a:gd name="connsiteX4" fmla="*/ 55155 w 73934"/>
              <a:gd name="connsiteY4" fmla="*/ 288408 h 409870"/>
              <a:gd name="connsiteX5" fmla="*/ 53038 w 73934"/>
              <a:gd name="connsiteY5" fmla="*/ 121191 h 409870"/>
              <a:gd name="connsiteX6" fmla="*/ 122 w 73934"/>
              <a:gd name="connsiteY6" fmla="*/ 541 h 40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34" h="409870">
                <a:moveTo>
                  <a:pt x="122" y="541"/>
                </a:moveTo>
                <a:cubicBezTo>
                  <a:pt x="2944" y="-5809"/>
                  <a:pt x="59036" y="44991"/>
                  <a:pt x="69972" y="83091"/>
                </a:cubicBezTo>
                <a:cubicBezTo>
                  <a:pt x="80908" y="121191"/>
                  <a:pt x="65738" y="174813"/>
                  <a:pt x="65738" y="229141"/>
                </a:cubicBezTo>
                <a:cubicBezTo>
                  <a:pt x="65738" y="283469"/>
                  <a:pt x="71736" y="399180"/>
                  <a:pt x="69972" y="409058"/>
                </a:cubicBezTo>
                <a:cubicBezTo>
                  <a:pt x="68208" y="418936"/>
                  <a:pt x="57977" y="336386"/>
                  <a:pt x="55155" y="288408"/>
                </a:cubicBezTo>
                <a:cubicBezTo>
                  <a:pt x="52333" y="240430"/>
                  <a:pt x="61857" y="165641"/>
                  <a:pt x="53038" y="121191"/>
                </a:cubicBezTo>
                <a:cubicBezTo>
                  <a:pt x="44219" y="76741"/>
                  <a:pt x="-2700" y="6891"/>
                  <a:pt x="122" y="5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AC3D2CB8-69C6-48A2-B5EC-B0DEEEEC9C1D}"/>
              </a:ext>
            </a:extLst>
          </p:cNvPr>
          <p:cNvSpPr/>
          <p:nvPr/>
        </p:nvSpPr>
        <p:spPr>
          <a:xfrm>
            <a:off x="5261990" y="6803495"/>
            <a:ext cx="507422" cy="424505"/>
          </a:xfrm>
          <a:custGeom>
            <a:avLst/>
            <a:gdLst>
              <a:gd name="connsiteX0" fmla="*/ 43 w 507422"/>
              <a:gd name="connsiteY0" fmla="*/ 101072 h 424505"/>
              <a:gd name="connsiteX1" fmla="*/ 84710 w 507422"/>
              <a:gd name="connsiteY1" fmla="*/ 41805 h 424505"/>
              <a:gd name="connsiteX2" fmla="*/ 203243 w 507422"/>
              <a:gd name="connsiteY2" fmla="*/ 5822 h 424505"/>
              <a:gd name="connsiteX3" fmla="*/ 247693 w 507422"/>
              <a:gd name="connsiteY3" fmla="*/ 18522 h 424505"/>
              <a:gd name="connsiteX4" fmla="*/ 268860 w 507422"/>
              <a:gd name="connsiteY4" fmla="*/ 177272 h 424505"/>
              <a:gd name="connsiteX5" fmla="*/ 279443 w 507422"/>
              <a:gd name="connsiteY5" fmla="*/ 316972 h 424505"/>
              <a:gd name="connsiteX6" fmla="*/ 419143 w 507422"/>
              <a:gd name="connsiteY6" fmla="*/ 414338 h 424505"/>
              <a:gd name="connsiteX7" fmla="*/ 501693 w 507422"/>
              <a:gd name="connsiteY7" fmla="*/ 397405 h 424505"/>
              <a:gd name="connsiteX8" fmla="*/ 497460 w 507422"/>
              <a:gd name="connsiteY8" fmla="*/ 333905 h 424505"/>
              <a:gd name="connsiteX9" fmla="*/ 474177 w 507422"/>
              <a:gd name="connsiteY9" fmla="*/ 422805 h 424505"/>
              <a:gd name="connsiteX10" fmla="*/ 294260 w 507422"/>
              <a:gd name="connsiteY10" fmla="*/ 369888 h 424505"/>
              <a:gd name="connsiteX11" fmla="*/ 239227 w 507422"/>
              <a:gd name="connsiteY11" fmla="*/ 118005 h 424505"/>
              <a:gd name="connsiteX12" fmla="*/ 226527 w 507422"/>
              <a:gd name="connsiteY12" fmla="*/ 29105 h 424505"/>
              <a:gd name="connsiteX13" fmla="*/ 95293 w 507422"/>
              <a:gd name="connsiteY13" fmla="*/ 46038 h 424505"/>
              <a:gd name="connsiteX14" fmla="*/ 43 w 507422"/>
              <a:gd name="connsiteY14" fmla="*/ 101072 h 42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7422" h="424505">
                <a:moveTo>
                  <a:pt x="43" y="101072"/>
                </a:moveTo>
                <a:cubicBezTo>
                  <a:pt x="-1721" y="100366"/>
                  <a:pt x="50843" y="57680"/>
                  <a:pt x="84710" y="41805"/>
                </a:cubicBezTo>
                <a:cubicBezTo>
                  <a:pt x="118577" y="25930"/>
                  <a:pt x="176079" y="9702"/>
                  <a:pt x="203243" y="5822"/>
                </a:cubicBezTo>
                <a:cubicBezTo>
                  <a:pt x="230407" y="1942"/>
                  <a:pt x="236757" y="-10053"/>
                  <a:pt x="247693" y="18522"/>
                </a:cubicBezTo>
                <a:cubicBezTo>
                  <a:pt x="258629" y="47097"/>
                  <a:pt x="263568" y="127530"/>
                  <a:pt x="268860" y="177272"/>
                </a:cubicBezTo>
                <a:cubicBezTo>
                  <a:pt x="274152" y="227014"/>
                  <a:pt x="254396" y="277461"/>
                  <a:pt x="279443" y="316972"/>
                </a:cubicBezTo>
                <a:cubicBezTo>
                  <a:pt x="304490" y="356483"/>
                  <a:pt x="382101" y="400933"/>
                  <a:pt x="419143" y="414338"/>
                </a:cubicBezTo>
                <a:cubicBezTo>
                  <a:pt x="456185" y="427744"/>
                  <a:pt x="488640" y="410811"/>
                  <a:pt x="501693" y="397405"/>
                </a:cubicBezTo>
                <a:cubicBezTo>
                  <a:pt x="514746" y="384000"/>
                  <a:pt x="502046" y="329672"/>
                  <a:pt x="497460" y="333905"/>
                </a:cubicBezTo>
                <a:cubicBezTo>
                  <a:pt x="492874" y="338138"/>
                  <a:pt x="508044" y="416808"/>
                  <a:pt x="474177" y="422805"/>
                </a:cubicBezTo>
                <a:cubicBezTo>
                  <a:pt x="440310" y="428802"/>
                  <a:pt x="333418" y="420688"/>
                  <a:pt x="294260" y="369888"/>
                </a:cubicBezTo>
                <a:cubicBezTo>
                  <a:pt x="255102" y="319088"/>
                  <a:pt x="250516" y="174802"/>
                  <a:pt x="239227" y="118005"/>
                </a:cubicBezTo>
                <a:cubicBezTo>
                  <a:pt x="227938" y="61208"/>
                  <a:pt x="250516" y="41099"/>
                  <a:pt x="226527" y="29105"/>
                </a:cubicBezTo>
                <a:cubicBezTo>
                  <a:pt x="202538" y="17111"/>
                  <a:pt x="131629" y="35807"/>
                  <a:pt x="95293" y="46038"/>
                </a:cubicBezTo>
                <a:cubicBezTo>
                  <a:pt x="58957" y="56268"/>
                  <a:pt x="1807" y="101778"/>
                  <a:pt x="43" y="1010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6290DC0D-6817-492D-B929-E7ED0C972018}"/>
              </a:ext>
            </a:extLst>
          </p:cNvPr>
          <p:cNvSpPr/>
          <p:nvPr/>
        </p:nvSpPr>
        <p:spPr>
          <a:xfrm>
            <a:off x="5666104" y="6706812"/>
            <a:ext cx="58648" cy="483264"/>
          </a:xfrm>
          <a:custGeom>
            <a:avLst/>
            <a:gdLst>
              <a:gd name="connsiteX0" fmla="*/ 25613 w 58648"/>
              <a:gd name="connsiteY0" fmla="*/ 905 h 483264"/>
              <a:gd name="connsiteX1" fmla="*/ 213 w 58648"/>
              <a:gd name="connsiteY1" fmla="*/ 98271 h 483264"/>
              <a:gd name="connsiteX2" fmla="*/ 42546 w 58648"/>
              <a:gd name="connsiteY2" fmla="*/ 328988 h 483264"/>
              <a:gd name="connsiteX3" fmla="*/ 57363 w 58648"/>
              <a:gd name="connsiteY3" fmla="*/ 439055 h 483264"/>
              <a:gd name="connsiteX4" fmla="*/ 12913 w 58648"/>
              <a:gd name="connsiteY4" fmla="*/ 481388 h 483264"/>
              <a:gd name="connsiteX5" fmla="*/ 57363 w 58648"/>
              <a:gd name="connsiteY5" fmla="*/ 384021 h 483264"/>
              <a:gd name="connsiteX6" fmla="*/ 12913 w 58648"/>
              <a:gd name="connsiteY6" fmla="*/ 70755 h 483264"/>
              <a:gd name="connsiteX7" fmla="*/ 25613 w 58648"/>
              <a:gd name="connsiteY7" fmla="*/ 905 h 4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48" h="483264">
                <a:moveTo>
                  <a:pt x="25613" y="905"/>
                </a:moveTo>
                <a:cubicBezTo>
                  <a:pt x="23496" y="5491"/>
                  <a:pt x="-2609" y="43591"/>
                  <a:pt x="213" y="98271"/>
                </a:cubicBezTo>
                <a:cubicBezTo>
                  <a:pt x="3035" y="152951"/>
                  <a:pt x="33021" y="272191"/>
                  <a:pt x="42546" y="328988"/>
                </a:cubicBezTo>
                <a:cubicBezTo>
                  <a:pt x="52071" y="385785"/>
                  <a:pt x="62302" y="413655"/>
                  <a:pt x="57363" y="439055"/>
                </a:cubicBezTo>
                <a:cubicBezTo>
                  <a:pt x="52424" y="464455"/>
                  <a:pt x="12913" y="490560"/>
                  <a:pt x="12913" y="481388"/>
                </a:cubicBezTo>
                <a:cubicBezTo>
                  <a:pt x="12913" y="472216"/>
                  <a:pt x="57363" y="452460"/>
                  <a:pt x="57363" y="384021"/>
                </a:cubicBezTo>
                <a:cubicBezTo>
                  <a:pt x="57363" y="315582"/>
                  <a:pt x="15735" y="133902"/>
                  <a:pt x="12913" y="70755"/>
                </a:cubicBezTo>
                <a:cubicBezTo>
                  <a:pt x="10091" y="7608"/>
                  <a:pt x="27730" y="-3681"/>
                  <a:pt x="25613" y="90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346D0504-6BA3-4627-BB6C-2483364C4BB8}"/>
              </a:ext>
            </a:extLst>
          </p:cNvPr>
          <p:cNvSpPr/>
          <p:nvPr/>
        </p:nvSpPr>
        <p:spPr>
          <a:xfrm>
            <a:off x="5684211" y="6631323"/>
            <a:ext cx="478429" cy="469450"/>
          </a:xfrm>
          <a:custGeom>
            <a:avLst/>
            <a:gdLst>
              <a:gd name="connsiteX0" fmla="*/ 3272 w 478429"/>
              <a:gd name="connsiteY0" fmla="*/ 82744 h 469450"/>
              <a:gd name="connsiteX1" fmla="*/ 39256 w 478429"/>
              <a:gd name="connsiteY1" fmla="*/ 42527 h 469450"/>
              <a:gd name="connsiteX2" fmla="*/ 217056 w 478429"/>
              <a:gd name="connsiteY2" fmla="*/ 194 h 469450"/>
              <a:gd name="connsiteX3" fmla="*/ 240339 w 478429"/>
              <a:gd name="connsiteY3" fmla="*/ 31944 h 469450"/>
              <a:gd name="connsiteX4" fmla="*/ 269972 w 478429"/>
              <a:gd name="connsiteY4" fmla="*/ 139894 h 469450"/>
              <a:gd name="connsiteX5" fmla="*/ 286906 w 478429"/>
              <a:gd name="connsiteY5" fmla="*/ 298644 h 469450"/>
              <a:gd name="connsiteX6" fmla="*/ 299606 w 478429"/>
              <a:gd name="connsiteY6" fmla="*/ 398127 h 469450"/>
              <a:gd name="connsiteX7" fmla="*/ 335589 w 478429"/>
              <a:gd name="connsiteY7" fmla="*/ 453160 h 469450"/>
              <a:gd name="connsiteX8" fmla="*/ 432956 w 478429"/>
              <a:gd name="connsiteY8" fmla="*/ 467977 h 469450"/>
              <a:gd name="connsiteX9" fmla="*/ 477406 w 478429"/>
              <a:gd name="connsiteY9" fmla="*/ 423527 h 469450"/>
              <a:gd name="connsiteX10" fmla="*/ 392739 w 478429"/>
              <a:gd name="connsiteY10" fmla="*/ 459510 h 469450"/>
              <a:gd name="connsiteX11" fmla="*/ 308072 w 478429"/>
              <a:gd name="connsiteY11" fmla="*/ 355794 h 469450"/>
              <a:gd name="connsiteX12" fmla="*/ 248806 w 478429"/>
              <a:gd name="connsiteY12" fmla="*/ 112377 h 469450"/>
              <a:gd name="connsiteX13" fmla="*/ 208589 w 478429"/>
              <a:gd name="connsiteY13" fmla="*/ 17127 h 469450"/>
              <a:gd name="connsiteX14" fmla="*/ 94289 w 478429"/>
              <a:gd name="connsiteY14" fmla="*/ 36177 h 469450"/>
              <a:gd name="connsiteX15" fmla="*/ 3272 w 478429"/>
              <a:gd name="connsiteY15" fmla="*/ 82744 h 46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8429" h="469450">
                <a:moveTo>
                  <a:pt x="3272" y="82744"/>
                </a:moveTo>
                <a:cubicBezTo>
                  <a:pt x="-5900" y="83802"/>
                  <a:pt x="3625" y="56285"/>
                  <a:pt x="39256" y="42527"/>
                </a:cubicBezTo>
                <a:cubicBezTo>
                  <a:pt x="74887" y="28769"/>
                  <a:pt x="183542" y="1958"/>
                  <a:pt x="217056" y="194"/>
                </a:cubicBezTo>
                <a:cubicBezTo>
                  <a:pt x="250570" y="-1570"/>
                  <a:pt x="231520" y="8661"/>
                  <a:pt x="240339" y="31944"/>
                </a:cubicBezTo>
                <a:cubicBezTo>
                  <a:pt x="249158" y="55227"/>
                  <a:pt x="262211" y="95444"/>
                  <a:pt x="269972" y="139894"/>
                </a:cubicBezTo>
                <a:cubicBezTo>
                  <a:pt x="277733" y="184344"/>
                  <a:pt x="281967" y="255605"/>
                  <a:pt x="286906" y="298644"/>
                </a:cubicBezTo>
                <a:cubicBezTo>
                  <a:pt x="291845" y="341683"/>
                  <a:pt x="291492" y="372374"/>
                  <a:pt x="299606" y="398127"/>
                </a:cubicBezTo>
                <a:cubicBezTo>
                  <a:pt x="307720" y="423880"/>
                  <a:pt x="313364" y="441518"/>
                  <a:pt x="335589" y="453160"/>
                </a:cubicBezTo>
                <a:cubicBezTo>
                  <a:pt x="357814" y="464802"/>
                  <a:pt x="409320" y="472916"/>
                  <a:pt x="432956" y="467977"/>
                </a:cubicBezTo>
                <a:cubicBezTo>
                  <a:pt x="456592" y="463038"/>
                  <a:pt x="484109" y="424938"/>
                  <a:pt x="477406" y="423527"/>
                </a:cubicBezTo>
                <a:cubicBezTo>
                  <a:pt x="470703" y="422116"/>
                  <a:pt x="420961" y="470799"/>
                  <a:pt x="392739" y="459510"/>
                </a:cubicBezTo>
                <a:cubicBezTo>
                  <a:pt x="364517" y="448221"/>
                  <a:pt x="332061" y="413650"/>
                  <a:pt x="308072" y="355794"/>
                </a:cubicBezTo>
                <a:cubicBezTo>
                  <a:pt x="284083" y="297939"/>
                  <a:pt x="265386" y="168821"/>
                  <a:pt x="248806" y="112377"/>
                </a:cubicBezTo>
                <a:cubicBezTo>
                  <a:pt x="232226" y="55933"/>
                  <a:pt x="234342" y="29827"/>
                  <a:pt x="208589" y="17127"/>
                </a:cubicBezTo>
                <a:cubicBezTo>
                  <a:pt x="182836" y="4427"/>
                  <a:pt x="127097" y="27357"/>
                  <a:pt x="94289" y="36177"/>
                </a:cubicBezTo>
                <a:cubicBezTo>
                  <a:pt x="61481" y="44996"/>
                  <a:pt x="12444" y="81686"/>
                  <a:pt x="3272" y="8274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05D75DA6-5C72-4B50-B742-8D86C7849F05}"/>
              </a:ext>
            </a:extLst>
          </p:cNvPr>
          <p:cNvSpPr/>
          <p:nvPr/>
        </p:nvSpPr>
        <p:spPr>
          <a:xfrm>
            <a:off x="6078215" y="6551081"/>
            <a:ext cx="102470" cy="526812"/>
          </a:xfrm>
          <a:custGeom>
            <a:avLst/>
            <a:gdLst>
              <a:gd name="connsiteX0" fmla="*/ 102452 w 102470"/>
              <a:gd name="connsiteY0" fmla="*/ 2 h 526812"/>
              <a:gd name="connsiteX1" fmla="*/ 15668 w 102470"/>
              <a:gd name="connsiteY1" fmla="*/ 57152 h 526812"/>
              <a:gd name="connsiteX2" fmla="*/ 60118 w 102470"/>
              <a:gd name="connsiteY2" fmla="*/ 313269 h 526812"/>
              <a:gd name="connsiteX3" fmla="*/ 83402 w 102470"/>
              <a:gd name="connsiteY3" fmla="*/ 484719 h 526812"/>
              <a:gd name="connsiteX4" fmla="*/ 83402 w 102470"/>
              <a:gd name="connsiteY4" fmla="*/ 518586 h 526812"/>
              <a:gd name="connsiteX5" fmla="*/ 64352 w 102470"/>
              <a:gd name="connsiteY5" fmla="*/ 361952 h 526812"/>
              <a:gd name="connsiteX6" fmla="*/ 9318 w 102470"/>
              <a:gd name="connsiteY6" fmla="*/ 112186 h 526812"/>
              <a:gd name="connsiteX7" fmla="*/ 7202 w 102470"/>
              <a:gd name="connsiteY7" fmla="*/ 55036 h 526812"/>
              <a:gd name="connsiteX8" fmla="*/ 102452 w 102470"/>
              <a:gd name="connsiteY8" fmla="*/ 2 h 5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470" h="526812">
                <a:moveTo>
                  <a:pt x="102452" y="2"/>
                </a:moveTo>
                <a:cubicBezTo>
                  <a:pt x="103863" y="355"/>
                  <a:pt x="22724" y="4941"/>
                  <a:pt x="15668" y="57152"/>
                </a:cubicBezTo>
                <a:cubicBezTo>
                  <a:pt x="8612" y="109363"/>
                  <a:pt x="48829" y="242008"/>
                  <a:pt x="60118" y="313269"/>
                </a:cubicBezTo>
                <a:cubicBezTo>
                  <a:pt x="71407" y="384530"/>
                  <a:pt x="79521" y="450499"/>
                  <a:pt x="83402" y="484719"/>
                </a:cubicBezTo>
                <a:cubicBezTo>
                  <a:pt x="87283" y="518939"/>
                  <a:pt x="86577" y="539047"/>
                  <a:pt x="83402" y="518586"/>
                </a:cubicBezTo>
                <a:cubicBezTo>
                  <a:pt x="80227" y="498125"/>
                  <a:pt x="76699" y="429685"/>
                  <a:pt x="64352" y="361952"/>
                </a:cubicBezTo>
                <a:cubicBezTo>
                  <a:pt x="52005" y="294219"/>
                  <a:pt x="18843" y="163339"/>
                  <a:pt x="9318" y="112186"/>
                </a:cubicBezTo>
                <a:cubicBezTo>
                  <a:pt x="-207" y="61033"/>
                  <a:pt x="-4793" y="74086"/>
                  <a:pt x="7202" y="55036"/>
                </a:cubicBezTo>
                <a:cubicBezTo>
                  <a:pt x="19197" y="35986"/>
                  <a:pt x="101041" y="-351"/>
                  <a:pt x="102452" y="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B5DB72AB-08E9-43CC-A0A4-C1F1253A72A7}"/>
              </a:ext>
            </a:extLst>
          </p:cNvPr>
          <p:cNvSpPr/>
          <p:nvPr/>
        </p:nvSpPr>
        <p:spPr>
          <a:xfrm>
            <a:off x="6151024" y="6519276"/>
            <a:ext cx="322027" cy="620570"/>
          </a:xfrm>
          <a:custGeom>
            <a:avLst/>
            <a:gdLst>
              <a:gd name="connsiteX0" fmla="*/ 9 w 322027"/>
              <a:gd name="connsiteY0" fmla="*/ 42391 h 620570"/>
              <a:gd name="connsiteX1" fmla="*/ 116426 w 322027"/>
              <a:gd name="connsiteY1" fmla="*/ 10641 h 620570"/>
              <a:gd name="connsiteX2" fmla="*/ 152409 w 322027"/>
              <a:gd name="connsiteY2" fmla="*/ 36041 h 620570"/>
              <a:gd name="connsiteX3" fmla="*/ 184159 w 322027"/>
              <a:gd name="connsiteY3" fmla="*/ 186324 h 620570"/>
              <a:gd name="connsiteX4" fmla="*/ 230726 w 322027"/>
              <a:gd name="connsiteY4" fmla="*/ 450907 h 620570"/>
              <a:gd name="connsiteX5" fmla="*/ 266709 w 322027"/>
              <a:gd name="connsiteY5" fmla="*/ 529224 h 620570"/>
              <a:gd name="connsiteX6" fmla="*/ 321743 w 322027"/>
              <a:gd name="connsiteY6" fmla="*/ 620241 h 620570"/>
              <a:gd name="connsiteX7" fmla="*/ 241309 w 322027"/>
              <a:gd name="connsiteY7" fmla="*/ 495357 h 620570"/>
              <a:gd name="connsiteX8" fmla="*/ 141826 w 322027"/>
              <a:gd name="connsiteY8" fmla="*/ 57207 h 620570"/>
              <a:gd name="connsiteX9" fmla="*/ 122776 w 322027"/>
              <a:gd name="connsiteY9" fmla="*/ 2174 h 620570"/>
              <a:gd name="connsiteX10" fmla="*/ 9 w 322027"/>
              <a:gd name="connsiteY10" fmla="*/ 42391 h 62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027" h="620570">
                <a:moveTo>
                  <a:pt x="9" y="42391"/>
                </a:moveTo>
                <a:cubicBezTo>
                  <a:pt x="-1049" y="43802"/>
                  <a:pt x="91026" y="11699"/>
                  <a:pt x="116426" y="10641"/>
                </a:cubicBezTo>
                <a:cubicBezTo>
                  <a:pt x="141826" y="9583"/>
                  <a:pt x="141120" y="6761"/>
                  <a:pt x="152409" y="36041"/>
                </a:cubicBezTo>
                <a:cubicBezTo>
                  <a:pt x="163698" y="65321"/>
                  <a:pt x="171106" y="117180"/>
                  <a:pt x="184159" y="186324"/>
                </a:cubicBezTo>
                <a:cubicBezTo>
                  <a:pt x="197212" y="255468"/>
                  <a:pt x="216968" y="393757"/>
                  <a:pt x="230726" y="450907"/>
                </a:cubicBezTo>
                <a:cubicBezTo>
                  <a:pt x="244484" y="508057"/>
                  <a:pt x="251540" y="501002"/>
                  <a:pt x="266709" y="529224"/>
                </a:cubicBezTo>
                <a:cubicBezTo>
                  <a:pt x="281878" y="557446"/>
                  <a:pt x="325976" y="625885"/>
                  <a:pt x="321743" y="620241"/>
                </a:cubicBezTo>
                <a:cubicBezTo>
                  <a:pt x="317510" y="614597"/>
                  <a:pt x="271295" y="589196"/>
                  <a:pt x="241309" y="495357"/>
                </a:cubicBezTo>
                <a:cubicBezTo>
                  <a:pt x="211323" y="401518"/>
                  <a:pt x="161581" y="139404"/>
                  <a:pt x="141826" y="57207"/>
                </a:cubicBezTo>
                <a:cubicBezTo>
                  <a:pt x="122071" y="-24990"/>
                  <a:pt x="148176" y="7113"/>
                  <a:pt x="122776" y="2174"/>
                </a:cubicBezTo>
                <a:cubicBezTo>
                  <a:pt x="97376" y="-2765"/>
                  <a:pt x="1067" y="40980"/>
                  <a:pt x="9" y="4239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E5375C4D-F0A4-4122-81DC-55C26BB63D86}"/>
              </a:ext>
            </a:extLst>
          </p:cNvPr>
          <p:cNvSpPr/>
          <p:nvPr/>
        </p:nvSpPr>
        <p:spPr>
          <a:xfrm>
            <a:off x="6467869" y="6506002"/>
            <a:ext cx="455929" cy="641198"/>
          </a:xfrm>
          <a:custGeom>
            <a:avLst/>
            <a:gdLst>
              <a:gd name="connsiteX0" fmla="*/ 664 w 455929"/>
              <a:gd name="connsiteY0" fmla="*/ 631398 h 641198"/>
              <a:gd name="connsiteX1" fmla="*/ 72631 w 455929"/>
              <a:gd name="connsiteY1" fmla="*/ 620815 h 641198"/>
              <a:gd name="connsiteX2" fmla="*/ 138248 w 455929"/>
              <a:gd name="connsiteY2" fmla="*/ 440898 h 641198"/>
              <a:gd name="connsiteX3" fmla="*/ 150948 w 455929"/>
              <a:gd name="connsiteY3" fmla="*/ 104348 h 641198"/>
              <a:gd name="connsiteX4" fmla="*/ 176348 w 455929"/>
              <a:gd name="connsiteY4" fmla="*/ 26031 h 641198"/>
              <a:gd name="connsiteX5" fmla="*/ 280064 w 455929"/>
              <a:gd name="connsiteY5" fmla="*/ 631 h 641198"/>
              <a:gd name="connsiteX6" fmla="*/ 421881 w 455929"/>
              <a:gd name="connsiteY6" fmla="*/ 47198 h 641198"/>
              <a:gd name="connsiteX7" fmla="*/ 447281 w 455929"/>
              <a:gd name="connsiteY7" fmla="*/ 85298 h 641198"/>
              <a:gd name="connsiteX8" fmla="*/ 301231 w 455929"/>
              <a:gd name="connsiteY8" fmla="*/ 21798 h 641198"/>
              <a:gd name="connsiteX9" fmla="*/ 197514 w 455929"/>
              <a:gd name="connsiteY9" fmla="*/ 66248 h 641198"/>
              <a:gd name="connsiteX10" fmla="*/ 153064 w 455929"/>
              <a:gd name="connsiteY10" fmla="*/ 269448 h 641198"/>
              <a:gd name="connsiteX11" fmla="*/ 155181 w 455929"/>
              <a:gd name="connsiteY11" fmla="*/ 457831 h 641198"/>
              <a:gd name="connsiteX12" fmla="*/ 117081 w 455929"/>
              <a:gd name="connsiteY12" fmla="*/ 570015 h 641198"/>
              <a:gd name="connsiteX13" fmla="*/ 664 w 455929"/>
              <a:gd name="connsiteY13" fmla="*/ 631398 h 64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29" h="641198">
                <a:moveTo>
                  <a:pt x="664" y="631398"/>
                </a:moveTo>
                <a:cubicBezTo>
                  <a:pt x="-6744" y="639865"/>
                  <a:pt x="49700" y="652565"/>
                  <a:pt x="72631" y="620815"/>
                </a:cubicBezTo>
                <a:cubicBezTo>
                  <a:pt x="95562" y="589065"/>
                  <a:pt x="125195" y="526976"/>
                  <a:pt x="138248" y="440898"/>
                </a:cubicBezTo>
                <a:cubicBezTo>
                  <a:pt x="151301" y="354820"/>
                  <a:pt x="144598" y="173492"/>
                  <a:pt x="150948" y="104348"/>
                </a:cubicBezTo>
                <a:cubicBezTo>
                  <a:pt x="157298" y="35204"/>
                  <a:pt x="154829" y="43317"/>
                  <a:pt x="176348" y="26031"/>
                </a:cubicBezTo>
                <a:cubicBezTo>
                  <a:pt x="197867" y="8745"/>
                  <a:pt x="239142" y="-2897"/>
                  <a:pt x="280064" y="631"/>
                </a:cubicBezTo>
                <a:cubicBezTo>
                  <a:pt x="320986" y="4159"/>
                  <a:pt x="394012" y="33087"/>
                  <a:pt x="421881" y="47198"/>
                </a:cubicBezTo>
                <a:cubicBezTo>
                  <a:pt x="449750" y="61309"/>
                  <a:pt x="467389" y="89531"/>
                  <a:pt x="447281" y="85298"/>
                </a:cubicBezTo>
                <a:cubicBezTo>
                  <a:pt x="427173" y="81065"/>
                  <a:pt x="342859" y="24973"/>
                  <a:pt x="301231" y="21798"/>
                </a:cubicBezTo>
                <a:cubicBezTo>
                  <a:pt x="259603" y="18623"/>
                  <a:pt x="222208" y="24973"/>
                  <a:pt x="197514" y="66248"/>
                </a:cubicBezTo>
                <a:cubicBezTo>
                  <a:pt x="172820" y="107523"/>
                  <a:pt x="160119" y="204184"/>
                  <a:pt x="153064" y="269448"/>
                </a:cubicBezTo>
                <a:cubicBezTo>
                  <a:pt x="146009" y="334712"/>
                  <a:pt x="161178" y="407737"/>
                  <a:pt x="155181" y="457831"/>
                </a:cubicBezTo>
                <a:cubicBezTo>
                  <a:pt x="149184" y="507925"/>
                  <a:pt x="138248" y="537912"/>
                  <a:pt x="117081" y="570015"/>
                </a:cubicBezTo>
                <a:cubicBezTo>
                  <a:pt x="95914" y="602118"/>
                  <a:pt x="8072" y="622931"/>
                  <a:pt x="664" y="63139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E18A35E6-4E73-4AE7-A2CB-826E5B2394C7}"/>
              </a:ext>
            </a:extLst>
          </p:cNvPr>
          <p:cNvSpPr/>
          <p:nvPr/>
        </p:nvSpPr>
        <p:spPr>
          <a:xfrm>
            <a:off x="5399616" y="6720226"/>
            <a:ext cx="108069" cy="125372"/>
          </a:xfrm>
          <a:custGeom>
            <a:avLst/>
            <a:gdLst>
              <a:gd name="connsiteX0" fmla="*/ 1 w 108069"/>
              <a:gd name="connsiteY0" fmla="*/ 191 h 125372"/>
              <a:gd name="connsiteX1" fmla="*/ 91017 w 108069"/>
              <a:gd name="connsiteY1" fmla="*/ 63691 h 125372"/>
              <a:gd name="connsiteX2" fmla="*/ 107951 w 108069"/>
              <a:gd name="connsiteY2" fmla="*/ 125074 h 125372"/>
              <a:gd name="connsiteX3" fmla="*/ 88901 w 108069"/>
              <a:gd name="connsiteY3" fmla="*/ 84857 h 125372"/>
              <a:gd name="connsiteX4" fmla="*/ 1 w 108069"/>
              <a:gd name="connsiteY4" fmla="*/ 191 h 12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69" h="125372">
                <a:moveTo>
                  <a:pt x="1" y="191"/>
                </a:moveTo>
                <a:cubicBezTo>
                  <a:pt x="354" y="-3337"/>
                  <a:pt x="73025" y="42877"/>
                  <a:pt x="91017" y="63691"/>
                </a:cubicBezTo>
                <a:cubicBezTo>
                  <a:pt x="109009" y="84505"/>
                  <a:pt x="108304" y="121546"/>
                  <a:pt x="107951" y="125074"/>
                </a:cubicBezTo>
                <a:cubicBezTo>
                  <a:pt x="107598" y="128602"/>
                  <a:pt x="101954" y="100026"/>
                  <a:pt x="88901" y="84857"/>
                </a:cubicBezTo>
                <a:cubicBezTo>
                  <a:pt x="75848" y="69688"/>
                  <a:pt x="-352" y="3719"/>
                  <a:pt x="1" y="19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51D1EAF2-CD30-4A4E-BFFD-0BDDEC34656B}"/>
              </a:ext>
            </a:extLst>
          </p:cNvPr>
          <p:cNvSpPr/>
          <p:nvPr/>
        </p:nvSpPr>
        <p:spPr>
          <a:xfrm>
            <a:off x="5324353" y="6928025"/>
            <a:ext cx="142108" cy="272698"/>
          </a:xfrm>
          <a:custGeom>
            <a:avLst/>
            <a:gdLst>
              <a:gd name="connsiteX0" fmla="*/ 68385 w 142108"/>
              <a:gd name="connsiteY0" fmla="*/ 14113 h 272698"/>
              <a:gd name="connsiteX1" fmla="*/ 4885 w 142108"/>
              <a:gd name="connsiteY1" fmla="*/ 20463 h 272698"/>
              <a:gd name="connsiteX2" fmla="*/ 4885 w 142108"/>
              <a:gd name="connsiteY2" fmla="*/ 58563 h 272698"/>
              <a:gd name="connsiteX3" fmla="*/ 9647 w 142108"/>
              <a:gd name="connsiteY3" fmla="*/ 204613 h 272698"/>
              <a:gd name="connsiteX4" fmla="*/ 12822 w 142108"/>
              <a:gd name="connsiteY4" fmla="*/ 253825 h 272698"/>
              <a:gd name="connsiteX5" fmla="*/ 117597 w 142108"/>
              <a:gd name="connsiteY5" fmla="*/ 271288 h 272698"/>
              <a:gd name="connsiteX6" fmla="*/ 133472 w 142108"/>
              <a:gd name="connsiteY6" fmla="*/ 220488 h 272698"/>
              <a:gd name="connsiteX7" fmla="*/ 141410 w 142108"/>
              <a:gd name="connsiteY7" fmla="*/ 139525 h 272698"/>
              <a:gd name="connsiteX8" fmla="*/ 116010 w 142108"/>
              <a:gd name="connsiteY8" fmla="*/ 39513 h 272698"/>
              <a:gd name="connsiteX9" fmla="*/ 123947 w 142108"/>
              <a:gd name="connsiteY9" fmla="*/ 161750 h 272698"/>
              <a:gd name="connsiteX10" fmla="*/ 123947 w 142108"/>
              <a:gd name="connsiteY10" fmla="*/ 236363 h 272698"/>
              <a:gd name="connsiteX11" fmla="*/ 62035 w 142108"/>
              <a:gd name="connsiteY11" fmla="*/ 242713 h 272698"/>
              <a:gd name="connsiteX12" fmla="*/ 31872 w 142108"/>
              <a:gd name="connsiteY12" fmla="*/ 210963 h 272698"/>
              <a:gd name="connsiteX13" fmla="*/ 68385 w 142108"/>
              <a:gd name="connsiteY13" fmla="*/ 14113 h 27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108" h="272698">
                <a:moveTo>
                  <a:pt x="68385" y="14113"/>
                </a:moveTo>
                <a:cubicBezTo>
                  <a:pt x="63887" y="-17637"/>
                  <a:pt x="15468" y="13055"/>
                  <a:pt x="4885" y="20463"/>
                </a:cubicBezTo>
                <a:cubicBezTo>
                  <a:pt x="-5698" y="27871"/>
                  <a:pt x="4091" y="27871"/>
                  <a:pt x="4885" y="58563"/>
                </a:cubicBezTo>
                <a:cubicBezTo>
                  <a:pt x="5679" y="89255"/>
                  <a:pt x="8324" y="172069"/>
                  <a:pt x="9647" y="204613"/>
                </a:cubicBezTo>
                <a:cubicBezTo>
                  <a:pt x="10970" y="237157"/>
                  <a:pt x="-5169" y="242713"/>
                  <a:pt x="12822" y="253825"/>
                </a:cubicBezTo>
                <a:cubicBezTo>
                  <a:pt x="30813" y="264937"/>
                  <a:pt x="97489" y="276844"/>
                  <a:pt x="117597" y="271288"/>
                </a:cubicBezTo>
                <a:cubicBezTo>
                  <a:pt x="137705" y="265732"/>
                  <a:pt x="129503" y="242449"/>
                  <a:pt x="133472" y="220488"/>
                </a:cubicBezTo>
                <a:cubicBezTo>
                  <a:pt x="137441" y="198528"/>
                  <a:pt x="144320" y="169688"/>
                  <a:pt x="141410" y="139525"/>
                </a:cubicBezTo>
                <a:cubicBezTo>
                  <a:pt x="138500" y="109363"/>
                  <a:pt x="118921" y="35809"/>
                  <a:pt x="116010" y="39513"/>
                </a:cubicBezTo>
                <a:cubicBezTo>
                  <a:pt x="113100" y="43217"/>
                  <a:pt x="122624" y="128942"/>
                  <a:pt x="123947" y="161750"/>
                </a:cubicBezTo>
                <a:cubicBezTo>
                  <a:pt x="125270" y="194558"/>
                  <a:pt x="134266" y="222869"/>
                  <a:pt x="123947" y="236363"/>
                </a:cubicBezTo>
                <a:cubicBezTo>
                  <a:pt x="113628" y="249857"/>
                  <a:pt x="77381" y="246946"/>
                  <a:pt x="62035" y="242713"/>
                </a:cubicBezTo>
                <a:cubicBezTo>
                  <a:pt x="46689" y="238480"/>
                  <a:pt x="35841" y="244300"/>
                  <a:pt x="31872" y="210963"/>
                </a:cubicBezTo>
                <a:cubicBezTo>
                  <a:pt x="27903" y="177626"/>
                  <a:pt x="72883" y="45863"/>
                  <a:pt x="68385" y="141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1584232C-1B40-4699-A8D6-FC4E600184E7}"/>
              </a:ext>
            </a:extLst>
          </p:cNvPr>
          <p:cNvSpPr/>
          <p:nvPr/>
        </p:nvSpPr>
        <p:spPr>
          <a:xfrm>
            <a:off x="5762547" y="6780800"/>
            <a:ext cx="132089" cy="360117"/>
          </a:xfrm>
          <a:custGeom>
            <a:avLst/>
            <a:gdLst>
              <a:gd name="connsiteX0" fmla="*/ 44528 w 132089"/>
              <a:gd name="connsiteY0" fmla="*/ 7350 h 360117"/>
              <a:gd name="connsiteX1" fmla="*/ 33416 w 132089"/>
              <a:gd name="connsiteY1" fmla="*/ 124825 h 360117"/>
              <a:gd name="connsiteX2" fmla="*/ 90566 w 132089"/>
              <a:gd name="connsiteY2" fmla="*/ 296275 h 360117"/>
              <a:gd name="connsiteX3" fmla="*/ 131841 w 132089"/>
              <a:gd name="connsiteY3" fmla="*/ 302625 h 360117"/>
              <a:gd name="connsiteX4" fmla="*/ 71516 w 132089"/>
              <a:gd name="connsiteY4" fmla="*/ 345488 h 360117"/>
              <a:gd name="connsiteX5" fmla="*/ 14366 w 132089"/>
              <a:gd name="connsiteY5" fmla="*/ 242300 h 360117"/>
              <a:gd name="connsiteX6" fmla="*/ 1666 w 132089"/>
              <a:gd name="connsiteY6" fmla="*/ 53388 h 360117"/>
              <a:gd name="connsiteX7" fmla="*/ 42941 w 132089"/>
              <a:gd name="connsiteY7" fmla="*/ 299450 h 360117"/>
              <a:gd name="connsiteX8" fmla="*/ 87391 w 132089"/>
              <a:gd name="connsiteY8" fmla="*/ 350250 h 360117"/>
              <a:gd name="connsiteX9" fmla="*/ 125491 w 132089"/>
              <a:gd name="connsiteY9" fmla="*/ 304213 h 360117"/>
              <a:gd name="connsiteX10" fmla="*/ 92153 w 132089"/>
              <a:gd name="connsiteY10" fmla="*/ 321675 h 360117"/>
              <a:gd name="connsiteX11" fmla="*/ 82628 w 132089"/>
              <a:gd name="connsiteY11" fmla="*/ 340725 h 360117"/>
              <a:gd name="connsiteX12" fmla="*/ 44528 w 132089"/>
              <a:gd name="connsiteY12" fmla="*/ 7350 h 36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089" h="360117">
                <a:moveTo>
                  <a:pt x="44528" y="7350"/>
                </a:moveTo>
                <a:cubicBezTo>
                  <a:pt x="36326" y="-28633"/>
                  <a:pt x="25743" y="76671"/>
                  <a:pt x="33416" y="124825"/>
                </a:cubicBezTo>
                <a:cubicBezTo>
                  <a:pt x="41089" y="172979"/>
                  <a:pt x="74162" y="266642"/>
                  <a:pt x="90566" y="296275"/>
                </a:cubicBezTo>
                <a:cubicBezTo>
                  <a:pt x="106970" y="325908"/>
                  <a:pt x="135016" y="294423"/>
                  <a:pt x="131841" y="302625"/>
                </a:cubicBezTo>
                <a:cubicBezTo>
                  <a:pt x="128666" y="310827"/>
                  <a:pt x="91095" y="355542"/>
                  <a:pt x="71516" y="345488"/>
                </a:cubicBezTo>
                <a:cubicBezTo>
                  <a:pt x="51937" y="335434"/>
                  <a:pt x="26008" y="290983"/>
                  <a:pt x="14366" y="242300"/>
                </a:cubicBezTo>
                <a:cubicBezTo>
                  <a:pt x="2724" y="193617"/>
                  <a:pt x="-3097" y="43863"/>
                  <a:pt x="1666" y="53388"/>
                </a:cubicBezTo>
                <a:cubicBezTo>
                  <a:pt x="6429" y="62913"/>
                  <a:pt x="28654" y="249973"/>
                  <a:pt x="42941" y="299450"/>
                </a:cubicBezTo>
                <a:cubicBezTo>
                  <a:pt x="57228" y="348927"/>
                  <a:pt x="73633" y="349456"/>
                  <a:pt x="87391" y="350250"/>
                </a:cubicBezTo>
                <a:cubicBezTo>
                  <a:pt x="101149" y="351044"/>
                  <a:pt x="124697" y="308975"/>
                  <a:pt x="125491" y="304213"/>
                </a:cubicBezTo>
                <a:cubicBezTo>
                  <a:pt x="126285" y="299451"/>
                  <a:pt x="99297" y="315590"/>
                  <a:pt x="92153" y="321675"/>
                </a:cubicBezTo>
                <a:cubicBezTo>
                  <a:pt x="85009" y="327760"/>
                  <a:pt x="90301" y="391260"/>
                  <a:pt x="82628" y="340725"/>
                </a:cubicBezTo>
                <a:cubicBezTo>
                  <a:pt x="74955" y="290190"/>
                  <a:pt x="52730" y="43333"/>
                  <a:pt x="44528" y="735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4185A86C-6800-4E55-B0CA-3821E5533131}"/>
              </a:ext>
            </a:extLst>
          </p:cNvPr>
          <p:cNvSpPr/>
          <p:nvPr/>
        </p:nvSpPr>
        <p:spPr>
          <a:xfrm>
            <a:off x="5811787" y="6781644"/>
            <a:ext cx="92344" cy="315443"/>
          </a:xfrm>
          <a:custGeom>
            <a:avLst/>
            <a:gdLst>
              <a:gd name="connsiteX0" fmla="*/ 51 w 92344"/>
              <a:gd name="connsiteY0" fmla="*/ 156 h 315443"/>
              <a:gd name="connsiteX1" fmla="*/ 60376 w 92344"/>
              <a:gd name="connsiteY1" fmla="*/ 79531 h 315443"/>
              <a:gd name="connsiteX2" fmla="*/ 81013 w 92344"/>
              <a:gd name="connsiteY2" fmla="*/ 314481 h 315443"/>
              <a:gd name="connsiteX3" fmla="*/ 92126 w 92344"/>
              <a:gd name="connsiteY3" fmla="*/ 158906 h 315443"/>
              <a:gd name="connsiteX4" fmla="*/ 71488 w 92344"/>
              <a:gd name="connsiteY4" fmla="*/ 62069 h 315443"/>
              <a:gd name="connsiteX5" fmla="*/ 51 w 92344"/>
              <a:gd name="connsiteY5" fmla="*/ 156 h 31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44" h="315443">
                <a:moveTo>
                  <a:pt x="51" y="156"/>
                </a:moveTo>
                <a:cubicBezTo>
                  <a:pt x="-1801" y="3066"/>
                  <a:pt x="46882" y="27144"/>
                  <a:pt x="60376" y="79531"/>
                </a:cubicBezTo>
                <a:cubicBezTo>
                  <a:pt x="73870" y="131919"/>
                  <a:pt x="75721" y="301252"/>
                  <a:pt x="81013" y="314481"/>
                </a:cubicBezTo>
                <a:cubicBezTo>
                  <a:pt x="86305" y="327710"/>
                  <a:pt x="93713" y="200975"/>
                  <a:pt x="92126" y="158906"/>
                </a:cubicBezTo>
                <a:cubicBezTo>
                  <a:pt x="90539" y="116837"/>
                  <a:pt x="86040" y="88527"/>
                  <a:pt x="71488" y="62069"/>
                </a:cubicBezTo>
                <a:cubicBezTo>
                  <a:pt x="56936" y="35611"/>
                  <a:pt x="1903" y="-2754"/>
                  <a:pt x="51" y="15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F6353E6C-6EE9-46F2-8629-B47A10B39E42}"/>
              </a:ext>
            </a:extLst>
          </p:cNvPr>
          <p:cNvSpPr/>
          <p:nvPr/>
        </p:nvSpPr>
        <p:spPr>
          <a:xfrm>
            <a:off x="6205475" y="6654612"/>
            <a:ext cx="114960" cy="335151"/>
          </a:xfrm>
          <a:custGeom>
            <a:avLst/>
            <a:gdLst>
              <a:gd name="connsiteX0" fmla="*/ 63 w 114960"/>
              <a:gd name="connsiteY0" fmla="*/ 4951 h 335151"/>
              <a:gd name="connsiteX1" fmla="*/ 34988 w 114960"/>
              <a:gd name="connsiteY1" fmla="*/ 251013 h 335151"/>
              <a:gd name="connsiteX2" fmla="*/ 109600 w 114960"/>
              <a:gd name="connsiteY2" fmla="*/ 300226 h 335151"/>
              <a:gd name="connsiteX3" fmla="*/ 92138 w 114960"/>
              <a:gd name="connsiteY3" fmla="*/ 163701 h 335151"/>
              <a:gd name="connsiteX4" fmla="*/ 54038 w 114960"/>
              <a:gd name="connsiteY4" fmla="*/ 43051 h 335151"/>
              <a:gd name="connsiteX5" fmla="*/ 104838 w 114960"/>
              <a:gd name="connsiteY5" fmla="*/ 163701 h 335151"/>
              <a:gd name="connsiteX6" fmla="*/ 111188 w 114960"/>
              <a:gd name="connsiteY6" fmla="*/ 331976 h 335151"/>
              <a:gd name="connsiteX7" fmla="*/ 60388 w 114960"/>
              <a:gd name="connsiteY7" fmla="*/ 260538 h 335151"/>
              <a:gd name="connsiteX8" fmla="*/ 27050 w 114960"/>
              <a:gd name="connsiteY8" fmla="*/ 98613 h 335151"/>
              <a:gd name="connsiteX9" fmla="*/ 63 w 114960"/>
              <a:gd name="connsiteY9" fmla="*/ 4951 h 33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960" h="335151">
                <a:moveTo>
                  <a:pt x="63" y="4951"/>
                </a:moveTo>
                <a:cubicBezTo>
                  <a:pt x="1386" y="30351"/>
                  <a:pt x="16732" y="201801"/>
                  <a:pt x="34988" y="251013"/>
                </a:cubicBezTo>
                <a:cubicBezTo>
                  <a:pt x="53244" y="300225"/>
                  <a:pt x="100075" y="314778"/>
                  <a:pt x="109600" y="300226"/>
                </a:cubicBezTo>
                <a:cubicBezTo>
                  <a:pt x="119125" y="285674"/>
                  <a:pt x="101398" y="206563"/>
                  <a:pt x="92138" y="163701"/>
                </a:cubicBezTo>
                <a:cubicBezTo>
                  <a:pt x="82878" y="120839"/>
                  <a:pt x="51921" y="43051"/>
                  <a:pt x="54038" y="43051"/>
                </a:cubicBezTo>
                <a:cubicBezTo>
                  <a:pt x="56155" y="43051"/>
                  <a:pt x="95313" y="115547"/>
                  <a:pt x="104838" y="163701"/>
                </a:cubicBezTo>
                <a:cubicBezTo>
                  <a:pt x="114363" y="211855"/>
                  <a:pt x="118596" y="315837"/>
                  <a:pt x="111188" y="331976"/>
                </a:cubicBezTo>
                <a:cubicBezTo>
                  <a:pt x="103780" y="348115"/>
                  <a:pt x="74411" y="299432"/>
                  <a:pt x="60388" y="260538"/>
                </a:cubicBezTo>
                <a:cubicBezTo>
                  <a:pt x="46365" y="221644"/>
                  <a:pt x="35517" y="139094"/>
                  <a:pt x="27050" y="98613"/>
                </a:cubicBezTo>
                <a:cubicBezTo>
                  <a:pt x="18583" y="58132"/>
                  <a:pt x="-1260" y="-20449"/>
                  <a:pt x="63" y="49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6450E7B9-7571-4B0E-BB25-C25B101F67EF}"/>
              </a:ext>
            </a:extLst>
          </p:cNvPr>
          <p:cNvSpPr/>
          <p:nvPr/>
        </p:nvSpPr>
        <p:spPr>
          <a:xfrm>
            <a:off x="6710046" y="6630686"/>
            <a:ext cx="133686" cy="452014"/>
          </a:xfrm>
          <a:custGeom>
            <a:avLst/>
            <a:gdLst>
              <a:gd name="connsiteX0" fmla="*/ 133667 w 133686"/>
              <a:gd name="connsiteY0" fmla="*/ 214614 h 452014"/>
              <a:gd name="connsiteX1" fmla="*/ 105092 w 133686"/>
              <a:gd name="connsiteY1" fmla="*/ 24114 h 452014"/>
              <a:gd name="connsiteX2" fmla="*/ 19367 w 133686"/>
              <a:gd name="connsiteY2" fmla="*/ 32052 h 452014"/>
              <a:gd name="connsiteX3" fmla="*/ 317 w 133686"/>
              <a:gd name="connsiteY3" fmla="*/ 290814 h 452014"/>
              <a:gd name="connsiteX4" fmla="*/ 11429 w 133686"/>
              <a:gd name="connsiteY4" fmla="*/ 430514 h 452014"/>
              <a:gd name="connsiteX5" fmla="*/ 59054 w 133686"/>
              <a:gd name="connsiteY5" fmla="*/ 446389 h 452014"/>
              <a:gd name="connsiteX6" fmla="*/ 79692 w 133686"/>
              <a:gd name="connsiteY6" fmla="*/ 432102 h 452014"/>
              <a:gd name="connsiteX7" fmla="*/ 32067 w 133686"/>
              <a:gd name="connsiteY7" fmla="*/ 420989 h 452014"/>
              <a:gd name="connsiteX8" fmla="*/ 40004 w 133686"/>
              <a:gd name="connsiteY8" fmla="*/ 41577 h 452014"/>
              <a:gd name="connsiteX9" fmla="*/ 66992 w 133686"/>
              <a:gd name="connsiteY9" fmla="*/ 28877 h 452014"/>
              <a:gd name="connsiteX10" fmla="*/ 101917 w 133686"/>
              <a:gd name="connsiteY10" fmla="*/ 63802 h 452014"/>
              <a:gd name="connsiteX11" fmla="*/ 133667 w 133686"/>
              <a:gd name="connsiteY11" fmla="*/ 214614 h 45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686" h="452014">
                <a:moveTo>
                  <a:pt x="133667" y="214614"/>
                </a:moveTo>
                <a:cubicBezTo>
                  <a:pt x="134196" y="208000"/>
                  <a:pt x="124142" y="54541"/>
                  <a:pt x="105092" y="24114"/>
                </a:cubicBezTo>
                <a:cubicBezTo>
                  <a:pt x="86042" y="-6313"/>
                  <a:pt x="36829" y="-12398"/>
                  <a:pt x="19367" y="32052"/>
                </a:cubicBezTo>
                <a:cubicBezTo>
                  <a:pt x="1905" y="76502"/>
                  <a:pt x="1640" y="224404"/>
                  <a:pt x="317" y="290814"/>
                </a:cubicBezTo>
                <a:cubicBezTo>
                  <a:pt x="-1006" y="357224"/>
                  <a:pt x="1639" y="404585"/>
                  <a:pt x="11429" y="430514"/>
                </a:cubicBezTo>
                <a:cubicBezTo>
                  <a:pt x="21219" y="456443"/>
                  <a:pt x="47677" y="446124"/>
                  <a:pt x="59054" y="446389"/>
                </a:cubicBezTo>
                <a:cubicBezTo>
                  <a:pt x="70431" y="446654"/>
                  <a:pt x="84190" y="436335"/>
                  <a:pt x="79692" y="432102"/>
                </a:cubicBezTo>
                <a:cubicBezTo>
                  <a:pt x="75194" y="427869"/>
                  <a:pt x="38682" y="486077"/>
                  <a:pt x="32067" y="420989"/>
                </a:cubicBezTo>
                <a:cubicBezTo>
                  <a:pt x="25452" y="355902"/>
                  <a:pt x="34183" y="106929"/>
                  <a:pt x="40004" y="41577"/>
                </a:cubicBezTo>
                <a:cubicBezTo>
                  <a:pt x="45825" y="-23775"/>
                  <a:pt x="56673" y="25173"/>
                  <a:pt x="66992" y="28877"/>
                </a:cubicBezTo>
                <a:cubicBezTo>
                  <a:pt x="77311" y="32581"/>
                  <a:pt x="90540" y="33640"/>
                  <a:pt x="101917" y="63802"/>
                </a:cubicBezTo>
                <a:cubicBezTo>
                  <a:pt x="113294" y="93964"/>
                  <a:pt x="133138" y="221228"/>
                  <a:pt x="133667" y="2146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9317B0E3-5F64-4EC5-AA54-59490CF455BA}"/>
              </a:ext>
            </a:extLst>
          </p:cNvPr>
          <p:cNvSpPr/>
          <p:nvPr/>
        </p:nvSpPr>
        <p:spPr>
          <a:xfrm>
            <a:off x="5528829" y="7276114"/>
            <a:ext cx="1238362" cy="185626"/>
          </a:xfrm>
          <a:custGeom>
            <a:avLst/>
            <a:gdLst>
              <a:gd name="connsiteX0" fmla="*/ 1221221 w 1238362"/>
              <a:gd name="connsiteY0" fmla="*/ 35911 h 185626"/>
              <a:gd name="connsiteX1" fmla="*/ 849746 w 1238362"/>
              <a:gd name="connsiteY1" fmla="*/ 26386 h 185626"/>
              <a:gd name="connsiteX2" fmla="*/ 516371 w 1238362"/>
              <a:gd name="connsiteY2" fmla="*/ 26386 h 185626"/>
              <a:gd name="connsiteX3" fmla="*/ 100446 w 1238362"/>
              <a:gd name="connsiteY3" fmla="*/ 4161 h 185626"/>
              <a:gd name="connsiteX4" fmla="*/ 2021 w 1238362"/>
              <a:gd name="connsiteY4" fmla="*/ 121636 h 185626"/>
              <a:gd name="connsiteX5" fmla="*/ 33771 w 1238362"/>
              <a:gd name="connsiteY5" fmla="*/ 185136 h 185626"/>
              <a:gd name="connsiteX6" fmla="*/ 30596 w 1238362"/>
              <a:gd name="connsiteY6" fmla="*/ 89886 h 185626"/>
              <a:gd name="connsiteX7" fmla="*/ 259196 w 1238362"/>
              <a:gd name="connsiteY7" fmla="*/ 32736 h 185626"/>
              <a:gd name="connsiteX8" fmla="*/ 1221221 w 1238362"/>
              <a:gd name="connsiteY8" fmla="*/ 35911 h 18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362" h="185626">
                <a:moveTo>
                  <a:pt x="1221221" y="35911"/>
                </a:moveTo>
                <a:cubicBezTo>
                  <a:pt x="1319646" y="34853"/>
                  <a:pt x="967221" y="27973"/>
                  <a:pt x="849746" y="26386"/>
                </a:cubicBezTo>
                <a:cubicBezTo>
                  <a:pt x="732271" y="24798"/>
                  <a:pt x="641254" y="30090"/>
                  <a:pt x="516371" y="26386"/>
                </a:cubicBezTo>
                <a:cubicBezTo>
                  <a:pt x="391488" y="22682"/>
                  <a:pt x="186171" y="-11714"/>
                  <a:pt x="100446" y="4161"/>
                </a:cubicBezTo>
                <a:cubicBezTo>
                  <a:pt x="14721" y="20036"/>
                  <a:pt x="13133" y="91474"/>
                  <a:pt x="2021" y="121636"/>
                </a:cubicBezTo>
                <a:cubicBezTo>
                  <a:pt x="-9091" y="151798"/>
                  <a:pt x="29008" y="190428"/>
                  <a:pt x="33771" y="185136"/>
                </a:cubicBezTo>
                <a:cubicBezTo>
                  <a:pt x="38533" y="179844"/>
                  <a:pt x="-6975" y="115286"/>
                  <a:pt x="30596" y="89886"/>
                </a:cubicBezTo>
                <a:cubicBezTo>
                  <a:pt x="68167" y="64486"/>
                  <a:pt x="60759" y="39086"/>
                  <a:pt x="259196" y="32736"/>
                </a:cubicBezTo>
                <a:cubicBezTo>
                  <a:pt x="457633" y="26386"/>
                  <a:pt x="1122796" y="36969"/>
                  <a:pt x="1221221" y="3591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A49E3B84-DF62-41CA-93B4-65020DBF3070}"/>
              </a:ext>
            </a:extLst>
          </p:cNvPr>
          <p:cNvSpPr/>
          <p:nvPr/>
        </p:nvSpPr>
        <p:spPr>
          <a:xfrm>
            <a:off x="5568895" y="7388152"/>
            <a:ext cx="1232492" cy="181058"/>
          </a:xfrm>
          <a:custGeom>
            <a:avLst/>
            <a:gdLst>
              <a:gd name="connsiteX0" fmla="*/ 1212905 w 1232492"/>
              <a:gd name="connsiteY0" fmla="*/ 73 h 181058"/>
              <a:gd name="connsiteX1" fmla="*/ 1200205 w 1232492"/>
              <a:gd name="connsiteY1" fmla="*/ 57223 h 181058"/>
              <a:gd name="connsiteX2" fmla="*/ 847780 w 1232492"/>
              <a:gd name="connsiteY2" fmla="*/ 41348 h 181058"/>
              <a:gd name="connsiteX3" fmla="*/ 406455 w 1232492"/>
              <a:gd name="connsiteY3" fmla="*/ 28648 h 181058"/>
              <a:gd name="connsiteX4" fmla="*/ 98480 w 1232492"/>
              <a:gd name="connsiteY4" fmla="*/ 19123 h 181058"/>
              <a:gd name="connsiteX5" fmla="*/ 55 w 1232492"/>
              <a:gd name="connsiteY5" fmla="*/ 73098 h 181058"/>
              <a:gd name="connsiteX6" fmla="*/ 108005 w 1232492"/>
              <a:gd name="connsiteY6" fmla="*/ 181048 h 181058"/>
              <a:gd name="connsiteX7" fmla="*/ 38155 w 1232492"/>
              <a:gd name="connsiteY7" fmla="*/ 66748 h 181058"/>
              <a:gd name="connsiteX8" fmla="*/ 273105 w 1232492"/>
              <a:gd name="connsiteY8" fmla="*/ 22298 h 181058"/>
              <a:gd name="connsiteX9" fmla="*/ 962080 w 1232492"/>
              <a:gd name="connsiteY9" fmla="*/ 25473 h 181058"/>
              <a:gd name="connsiteX10" fmla="*/ 1168455 w 1232492"/>
              <a:gd name="connsiteY10" fmla="*/ 44523 h 181058"/>
              <a:gd name="connsiteX11" fmla="*/ 1212905 w 1232492"/>
              <a:gd name="connsiteY11" fmla="*/ 73 h 18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492" h="181058">
                <a:moveTo>
                  <a:pt x="1212905" y="73"/>
                </a:moveTo>
                <a:cubicBezTo>
                  <a:pt x="1218197" y="2190"/>
                  <a:pt x="1261059" y="50344"/>
                  <a:pt x="1200205" y="57223"/>
                </a:cubicBezTo>
                <a:cubicBezTo>
                  <a:pt x="1139351" y="64102"/>
                  <a:pt x="847780" y="41348"/>
                  <a:pt x="847780" y="41348"/>
                </a:cubicBezTo>
                <a:lnTo>
                  <a:pt x="406455" y="28648"/>
                </a:lnTo>
                <a:cubicBezTo>
                  <a:pt x="281572" y="24944"/>
                  <a:pt x="166213" y="11715"/>
                  <a:pt x="98480" y="19123"/>
                </a:cubicBezTo>
                <a:cubicBezTo>
                  <a:pt x="30747" y="26531"/>
                  <a:pt x="-1532" y="46111"/>
                  <a:pt x="55" y="73098"/>
                </a:cubicBezTo>
                <a:cubicBezTo>
                  <a:pt x="1642" y="100085"/>
                  <a:pt x="101655" y="182106"/>
                  <a:pt x="108005" y="181048"/>
                </a:cubicBezTo>
                <a:cubicBezTo>
                  <a:pt x="114355" y="179990"/>
                  <a:pt x="10638" y="93206"/>
                  <a:pt x="38155" y="66748"/>
                </a:cubicBezTo>
                <a:cubicBezTo>
                  <a:pt x="65672" y="40290"/>
                  <a:pt x="119118" y="29177"/>
                  <a:pt x="273105" y="22298"/>
                </a:cubicBezTo>
                <a:cubicBezTo>
                  <a:pt x="427092" y="15419"/>
                  <a:pt x="812855" y="21769"/>
                  <a:pt x="962080" y="25473"/>
                </a:cubicBezTo>
                <a:cubicBezTo>
                  <a:pt x="1111305" y="29177"/>
                  <a:pt x="1123476" y="46640"/>
                  <a:pt x="1168455" y="44523"/>
                </a:cubicBezTo>
                <a:cubicBezTo>
                  <a:pt x="1213434" y="42406"/>
                  <a:pt x="1207613" y="-2044"/>
                  <a:pt x="1212905" y="7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E2B5887E-C465-4F1B-BC5F-B6165806C31E}"/>
              </a:ext>
            </a:extLst>
          </p:cNvPr>
          <p:cNvSpPr/>
          <p:nvPr/>
        </p:nvSpPr>
        <p:spPr>
          <a:xfrm>
            <a:off x="5673451" y="7528845"/>
            <a:ext cx="1013251" cy="316224"/>
          </a:xfrm>
          <a:custGeom>
            <a:avLst/>
            <a:gdLst>
              <a:gd name="connsiteX0" fmla="*/ 274 w 1013251"/>
              <a:gd name="connsiteY0" fmla="*/ 24480 h 316224"/>
              <a:gd name="connsiteX1" fmla="*/ 336824 w 1013251"/>
              <a:gd name="connsiteY1" fmla="*/ 46705 h 316224"/>
              <a:gd name="connsiteX2" fmla="*/ 451124 w 1013251"/>
              <a:gd name="connsiteY2" fmla="*/ 132430 h 316224"/>
              <a:gd name="connsiteX3" fmla="*/ 695599 w 1013251"/>
              <a:gd name="connsiteY3" fmla="*/ 262605 h 316224"/>
              <a:gd name="connsiteX4" fmla="*/ 803549 w 1013251"/>
              <a:gd name="connsiteY4" fmla="*/ 313405 h 316224"/>
              <a:gd name="connsiteX5" fmla="*/ 1013099 w 1013251"/>
              <a:gd name="connsiteY5" fmla="*/ 307055 h 316224"/>
              <a:gd name="connsiteX6" fmla="*/ 768624 w 1013251"/>
              <a:gd name="connsiteY6" fmla="*/ 284830 h 316224"/>
              <a:gd name="connsiteX7" fmla="*/ 441599 w 1013251"/>
              <a:gd name="connsiteY7" fmla="*/ 100680 h 316224"/>
              <a:gd name="connsiteX8" fmla="*/ 282849 w 1013251"/>
              <a:gd name="connsiteY8" fmla="*/ 5430 h 316224"/>
              <a:gd name="connsiteX9" fmla="*/ 274 w 1013251"/>
              <a:gd name="connsiteY9" fmla="*/ 24480 h 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3251" h="316224">
                <a:moveTo>
                  <a:pt x="274" y="24480"/>
                </a:moveTo>
                <a:cubicBezTo>
                  <a:pt x="9270" y="31359"/>
                  <a:pt x="261682" y="28713"/>
                  <a:pt x="336824" y="46705"/>
                </a:cubicBezTo>
                <a:cubicBezTo>
                  <a:pt x="411966" y="64697"/>
                  <a:pt x="391328" y="96447"/>
                  <a:pt x="451124" y="132430"/>
                </a:cubicBezTo>
                <a:cubicBezTo>
                  <a:pt x="510920" y="168413"/>
                  <a:pt x="636861" y="232442"/>
                  <a:pt x="695599" y="262605"/>
                </a:cubicBezTo>
                <a:cubicBezTo>
                  <a:pt x="754337" y="292768"/>
                  <a:pt x="750632" y="305997"/>
                  <a:pt x="803549" y="313405"/>
                </a:cubicBezTo>
                <a:cubicBezTo>
                  <a:pt x="856466" y="320813"/>
                  <a:pt x="1018920" y="311817"/>
                  <a:pt x="1013099" y="307055"/>
                </a:cubicBezTo>
                <a:cubicBezTo>
                  <a:pt x="1007278" y="302293"/>
                  <a:pt x="863874" y="319226"/>
                  <a:pt x="768624" y="284830"/>
                </a:cubicBezTo>
                <a:cubicBezTo>
                  <a:pt x="673374" y="250434"/>
                  <a:pt x="522562" y="147247"/>
                  <a:pt x="441599" y="100680"/>
                </a:cubicBezTo>
                <a:cubicBezTo>
                  <a:pt x="360637" y="54113"/>
                  <a:pt x="360107" y="22892"/>
                  <a:pt x="282849" y="5430"/>
                </a:cubicBezTo>
                <a:cubicBezTo>
                  <a:pt x="205591" y="-12032"/>
                  <a:pt x="-8722" y="17601"/>
                  <a:pt x="274" y="244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555DD06F-2A8B-4B37-9C49-7D16A35094A8}"/>
              </a:ext>
            </a:extLst>
          </p:cNvPr>
          <p:cNvSpPr/>
          <p:nvPr/>
        </p:nvSpPr>
        <p:spPr>
          <a:xfrm>
            <a:off x="5673458" y="7556468"/>
            <a:ext cx="987704" cy="285911"/>
          </a:xfrm>
          <a:custGeom>
            <a:avLst/>
            <a:gdLst>
              <a:gd name="connsiteX0" fmla="*/ 267 w 987704"/>
              <a:gd name="connsiteY0" fmla="*/ 32 h 285911"/>
              <a:gd name="connsiteX1" fmla="*/ 311417 w 987704"/>
              <a:gd name="connsiteY1" fmla="*/ 85757 h 285911"/>
              <a:gd name="connsiteX2" fmla="*/ 438417 w 987704"/>
              <a:gd name="connsiteY2" fmla="*/ 177832 h 285911"/>
              <a:gd name="connsiteX3" fmla="*/ 638442 w 987704"/>
              <a:gd name="connsiteY3" fmla="*/ 273082 h 285911"/>
              <a:gd name="connsiteX4" fmla="*/ 987692 w 987704"/>
              <a:gd name="connsiteY4" fmla="*/ 282607 h 285911"/>
              <a:gd name="connsiteX5" fmla="*/ 625742 w 987704"/>
              <a:gd name="connsiteY5" fmla="*/ 250857 h 285911"/>
              <a:gd name="connsiteX6" fmla="*/ 368567 w 987704"/>
              <a:gd name="connsiteY6" fmla="*/ 95282 h 285911"/>
              <a:gd name="connsiteX7" fmla="*/ 267 w 987704"/>
              <a:gd name="connsiteY7" fmla="*/ 32 h 28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704" h="285911">
                <a:moveTo>
                  <a:pt x="267" y="32"/>
                </a:moveTo>
                <a:cubicBezTo>
                  <a:pt x="-9258" y="-1556"/>
                  <a:pt x="238392" y="56124"/>
                  <a:pt x="311417" y="85757"/>
                </a:cubicBezTo>
                <a:cubicBezTo>
                  <a:pt x="384442" y="115390"/>
                  <a:pt x="383913" y="146611"/>
                  <a:pt x="438417" y="177832"/>
                </a:cubicBezTo>
                <a:cubicBezTo>
                  <a:pt x="492921" y="209053"/>
                  <a:pt x="546896" y="255620"/>
                  <a:pt x="638442" y="273082"/>
                </a:cubicBezTo>
                <a:cubicBezTo>
                  <a:pt x="729988" y="290544"/>
                  <a:pt x="989809" y="286311"/>
                  <a:pt x="987692" y="282607"/>
                </a:cubicBezTo>
                <a:cubicBezTo>
                  <a:pt x="985575" y="278903"/>
                  <a:pt x="728929" y="282078"/>
                  <a:pt x="625742" y="250857"/>
                </a:cubicBezTo>
                <a:cubicBezTo>
                  <a:pt x="522555" y="219636"/>
                  <a:pt x="467521" y="137086"/>
                  <a:pt x="368567" y="95282"/>
                </a:cubicBezTo>
                <a:cubicBezTo>
                  <a:pt x="269613" y="53478"/>
                  <a:pt x="9792" y="1620"/>
                  <a:pt x="267" y="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4CF7B310-04B9-4E60-BB3D-35185E0D2B34}"/>
              </a:ext>
            </a:extLst>
          </p:cNvPr>
          <p:cNvSpPr/>
          <p:nvPr/>
        </p:nvSpPr>
        <p:spPr>
          <a:xfrm>
            <a:off x="5297511" y="7211390"/>
            <a:ext cx="199601" cy="259849"/>
          </a:xfrm>
          <a:custGeom>
            <a:avLst/>
            <a:gdLst>
              <a:gd name="connsiteX0" fmla="*/ 506 w 199601"/>
              <a:gd name="connsiteY0" fmla="*/ 93 h 259849"/>
              <a:gd name="connsiteX1" fmla="*/ 159256 w 199601"/>
              <a:gd name="connsiteY1" fmla="*/ 101693 h 259849"/>
              <a:gd name="connsiteX2" fmla="*/ 199472 w 199601"/>
              <a:gd name="connsiteY2" fmla="*/ 258327 h 259849"/>
              <a:gd name="connsiteX3" fmla="*/ 169839 w 199601"/>
              <a:gd name="connsiteY3" fmla="*/ 175777 h 259849"/>
              <a:gd name="connsiteX4" fmla="*/ 110572 w 199601"/>
              <a:gd name="connsiteY4" fmla="*/ 84760 h 259849"/>
              <a:gd name="connsiteX5" fmla="*/ 506 w 199601"/>
              <a:gd name="connsiteY5" fmla="*/ 93 h 25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601" h="259849">
                <a:moveTo>
                  <a:pt x="506" y="93"/>
                </a:moveTo>
                <a:cubicBezTo>
                  <a:pt x="8620" y="2915"/>
                  <a:pt x="126095" y="58654"/>
                  <a:pt x="159256" y="101693"/>
                </a:cubicBezTo>
                <a:cubicBezTo>
                  <a:pt x="192417" y="144732"/>
                  <a:pt x="197708" y="245980"/>
                  <a:pt x="199472" y="258327"/>
                </a:cubicBezTo>
                <a:cubicBezTo>
                  <a:pt x="201236" y="270674"/>
                  <a:pt x="184656" y="204705"/>
                  <a:pt x="169839" y="175777"/>
                </a:cubicBezTo>
                <a:cubicBezTo>
                  <a:pt x="155022" y="146849"/>
                  <a:pt x="137030" y="110160"/>
                  <a:pt x="110572" y="84760"/>
                </a:cubicBezTo>
                <a:cubicBezTo>
                  <a:pt x="84114" y="59360"/>
                  <a:pt x="-7608" y="-2729"/>
                  <a:pt x="506" y="9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6C13CF71-2270-4452-A97C-F90F955FC241}"/>
              </a:ext>
            </a:extLst>
          </p:cNvPr>
          <p:cNvSpPr/>
          <p:nvPr/>
        </p:nvSpPr>
        <p:spPr>
          <a:xfrm>
            <a:off x="5257522" y="7576458"/>
            <a:ext cx="654388" cy="240553"/>
          </a:xfrm>
          <a:custGeom>
            <a:avLst/>
            <a:gdLst>
              <a:gd name="connsiteX0" fmla="*/ 8745 w 654388"/>
              <a:gd name="connsiteY0" fmla="*/ 1209 h 240553"/>
              <a:gd name="connsiteX1" fmla="*/ 493461 w 654388"/>
              <a:gd name="connsiteY1" fmla="*/ 90109 h 240553"/>
              <a:gd name="connsiteX2" fmla="*/ 654328 w 654388"/>
              <a:gd name="connsiteY2" fmla="*/ 240392 h 240553"/>
              <a:gd name="connsiteX3" fmla="*/ 508278 w 654388"/>
              <a:gd name="connsiteY3" fmla="*/ 117625 h 240553"/>
              <a:gd name="connsiteX4" fmla="*/ 205595 w 654388"/>
              <a:gd name="connsiteY4" fmla="*/ 43542 h 240553"/>
              <a:gd name="connsiteX5" fmla="*/ 8745 w 654388"/>
              <a:gd name="connsiteY5" fmla="*/ 1209 h 24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88" h="240553">
                <a:moveTo>
                  <a:pt x="8745" y="1209"/>
                </a:moveTo>
                <a:cubicBezTo>
                  <a:pt x="56723" y="8970"/>
                  <a:pt x="385864" y="50245"/>
                  <a:pt x="493461" y="90109"/>
                </a:cubicBezTo>
                <a:cubicBezTo>
                  <a:pt x="601058" y="129973"/>
                  <a:pt x="651859" y="235806"/>
                  <a:pt x="654328" y="240392"/>
                </a:cubicBezTo>
                <a:cubicBezTo>
                  <a:pt x="656798" y="244978"/>
                  <a:pt x="583067" y="150433"/>
                  <a:pt x="508278" y="117625"/>
                </a:cubicBezTo>
                <a:cubicBezTo>
                  <a:pt x="433489" y="84817"/>
                  <a:pt x="289203" y="62239"/>
                  <a:pt x="205595" y="43542"/>
                </a:cubicBezTo>
                <a:cubicBezTo>
                  <a:pt x="121987" y="24845"/>
                  <a:pt x="-39233" y="-6552"/>
                  <a:pt x="8745" y="120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AA7C7594-1119-46B2-BF06-622BB5043EDB}"/>
              </a:ext>
            </a:extLst>
          </p:cNvPr>
          <p:cNvSpPr/>
          <p:nvPr/>
        </p:nvSpPr>
        <p:spPr>
          <a:xfrm>
            <a:off x="5134990" y="7727691"/>
            <a:ext cx="409250" cy="106150"/>
          </a:xfrm>
          <a:custGeom>
            <a:avLst/>
            <a:gdLst>
              <a:gd name="connsiteX0" fmla="*/ 43 w 409250"/>
              <a:gd name="connsiteY0" fmla="*/ 106092 h 106150"/>
              <a:gd name="connsiteX1" fmla="*/ 137627 w 409250"/>
              <a:gd name="connsiteY1" fmla="*/ 21426 h 106150"/>
              <a:gd name="connsiteX2" fmla="*/ 222293 w 409250"/>
              <a:gd name="connsiteY2" fmla="*/ 42592 h 106150"/>
              <a:gd name="connsiteX3" fmla="*/ 408560 w 409250"/>
              <a:gd name="connsiteY3" fmla="*/ 65876 h 106150"/>
              <a:gd name="connsiteX4" fmla="*/ 281560 w 409250"/>
              <a:gd name="connsiteY4" fmla="*/ 29892 h 106150"/>
              <a:gd name="connsiteX5" fmla="*/ 179960 w 409250"/>
              <a:gd name="connsiteY5" fmla="*/ 6609 h 106150"/>
              <a:gd name="connsiteX6" fmla="*/ 152443 w 409250"/>
              <a:gd name="connsiteY6" fmla="*/ 6609 h 106150"/>
              <a:gd name="connsiteX7" fmla="*/ 43 w 409250"/>
              <a:gd name="connsiteY7" fmla="*/ 106092 h 10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250" h="106150">
                <a:moveTo>
                  <a:pt x="43" y="106092"/>
                </a:moveTo>
                <a:cubicBezTo>
                  <a:pt x="-2426" y="108561"/>
                  <a:pt x="100585" y="32009"/>
                  <a:pt x="137627" y="21426"/>
                </a:cubicBezTo>
                <a:cubicBezTo>
                  <a:pt x="174669" y="10843"/>
                  <a:pt x="177138" y="35184"/>
                  <a:pt x="222293" y="42592"/>
                </a:cubicBezTo>
                <a:cubicBezTo>
                  <a:pt x="267449" y="50000"/>
                  <a:pt x="398682" y="67993"/>
                  <a:pt x="408560" y="65876"/>
                </a:cubicBezTo>
                <a:cubicBezTo>
                  <a:pt x="418438" y="63759"/>
                  <a:pt x="319660" y="39770"/>
                  <a:pt x="281560" y="29892"/>
                </a:cubicBezTo>
                <a:cubicBezTo>
                  <a:pt x="243460" y="20014"/>
                  <a:pt x="201479" y="10489"/>
                  <a:pt x="179960" y="6609"/>
                </a:cubicBezTo>
                <a:cubicBezTo>
                  <a:pt x="158441" y="2729"/>
                  <a:pt x="181371" y="-6091"/>
                  <a:pt x="152443" y="6609"/>
                </a:cubicBezTo>
                <a:cubicBezTo>
                  <a:pt x="123515" y="19309"/>
                  <a:pt x="2512" y="103623"/>
                  <a:pt x="43" y="10609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342E39FB-3775-4CAE-A6A4-3BC7F4AE2362}"/>
              </a:ext>
            </a:extLst>
          </p:cNvPr>
          <p:cNvSpPr/>
          <p:nvPr/>
        </p:nvSpPr>
        <p:spPr>
          <a:xfrm>
            <a:off x="5289893" y="7756066"/>
            <a:ext cx="128807" cy="631027"/>
          </a:xfrm>
          <a:custGeom>
            <a:avLst/>
            <a:gdLst>
              <a:gd name="connsiteX0" fmla="*/ 31407 w 128807"/>
              <a:gd name="connsiteY0" fmla="*/ 12101 h 631027"/>
              <a:gd name="connsiteX1" fmla="*/ 3890 w 128807"/>
              <a:gd name="connsiteY1" fmla="*/ 471417 h 631027"/>
              <a:gd name="connsiteX2" fmla="*/ 128774 w 128807"/>
              <a:gd name="connsiteY2" fmla="*/ 630167 h 631027"/>
              <a:gd name="connsiteX3" fmla="*/ 16590 w 128807"/>
              <a:gd name="connsiteY3" fmla="*/ 416384 h 631027"/>
              <a:gd name="connsiteX4" fmla="*/ 29290 w 128807"/>
              <a:gd name="connsiteY4" fmla="*/ 158151 h 631027"/>
              <a:gd name="connsiteX5" fmla="*/ 31407 w 128807"/>
              <a:gd name="connsiteY5" fmla="*/ 12101 h 63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07" h="631027">
                <a:moveTo>
                  <a:pt x="31407" y="12101"/>
                </a:moveTo>
                <a:cubicBezTo>
                  <a:pt x="27174" y="64312"/>
                  <a:pt x="-12338" y="368406"/>
                  <a:pt x="3890" y="471417"/>
                </a:cubicBezTo>
                <a:cubicBezTo>
                  <a:pt x="20118" y="574428"/>
                  <a:pt x="126657" y="639339"/>
                  <a:pt x="128774" y="630167"/>
                </a:cubicBezTo>
                <a:cubicBezTo>
                  <a:pt x="130891" y="620995"/>
                  <a:pt x="33171" y="495053"/>
                  <a:pt x="16590" y="416384"/>
                </a:cubicBezTo>
                <a:cubicBezTo>
                  <a:pt x="9" y="337715"/>
                  <a:pt x="24351" y="226943"/>
                  <a:pt x="29290" y="158151"/>
                </a:cubicBezTo>
                <a:cubicBezTo>
                  <a:pt x="34229" y="89359"/>
                  <a:pt x="35640" y="-40110"/>
                  <a:pt x="31407" y="1210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F67F01F6-D4C2-4564-8A6C-D7687BD931BB}"/>
              </a:ext>
            </a:extLst>
          </p:cNvPr>
          <p:cNvSpPr/>
          <p:nvPr/>
        </p:nvSpPr>
        <p:spPr>
          <a:xfrm>
            <a:off x="5127095" y="8394405"/>
            <a:ext cx="300106" cy="186175"/>
          </a:xfrm>
          <a:custGeom>
            <a:avLst/>
            <a:gdLst>
              <a:gd name="connsiteX0" fmla="*/ 300038 w 300106"/>
              <a:gd name="connsiteY0" fmla="*/ 295 h 186175"/>
              <a:gd name="connsiteX1" fmla="*/ 147638 w 300106"/>
              <a:gd name="connsiteY1" fmla="*/ 59562 h 186175"/>
              <a:gd name="connsiteX2" fmla="*/ 16405 w 300106"/>
              <a:gd name="connsiteY2" fmla="*/ 180212 h 186175"/>
              <a:gd name="connsiteX3" fmla="*/ 14288 w 300106"/>
              <a:gd name="connsiteY3" fmla="*/ 154812 h 186175"/>
              <a:gd name="connsiteX4" fmla="*/ 128588 w 300106"/>
              <a:gd name="connsiteY4" fmla="*/ 42628 h 186175"/>
              <a:gd name="connsiteX5" fmla="*/ 300038 w 300106"/>
              <a:gd name="connsiteY5" fmla="*/ 295 h 18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106" h="186175">
                <a:moveTo>
                  <a:pt x="300038" y="295"/>
                </a:moveTo>
                <a:cubicBezTo>
                  <a:pt x="303213" y="3117"/>
                  <a:pt x="194910" y="29576"/>
                  <a:pt x="147638" y="59562"/>
                </a:cubicBezTo>
                <a:cubicBezTo>
                  <a:pt x="100366" y="89548"/>
                  <a:pt x="38630" y="164337"/>
                  <a:pt x="16405" y="180212"/>
                </a:cubicBezTo>
                <a:cubicBezTo>
                  <a:pt x="-5820" y="196087"/>
                  <a:pt x="-4409" y="177743"/>
                  <a:pt x="14288" y="154812"/>
                </a:cubicBezTo>
                <a:cubicBezTo>
                  <a:pt x="32985" y="131881"/>
                  <a:pt x="85196" y="70145"/>
                  <a:pt x="128588" y="42628"/>
                </a:cubicBezTo>
                <a:cubicBezTo>
                  <a:pt x="171980" y="15111"/>
                  <a:pt x="296863" y="-2527"/>
                  <a:pt x="300038" y="29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68524C95-51A3-43D6-B48C-96C6DBAEE256}"/>
              </a:ext>
            </a:extLst>
          </p:cNvPr>
          <p:cNvSpPr/>
          <p:nvPr/>
        </p:nvSpPr>
        <p:spPr>
          <a:xfrm>
            <a:off x="5333887" y="7736260"/>
            <a:ext cx="1204515" cy="400296"/>
          </a:xfrm>
          <a:custGeom>
            <a:avLst/>
            <a:gdLst>
              <a:gd name="connsiteX0" fmla="*/ 113 w 1204515"/>
              <a:gd name="connsiteY0" fmla="*/ 10740 h 400296"/>
              <a:gd name="connsiteX1" fmla="*/ 122880 w 1204515"/>
              <a:gd name="connsiteY1" fmla="*/ 157 h 400296"/>
              <a:gd name="connsiteX2" fmla="*/ 180030 w 1204515"/>
              <a:gd name="connsiteY2" fmla="*/ 19207 h 400296"/>
              <a:gd name="connsiteX3" fmla="*/ 702846 w 1204515"/>
              <a:gd name="connsiteY3" fmla="*/ 203357 h 400296"/>
              <a:gd name="connsiteX4" fmla="*/ 1204496 w 1204515"/>
              <a:gd name="connsiteY4" fmla="*/ 400207 h 400296"/>
              <a:gd name="connsiteX5" fmla="*/ 724013 w 1204515"/>
              <a:gd name="connsiteY5" fmla="*/ 230873 h 400296"/>
              <a:gd name="connsiteX6" fmla="*/ 146163 w 1204515"/>
              <a:gd name="connsiteY6" fmla="*/ 21323 h 400296"/>
              <a:gd name="connsiteX7" fmla="*/ 113 w 1204515"/>
              <a:gd name="connsiteY7" fmla="*/ 10740 h 4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515" h="400296">
                <a:moveTo>
                  <a:pt x="113" y="10740"/>
                </a:moveTo>
                <a:cubicBezTo>
                  <a:pt x="-3768" y="7212"/>
                  <a:pt x="92894" y="-1254"/>
                  <a:pt x="122880" y="157"/>
                </a:cubicBezTo>
                <a:cubicBezTo>
                  <a:pt x="152866" y="1568"/>
                  <a:pt x="180030" y="19207"/>
                  <a:pt x="180030" y="19207"/>
                </a:cubicBezTo>
                <a:lnTo>
                  <a:pt x="702846" y="203357"/>
                </a:lnTo>
                <a:cubicBezTo>
                  <a:pt x="873590" y="266857"/>
                  <a:pt x="1200968" y="395621"/>
                  <a:pt x="1204496" y="400207"/>
                </a:cubicBezTo>
                <a:cubicBezTo>
                  <a:pt x="1208024" y="404793"/>
                  <a:pt x="724013" y="230873"/>
                  <a:pt x="724013" y="230873"/>
                </a:cubicBezTo>
                <a:lnTo>
                  <a:pt x="146163" y="21323"/>
                </a:lnTo>
                <a:cubicBezTo>
                  <a:pt x="28688" y="-17130"/>
                  <a:pt x="3994" y="14268"/>
                  <a:pt x="113" y="107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C31AC914-26B8-4898-B448-70FB0B165173}"/>
              </a:ext>
            </a:extLst>
          </p:cNvPr>
          <p:cNvSpPr/>
          <p:nvPr/>
        </p:nvSpPr>
        <p:spPr>
          <a:xfrm>
            <a:off x="5393657" y="7825252"/>
            <a:ext cx="226661" cy="522095"/>
          </a:xfrm>
          <a:custGeom>
            <a:avLst/>
            <a:gdLst>
              <a:gd name="connsiteX0" fmla="*/ 20776 w 226661"/>
              <a:gd name="connsiteY0" fmla="*/ 518648 h 522095"/>
              <a:gd name="connsiteX1" fmla="*/ 35593 w 226661"/>
              <a:gd name="connsiteY1" fmla="*/ 321798 h 522095"/>
              <a:gd name="connsiteX2" fmla="*/ 101210 w 226661"/>
              <a:gd name="connsiteY2" fmla="*/ 55098 h 522095"/>
              <a:gd name="connsiteX3" fmla="*/ 145660 w 226661"/>
              <a:gd name="connsiteY3" fmla="*/ 16998 h 522095"/>
              <a:gd name="connsiteX4" fmla="*/ 226093 w 226661"/>
              <a:gd name="connsiteY4" fmla="*/ 23348 h 522095"/>
              <a:gd name="connsiteX5" fmla="*/ 101210 w 226661"/>
              <a:gd name="connsiteY5" fmla="*/ 2181 h 522095"/>
              <a:gd name="connsiteX6" fmla="*/ 50410 w 226661"/>
              <a:gd name="connsiteY6" fmla="*/ 84731 h 522095"/>
              <a:gd name="connsiteX7" fmla="*/ 8076 w 226661"/>
              <a:gd name="connsiteY7" fmla="*/ 353548 h 522095"/>
              <a:gd name="connsiteX8" fmla="*/ 1726 w 226661"/>
              <a:gd name="connsiteY8" fmla="*/ 438215 h 522095"/>
              <a:gd name="connsiteX9" fmla="*/ 20776 w 226661"/>
              <a:gd name="connsiteY9" fmla="*/ 518648 h 5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661" h="522095">
                <a:moveTo>
                  <a:pt x="20776" y="518648"/>
                </a:moveTo>
                <a:cubicBezTo>
                  <a:pt x="26421" y="499245"/>
                  <a:pt x="22187" y="399056"/>
                  <a:pt x="35593" y="321798"/>
                </a:cubicBezTo>
                <a:cubicBezTo>
                  <a:pt x="48999" y="244540"/>
                  <a:pt x="82866" y="105898"/>
                  <a:pt x="101210" y="55098"/>
                </a:cubicBezTo>
                <a:cubicBezTo>
                  <a:pt x="119554" y="4298"/>
                  <a:pt x="124846" y="22290"/>
                  <a:pt x="145660" y="16998"/>
                </a:cubicBezTo>
                <a:cubicBezTo>
                  <a:pt x="166474" y="11706"/>
                  <a:pt x="233501" y="25817"/>
                  <a:pt x="226093" y="23348"/>
                </a:cubicBezTo>
                <a:cubicBezTo>
                  <a:pt x="218685" y="20879"/>
                  <a:pt x="130490" y="-8049"/>
                  <a:pt x="101210" y="2181"/>
                </a:cubicBezTo>
                <a:cubicBezTo>
                  <a:pt x="71930" y="12411"/>
                  <a:pt x="65932" y="26170"/>
                  <a:pt x="50410" y="84731"/>
                </a:cubicBezTo>
                <a:cubicBezTo>
                  <a:pt x="34888" y="143292"/>
                  <a:pt x="16190" y="294634"/>
                  <a:pt x="8076" y="353548"/>
                </a:cubicBezTo>
                <a:cubicBezTo>
                  <a:pt x="-38" y="412462"/>
                  <a:pt x="-1802" y="405760"/>
                  <a:pt x="1726" y="438215"/>
                </a:cubicBezTo>
                <a:cubicBezTo>
                  <a:pt x="5254" y="470670"/>
                  <a:pt x="15131" y="538051"/>
                  <a:pt x="20776" y="5186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AADEF3C3-63A9-45E9-9BD3-DE73AE25C02E}"/>
              </a:ext>
            </a:extLst>
          </p:cNvPr>
          <p:cNvSpPr/>
          <p:nvPr/>
        </p:nvSpPr>
        <p:spPr>
          <a:xfrm>
            <a:off x="5577844" y="7839454"/>
            <a:ext cx="935139" cy="322413"/>
          </a:xfrm>
          <a:custGeom>
            <a:avLst/>
            <a:gdLst>
              <a:gd name="connsiteX0" fmla="*/ 1689 w 935139"/>
              <a:gd name="connsiteY0" fmla="*/ 679 h 322413"/>
              <a:gd name="connsiteX1" fmla="*/ 427139 w 935139"/>
              <a:gd name="connsiteY1" fmla="*/ 129796 h 322413"/>
              <a:gd name="connsiteX2" fmla="*/ 473706 w 935139"/>
              <a:gd name="connsiteY2" fmla="*/ 178479 h 322413"/>
              <a:gd name="connsiteX3" fmla="*/ 579539 w 935139"/>
              <a:gd name="connsiteY3" fmla="*/ 222929 h 322413"/>
              <a:gd name="connsiteX4" fmla="*/ 640923 w 935139"/>
              <a:gd name="connsiteY4" fmla="*/ 203879 h 322413"/>
              <a:gd name="connsiteX5" fmla="*/ 806023 w 935139"/>
              <a:gd name="connsiteY5" fmla="*/ 275846 h 322413"/>
              <a:gd name="connsiteX6" fmla="*/ 935139 w 935139"/>
              <a:gd name="connsiteY6" fmla="*/ 322413 h 322413"/>
              <a:gd name="connsiteX7" fmla="*/ 638806 w 935139"/>
              <a:gd name="connsiteY7" fmla="*/ 214463 h 322413"/>
              <a:gd name="connsiteX8" fmla="*/ 566839 w 935139"/>
              <a:gd name="connsiteY8" fmla="*/ 191179 h 322413"/>
              <a:gd name="connsiteX9" fmla="*/ 513923 w 935139"/>
              <a:gd name="connsiteY9" fmla="*/ 172129 h 322413"/>
              <a:gd name="connsiteX10" fmla="*/ 287439 w 935139"/>
              <a:gd name="connsiteY10" fmla="*/ 83229 h 322413"/>
              <a:gd name="connsiteX11" fmla="*/ 1689 w 935139"/>
              <a:gd name="connsiteY11" fmla="*/ 679 h 32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5139" h="322413">
                <a:moveTo>
                  <a:pt x="1689" y="679"/>
                </a:moveTo>
                <a:cubicBezTo>
                  <a:pt x="24972" y="8440"/>
                  <a:pt x="348470" y="100163"/>
                  <a:pt x="427139" y="129796"/>
                </a:cubicBezTo>
                <a:cubicBezTo>
                  <a:pt x="505808" y="159429"/>
                  <a:pt x="448306" y="162957"/>
                  <a:pt x="473706" y="178479"/>
                </a:cubicBezTo>
                <a:cubicBezTo>
                  <a:pt x="499106" y="194001"/>
                  <a:pt x="551670" y="218696"/>
                  <a:pt x="579539" y="222929"/>
                </a:cubicBezTo>
                <a:cubicBezTo>
                  <a:pt x="607408" y="227162"/>
                  <a:pt x="603176" y="195060"/>
                  <a:pt x="640923" y="203879"/>
                </a:cubicBezTo>
                <a:cubicBezTo>
                  <a:pt x="678670" y="212698"/>
                  <a:pt x="756987" y="256090"/>
                  <a:pt x="806023" y="275846"/>
                </a:cubicBezTo>
                <a:cubicBezTo>
                  <a:pt x="855059" y="295602"/>
                  <a:pt x="935139" y="322413"/>
                  <a:pt x="935139" y="322413"/>
                </a:cubicBezTo>
                <a:lnTo>
                  <a:pt x="638806" y="214463"/>
                </a:lnTo>
                <a:cubicBezTo>
                  <a:pt x="577423" y="192591"/>
                  <a:pt x="587653" y="198235"/>
                  <a:pt x="566839" y="191179"/>
                </a:cubicBezTo>
                <a:cubicBezTo>
                  <a:pt x="546025" y="184123"/>
                  <a:pt x="513923" y="172129"/>
                  <a:pt x="513923" y="172129"/>
                </a:cubicBezTo>
                <a:cubicBezTo>
                  <a:pt x="467356" y="154137"/>
                  <a:pt x="372811" y="112862"/>
                  <a:pt x="287439" y="83229"/>
                </a:cubicBezTo>
                <a:cubicBezTo>
                  <a:pt x="202067" y="53596"/>
                  <a:pt x="-21594" y="-7082"/>
                  <a:pt x="1689" y="6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02717A5F-1DAF-4D44-9613-4AB661714CDD}"/>
              </a:ext>
            </a:extLst>
          </p:cNvPr>
          <p:cNvSpPr/>
          <p:nvPr/>
        </p:nvSpPr>
        <p:spPr>
          <a:xfrm>
            <a:off x="6299112" y="8161867"/>
            <a:ext cx="227960" cy="398208"/>
          </a:xfrm>
          <a:custGeom>
            <a:avLst/>
            <a:gdLst>
              <a:gd name="connsiteX0" fmla="*/ 211755 w 227960"/>
              <a:gd name="connsiteY0" fmla="*/ 0 h 398208"/>
              <a:gd name="connsiteX1" fmla="*/ 196938 w 227960"/>
              <a:gd name="connsiteY1" fmla="*/ 196850 h 398208"/>
              <a:gd name="connsiteX2" fmla="*/ 226571 w 227960"/>
              <a:gd name="connsiteY2" fmla="*/ 247650 h 398208"/>
              <a:gd name="connsiteX3" fmla="*/ 215988 w 227960"/>
              <a:gd name="connsiteY3" fmla="*/ 251883 h 398208"/>
              <a:gd name="connsiteX4" fmla="*/ 154605 w 227960"/>
              <a:gd name="connsiteY4" fmla="*/ 298450 h 398208"/>
              <a:gd name="connsiteX5" fmla="*/ 124971 w 227960"/>
              <a:gd name="connsiteY5" fmla="*/ 381000 h 398208"/>
              <a:gd name="connsiteX6" fmla="*/ 88 w 227960"/>
              <a:gd name="connsiteY6" fmla="*/ 395816 h 398208"/>
              <a:gd name="connsiteX7" fmla="*/ 146138 w 227960"/>
              <a:gd name="connsiteY7" fmla="*/ 387350 h 398208"/>
              <a:gd name="connsiteX8" fmla="*/ 163071 w 227960"/>
              <a:gd name="connsiteY8" fmla="*/ 296333 h 398208"/>
              <a:gd name="connsiteX9" fmla="*/ 207521 w 227960"/>
              <a:gd name="connsiteY9" fmla="*/ 194733 h 398208"/>
              <a:gd name="connsiteX10" fmla="*/ 211755 w 227960"/>
              <a:gd name="connsiteY10" fmla="*/ 0 h 39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960" h="398208">
                <a:moveTo>
                  <a:pt x="211755" y="0"/>
                </a:moveTo>
                <a:cubicBezTo>
                  <a:pt x="209991" y="353"/>
                  <a:pt x="194469" y="155575"/>
                  <a:pt x="196938" y="196850"/>
                </a:cubicBezTo>
                <a:cubicBezTo>
                  <a:pt x="199407" y="238125"/>
                  <a:pt x="223396" y="238478"/>
                  <a:pt x="226571" y="247650"/>
                </a:cubicBezTo>
                <a:cubicBezTo>
                  <a:pt x="229746" y="256822"/>
                  <a:pt x="227982" y="243416"/>
                  <a:pt x="215988" y="251883"/>
                </a:cubicBezTo>
                <a:cubicBezTo>
                  <a:pt x="203994" y="260350"/>
                  <a:pt x="169774" y="276931"/>
                  <a:pt x="154605" y="298450"/>
                </a:cubicBezTo>
                <a:cubicBezTo>
                  <a:pt x="139435" y="319970"/>
                  <a:pt x="150724" y="364772"/>
                  <a:pt x="124971" y="381000"/>
                </a:cubicBezTo>
                <a:cubicBezTo>
                  <a:pt x="99218" y="397228"/>
                  <a:pt x="-3440" y="394758"/>
                  <a:pt x="88" y="395816"/>
                </a:cubicBezTo>
                <a:cubicBezTo>
                  <a:pt x="3616" y="396874"/>
                  <a:pt x="118974" y="403931"/>
                  <a:pt x="146138" y="387350"/>
                </a:cubicBezTo>
                <a:cubicBezTo>
                  <a:pt x="173302" y="370770"/>
                  <a:pt x="152840" y="328436"/>
                  <a:pt x="163071" y="296333"/>
                </a:cubicBezTo>
                <a:cubicBezTo>
                  <a:pt x="173301" y="264230"/>
                  <a:pt x="197996" y="242005"/>
                  <a:pt x="207521" y="194733"/>
                </a:cubicBezTo>
                <a:cubicBezTo>
                  <a:pt x="217046" y="147461"/>
                  <a:pt x="213519" y="-353"/>
                  <a:pt x="211755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90D16129-8B26-4693-A57A-C2EC767B54A7}"/>
              </a:ext>
            </a:extLst>
          </p:cNvPr>
          <p:cNvSpPr/>
          <p:nvPr/>
        </p:nvSpPr>
        <p:spPr>
          <a:xfrm>
            <a:off x="5418609" y="8303203"/>
            <a:ext cx="967078" cy="262310"/>
          </a:xfrm>
          <a:custGeom>
            <a:avLst/>
            <a:gdLst>
              <a:gd name="connsiteX0" fmla="*/ 58 w 967078"/>
              <a:gd name="connsiteY0" fmla="*/ 480 h 262310"/>
              <a:gd name="connsiteX1" fmla="*/ 205374 w 967078"/>
              <a:gd name="connsiteY1" fmla="*/ 195214 h 262310"/>
              <a:gd name="connsiteX2" fmla="*/ 232891 w 967078"/>
              <a:gd name="connsiteY2" fmla="*/ 190980 h 262310"/>
              <a:gd name="connsiteX3" fmla="*/ 262524 w 967078"/>
              <a:gd name="connsiteY3" fmla="*/ 159230 h 262310"/>
              <a:gd name="connsiteX4" fmla="*/ 935624 w 967078"/>
              <a:gd name="connsiteY4" fmla="*/ 260830 h 262310"/>
              <a:gd name="connsiteX5" fmla="*/ 795924 w 967078"/>
              <a:gd name="connsiteY5" fmla="*/ 214264 h 262310"/>
              <a:gd name="connsiteX6" fmla="*/ 262524 w 967078"/>
              <a:gd name="connsiteY6" fmla="*/ 140180 h 262310"/>
              <a:gd name="connsiteX7" fmla="*/ 264641 w 967078"/>
              <a:gd name="connsiteY7" fmla="*/ 201564 h 262310"/>
              <a:gd name="connsiteX8" fmla="*/ 201141 w 967078"/>
              <a:gd name="connsiteY8" fmla="*/ 199447 h 262310"/>
              <a:gd name="connsiteX9" fmla="*/ 184208 w 967078"/>
              <a:gd name="connsiteY9" fmla="*/ 142297 h 262310"/>
              <a:gd name="connsiteX10" fmla="*/ 58 w 967078"/>
              <a:gd name="connsiteY10" fmla="*/ 480 h 26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7078" h="262310">
                <a:moveTo>
                  <a:pt x="58" y="480"/>
                </a:moveTo>
                <a:cubicBezTo>
                  <a:pt x="3586" y="9299"/>
                  <a:pt x="166569" y="163464"/>
                  <a:pt x="205374" y="195214"/>
                </a:cubicBezTo>
                <a:cubicBezTo>
                  <a:pt x="244180" y="226964"/>
                  <a:pt x="223366" y="196977"/>
                  <a:pt x="232891" y="190980"/>
                </a:cubicBezTo>
                <a:cubicBezTo>
                  <a:pt x="242416" y="184983"/>
                  <a:pt x="145402" y="147588"/>
                  <a:pt x="262524" y="159230"/>
                </a:cubicBezTo>
                <a:cubicBezTo>
                  <a:pt x="379646" y="170872"/>
                  <a:pt x="846724" y="251658"/>
                  <a:pt x="935624" y="260830"/>
                </a:cubicBezTo>
                <a:cubicBezTo>
                  <a:pt x="1024524" y="270002"/>
                  <a:pt x="908107" y="234372"/>
                  <a:pt x="795924" y="214264"/>
                </a:cubicBezTo>
                <a:cubicBezTo>
                  <a:pt x="683741" y="194156"/>
                  <a:pt x="351071" y="142297"/>
                  <a:pt x="262524" y="140180"/>
                </a:cubicBezTo>
                <a:cubicBezTo>
                  <a:pt x="173977" y="138063"/>
                  <a:pt x="274871" y="191686"/>
                  <a:pt x="264641" y="201564"/>
                </a:cubicBezTo>
                <a:cubicBezTo>
                  <a:pt x="254411" y="211442"/>
                  <a:pt x="214546" y="209325"/>
                  <a:pt x="201141" y="199447"/>
                </a:cubicBezTo>
                <a:cubicBezTo>
                  <a:pt x="187736" y="189569"/>
                  <a:pt x="215253" y="177928"/>
                  <a:pt x="184208" y="142297"/>
                </a:cubicBezTo>
                <a:cubicBezTo>
                  <a:pt x="153164" y="106667"/>
                  <a:pt x="-3470" y="-8339"/>
                  <a:pt x="58" y="4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2005F30A-EB77-4A9C-8C8B-CF6DBB258F77}"/>
              </a:ext>
            </a:extLst>
          </p:cNvPr>
          <p:cNvSpPr/>
          <p:nvPr/>
        </p:nvSpPr>
        <p:spPr>
          <a:xfrm>
            <a:off x="6857653" y="7467535"/>
            <a:ext cx="295643" cy="1352632"/>
          </a:xfrm>
          <a:custGeom>
            <a:avLst/>
            <a:gdLst>
              <a:gd name="connsiteX0" fmla="*/ 347 w 295643"/>
              <a:gd name="connsiteY0" fmla="*/ 65 h 1352632"/>
              <a:gd name="connsiteX1" fmla="*/ 54322 w 295643"/>
              <a:gd name="connsiteY1" fmla="*/ 822390 h 1352632"/>
              <a:gd name="connsiteX2" fmla="*/ 79722 w 295643"/>
              <a:gd name="connsiteY2" fmla="*/ 781115 h 1352632"/>
              <a:gd name="connsiteX3" fmla="*/ 222597 w 295643"/>
              <a:gd name="connsiteY3" fmla="*/ 946215 h 1352632"/>
              <a:gd name="connsiteX4" fmla="*/ 295622 w 295643"/>
              <a:gd name="connsiteY4" fmla="*/ 1352615 h 1352632"/>
              <a:gd name="connsiteX5" fmla="*/ 216247 w 295643"/>
              <a:gd name="connsiteY5" fmla="*/ 962090 h 1352632"/>
              <a:gd name="connsiteX6" fmla="*/ 82897 w 295643"/>
              <a:gd name="connsiteY6" fmla="*/ 777940 h 1352632"/>
              <a:gd name="connsiteX7" fmla="*/ 347 w 295643"/>
              <a:gd name="connsiteY7" fmla="*/ 65 h 135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643" h="1352632">
                <a:moveTo>
                  <a:pt x="347" y="65"/>
                </a:moveTo>
                <a:cubicBezTo>
                  <a:pt x="-4416" y="7473"/>
                  <a:pt x="41093" y="692215"/>
                  <a:pt x="54322" y="822390"/>
                </a:cubicBezTo>
                <a:cubicBezTo>
                  <a:pt x="67551" y="952565"/>
                  <a:pt x="51676" y="760478"/>
                  <a:pt x="79722" y="781115"/>
                </a:cubicBezTo>
                <a:cubicBezTo>
                  <a:pt x="107768" y="801753"/>
                  <a:pt x="186614" y="850965"/>
                  <a:pt x="222597" y="946215"/>
                </a:cubicBezTo>
                <a:cubicBezTo>
                  <a:pt x="258580" y="1041465"/>
                  <a:pt x="296680" y="1349969"/>
                  <a:pt x="295622" y="1352615"/>
                </a:cubicBezTo>
                <a:cubicBezTo>
                  <a:pt x="294564" y="1355261"/>
                  <a:pt x="251701" y="1057869"/>
                  <a:pt x="216247" y="962090"/>
                </a:cubicBezTo>
                <a:cubicBezTo>
                  <a:pt x="180793" y="866311"/>
                  <a:pt x="118351" y="937219"/>
                  <a:pt x="82897" y="777940"/>
                </a:cubicBezTo>
                <a:cubicBezTo>
                  <a:pt x="47443" y="618661"/>
                  <a:pt x="5110" y="-7343"/>
                  <a:pt x="347" y="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8FDA3581-6133-4220-A5F1-E32534359006}"/>
              </a:ext>
            </a:extLst>
          </p:cNvPr>
          <p:cNvSpPr/>
          <p:nvPr/>
        </p:nvSpPr>
        <p:spPr>
          <a:xfrm>
            <a:off x="6527721" y="8341780"/>
            <a:ext cx="454546" cy="148245"/>
          </a:xfrm>
          <a:custGeom>
            <a:avLst/>
            <a:gdLst>
              <a:gd name="connsiteX0" fmla="*/ 79 w 454546"/>
              <a:gd name="connsiteY0" fmla="*/ 29637 h 148245"/>
              <a:gd name="connsiteX1" fmla="*/ 184229 w 454546"/>
              <a:gd name="connsiteY1" fmla="*/ 25403 h 148245"/>
              <a:gd name="connsiteX2" fmla="*/ 334512 w 454546"/>
              <a:gd name="connsiteY2" fmla="*/ 35987 h 148245"/>
              <a:gd name="connsiteX3" fmla="*/ 421296 w 454546"/>
              <a:gd name="connsiteY3" fmla="*/ 110070 h 148245"/>
              <a:gd name="connsiteX4" fmla="*/ 453046 w 454546"/>
              <a:gd name="connsiteY4" fmla="*/ 146053 h 148245"/>
              <a:gd name="connsiteX5" fmla="*/ 378962 w 454546"/>
              <a:gd name="connsiteY5" fmla="*/ 48687 h 148245"/>
              <a:gd name="connsiteX6" fmla="*/ 315462 w 454546"/>
              <a:gd name="connsiteY6" fmla="*/ 21170 h 148245"/>
              <a:gd name="connsiteX7" fmla="*/ 163062 w 454546"/>
              <a:gd name="connsiteY7" fmla="*/ 3 h 148245"/>
              <a:gd name="connsiteX8" fmla="*/ 79 w 454546"/>
              <a:gd name="connsiteY8" fmla="*/ 29637 h 14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46" h="148245">
                <a:moveTo>
                  <a:pt x="79" y="29637"/>
                </a:moveTo>
                <a:cubicBezTo>
                  <a:pt x="3607" y="33870"/>
                  <a:pt x="128490" y="24345"/>
                  <a:pt x="184229" y="25403"/>
                </a:cubicBezTo>
                <a:cubicBezTo>
                  <a:pt x="239968" y="26461"/>
                  <a:pt x="295001" y="21876"/>
                  <a:pt x="334512" y="35987"/>
                </a:cubicBezTo>
                <a:cubicBezTo>
                  <a:pt x="374023" y="50098"/>
                  <a:pt x="401540" y="91726"/>
                  <a:pt x="421296" y="110070"/>
                </a:cubicBezTo>
                <a:cubicBezTo>
                  <a:pt x="441052" y="128414"/>
                  <a:pt x="460102" y="156283"/>
                  <a:pt x="453046" y="146053"/>
                </a:cubicBezTo>
                <a:cubicBezTo>
                  <a:pt x="445990" y="135823"/>
                  <a:pt x="401893" y="69501"/>
                  <a:pt x="378962" y="48687"/>
                </a:cubicBezTo>
                <a:cubicBezTo>
                  <a:pt x="356031" y="27873"/>
                  <a:pt x="351445" y="29284"/>
                  <a:pt x="315462" y="21170"/>
                </a:cubicBezTo>
                <a:cubicBezTo>
                  <a:pt x="279479" y="13056"/>
                  <a:pt x="214215" y="356"/>
                  <a:pt x="163062" y="3"/>
                </a:cubicBezTo>
                <a:cubicBezTo>
                  <a:pt x="111909" y="-350"/>
                  <a:pt x="-3449" y="25404"/>
                  <a:pt x="79" y="2963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0842DCEE-3AFD-4BA9-BAC5-13561C7C48C2}"/>
              </a:ext>
            </a:extLst>
          </p:cNvPr>
          <p:cNvSpPr/>
          <p:nvPr/>
        </p:nvSpPr>
        <p:spPr>
          <a:xfrm>
            <a:off x="6548964" y="8381680"/>
            <a:ext cx="416997" cy="117463"/>
          </a:xfrm>
          <a:custGeom>
            <a:avLst/>
            <a:gdLst>
              <a:gd name="connsiteX0" fmla="*/ 3 w 416997"/>
              <a:gd name="connsiteY0" fmla="*/ 320 h 117463"/>
              <a:gd name="connsiteX1" fmla="*/ 48686 w 416997"/>
              <a:gd name="connsiteY1" fmla="*/ 112503 h 117463"/>
              <a:gd name="connsiteX2" fmla="*/ 131236 w 416997"/>
              <a:gd name="connsiteY2" fmla="*/ 97687 h 117463"/>
              <a:gd name="connsiteX3" fmla="*/ 279403 w 416997"/>
              <a:gd name="connsiteY3" fmla="*/ 97687 h 117463"/>
              <a:gd name="connsiteX4" fmla="*/ 416986 w 416997"/>
              <a:gd name="connsiteY4" fmla="*/ 97687 h 117463"/>
              <a:gd name="connsiteX5" fmla="*/ 287869 w 416997"/>
              <a:gd name="connsiteY5" fmla="*/ 93453 h 117463"/>
              <a:gd name="connsiteX6" fmla="*/ 67736 w 416997"/>
              <a:gd name="connsiteY6" fmla="*/ 91337 h 117463"/>
              <a:gd name="connsiteX7" fmla="*/ 50803 w 416997"/>
              <a:gd name="connsiteY7" fmla="*/ 78637 h 117463"/>
              <a:gd name="connsiteX8" fmla="*/ 3 w 416997"/>
              <a:gd name="connsiteY8" fmla="*/ 320 h 11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97" h="117463">
                <a:moveTo>
                  <a:pt x="3" y="320"/>
                </a:moveTo>
                <a:cubicBezTo>
                  <a:pt x="-350" y="5964"/>
                  <a:pt x="26814" y="96275"/>
                  <a:pt x="48686" y="112503"/>
                </a:cubicBezTo>
                <a:cubicBezTo>
                  <a:pt x="70558" y="128731"/>
                  <a:pt x="92783" y="100156"/>
                  <a:pt x="131236" y="97687"/>
                </a:cubicBezTo>
                <a:cubicBezTo>
                  <a:pt x="169689" y="95218"/>
                  <a:pt x="279403" y="97687"/>
                  <a:pt x="279403" y="97687"/>
                </a:cubicBezTo>
                <a:lnTo>
                  <a:pt x="416986" y="97687"/>
                </a:lnTo>
                <a:cubicBezTo>
                  <a:pt x="418397" y="96981"/>
                  <a:pt x="287869" y="93453"/>
                  <a:pt x="287869" y="93453"/>
                </a:cubicBezTo>
                <a:lnTo>
                  <a:pt x="67736" y="91337"/>
                </a:lnTo>
                <a:cubicBezTo>
                  <a:pt x="28225" y="88868"/>
                  <a:pt x="60328" y="92043"/>
                  <a:pt x="50803" y="78637"/>
                </a:cubicBezTo>
                <a:cubicBezTo>
                  <a:pt x="41278" y="65231"/>
                  <a:pt x="356" y="-5324"/>
                  <a:pt x="3" y="32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60A2DD80-BD71-4351-9A00-C0727BFDAFFF}"/>
              </a:ext>
            </a:extLst>
          </p:cNvPr>
          <p:cNvSpPr/>
          <p:nvPr/>
        </p:nvSpPr>
        <p:spPr>
          <a:xfrm>
            <a:off x="6483349" y="8381947"/>
            <a:ext cx="53026" cy="171520"/>
          </a:xfrm>
          <a:custGeom>
            <a:avLst/>
            <a:gdLst>
              <a:gd name="connsiteX0" fmla="*/ 52918 w 53026"/>
              <a:gd name="connsiteY0" fmla="*/ 53 h 171520"/>
              <a:gd name="connsiteX1" fmla="*/ 1 w 53026"/>
              <a:gd name="connsiteY1" fmla="*/ 61436 h 171520"/>
              <a:gd name="connsiteX2" fmla="*/ 50801 w 53026"/>
              <a:gd name="connsiteY2" fmla="*/ 171503 h 171520"/>
              <a:gd name="connsiteX3" fmla="*/ 14818 w 53026"/>
              <a:gd name="connsiteY3" fmla="*/ 52970 h 171520"/>
              <a:gd name="connsiteX4" fmla="*/ 52918 w 53026"/>
              <a:gd name="connsiteY4" fmla="*/ 53 h 1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6" h="171520">
                <a:moveTo>
                  <a:pt x="52918" y="53"/>
                </a:moveTo>
                <a:cubicBezTo>
                  <a:pt x="50449" y="1464"/>
                  <a:pt x="354" y="32861"/>
                  <a:pt x="1" y="61436"/>
                </a:cubicBezTo>
                <a:cubicBezTo>
                  <a:pt x="-352" y="90011"/>
                  <a:pt x="48332" y="172914"/>
                  <a:pt x="50801" y="171503"/>
                </a:cubicBezTo>
                <a:cubicBezTo>
                  <a:pt x="53270" y="170092"/>
                  <a:pt x="14818" y="80487"/>
                  <a:pt x="14818" y="52970"/>
                </a:cubicBezTo>
                <a:cubicBezTo>
                  <a:pt x="14818" y="25453"/>
                  <a:pt x="55387" y="-1358"/>
                  <a:pt x="52918" y="5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DAA4234C-F0A0-4633-A02C-2430B193266C}"/>
              </a:ext>
            </a:extLst>
          </p:cNvPr>
          <p:cNvSpPr/>
          <p:nvPr/>
        </p:nvSpPr>
        <p:spPr>
          <a:xfrm>
            <a:off x="6533847" y="8478105"/>
            <a:ext cx="76603" cy="94473"/>
          </a:xfrm>
          <a:custGeom>
            <a:avLst/>
            <a:gdLst>
              <a:gd name="connsiteX0" fmla="*/ 303 w 76603"/>
              <a:gd name="connsiteY0" fmla="*/ 94395 h 94473"/>
              <a:gd name="connsiteX1" fmla="*/ 34170 w 76603"/>
              <a:gd name="connsiteY1" fmla="*/ 24545 h 94473"/>
              <a:gd name="connsiteX2" fmla="*/ 76503 w 76603"/>
              <a:gd name="connsiteY2" fmla="*/ 1262 h 94473"/>
              <a:gd name="connsiteX3" fmla="*/ 21470 w 76603"/>
              <a:gd name="connsiteY3" fmla="*/ 9728 h 94473"/>
              <a:gd name="connsiteX4" fmla="*/ 303 w 76603"/>
              <a:gd name="connsiteY4" fmla="*/ 94395 h 9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03" h="94473">
                <a:moveTo>
                  <a:pt x="303" y="94395"/>
                </a:moveTo>
                <a:cubicBezTo>
                  <a:pt x="2420" y="96865"/>
                  <a:pt x="21470" y="40067"/>
                  <a:pt x="34170" y="24545"/>
                </a:cubicBezTo>
                <a:cubicBezTo>
                  <a:pt x="46870" y="9023"/>
                  <a:pt x="78620" y="3731"/>
                  <a:pt x="76503" y="1262"/>
                </a:cubicBezTo>
                <a:cubicBezTo>
                  <a:pt x="74386" y="-1208"/>
                  <a:pt x="35581" y="-855"/>
                  <a:pt x="21470" y="9728"/>
                </a:cubicBezTo>
                <a:cubicBezTo>
                  <a:pt x="7359" y="20311"/>
                  <a:pt x="-1814" y="91925"/>
                  <a:pt x="303" y="9439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72BD3DE8-5C63-4DF0-9A1F-1FD251A5DBC5}"/>
              </a:ext>
            </a:extLst>
          </p:cNvPr>
          <p:cNvSpPr/>
          <p:nvPr/>
        </p:nvSpPr>
        <p:spPr>
          <a:xfrm>
            <a:off x="6606117" y="8487764"/>
            <a:ext cx="353483" cy="17032"/>
          </a:xfrm>
          <a:custGeom>
            <a:avLst/>
            <a:gdLst>
              <a:gd name="connsiteX0" fmla="*/ 0 w 353483"/>
              <a:gd name="connsiteY0" fmla="*/ 4303 h 17032"/>
              <a:gd name="connsiteX1" fmla="*/ 218016 w 353483"/>
              <a:gd name="connsiteY1" fmla="*/ 17003 h 17032"/>
              <a:gd name="connsiteX2" fmla="*/ 353483 w 353483"/>
              <a:gd name="connsiteY2" fmla="*/ 69 h 17032"/>
              <a:gd name="connsiteX3" fmla="*/ 218016 w 353483"/>
              <a:gd name="connsiteY3" fmla="*/ 10653 h 17032"/>
              <a:gd name="connsiteX4" fmla="*/ 0 w 353483"/>
              <a:gd name="connsiteY4" fmla="*/ 4303 h 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483" h="17032">
                <a:moveTo>
                  <a:pt x="0" y="4303"/>
                </a:moveTo>
                <a:cubicBezTo>
                  <a:pt x="0" y="5361"/>
                  <a:pt x="159102" y="17709"/>
                  <a:pt x="218016" y="17003"/>
                </a:cubicBezTo>
                <a:cubicBezTo>
                  <a:pt x="276930" y="16297"/>
                  <a:pt x="353483" y="1127"/>
                  <a:pt x="353483" y="69"/>
                </a:cubicBezTo>
                <a:cubicBezTo>
                  <a:pt x="353483" y="-989"/>
                  <a:pt x="273755" y="10300"/>
                  <a:pt x="218016" y="10653"/>
                </a:cubicBezTo>
                <a:cubicBezTo>
                  <a:pt x="162277" y="11006"/>
                  <a:pt x="0" y="3245"/>
                  <a:pt x="0" y="430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F6E1F2A9-10EB-4D4E-8DD4-6807349430F8}"/>
              </a:ext>
            </a:extLst>
          </p:cNvPr>
          <p:cNvSpPr/>
          <p:nvPr/>
        </p:nvSpPr>
        <p:spPr>
          <a:xfrm>
            <a:off x="6889689" y="8115264"/>
            <a:ext cx="19161" cy="290589"/>
          </a:xfrm>
          <a:custGeom>
            <a:avLst/>
            <a:gdLst>
              <a:gd name="connsiteX0" fmla="*/ 12761 w 19161"/>
              <a:gd name="connsiteY0" fmla="*/ 36 h 290589"/>
              <a:gd name="connsiteX1" fmla="*/ 19111 w 19161"/>
              <a:gd name="connsiteY1" fmla="*/ 265149 h 290589"/>
              <a:gd name="connsiteX2" fmla="*/ 9586 w 19161"/>
              <a:gd name="connsiteY2" fmla="*/ 277849 h 290589"/>
              <a:gd name="connsiteX3" fmla="*/ 61 w 19161"/>
              <a:gd name="connsiteY3" fmla="*/ 246099 h 290589"/>
              <a:gd name="connsiteX4" fmla="*/ 12761 w 19161"/>
              <a:gd name="connsiteY4" fmla="*/ 36 h 2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1" h="290589">
                <a:moveTo>
                  <a:pt x="12761" y="36"/>
                </a:moveTo>
                <a:cubicBezTo>
                  <a:pt x="15936" y="3211"/>
                  <a:pt x="19640" y="218847"/>
                  <a:pt x="19111" y="265149"/>
                </a:cubicBezTo>
                <a:cubicBezTo>
                  <a:pt x="18582" y="311451"/>
                  <a:pt x="12761" y="281024"/>
                  <a:pt x="9586" y="277849"/>
                </a:cubicBezTo>
                <a:cubicBezTo>
                  <a:pt x="6411" y="274674"/>
                  <a:pt x="-733" y="290814"/>
                  <a:pt x="61" y="246099"/>
                </a:cubicBezTo>
                <a:cubicBezTo>
                  <a:pt x="855" y="201384"/>
                  <a:pt x="9586" y="-3139"/>
                  <a:pt x="12761" y="3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E45778EF-6484-4CF6-A60E-00C855A43595}"/>
              </a:ext>
            </a:extLst>
          </p:cNvPr>
          <p:cNvSpPr/>
          <p:nvPr/>
        </p:nvSpPr>
        <p:spPr>
          <a:xfrm>
            <a:off x="6523381" y="8493589"/>
            <a:ext cx="548001" cy="237784"/>
          </a:xfrm>
          <a:custGeom>
            <a:avLst/>
            <a:gdLst>
              <a:gd name="connsiteX0" fmla="*/ 55219 w 548001"/>
              <a:gd name="connsiteY0" fmla="*/ 237661 h 237784"/>
              <a:gd name="connsiteX1" fmla="*/ 23469 w 548001"/>
              <a:gd name="connsiteY1" fmla="*/ 170986 h 237784"/>
              <a:gd name="connsiteX2" fmla="*/ 9182 w 548001"/>
              <a:gd name="connsiteY2" fmla="*/ 117011 h 237784"/>
              <a:gd name="connsiteX3" fmla="*/ 72682 w 548001"/>
              <a:gd name="connsiteY3" fmla="*/ 26524 h 237784"/>
              <a:gd name="connsiteX4" fmla="*/ 123482 w 548001"/>
              <a:gd name="connsiteY4" fmla="*/ 18586 h 237784"/>
              <a:gd name="connsiteX5" fmla="*/ 288582 w 548001"/>
              <a:gd name="connsiteY5" fmla="*/ 20174 h 237784"/>
              <a:gd name="connsiteX6" fmla="*/ 455269 w 548001"/>
              <a:gd name="connsiteY6" fmla="*/ 4299 h 237784"/>
              <a:gd name="connsiteX7" fmla="*/ 494957 w 548001"/>
              <a:gd name="connsiteY7" fmla="*/ 28111 h 237784"/>
              <a:gd name="connsiteX8" fmla="*/ 540994 w 548001"/>
              <a:gd name="connsiteY8" fmla="*/ 104311 h 237784"/>
              <a:gd name="connsiteX9" fmla="*/ 533057 w 548001"/>
              <a:gd name="connsiteY9" fmla="*/ 193211 h 237784"/>
              <a:gd name="connsiteX10" fmla="*/ 545757 w 548001"/>
              <a:gd name="connsiteY10" fmla="*/ 94786 h 237784"/>
              <a:gd name="connsiteX11" fmla="*/ 479082 w 548001"/>
              <a:gd name="connsiteY11" fmla="*/ 9061 h 237784"/>
              <a:gd name="connsiteX12" fmla="*/ 336207 w 548001"/>
              <a:gd name="connsiteY12" fmla="*/ 2711 h 237784"/>
              <a:gd name="connsiteX13" fmla="*/ 64744 w 548001"/>
              <a:gd name="connsiteY13" fmla="*/ 10649 h 237784"/>
              <a:gd name="connsiteX14" fmla="*/ 9182 w 548001"/>
              <a:gd name="connsiteY14" fmla="*/ 75736 h 237784"/>
              <a:gd name="connsiteX15" fmla="*/ 4419 w 548001"/>
              <a:gd name="connsiteY15" fmla="*/ 153524 h 237784"/>
              <a:gd name="connsiteX16" fmla="*/ 55219 w 548001"/>
              <a:gd name="connsiteY16" fmla="*/ 237661 h 23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8001" h="237784">
                <a:moveTo>
                  <a:pt x="55219" y="237661"/>
                </a:moveTo>
                <a:cubicBezTo>
                  <a:pt x="58394" y="240571"/>
                  <a:pt x="31142" y="191094"/>
                  <a:pt x="23469" y="170986"/>
                </a:cubicBezTo>
                <a:cubicBezTo>
                  <a:pt x="15796" y="150878"/>
                  <a:pt x="980" y="141088"/>
                  <a:pt x="9182" y="117011"/>
                </a:cubicBezTo>
                <a:cubicBezTo>
                  <a:pt x="17384" y="92934"/>
                  <a:pt x="53632" y="42928"/>
                  <a:pt x="72682" y="26524"/>
                </a:cubicBezTo>
                <a:cubicBezTo>
                  <a:pt x="91732" y="10120"/>
                  <a:pt x="87499" y="19644"/>
                  <a:pt x="123482" y="18586"/>
                </a:cubicBezTo>
                <a:cubicBezTo>
                  <a:pt x="159465" y="17528"/>
                  <a:pt x="233284" y="22555"/>
                  <a:pt x="288582" y="20174"/>
                </a:cubicBezTo>
                <a:cubicBezTo>
                  <a:pt x="343880" y="17793"/>
                  <a:pt x="420873" y="2976"/>
                  <a:pt x="455269" y="4299"/>
                </a:cubicBezTo>
                <a:cubicBezTo>
                  <a:pt x="489665" y="5622"/>
                  <a:pt x="480670" y="11442"/>
                  <a:pt x="494957" y="28111"/>
                </a:cubicBezTo>
                <a:cubicBezTo>
                  <a:pt x="509244" y="44780"/>
                  <a:pt x="534644" y="76794"/>
                  <a:pt x="540994" y="104311"/>
                </a:cubicBezTo>
                <a:cubicBezTo>
                  <a:pt x="547344" y="131828"/>
                  <a:pt x="532263" y="194798"/>
                  <a:pt x="533057" y="193211"/>
                </a:cubicBezTo>
                <a:cubicBezTo>
                  <a:pt x="533851" y="191624"/>
                  <a:pt x="554753" y="125478"/>
                  <a:pt x="545757" y="94786"/>
                </a:cubicBezTo>
                <a:cubicBezTo>
                  <a:pt x="536761" y="64094"/>
                  <a:pt x="514007" y="24407"/>
                  <a:pt x="479082" y="9061"/>
                </a:cubicBezTo>
                <a:cubicBezTo>
                  <a:pt x="444157" y="-6285"/>
                  <a:pt x="405263" y="2446"/>
                  <a:pt x="336207" y="2711"/>
                </a:cubicBezTo>
                <a:cubicBezTo>
                  <a:pt x="267151" y="2976"/>
                  <a:pt x="119248" y="-1522"/>
                  <a:pt x="64744" y="10649"/>
                </a:cubicBezTo>
                <a:cubicBezTo>
                  <a:pt x="10240" y="22820"/>
                  <a:pt x="19236" y="51924"/>
                  <a:pt x="9182" y="75736"/>
                </a:cubicBezTo>
                <a:cubicBezTo>
                  <a:pt x="-872" y="99548"/>
                  <a:pt x="-2989" y="126801"/>
                  <a:pt x="4419" y="153524"/>
                </a:cubicBezTo>
                <a:cubicBezTo>
                  <a:pt x="11827" y="180247"/>
                  <a:pt x="52044" y="234751"/>
                  <a:pt x="55219" y="23766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92C1C3B5-4B0C-4CE4-A1E4-D5A0F4A472A5}"/>
              </a:ext>
            </a:extLst>
          </p:cNvPr>
          <p:cNvSpPr/>
          <p:nvPr/>
        </p:nvSpPr>
        <p:spPr>
          <a:xfrm>
            <a:off x="6562358" y="8710523"/>
            <a:ext cx="546985" cy="236236"/>
          </a:xfrm>
          <a:custGeom>
            <a:avLst/>
            <a:gdLst>
              <a:gd name="connsiteX0" fmla="*/ 16242 w 546985"/>
              <a:gd name="connsiteY0" fmla="*/ 20727 h 236236"/>
              <a:gd name="connsiteX1" fmla="*/ 6717 w 546985"/>
              <a:gd name="connsiteY1" fmla="*/ 95340 h 236236"/>
              <a:gd name="connsiteX2" fmla="*/ 6717 w 546985"/>
              <a:gd name="connsiteY2" fmla="*/ 144552 h 236236"/>
              <a:gd name="connsiteX3" fmla="*/ 92442 w 546985"/>
              <a:gd name="connsiteY3" fmla="*/ 227102 h 236236"/>
              <a:gd name="connsiteX4" fmla="*/ 195630 w 546985"/>
              <a:gd name="connsiteY4" fmla="*/ 233452 h 236236"/>
              <a:gd name="connsiteX5" fmla="*/ 419467 w 546985"/>
              <a:gd name="connsiteY5" fmla="*/ 220752 h 236236"/>
              <a:gd name="connsiteX6" fmla="*/ 498842 w 546985"/>
              <a:gd name="connsiteY6" fmla="*/ 192177 h 236236"/>
              <a:gd name="connsiteX7" fmla="*/ 543292 w 546985"/>
              <a:gd name="connsiteY7" fmla="*/ 114390 h 236236"/>
              <a:gd name="connsiteX8" fmla="*/ 540117 w 546985"/>
              <a:gd name="connsiteY8" fmla="*/ 46127 h 236236"/>
              <a:gd name="connsiteX9" fmla="*/ 505192 w 546985"/>
              <a:gd name="connsiteY9" fmla="*/ 1677 h 236236"/>
              <a:gd name="connsiteX10" fmla="*/ 530592 w 546985"/>
              <a:gd name="connsiteY10" fmla="*/ 104865 h 236236"/>
              <a:gd name="connsiteX11" fmla="*/ 519480 w 546985"/>
              <a:gd name="connsiteY11" fmla="*/ 173127 h 236236"/>
              <a:gd name="connsiteX12" fmla="*/ 386130 w 546985"/>
              <a:gd name="connsiteY12" fmla="*/ 212815 h 236236"/>
              <a:gd name="connsiteX13" fmla="*/ 103555 w 546985"/>
              <a:gd name="connsiteY13" fmla="*/ 203290 h 236236"/>
              <a:gd name="connsiteX14" fmla="*/ 28942 w 546985"/>
              <a:gd name="connsiteY14" fmla="*/ 139790 h 236236"/>
              <a:gd name="connsiteX15" fmla="*/ 16242 w 546985"/>
              <a:gd name="connsiteY15" fmla="*/ 20727 h 23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6985" h="236236">
                <a:moveTo>
                  <a:pt x="16242" y="20727"/>
                </a:moveTo>
                <a:cubicBezTo>
                  <a:pt x="12538" y="13319"/>
                  <a:pt x="8304" y="74703"/>
                  <a:pt x="6717" y="95340"/>
                </a:cubicBezTo>
                <a:cubicBezTo>
                  <a:pt x="5130" y="115977"/>
                  <a:pt x="-7570" y="122592"/>
                  <a:pt x="6717" y="144552"/>
                </a:cubicBezTo>
                <a:cubicBezTo>
                  <a:pt x="21004" y="166512"/>
                  <a:pt x="60957" y="212285"/>
                  <a:pt x="92442" y="227102"/>
                </a:cubicBezTo>
                <a:cubicBezTo>
                  <a:pt x="123928" y="241919"/>
                  <a:pt x="141126" y="234510"/>
                  <a:pt x="195630" y="233452"/>
                </a:cubicBezTo>
                <a:cubicBezTo>
                  <a:pt x="250134" y="232394"/>
                  <a:pt x="368932" y="227631"/>
                  <a:pt x="419467" y="220752"/>
                </a:cubicBezTo>
                <a:cubicBezTo>
                  <a:pt x="470002" y="213873"/>
                  <a:pt x="478205" y="209904"/>
                  <a:pt x="498842" y="192177"/>
                </a:cubicBezTo>
                <a:cubicBezTo>
                  <a:pt x="519479" y="174450"/>
                  <a:pt x="536413" y="138732"/>
                  <a:pt x="543292" y="114390"/>
                </a:cubicBezTo>
                <a:cubicBezTo>
                  <a:pt x="550171" y="90048"/>
                  <a:pt x="546467" y="64912"/>
                  <a:pt x="540117" y="46127"/>
                </a:cubicBezTo>
                <a:cubicBezTo>
                  <a:pt x="533767" y="27342"/>
                  <a:pt x="506780" y="-8113"/>
                  <a:pt x="505192" y="1677"/>
                </a:cubicBezTo>
                <a:cubicBezTo>
                  <a:pt x="503605" y="11467"/>
                  <a:pt x="528211" y="76290"/>
                  <a:pt x="530592" y="104865"/>
                </a:cubicBezTo>
                <a:cubicBezTo>
                  <a:pt x="532973" y="133440"/>
                  <a:pt x="543557" y="155135"/>
                  <a:pt x="519480" y="173127"/>
                </a:cubicBezTo>
                <a:cubicBezTo>
                  <a:pt x="495403" y="191119"/>
                  <a:pt x="455451" y="207788"/>
                  <a:pt x="386130" y="212815"/>
                </a:cubicBezTo>
                <a:cubicBezTo>
                  <a:pt x="316809" y="217842"/>
                  <a:pt x="163086" y="215461"/>
                  <a:pt x="103555" y="203290"/>
                </a:cubicBezTo>
                <a:cubicBezTo>
                  <a:pt x="44024" y="191119"/>
                  <a:pt x="43229" y="169159"/>
                  <a:pt x="28942" y="139790"/>
                </a:cubicBezTo>
                <a:cubicBezTo>
                  <a:pt x="14655" y="110421"/>
                  <a:pt x="19946" y="28135"/>
                  <a:pt x="16242" y="207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307D27CC-13D2-4180-A47E-E38CA2598CF2}"/>
              </a:ext>
            </a:extLst>
          </p:cNvPr>
          <p:cNvSpPr/>
          <p:nvPr/>
        </p:nvSpPr>
        <p:spPr>
          <a:xfrm>
            <a:off x="6600696" y="8547115"/>
            <a:ext cx="421774" cy="158879"/>
          </a:xfrm>
          <a:custGeom>
            <a:avLst/>
            <a:gdLst>
              <a:gd name="connsiteX0" fmla="*/ 1717 w 421774"/>
              <a:gd name="connsiteY0" fmla="*/ 158735 h 158879"/>
              <a:gd name="connsiteX1" fmla="*/ 4892 w 421774"/>
              <a:gd name="connsiteY1" fmla="*/ 49198 h 158879"/>
              <a:gd name="connsiteX2" fmla="*/ 31879 w 421774"/>
              <a:gd name="connsiteY2" fmla="*/ 17448 h 158879"/>
              <a:gd name="connsiteX3" fmla="*/ 250954 w 421774"/>
              <a:gd name="connsiteY3" fmla="*/ 9510 h 158879"/>
              <a:gd name="connsiteX4" fmla="*/ 382717 w 421774"/>
              <a:gd name="connsiteY4" fmla="*/ 4748 h 158879"/>
              <a:gd name="connsiteX5" fmla="*/ 420817 w 421774"/>
              <a:gd name="connsiteY5" fmla="*/ 82535 h 158879"/>
              <a:gd name="connsiteX6" fmla="*/ 379542 w 421774"/>
              <a:gd name="connsiteY6" fmla="*/ 12685 h 158879"/>
              <a:gd name="connsiteX7" fmla="*/ 100142 w 421774"/>
              <a:gd name="connsiteY7" fmla="*/ 6335 h 158879"/>
              <a:gd name="connsiteX8" fmla="*/ 23942 w 421774"/>
              <a:gd name="connsiteY8" fmla="*/ 23798 h 158879"/>
              <a:gd name="connsiteX9" fmla="*/ 1717 w 421774"/>
              <a:gd name="connsiteY9" fmla="*/ 158735 h 15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774" h="158879">
                <a:moveTo>
                  <a:pt x="1717" y="158735"/>
                </a:moveTo>
                <a:cubicBezTo>
                  <a:pt x="-1458" y="162968"/>
                  <a:pt x="-135" y="72746"/>
                  <a:pt x="4892" y="49198"/>
                </a:cubicBezTo>
                <a:cubicBezTo>
                  <a:pt x="9919" y="25650"/>
                  <a:pt x="-9131" y="24063"/>
                  <a:pt x="31879" y="17448"/>
                </a:cubicBezTo>
                <a:cubicBezTo>
                  <a:pt x="72889" y="10833"/>
                  <a:pt x="250954" y="9510"/>
                  <a:pt x="250954" y="9510"/>
                </a:cubicBezTo>
                <a:cubicBezTo>
                  <a:pt x="309427" y="7393"/>
                  <a:pt x="354407" y="-7423"/>
                  <a:pt x="382717" y="4748"/>
                </a:cubicBezTo>
                <a:cubicBezTo>
                  <a:pt x="411027" y="16919"/>
                  <a:pt x="421346" y="81212"/>
                  <a:pt x="420817" y="82535"/>
                </a:cubicBezTo>
                <a:cubicBezTo>
                  <a:pt x="420288" y="83858"/>
                  <a:pt x="432988" y="25385"/>
                  <a:pt x="379542" y="12685"/>
                </a:cubicBezTo>
                <a:cubicBezTo>
                  <a:pt x="326096" y="-15"/>
                  <a:pt x="159409" y="4483"/>
                  <a:pt x="100142" y="6335"/>
                </a:cubicBezTo>
                <a:cubicBezTo>
                  <a:pt x="40875" y="8187"/>
                  <a:pt x="40346" y="250"/>
                  <a:pt x="23942" y="23798"/>
                </a:cubicBezTo>
                <a:cubicBezTo>
                  <a:pt x="7538" y="47346"/>
                  <a:pt x="4892" y="154502"/>
                  <a:pt x="1717" y="15873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2D6C9FFC-3D8E-4EE3-8A53-3578835B03EA}"/>
              </a:ext>
            </a:extLst>
          </p:cNvPr>
          <p:cNvSpPr/>
          <p:nvPr/>
        </p:nvSpPr>
        <p:spPr>
          <a:xfrm>
            <a:off x="6607079" y="8694131"/>
            <a:ext cx="476487" cy="198579"/>
          </a:xfrm>
          <a:custGeom>
            <a:avLst/>
            <a:gdLst>
              <a:gd name="connsiteX0" fmla="*/ 96 w 476487"/>
              <a:gd name="connsiteY0" fmla="*/ 19657 h 198579"/>
              <a:gd name="connsiteX1" fmla="*/ 23909 w 476487"/>
              <a:gd name="connsiteY1" fmla="*/ 140307 h 198579"/>
              <a:gd name="connsiteX2" fmla="*/ 76296 w 476487"/>
              <a:gd name="connsiteY2" fmla="*/ 191107 h 198579"/>
              <a:gd name="connsiteX3" fmla="*/ 200121 w 476487"/>
              <a:gd name="connsiteY3" fmla="*/ 195869 h 198579"/>
              <a:gd name="connsiteX4" fmla="*/ 431896 w 476487"/>
              <a:gd name="connsiteY4" fmla="*/ 167294 h 198579"/>
              <a:gd name="connsiteX5" fmla="*/ 462059 w 476487"/>
              <a:gd name="connsiteY5" fmla="*/ 97444 h 198579"/>
              <a:gd name="connsiteX6" fmla="*/ 476346 w 476487"/>
              <a:gd name="connsiteY6" fmla="*/ 59344 h 198579"/>
              <a:gd name="connsiteX7" fmla="*/ 454121 w 476487"/>
              <a:gd name="connsiteY7" fmla="*/ 607 h 198579"/>
              <a:gd name="connsiteX8" fmla="*/ 450946 w 476487"/>
              <a:gd name="connsiteY8" fmla="*/ 99032 h 198579"/>
              <a:gd name="connsiteX9" fmla="*/ 377921 w 476487"/>
              <a:gd name="connsiteY9" fmla="*/ 168882 h 198579"/>
              <a:gd name="connsiteX10" fmla="*/ 63596 w 476487"/>
              <a:gd name="connsiteY10" fmla="*/ 167294 h 198579"/>
              <a:gd name="connsiteX11" fmla="*/ 31846 w 476487"/>
              <a:gd name="connsiteY11" fmla="*/ 122844 h 198579"/>
              <a:gd name="connsiteX12" fmla="*/ 96 w 476487"/>
              <a:gd name="connsiteY12" fmla="*/ 19657 h 19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6487" h="198579">
                <a:moveTo>
                  <a:pt x="96" y="19657"/>
                </a:moveTo>
                <a:cubicBezTo>
                  <a:pt x="-1227" y="22568"/>
                  <a:pt x="11209" y="111732"/>
                  <a:pt x="23909" y="140307"/>
                </a:cubicBezTo>
                <a:cubicBezTo>
                  <a:pt x="36609" y="168882"/>
                  <a:pt x="46927" y="181847"/>
                  <a:pt x="76296" y="191107"/>
                </a:cubicBezTo>
                <a:cubicBezTo>
                  <a:pt x="105665" y="200367"/>
                  <a:pt x="140855" y="199838"/>
                  <a:pt x="200121" y="195869"/>
                </a:cubicBezTo>
                <a:cubicBezTo>
                  <a:pt x="259387" y="191900"/>
                  <a:pt x="388240" y="183698"/>
                  <a:pt x="431896" y="167294"/>
                </a:cubicBezTo>
                <a:cubicBezTo>
                  <a:pt x="475552" y="150890"/>
                  <a:pt x="454651" y="115436"/>
                  <a:pt x="462059" y="97444"/>
                </a:cubicBezTo>
                <a:cubicBezTo>
                  <a:pt x="469467" y="79452"/>
                  <a:pt x="477669" y="75483"/>
                  <a:pt x="476346" y="59344"/>
                </a:cubicBezTo>
                <a:cubicBezTo>
                  <a:pt x="475023" y="43205"/>
                  <a:pt x="458354" y="-6008"/>
                  <a:pt x="454121" y="607"/>
                </a:cubicBezTo>
                <a:cubicBezTo>
                  <a:pt x="449888" y="7222"/>
                  <a:pt x="463646" y="70986"/>
                  <a:pt x="450946" y="99032"/>
                </a:cubicBezTo>
                <a:cubicBezTo>
                  <a:pt x="438246" y="127078"/>
                  <a:pt x="442479" y="157505"/>
                  <a:pt x="377921" y="168882"/>
                </a:cubicBezTo>
                <a:cubicBezTo>
                  <a:pt x="313363" y="180259"/>
                  <a:pt x="121275" y="174967"/>
                  <a:pt x="63596" y="167294"/>
                </a:cubicBezTo>
                <a:cubicBezTo>
                  <a:pt x="5917" y="159621"/>
                  <a:pt x="40842" y="144275"/>
                  <a:pt x="31846" y="122844"/>
                </a:cubicBezTo>
                <a:cubicBezTo>
                  <a:pt x="22850" y="101413"/>
                  <a:pt x="1419" y="16746"/>
                  <a:pt x="96" y="1965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89017FB9-2AC3-42EA-8A4A-FD834716C4B7}"/>
              </a:ext>
            </a:extLst>
          </p:cNvPr>
          <p:cNvSpPr/>
          <p:nvPr/>
        </p:nvSpPr>
        <p:spPr>
          <a:xfrm>
            <a:off x="6624447" y="8556026"/>
            <a:ext cx="431991" cy="326733"/>
          </a:xfrm>
          <a:custGeom>
            <a:avLst/>
            <a:gdLst>
              <a:gd name="connsiteX0" fmla="*/ 249428 w 431991"/>
              <a:gd name="connsiteY0" fmla="*/ 3774 h 326733"/>
              <a:gd name="connsiteX1" fmla="*/ 366903 w 431991"/>
              <a:gd name="connsiteY1" fmla="*/ 62512 h 326733"/>
              <a:gd name="connsiteX2" fmla="*/ 408178 w 431991"/>
              <a:gd name="connsiteY2" fmla="*/ 100612 h 326733"/>
              <a:gd name="connsiteX3" fmla="*/ 431991 w 431991"/>
              <a:gd name="connsiteY3" fmla="*/ 179987 h 326733"/>
              <a:gd name="connsiteX4" fmla="*/ 408178 w 431991"/>
              <a:gd name="connsiteY4" fmla="*/ 279999 h 326733"/>
              <a:gd name="connsiteX5" fmla="*/ 320866 w 431991"/>
              <a:gd name="connsiteY5" fmla="*/ 310162 h 326733"/>
              <a:gd name="connsiteX6" fmla="*/ 108141 w 431991"/>
              <a:gd name="connsiteY6" fmla="*/ 326037 h 326733"/>
              <a:gd name="connsiteX7" fmla="*/ 11303 w 431991"/>
              <a:gd name="connsiteY7" fmla="*/ 287937 h 326733"/>
              <a:gd name="connsiteX8" fmla="*/ 12891 w 431991"/>
              <a:gd name="connsiteY8" fmla="*/ 205387 h 326733"/>
              <a:gd name="connsiteX9" fmla="*/ 14478 w 431991"/>
              <a:gd name="connsiteY9" fmla="*/ 176812 h 326733"/>
              <a:gd name="connsiteX10" fmla="*/ 9716 w 431991"/>
              <a:gd name="connsiteY10" fmla="*/ 129187 h 326733"/>
              <a:gd name="connsiteX11" fmla="*/ 191 w 431991"/>
              <a:gd name="connsiteY11" fmla="*/ 99024 h 326733"/>
              <a:gd name="connsiteX12" fmla="*/ 19241 w 431991"/>
              <a:gd name="connsiteY12" fmla="*/ 24412 h 326733"/>
              <a:gd name="connsiteX13" fmla="*/ 60516 w 431991"/>
              <a:gd name="connsiteY13" fmla="*/ 10124 h 326733"/>
              <a:gd name="connsiteX14" fmla="*/ 197041 w 431991"/>
              <a:gd name="connsiteY14" fmla="*/ 2187 h 326733"/>
              <a:gd name="connsiteX15" fmla="*/ 38291 w 431991"/>
              <a:gd name="connsiteY15" fmla="*/ 16474 h 326733"/>
              <a:gd name="connsiteX16" fmla="*/ 14478 w 431991"/>
              <a:gd name="connsiteY16" fmla="*/ 78387 h 326733"/>
              <a:gd name="connsiteX17" fmla="*/ 17653 w 431991"/>
              <a:gd name="connsiteY17" fmla="*/ 229199 h 326733"/>
              <a:gd name="connsiteX18" fmla="*/ 28766 w 431991"/>
              <a:gd name="connsiteY18" fmla="*/ 279999 h 326733"/>
              <a:gd name="connsiteX19" fmla="*/ 243078 w 431991"/>
              <a:gd name="connsiteY19" fmla="*/ 311749 h 326733"/>
              <a:gd name="connsiteX20" fmla="*/ 422466 w 431991"/>
              <a:gd name="connsiteY20" fmla="*/ 179987 h 326733"/>
              <a:gd name="connsiteX21" fmla="*/ 249428 w 431991"/>
              <a:gd name="connsiteY21" fmla="*/ 3774 h 32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1991" h="326733">
                <a:moveTo>
                  <a:pt x="249428" y="3774"/>
                </a:moveTo>
                <a:cubicBezTo>
                  <a:pt x="240167" y="-15805"/>
                  <a:pt x="340445" y="46372"/>
                  <a:pt x="366903" y="62512"/>
                </a:cubicBezTo>
                <a:cubicBezTo>
                  <a:pt x="393361" y="78652"/>
                  <a:pt x="397330" y="81033"/>
                  <a:pt x="408178" y="100612"/>
                </a:cubicBezTo>
                <a:cubicBezTo>
                  <a:pt x="419026" y="120191"/>
                  <a:pt x="431991" y="150089"/>
                  <a:pt x="431991" y="179987"/>
                </a:cubicBezTo>
                <a:cubicBezTo>
                  <a:pt x="431991" y="209885"/>
                  <a:pt x="426699" y="258303"/>
                  <a:pt x="408178" y="279999"/>
                </a:cubicBezTo>
                <a:cubicBezTo>
                  <a:pt x="389657" y="301695"/>
                  <a:pt x="370872" y="302489"/>
                  <a:pt x="320866" y="310162"/>
                </a:cubicBezTo>
                <a:cubicBezTo>
                  <a:pt x="270860" y="317835"/>
                  <a:pt x="159735" y="329741"/>
                  <a:pt x="108141" y="326037"/>
                </a:cubicBezTo>
                <a:cubicBezTo>
                  <a:pt x="56547" y="322333"/>
                  <a:pt x="27178" y="308045"/>
                  <a:pt x="11303" y="287937"/>
                </a:cubicBezTo>
                <a:cubicBezTo>
                  <a:pt x="-4572" y="267829"/>
                  <a:pt x="12362" y="223908"/>
                  <a:pt x="12891" y="205387"/>
                </a:cubicBezTo>
                <a:cubicBezTo>
                  <a:pt x="13420" y="186866"/>
                  <a:pt x="15007" y="189512"/>
                  <a:pt x="14478" y="176812"/>
                </a:cubicBezTo>
                <a:cubicBezTo>
                  <a:pt x="13949" y="164112"/>
                  <a:pt x="12097" y="142152"/>
                  <a:pt x="9716" y="129187"/>
                </a:cubicBezTo>
                <a:cubicBezTo>
                  <a:pt x="7335" y="116222"/>
                  <a:pt x="-1396" y="116486"/>
                  <a:pt x="191" y="99024"/>
                </a:cubicBezTo>
                <a:cubicBezTo>
                  <a:pt x="1778" y="81562"/>
                  <a:pt x="9187" y="39229"/>
                  <a:pt x="19241" y="24412"/>
                </a:cubicBezTo>
                <a:cubicBezTo>
                  <a:pt x="29295" y="9595"/>
                  <a:pt x="30883" y="13828"/>
                  <a:pt x="60516" y="10124"/>
                </a:cubicBezTo>
                <a:cubicBezTo>
                  <a:pt x="90149" y="6420"/>
                  <a:pt x="200745" y="1129"/>
                  <a:pt x="197041" y="2187"/>
                </a:cubicBezTo>
                <a:cubicBezTo>
                  <a:pt x="193337" y="3245"/>
                  <a:pt x="68718" y="3774"/>
                  <a:pt x="38291" y="16474"/>
                </a:cubicBezTo>
                <a:cubicBezTo>
                  <a:pt x="7864" y="29174"/>
                  <a:pt x="17918" y="42933"/>
                  <a:pt x="14478" y="78387"/>
                </a:cubicBezTo>
                <a:cubicBezTo>
                  <a:pt x="11038" y="113841"/>
                  <a:pt x="15272" y="195597"/>
                  <a:pt x="17653" y="229199"/>
                </a:cubicBezTo>
                <a:cubicBezTo>
                  <a:pt x="20034" y="262801"/>
                  <a:pt x="-8805" y="266241"/>
                  <a:pt x="28766" y="279999"/>
                </a:cubicBezTo>
                <a:cubicBezTo>
                  <a:pt x="66337" y="293757"/>
                  <a:pt x="177461" y="328418"/>
                  <a:pt x="243078" y="311749"/>
                </a:cubicBezTo>
                <a:cubicBezTo>
                  <a:pt x="308695" y="295080"/>
                  <a:pt x="420879" y="230522"/>
                  <a:pt x="422466" y="179987"/>
                </a:cubicBezTo>
                <a:cubicBezTo>
                  <a:pt x="424053" y="129452"/>
                  <a:pt x="258689" y="23353"/>
                  <a:pt x="249428" y="37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E4077679-5DE5-4078-A62E-0EEE8D72661D}"/>
              </a:ext>
            </a:extLst>
          </p:cNvPr>
          <p:cNvSpPr/>
          <p:nvPr/>
        </p:nvSpPr>
        <p:spPr>
          <a:xfrm>
            <a:off x="6651617" y="8903951"/>
            <a:ext cx="515832" cy="398650"/>
          </a:xfrm>
          <a:custGeom>
            <a:avLst/>
            <a:gdLst>
              <a:gd name="connsiteX0" fmla="*/ 8 w 515832"/>
              <a:gd name="connsiteY0" fmla="*/ 38437 h 398650"/>
              <a:gd name="connsiteX1" fmla="*/ 131771 w 515832"/>
              <a:gd name="connsiteY1" fmla="*/ 249574 h 398650"/>
              <a:gd name="connsiteX2" fmla="*/ 138121 w 515832"/>
              <a:gd name="connsiteY2" fmla="*/ 374987 h 398650"/>
              <a:gd name="connsiteX3" fmla="*/ 144471 w 515832"/>
              <a:gd name="connsiteY3" fmla="*/ 397212 h 398650"/>
              <a:gd name="connsiteX4" fmla="*/ 346083 w 515832"/>
              <a:gd name="connsiteY4" fmla="*/ 354349 h 398650"/>
              <a:gd name="connsiteX5" fmla="*/ 492133 w 515832"/>
              <a:gd name="connsiteY5" fmla="*/ 265449 h 398650"/>
              <a:gd name="connsiteX6" fmla="*/ 506421 w 515832"/>
              <a:gd name="connsiteY6" fmla="*/ 170199 h 398650"/>
              <a:gd name="connsiteX7" fmla="*/ 398471 w 515832"/>
              <a:gd name="connsiteY7" fmla="*/ 8274 h 398650"/>
              <a:gd name="connsiteX8" fmla="*/ 331796 w 515832"/>
              <a:gd name="connsiteY8" fmla="*/ 24149 h 398650"/>
              <a:gd name="connsiteX9" fmla="*/ 192096 w 515832"/>
              <a:gd name="connsiteY9" fmla="*/ 28912 h 398650"/>
              <a:gd name="connsiteX10" fmla="*/ 393708 w 515832"/>
              <a:gd name="connsiteY10" fmla="*/ 40024 h 398650"/>
              <a:gd name="connsiteX11" fmla="*/ 452446 w 515832"/>
              <a:gd name="connsiteY11" fmla="*/ 124162 h 398650"/>
              <a:gd name="connsiteX12" fmla="*/ 493721 w 515832"/>
              <a:gd name="connsiteY12" fmla="*/ 220999 h 398650"/>
              <a:gd name="connsiteX13" fmla="*/ 441333 w 515832"/>
              <a:gd name="connsiteY13" fmla="*/ 276562 h 398650"/>
              <a:gd name="connsiteX14" fmla="*/ 179396 w 515832"/>
              <a:gd name="connsiteY14" fmla="*/ 371812 h 398650"/>
              <a:gd name="connsiteX15" fmla="*/ 174633 w 515832"/>
              <a:gd name="connsiteY15" fmla="*/ 274974 h 398650"/>
              <a:gd name="connsiteX16" fmla="*/ 125421 w 515832"/>
              <a:gd name="connsiteY16" fmla="*/ 182899 h 398650"/>
              <a:gd name="connsiteX17" fmla="*/ 8 w 515832"/>
              <a:gd name="connsiteY17" fmla="*/ 38437 h 3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5832" h="398650">
                <a:moveTo>
                  <a:pt x="8" y="38437"/>
                </a:moveTo>
                <a:cubicBezTo>
                  <a:pt x="1066" y="49549"/>
                  <a:pt x="108752" y="193482"/>
                  <a:pt x="131771" y="249574"/>
                </a:cubicBezTo>
                <a:cubicBezTo>
                  <a:pt x="154790" y="305666"/>
                  <a:pt x="136004" y="350381"/>
                  <a:pt x="138121" y="374987"/>
                </a:cubicBezTo>
                <a:cubicBezTo>
                  <a:pt x="140238" y="399593"/>
                  <a:pt x="109811" y="400652"/>
                  <a:pt x="144471" y="397212"/>
                </a:cubicBezTo>
                <a:cubicBezTo>
                  <a:pt x="179131" y="393772"/>
                  <a:pt x="288139" y="376310"/>
                  <a:pt x="346083" y="354349"/>
                </a:cubicBezTo>
                <a:cubicBezTo>
                  <a:pt x="404027" y="332389"/>
                  <a:pt x="465410" y="296141"/>
                  <a:pt x="492133" y="265449"/>
                </a:cubicBezTo>
                <a:cubicBezTo>
                  <a:pt x="518856" y="234757"/>
                  <a:pt x="522031" y="213062"/>
                  <a:pt x="506421" y="170199"/>
                </a:cubicBezTo>
                <a:cubicBezTo>
                  <a:pt x="490811" y="127337"/>
                  <a:pt x="427575" y="32616"/>
                  <a:pt x="398471" y="8274"/>
                </a:cubicBezTo>
                <a:cubicBezTo>
                  <a:pt x="369367" y="-16068"/>
                  <a:pt x="366192" y="20709"/>
                  <a:pt x="331796" y="24149"/>
                </a:cubicBezTo>
                <a:cubicBezTo>
                  <a:pt x="297400" y="27589"/>
                  <a:pt x="181777" y="26266"/>
                  <a:pt x="192096" y="28912"/>
                </a:cubicBezTo>
                <a:cubicBezTo>
                  <a:pt x="202415" y="31558"/>
                  <a:pt x="350316" y="24149"/>
                  <a:pt x="393708" y="40024"/>
                </a:cubicBezTo>
                <a:cubicBezTo>
                  <a:pt x="437100" y="55899"/>
                  <a:pt x="435777" y="94000"/>
                  <a:pt x="452446" y="124162"/>
                </a:cubicBezTo>
                <a:cubicBezTo>
                  <a:pt x="469115" y="154324"/>
                  <a:pt x="495573" y="195599"/>
                  <a:pt x="493721" y="220999"/>
                </a:cubicBezTo>
                <a:cubicBezTo>
                  <a:pt x="491869" y="246399"/>
                  <a:pt x="493720" y="251427"/>
                  <a:pt x="441333" y="276562"/>
                </a:cubicBezTo>
                <a:cubicBezTo>
                  <a:pt x="388946" y="301697"/>
                  <a:pt x="223846" y="372077"/>
                  <a:pt x="179396" y="371812"/>
                </a:cubicBezTo>
                <a:cubicBezTo>
                  <a:pt x="134946" y="371547"/>
                  <a:pt x="183629" y="306460"/>
                  <a:pt x="174633" y="274974"/>
                </a:cubicBezTo>
                <a:cubicBezTo>
                  <a:pt x="165637" y="243489"/>
                  <a:pt x="151879" y="221264"/>
                  <a:pt x="125421" y="182899"/>
                </a:cubicBezTo>
                <a:cubicBezTo>
                  <a:pt x="98963" y="144535"/>
                  <a:pt x="-1050" y="27325"/>
                  <a:pt x="8" y="3843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98C4EF9B-C9F3-4996-B255-1AA9D48C08A5}"/>
              </a:ext>
            </a:extLst>
          </p:cNvPr>
          <p:cNvSpPr/>
          <p:nvPr/>
        </p:nvSpPr>
        <p:spPr>
          <a:xfrm>
            <a:off x="6603272" y="8905338"/>
            <a:ext cx="177206" cy="484697"/>
          </a:xfrm>
          <a:custGeom>
            <a:avLst/>
            <a:gdLst>
              <a:gd name="connsiteX0" fmla="*/ 2316 w 177206"/>
              <a:gd name="connsiteY0" fmla="*/ 8475 h 484697"/>
              <a:gd name="connsiteX1" fmla="*/ 38828 w 177206"/>
              <a:gd name="connsiteY1" fmla="*/ 46575 h 484697"/>
              <a:gd name="connsiteX2" fmla="*/ 165828 w 177206"/>
              <a:gd name="connsiteY2" fmla="*/ 283112 h 484697"/>
              <a:gd name="connsiteX3" fmla="*/ 162653 w 177206"/>
              <a:gd name="connsiteY3" fmla="*/ 414875 h 484697"/>
              <a:gd name="connsiteX4" fmla="*/ 91216 w 177206"/>
              <a:gd name="connsiteY4" fmla="*/ 483137 h 484697"/>
              <a:gd name="connsiteX5" fmla="*/ 161066 w 177206"/>
              <a:gd name="connsiteY5" fmla="*/ 351375 h 484697"/>
              <a:gd name="connsiteX6" fmla="*/ 92803 w 177206"/>
              <a:gd name="connsiteY6" fmla="*/ 156112 h 484697"/>
              <a:gd name="connsiteX7" fmla="*/ 2316 w 177206"/>
              <a:gd name="connsiteY7" fmla="*/ 8475 h 48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06" h="484697">
                <a:moveTo>
                  <a:pt x="2316" y="8475"/>
                </a:moveTo>
                <a:cubicBezTo>
                  <a:pt x="-6680" y="-9781"/>
                  <a:pt x="11576" y="802"/>
                  <a:pt x="38828" y="46575"/>
                </a:cubicBezTo>
                <a:cubicBezTo>
                  <a:pt x="66080" y="92348"/>
                  <a:pt x="145191" y="221729"/>
                  <a:pt x="165828" y="283112"/>
                </a:cubicBezTo>
                <a:cubicBezTo>
                  <a:pt x="186465" y="344495"/>
                  <a:pt x="175088" y="381538"/>
                  <a:pt x="162653" y="414875"/>
                </a:cubicBezTo>
                <a:cubicBezTo>
                  <a:pt x="150218" y="448212"/>
                  <a:pt x="91481" y="493720"/>
                  <a:pt x="91216" y="483137"/>
                </a:cubicBezTo>
                <a:cubicBezTo>
                  <a:pt x="90951" y="472554"/>
                  <a:pt x="160802" y="405879"/>
                  <a:pt x="161066" y="351375"/>
                </a:cubicBezTo>
                <a:cubicBezTo>
                  <a:pt x="161331" y="296871"/>
                  <a:pt x="116086" y="210352"/>
                  <a:pt x="92803" y="156112"/>
                </a:cubicBezTo>
                <a:cubicBezTo>
                  <a:pt x="69520" y="101872"/>
                  <a:pt x="11312" y="26731"/>
                  <a:pt x="2316" y="84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55FC65AF-5E3D-47C0-822A-B76AA2E09D5F}"/>
              </a:ext>
            </a:extLst>
          </p:cNvPr>
          <p:cNvSpPr/>
          <p:nvPr/>
        </p:nvSpPr>
        <p:spPr>
          <a:xfrm>
            <a:off x="6572141" y="8827341"/>
            <a:ext cx="186418" cy="502107"/>
          </a:xfrm>
          <a:custGeom>
            <a:avLst/>
            <a:gdLst>
              <a:gd name="connsiteX0" fmla="*/ 109 w 186418"/>
              <a:gd name="connsiteY0" fmla="*/ 747 h 502107"/>
              <a:gd name="connsiteX1" fmla="*/ 39797 w 186418"/>
              <a:gd name="connsiteY1" fmla="*/ 188072 h 502107"/>
              <a:gd name="connsiteX2" fmla="*/ 174734 w 186418"/>
              <a:gd name="connsiteY2" fmla="*/ 408734 h 502107"/>
              <a:gd name="connsiteX3" fmla="*/ 177909 w 186418"/>
              <a:gd name="connsiteY3" fmla="*/ 500809 h 502107"/>
              <a:gd name="connsiteX4" fmla="*/ 162034 w 186418"/>
              <a:gd name="connsiteY4" fmla="*/ 348409 h 502107"/>
              <a:gd name="connsiteX5" fmla="*/ 60434 w 186418"/>
              <a:gd name="connsiteY5" fmla="*/ 218234 h 502107"/>
              <a:gd name="connsiteX6" fmla="*/ 28684 w 186418"/>
              <a:gd name="connsiteY6" fmla="*/ 124572 h 502107"/>
              <a:gd name="connsiteX7" fmla="*/ 109 w 186418"/>
              <a:gd name="connsiteY7" fmla="*/ 747 h 50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418" h="502107">
                <a:moveTo>
                  <a:pt x="109" y="747"/>
                </a:moveTo>
                <a:cubicBezTo>
                  <a:pt x="1961" y="11330"/>
                  <a:pt x="10693" y="120074"/>
                  <a:pt x="39797" y="188072"/>
                </a:cubicBezTo>
                <a:cubicBezTo>
                  <a:pt x="68901" y="256070"/>
                  <a:pt x="151715" y="356611"/>
                  <a:pt x="174734" y="408734"/>
                </a:cubicBezTo>
                <a:cubicBezTo>
                  <a:pt x="197753" y="460857"/>
                  <a:pt x="180026" y="510863"/>
                  <a:pt x="177909" y="500809"/>
                </a:cubicBezTo>
                <a:cubicBezTo>
                  <a:pt x="175792" y="490755"/>
                  <a:pt x="181613" y="395505"/>
                  <a:pt x="162034" y="348409"/>
                </a:cubicBezTo>
                <a:cubicBezTo>
                  <a:pt x="142455" y="301313"/>
                  <a:pt x="82659" y="255540"/>
                  <a:pt x="60434" y="218234"/>
                </a:cubicBezTo>
                <a:cubicBezTo>
                  <a:pt x="38209" y="180928"/>
                  <a:pt x="36886" y="154205"/>
                  <a:pt x="28684" y="124572"/>
                </a:cubicBezTo>
                <a:cubicBezTo>
                  <a:pt x="20482" y="94939"/>
                  <a:pt x="-1743" y="-9836"/>
                  <a:pt x="109" y="74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190D0B7E-8CD3-47D2-9BB5-5F6DA594184B}"/>
              </a:ext>
            </a:extLst>
          </p:cNvPr>
          <p:cNvSpPr/>
          <p:nvPr/>
        </p:nvSpPr>
        <p:spPr>
          <a:xfrm>
            <a:off x="6353623" y="8558665"/>
            <a:ext cx="254910" cy="477793"/>
          </a:xfrm>
          <a:custGeom>
            <a:avLst/>
            <a:gdLst>
              <a:gd name="connsiteX0" fmla="*/ 610 w 254910"/>
              <a:gd name="connsiteY0" fmla="*/ 3252 h 477793"/>
              <a:gd name="connsiteX1" fmla="*/ 117027 w 254910"/>
              <a:gd name="connsiteY1" fmla="*/ 278418 h 477793"/>
              <a:gd name="connsiteX2" fmla="*/ 140310 w 254910"/>
              <a:gd name="connsiteY2" fmla="*/ 333452 h 477793"/>
              <a:gd name="connsiteX3" fmla="*/ 74694 w 254910"/>
              <a:gd name="connsiteY3" fmla="*/ 430818 h 477793"/>
              <a:gd name="connsiteX4" fmla="*/ 40827 w 254910"/>
              <a:gd name="connsiteY4" fmla="*/ 454102 h 477793"/>
              <a:gd name="connsiteX5" fmla="*/ 180527 w 254910"/>
              <a:gd name="connsiteY5" fmla="*/ 447752 h 477793"/>
              <a:gd name="connsiteX6" fmla="*/ 252494 w 254910"/>
              <a:gd name="connsiteY6" fmla="*/ 477385 h 477793"/>
              <a:gd name="connsiteX7" fmla="*/ 95860 w 254910"/>
              <a:gd name="connsiteY7" fmla="*/ 422352 h 477793"/>
              <a:gd name="connsiteX8" fmla="*/ 83160 w 254910"/>
              <a:gd name="connsiteY8" fmla="*/ 396952 h 477793"/>
              <a:gd name="connsiteX9" fmla="*/ 119144 w 254910"/>
              <a:gd name="connsiteY9" fmla="*/ 308052 h 477793"/>
              <a:gd name="connsiteX10" fmla="*/ 72577 w 254910"/>
              <a:gd name="connsiteY10" fmla="*/ 138718 h 477793"/>
              <a:gd name="connsiteX11" fmla="*/ 610 w 254910"/>
              <a:gd name="connsiteY11" fmla="*/ 3252 h 47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910" h="477793">
                <a:moveTo>
                  <a:pt x="610" y="3252"/>
                </a:moveTo>
                <a:cubicBezTo>
                  <a:pt x="8018" y="26535"/>
                  <a:pt x="117027" y="278418"/>
                  <a:pt x="117027" y="278418"/>
                </a:cubicBezTo>
                <a:cubicBezTo>
                  <a:pt x="140310" y="333451"/>
                  <a:pt x="147365" y="308052"/>
                  <a:pt x="140310" y="333452"/>
                </a:cubicBezTo>
                <a:cubicBezTo>
                  <a:pt x="133255" y="358852"/>
                  <a:pt x="91274" y="410710"/>
                  <a:pt x="74694" y="430818"/>
                </a:cubicBezTo>
                <a:cubicBezTo>
                  <a:pt x="58114" y="450926"/>
                  <a:pt x="23188" y="451280"/>
                  <a:pt x="40827" y="454102"/>
                </a:cubicBezTo>
                <a:cubicBezTo>
                  <a:pt x="58466" y="456924"/>
                  <a:pt x="145249" y="443871"/>
                  <a:pt x="180527" y="447752"/>
                </a:cubicBezTo>
                <a:cubicBezTo>
                  <a:pt x="215805" y="451633"/>
                  <a:pt x="266605" y="481618"/>
                  <a:pt x="252494" y="477385"/>
                </a:cubicBezTo>
                <a:cubicBezTo>
                  <a:pt x="238383" y="473152"/>
                  <a:pt x="124082" y="435758"/>
                  <a:pt x="95860" y="422352"/>
                </a:cubicBezTo>
                <a:cubicBezTo>
                  <a:pt x="67638" y="408947"/>
                  <a:pt x="79279" y="416002"/>
                  <a:pt x="83160" y="396952"/>
                </a:cubicBezTo>
                <a:cubicBezTo>
                  <a:pt x="87041" y="377902"/>
                  <a:pt x="120908" y="351091"/>
                  <a:pt x="119144" y="308052"/>
                </a:cubicBezTo>
                <a:cubicBezTo>
                  <a:pt x="117380" y="265013"/>
                  <a:pt x="89863" y="189871"/>
                  <a:pt x="72577" y="138718"/>
                </a:cubicBezTo>
                <a:cubicBezTo>
                  <a:pt x="55291" y="87565"/>
                  <a:pt x="-6798" y="-20031"/>
                  <a:pt x="610" y="325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86BD51A4-B3F9-4A9D-A058-F19E6B1B56B4}"/>
              </a:ext>
            </a:extLst>
          </p:cNvPr>
          <p:cNvSpPr/>
          <p:nvPr/>
        </p:nvSpPr>
        <p:spPr>
          <a:xfrm>
            <a:off x="6468643" y="8426101"/>
            <a:ext cx="50881" cy="155822"/>
          </a:xfrm>
          <a:custGeom>
            <a:avLst/>
            <a:gdLst>
              <a:gd name="connsiteX0" fmla="*/ 18940 w 50881"/>
              <a:gd name="connsiteY0" fmla="*/ 349 h 155822"/>
              <a:gd name="connsiteX1" fmla="*/ 18940 w 50881"/>
              <a:gd name="connsiteY1" fmla="*/ 114649 h 155822"/>
              <a:gd name="connsiteX2" fmla="*/ 50690 w 50881"/>
              <a:gd name="connsiteY2" fmla="*/ 154866 h 155822"/>
              <a:gd name="connsiteX3" fmla="*/ 2007 w 50881"/>
              <a:gd name="connsiteY3" fmla="*/ 80782 h 155822"/>
              <a:gd name="connsiteX4" fmla="*/ 18940 w 50881"/>
              <a:gd name="connsiteY4" fmla="*/ 349 h 1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81" h="155822">
                <a:moveTo>
                  <a:pt x="18940" y="349"/>
                </a:moveTo>
                <a:cubicBezTo>
                  <a:pt x="21762" y="5993"/>
                  <a:pt x="13648" y="88896"/>
                  <a:pt x="18940" y="114649"/>
                </a:cubicBezTo>
                <a:cubicBezTo>
                  <a:pt x="24232" y="140402"/>
                  <a:pt x="53512" y="160510"/>
                  <a:pt x="50690" y="154866"/>
                </a:cubicBezTo>
                <a:cubicBezTo>
                  <a:pt x="47868" y="149222"/>
                  <a:pt x="10826" y="102654"/>
                  <a:pt x="2007" y="80782"/>
                </a:cubicBezTo>
                <a:cubicBezTo>
                  <a:pt x="-6812" y="58910"/>
                  <a:pt x="16118" y="-5295"/>
                  <a:pt x="18940" y="34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E537D2F9-DCBE-416A-ADA2-08B2D3C96E56}"/>
              </a:ext>
            </a:extLst>
          </p:cNvPr>
          <p:cNvSpPr/>
          <p:nvPr/>
        </p:nvSpPr>
        <p:spPr>
          <a:xfrm>
            <a:off x="6413366" y="8564813"/>
            <a:ext cx="112329" cy="99041"/>
          </a:xfrm>
          <a:custGeom>
            <a:avLst/>
            <a:gdLst>
              <a:gd name="connsiteX0" fmla="*/ 134 w 112329"/>
              <a:gd name="connsiteY0" fmla="*/ 98704 h 99041"/>
              <a:gd name="connsiteX1" fmla="*/ 29767 w 112329"/>
              <a:gd name="connsiteY1" fmla="*/ 43670 h 99041"/>
              <a:gd name="connsiteX2" fmla="*/ 112317 w 112329"/>
              <a:gd name="connsiteY2" fmla="*/ 1337 h 99041"/>
              <a:gd name="connsiteX3" fmla="*/ 23417 w 112329"/>
              <a:gd name="connsiteY3" fmla="*/ 16154 h 99041"/>
              <a:gd name="connsiteX4" fmla="*/ 134 w 112329"/>
              <a:gd name="connsiteY4" fmla="*/ 98704 h 9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29" h="99041">
                <a:moveTo>
                  <a:pt x="134" y="98704"/>
                </a:moveTo>
                <a:cubicBezTo>
                  <a:pt x="1192" y="103290"/>
                  <a:pt x="11070" y="59898"/>
                  <a:pt x="29767" y="43670"/>
                </a:cubicBezTo>
                <a:cubicBezTo>
                  <a:pt x="48464" y="27442"/>
                  <a:pt x="113375" y="5923"/>
                  <a:pt x="112317" y="1337"/>
                </a:cubicBezTo>
                <a:cubicBezTo>
                  <a:pt x="111259" y="-3249"/>
                  <a:pt x="42820" y="4512"/>
                  <a:pt x="23417" y="16154"/>
                </a:cubicBezTo>
                <a:cubicBezTo>
                  <a:pt x="4014" y="27796"/>
                  <a:pt x="-924" y="94118"/>
                  <a:pt x="134" y="9870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F25C26D5-F1BE-4222-8223-E33C2E0F4576}"/>
              </a:ext>
            </a:extLst>
          </p:cNvPr>
          <p:cNvSpPr/>
          <p:nvPr/>
        </p:nvSpPr>
        <p:spPr>
          <a:xfrm>
            <a:off x="5108488" y="8578202"/>
            <a:ext cx="248519" cy="673762"/>
          </a:xfrm>
          <a:custGeom>
            <a:avLst/>
            <a:gdLst>
              <a:gd name="connsiteX0" fmla="*/ 19137 w 248519"/>
              <a:gd name="connsiteY0" fmla="*/ 2236 h 673762"/>
              <a:gd name="connsiteX1" fmla="*/ 87 w 248519"/>
              <a:gd name="connsiteY1" fmla="*/ 268936 h 673762"/>
              <a:gd name="connsiteX2" fmla="*/ 27075 w 248519"/>
              <a:gd name="connsiteY2" fmla="*/ 494361 h 673762"/>
              <a:gd name="connsiteX3" fmla="*/ 92162 w 248519"/>
              <a:gd name="connsiteY3" fmla="*/ 588023 h 673762"/>
              <a:gd name="connsiteX4" fmla="*/ 187412 w 248519"/>
              <a:gd name="connsiteY4" fmla="*/ 673748 h 673762"/>
              <a:gd name="connsiteX5" fmla="*/ 246150 w 248519"/>
              <a:gd name="connsiteY5" fmla="*/ 581673 h 673762"/>
              <a:gd name="connsiteX6" fmla="*/ 223925 w 248519"/>
              <a:gd name="connsiteY6" fmla="*/ 645173 h 673762"/>
              <a:gd name="connsiteX7" fmla="*/ 106450 w 248519"/>
              <a:gd name="connsiteY7" fmla="*/ 610248 h 673762"/>
              <a:gd name="connsiteX8" fmla="*/ 38187 w 248519"/>
              <a:gd name="connsiteY8" fmla="*/ 426098 h 673762"/>
              <a:gd name="connsiteX9" fmla="*/ 19137 w 248519"/>
              <a:gd name="connsiteY9" fmla="*/ 2236 h 67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519" h="673762">
                <a:moveTo>
                  <a:pt x="19137" y="2236"/>
                </a:moveTo>
                <a:cubicBezTo>
                  <a:pt x="12787" y="-23958"/>
                  <a:pt x="-1236" y="186915"/>
                  <a:pt x="87" y="268936"/>
                </a:cubicBezTo>
                <a:cubicBezTo>
                  <a:pt x="1410" y="350957"/>
                  <a:pt x="11729" y="441180"/>
                  <a:pt x="27075" y="494361"/>
                </a:cubicBezTo>
                <a:cubicBezTo>
                  <a:pt x="42421" y="547542"/>
                  <a:pt x="65439" y="558125"/>
                  <a:pt x="92162" y="588023"/>
                </a:cubicBezTo>
                <a:cubicBezTo>
                  <a:pt x="118885" y="617921"/>
                  <a:pt x="161747" y="674806"/>
                  <a:pt x="187412" y="673748"/>
                </a:cubicBezTo>
                <a:cubicBezTo>
                  <a:pt x="213077" y="672690"/>
                  <a:pt x="240065" y="586435"/>
                  <a:pt x="246150" y="581673"/>
                </a:cubicBezTo>
                <a:cubicBezTo>
                  <a:pt x="252235" y="576911"/>
                  <a:pt x="247208" y="640411"/>
                  <a:pt x="223925" y="645173"/>
                </a:cubicBezTo>
                <a:cubicBezTo>
                  <a:pt x="200642" y="649936"/>
                  <a:pt x="137406" y="646760"/>
                  <a:pt x="106450" y="610248"/>
                </a:cubicBezTo>
                <a:cubicBezTo>
                  <a:pt x="75494" y="573736"/>
                  <a:pt x="53004" y="525846"/>
                  <a:pt x="38187" y="426098"/>
                </a:cubicBezTo>
                <a:cubicBezTo>
                  <a:pt x="23370" y="326350"/>
                  <a:pt x="25487" y="28430"/>
                  <a:pt x="19137" y="223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C65FCEE2-68FE-4DD2-8BC8-88D336F542E9}"/>
              </a:ext>
            </a:extLst>
          </p:cNvPr>
          <p:cNvSpPr/>
          <p:nvPr/>
        </p:nvSpPr>
        <p:spPr>
          <a:xfrm>
            <a:off x="5224434" y="8520108"/>
            <a:ext cx="126959" cy="670889"/>
          </a:xfrm>
          <a:custGeom>
            <a:avLst/>
            <a:gdLst>
              <a:gd name="connsiteX0" fmla="*/ 29 w 126959"/>
              <a:gd name="connsiteY0" fmla="*/ 5 h 670889"/>
              <a:gd name="connsiteX1" fmla="*/ 80991 w 126959"/>
              <a:gd name="connsiteY1" fmla="*/ 109542 h 670889"/>
              <a:gd name="connsiteX2" fmla="*/ 120679 w 126959"/>
              <a:gd name="connsiteY2" fmla="*/ 606430 h 670889"/>
              <a:gd name="connsiteX3" fmla="*/ 120679 w 126959"/>
              <a:gd name="connsiteY3" fmla="*/ 644530 h 670889"/>
              <a:gd name="connsiteX4" fmla="*/ 125441 w 126959"/>
              <a:gd name="connsiteY4" fmla="*/ 419105 h 670889"/>
              <a:gd name="connsiteX5" fmla="*/ 90516 w 126959"/>
              <a:gd name="connsiteY5" fmla="*/ 106367 h 670889"/>
              <a:gd name="connsiteX6" fmla="*/ 29 w 126959"/>
              <a:gd name="connsiteY6" fmla="*/ 5 h 67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9" h="670889">
                <a:moveTo>
                  <a:pt x="29" y="5"/>
                </a:moveTo>
                <a:cubicBezTo>
                  <a:pt x="-1558" y="534"/>
                  <a:pt x="60883" y="8471"/>
                  <a:pt x="80991" y="109542"/>
                </a:cubicBezTo>
                <a:cubicBezTo>
                  <a:pt x="101099" y="210613"/>
                  <a:pt x="114064" y="517265"/>
                  <a:pt x="120679" y="606430"/>
                </a:cubicBezTo>
                <a:cubicBezTo>
                  <a:pt x="127294" y="695595"/>
                  <a:pt x="119885" y="675751"/>
                  <a:pt x="120679" y="644530"/>
                </a:cubicBezTo>
                <a:cubicBezTo>
                  <a:pt x="121473" y="613309"/>
                  <a:pt x="130468" y="508799"/>
                  <a:pt x="125441" y="419105"/>
                </a:cubicBezTo>
                <a:cubicBezTo>
                  <a:pt x="120414" y="329411"/>
                  <a:pt x="104803" y="176217"/>
                  <a:pt x="90516" y="106367"/>
                </a:cubicBezTo>
                <a:cubicBezTo>
                  <a:pt x="76229" y="36517"/>
                  <a:pt x="1616" y="-524"/>
                  <a:pt x="29" y="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28126A41-5D28-4A3A-8703-B984550B0982}"/>
              </a:ext>
            </a:extLst>
          </p:cNvPr>
          <p:cNvSpPr/>
          <p:nvPr/>
        </p:nvSpPr>
        <p:spPr>
          <a:xfrm>
            <a:off x="5295752" y="8415837"/>
            <a:ext cx="261055" cy="847584"/>
          </a:xfrm>
          <a:custGeom>
            <a:avLst/>
            <a:gdLst>
              <a:gd name="connsiteX0" fmla="*/ 55711 w 261055"/>
              <a:gd name="connsiteY0" fmla="*/ 1088 h 847584"/>
              <a:gd name="connsiteX1" fmla="*/ 150961 w 261055"/>
              <a:gd name="connsiteY1" fmla="*/ 77288 h 847584"/>
              <a:gd name="connsiteX2" fmla="*/ 208111 w 261055"/>
              <a:gd name="connsiteY2" fmla="*/ 164601 h 847584"/>
              <a:gd name="connsiteX3" fmla="*/ 223986 w 261055"/>
              <a:gd name="connsiteY3" fmla="*/ 501151 h 847584"/>
              <a:gd name="connsiteX4" fmla="*/ 241448 w 261055"/>
              <a:gd name="connsiteY4" fmla="*/ 677363 h 847584"/>
              <a:gd name="connsiteX5" fmla="*/ 258911 w 261055"/>
              <a:gd name="connsiteY5" fmla="*/ 767851 h 847584"/>
              <a:gd name="connsiteX6" fmla="*/ 189061 w 261055"/>
              <a:gd name="connsiteY6" fmla="*/ 798013 h 847584"/>
              <a:gd name="connsiteX7" fmla="*/ 141436 w 261055"/>
              <a:gd name="connsiteY7" fmla="*/ 845638 h 847584"/>
              <a:gd name="connsiteX8" fmla="*/ 148 w 261055"/>
              <a:gd name="connsiteY8" fmla="*/ 837701 h 847584"/>
              <a:gd name="connsiteX9" fmla="*/ 116036 w 261055"/>
              <a:gd name="connsiteY9" fmla="*/ 831351 h 847584"/>
              <a:gd name="connsiteX10" fmla="*/ 195411 w 261055"/>
              <a:gd name="connsiteY10" fmla="*/ 790076 h 847584"/>
              <a:gd name="connsiteX11" fmla="*/ 230336 w 261055"/>
              <a:gd name="connsiteY11" fmla="*/ 731338 h 847584"/>
              <a:gd name="connsiteX12" fmla="*/ 193823 w 261055"/>
              <a:gd name="connsiteY12" fmla="*/ 136026 h 847584"/>
              <a:gd name="connsiteX13" fmla="*/ 55711 w 261055"/>
              <a:gd name="connsiteY13" fmla="*/ 1088 h 84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055" h="847584">
                <a:moveTo>
                  <a:pt x="55711" y="1088"/>
                </a:moveTo>
                <a:cubicBezTo>
                  <a:pt x="48567" y="-8702"/>
                  <a:pt x="125561" y="50036"/>
                  <a:pt x="150961" y="77288"/>
                </a:cubicBezTo>
                <a:cubicBezTo>
                  <a:pt x="176361" y="104540"/>
                  <a:pt x="195940" y="93957"/>
                  <a:pt x="208111" y="164601"/>
                </a:cubicBezTo>
                <a:cubicBezTo>
                  <a:pt x="220282" y="235245"/>
                  <a:pt x="218430" y="415691"/>
                  <a:pt x="223986" y="501151"/>
                </a:cubicBezTo>
                <a:cubicBezTo>
                  <a:pt x="229542" y="586611"/>
                  <a:pt x="235627" y="632913"/>
                  <a:pt x="241448" y="677363"/>
                </a:cubicBezTo>
                <a:cubicBezTo>
                  <a:pt x="247269" y="721813"/>
                  <a:pt x="267642" y="747743"/>
                  <a:pt x="258911" y="767851"/>
                </a:cubicBezTo>
                <a:cubicBezTo>
                  <a:pt x="250180" y="787959"/>
                  <a:pt x="208640" y="785049"/>
                  <a:pt x="189061" y="798013"/>
                </a:cubicBezTo>
                <a:cubicBezTo>
                  <a:pt x="169482" y="810977"/>
                  <a:pt x="172921" y="839023"/>
                  <a:pt x="141436" y="845638"/>
                </a:cubicBezTo>
                <a:cubicBezTo>
                  <a:pt x="109951" y="852253"/>
                  <a:pt x="4381" y="840082"/>
                  <a:pt x="148" y="837701"/>
                </a:cubicBezTo>
                <a:cubicBezTo>
                  <a:pt x="-4085" y="835320"/>
                  <a:pt x="83492" y="839289"/>
                  <a:pt x="116036" y="831351"/>
                </a:cubicBezTo>
                <a:cubicBezTo>
                  <a:pt x="148580" y="823414"/>
                  <a:pt x="176361" y="806745"/>
                  <a:pt x="195411" y="790076"/>
                </a:cubicBezTo>
                <a:cubicBezTo>
                  <a:pt x="214461" y="773407"/>
                  <a:pt x="230601" y="840346"/>
                  <a:pt x="230336" y="731338"/>
                </a:cubicBezTo>
                <a:cubicBezTo>
                  <a:pt x="230071" y="622330"/>
                  <a:pt x="224779" y="256147"/>
                  <a:pt x="193823" y="136026"/>
                </a:cubicBezTo>
                <a:cubicBezTo>
                  <a:pt x="162867" y="15905"/>
                  <a:pt x="62855" y="10878"/>
                  <a:pt x="55711" y="108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F993EEE5-F580-4A6E-8338-B664F0B8E5EF}"/>
              </a:ext>
            </a:extLst>
          </p:cNvPr>
          <p:cNvSpPr/>
          <p:nvPr/>
        </p:nvSpPr>
        <p:spPr>
          <a:xfrm>
            <a:off x="5460107" y="8570854"/>
            <a:ext cx="938347" cy="170772"/>
          </a:xfrm>
          <a:custGeom>
            <a:avLst/>
            <a:gdLst>
              <a:gd name="connsiteX0" fmla="*/ 35818 w 938347"/>
              <a:gd name="connsiteY0" fmla="*/ 1646 h 170772"/>
              <a:gd name="connsiteX1" fmla="*/ 86618 w 938347"/>
              <a:gd name="connsiteY1" fmla="*/ 1646 h 170772"/>
              <a:gd name="connsiteX2" fmla="*/ 597793 w 938347"/>
              <a:gd name="connsiteY2" fmla="*/ 17521 h 170772"/>
              <a:gd name="connsiteX3" fmla="*/ 778768 w 938347"/>
              <a:gd name="connsiteY3" fmla="*/ 81021 h 170772"/>
              <a:gd name="connsiteX4" fmla="*/ 937518 w 938347"/>
              <a:gd name="connsiteY4" fmla="*/ 169921 h 170772"/>
              <a:gd name="connsiteX5" fmla="*/ 708918 w 938347"/>
              <a:gd name="connsiteY5" fmla="*/ 23871 h 170772"/>
              <a:gd name="connsiteX6" fmla="*/ 35818 w 938347"/>
              <a:gd name="connsiteY6" fmla="*/ 1646 h 17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347" h="170772">
                <a:moveTo>
                  <a:pt x="35818" y="1646"/>
                </a:moveTo>
                <a:cubicBezTo>
                  <a:pt x="-67898" y="-2058"/>
                  <a:pt x="86618" y="1646"/>
                  <a:pt x="86618" y="1646"/>
                </a:cubicBezTo>
                <a:cubicBezTo>
                  <a:pt x="180280" y="4292"/>
                  <a:pt x="482435" y="4292"/>
                  <a:pt x="597793" y="17521"/>
                </a:cubicBezTo>
                <a:cubicBezTo>
                  <a:pt x="713151" y="30750"/>
                  <a:pt x="722147" y="55621"/>
                  <a:pt x="778768" y="81021"/>
                </a:cubicBezTo>
                <a:cubicBezTo>
                  <a:pt x="835389" y="106421"/>
                  <a:pt x="949160" y="179446"/>
                  <a:pt x="937518" y="169921"/>
                </a:cubicBezTo>
                <a:cubicBezTo>
                  <a:pt x="925876" y="160396"/>
                  <a:pt x="857085" y="53504"/>
                  <a:pt x="708918" y="23871"/>
                </a:cubicBezTo>
                <a:cubicBezTo>
                  <a:pt x="560751" y="-5762"/>
                  <a:pt x="139534" y="5350"/>
                  <a:pt x="35818" y="164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6112C847-A44E-46A0-9AFC-822F588F95FD}"/>
              </a:ext>
            </a:extLst>
          </p:cNvPr>
          <p:cNvSpPr/>
          <p:nvPr/>
        </p:nvSpPr>
        <p:spPr>
          <a:xfrm>
            <a:off x="5538626" y="8895834"/>
            <a:ext cx="926280" cy="214656"/>
          </a:xfrm>
          <a:custGeom>
            <a:avLst/>
            <a:gdLst>
              <a:gd name="connsiteX0" fmla="*/ 1749 w 926280"/>
              <a:gd name="connsiteY0" fmla="*/ 213241 h 214656"/>
              <a:gd name="connsiteX1" fmla="*/ 268449 w 926280"/>
              <a:gd name="connsiteY1" fmla="*/ 159266 h 214656"/>
              <a:gd name="connsiteX2" fmla="*/ 925674 w 926280"/>
              <a:gd name="connsiteY2" fmla="*/ 516 h 214656"/>
              <a:gd name="connsiteX3" fmla="*/ 379574 w 926280"/>
              <a:gd name="connsiteY3" fmla="*/ 111641 h 214656"/>
              <a:gd name="connsiteX4" fmla="*/ 1749 w 926280"/>
              <a:gd name="connsiteY4" fmla="*/ 213241 h 21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80" h="214656">
                <a:moveTo>
                  <a:pt x="1749" y="213241"/>
                </a:moveTo>
                <a:cubicBezTo>
                  <a:pt x="-16772" y="221178"/>
                  <a:pt x="114462" y="194720"/>
                  <a:pt x="268449" y="159266"/>
                </a:cubicBezTo>
                <a:cubicBezTo>
                  <a:pt x="422436" y="123812"/>
                  <a:pt x="907153" y="8453"/>
                  <a:pt x="925674" y="516"/>
                </a:cubicBezTo>
                <a:cubicBezTo>
                  <a:pt x="944195" y="-7421"/>
                  <a:pt x="533561" y="78304"/>
                  <a:pt x="379574" y="111641"/>
                </a:cubicBezTo>
                <a:cubicBezTo>
                  <a:pt x="225587" y="144978"/>
                  <a:pt x="20270" y="205304"/>
                  <a:pt x="1749" y="2132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6D151EA6-065C-48AD-A3F3-A3A7B2B0F06D}"/>
              </a:ext>
            </a:extLst>
          </p:cNvPr>
          <p:cNvSpPr/>
          <p:nvPr/>
        </p:nvSpPr>
        <p:spPr>
          <a:xfrm>
            <a:off x="5671846" y="8904016"/>
            <a:ext cx="780928" cy="265695"/>
          </a:xfrm>
          <a:custGeom>
            <a:avLst/>
            <a:gdLst>
              <a:gd name="connsiteX0" fmla="*/ 292 w 780928"/>
              <a:gd name="connsiteY0" fmla="*/ 184422 h 265695"/>
              <a:gd name="connsiteX1" fmla="*/ 152692 w 780928"/>
              <a:gd name="connsiteY1" fmla="*/ 262209 h 265695"/>
              <a:gd name="connsiteX2" fmla="*/ 316204 w 780928"/>
              <a:gd name="connsiteY2" fmla="*/ 239984 h 265695"/>
              <a:gd name="connsiteX3" fmla="*/ 700379 w 780928"/>
              <a:gd name="connsiteY3" fmla="*/ 132034 h 265695"/>
              <a:gd name="connsiteX4" fmla="*/ 746417 w 780928"/>
              <a:gd name="connsiteY4" fmla="*/ 70122 h 265695"/>
              <a:gd name="connsiteX5" fmla="*/ 779754 w 780928"/>
              <a:gd name="connsiteY5" fmla="*/ 272 h 265695"/>
              <a:gd name="connsiteX6" fmla="*/ 703554 w 780928"/>
              <a:gd name="connsiteY6" fmla="*/ 97109 h 265695"/>
              <a:gd name="connsiteX7" fmla="*/ 397167 w 780928"/>
              <a:gd name="connsiteY7" fmla="*/ 205059 h 265695"/>
              <a:gd name="connsiteX8" fmla="*/ 189204 w 780928"/>
              <a:gd name="connsiteY8" fmla="*/ 238397 h 265695"/>
              <a:gd name="connsiteX9" fmla="*/ 116179 w 780928"/>
              <a:gd name="connsiteY9" fmla="*/ 235222 h 265695"/>
              <a:gd name="connsiteX10" fmla="*/ 292 w 780928"/>
              <a:gd name="connsiteY10" fmla="*/ 184422 h 26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928" h="265695">
                <a:moveTo>
                  <a:pt x="292" y="184422"/>
                </a:moveTo>
                <a:cubicBezTo>
                  <a:pt x="6377" y="188920"/>
                  <a:pt x="100040" y="252949"/>
                  <a:pt x="152692" y="262209"/>
                </a:cubicBezTo>
                <a:cubicBezTo>
                  <a:pt x="205344" y="271469"/>
                  <a:pt x="224923" y="261680"/>
                  <a:pt x="316204" y="239984"/>
                </a:cubicBezTo>
                <a:cubicBezTo>
                  <a:pt x="407485" y="218288"/>
                  <a:pt x="628677" y="160344"/>
                  <a:pt x="700379" y="132034"/>
                </a:cubicBezTo>
                <a:cubicBezTo>
                  <a:pt x="772081" y="103724"/>
                  <a:pt x="733188" y="92082"/>
                  <a:pt x="746417" y="70122"/>
                </a:cubicBezTo>
                <a:cubicBezTo>
                  <a:pt x="759646" y="48162"/>
                  <a:pt x="786898" y="-4226"/>
                  <a:pt x="779754" y="272"/>
                </a:cubicBezTo>
                <a:cubicBezTo>
                  <a:pt x="772610" y="4770"/>
                  <a:pt x="767319" y="62978"/>
                  <a:pt x="703554" y="97109"/>
                </a:cubicBezTo>
                <a:cubicBezTo>
                  <a:pt x="639789" y="131240"/>
                  <a:pt x="482892" y="181511"/>
                  <a:pt x="397167" y="205059"/>
                </a:cubicBezTo>
                <a:cubicBezTo>
                  <a:pt x="311442" y="228607"/>
                  <a:pt x="236035" y="233370"/>
                  <a:pt x="189204" y="238397"/>
                </a:cubicBezTo>
                <a:cubicBezTo>
                  <a:pt x="142373" y="243424"/>
                  <a:pt x="147664" y="242895"/>
                  <a:pt x="116179" y="235222"/>
                </a:cubicBezTo>
                <a:cubicBezTo>
                  <a:pt x="84694" y="227549"/>
                  <a:pt x="-5793" y="179924"/>
                  <a:pt x="292" y="18442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995ED739-48DF-4DF3-B770-C0B4666BEF82}"/>
              </a:ext>
            </a:extLst>
          </p:cNvPr>
          <p:cNvSpPr/>
          <p:nvPr/>
        </p:nvSpPr>
        <p:spPr>
          <a:xfrm>
            <a:off x="5720189" y="8903930"/>
            <a:ext cx="731668" cy="180894"/>
          </a:xfrm>
          <a:custGeom>
            <a:avLst/>
            <a:gdLst>
              <a:gd name="connsiteX0" fmla="*/ 2749 w 731668"/>
              <a:gd name="connsiteY0" fmla="*/ 179745 h 180894"/>
              <a:gd name="connsiteX1" fmla="*/ 277386 w 731668"/>
              <a:gd name="connsiteY1" fmla="*/ 170220 h 180894"/>
              <a:gd name="connsiteX2" fmla="*/ 544086 w 731668"/>
              <a:gd name="connsiteY2" fmla="*/ 95608 h 180894"/>
              <a:gd name="connsiteX3" fmla="*/ 728236 w 731668"/>
              <a:gd name="connsiteY3" fmla="*/ 358 h 180894"/>
              <a:gd name="connsiteX4" fmla="*/ 383749 w 731668"/>
              <a:gd name="connsiteY4" fmla="*/ 132120 h 180894"/>
              <a:gd name="connsiteX5" fmla="*/ 153561 w 731668"/>
              <a:gd name="connsiteY5" fmla="*/ 163870 h 180894"/>
              <a:gd name="connsiteX6" fmla="*/ 2749 w 731668"/>
              <a:gd name="connsiteY6" fmla="*/ 179745 h 18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668" h="180894">
                <a:moveTo>
                  <a:pt x="2749" y="179745"/>
                </a:moveTo>
                <a:cubicBezTo>
                  <a:pt x="23386" y="180803"/>
                  <a:pt x="187163" y="184243"/>
                  <a:pt x="277386" y="170220"/>
                </a:cubicBezTo>
                <a:cubicBezTo>
                  <a:pt x="367609" y="156197"/>
                  <a:pt x="468944" y="123918"/>
                  <a:pt x="544086" y="95608"/>
                </a:cubicBezTo>
                <a:cubicBezTo>
                  <a:pt x="619228" y="67298"/>
                  <a:pt x="754959" y="-5727"/>
                  <a:pt x="728236" y="358"/>
                </a:cubicBezTo>
                <a:cubicBezTo>
                  <a:pt x="701513" y="6443"/>
                  <a:pt x="479528" y="104868"/>
                  <a:pt x="383749" y="132120"/>
                </a:cubicBezTo>
                <a:cubicBezTo>
                  <a:pt x="287970" y="159372"/>
                  <a:pt x="224998" y="156991"/>
                  <a:pt x="153561" y="163870"/>
                </a:cubicBezTo>
                <a:cubicBezTo>
                  <a:pt x="82124" y="170749"/>
                  <a:pt x="-17888" y="178687"/>
                  <a:pt x="2749" y="17974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DCDF8F95-65E6-4E2B-A18E-5ACD61972F57}"/>
              </a:ext>
            </a:extLst>
          </p:cNvPr>
          <p:cNvSpPr/>
          <p:nvPr/>
        </p:nvSpPr>
        <p:spPr>
          <a:xfrm>
            <a:off x="5464970" y="9002474"/>
            <a:ext cx="1033546" cy="269115"/>
          </a:xfrm>
          <a:custGeom>
            <a:avLst/>
            <a:gdLst>
              <a:gd name="connsiteX0" fmla="*/ 793 w 1033546"/>
              <a:gd name="connsiteY0" fmla="*/ 232014 h 269115"/>
              <a:gd name="connsiteX1" fmla="*/ 110330 w 1033546"/>
              <a:gd name="connsiteY1" fmla="*/ 268526 h 269115"/>
              <a:gd name="connsiteX2" fmla="*/ 351630 w 1033546"/>
              <a:gd name="connsiteY2" fmla="*/ 197089 h 269115"/>
              <a:gd name="connsiteX3" fmla="*/ 702468 w 1033546"/>
              <a:gd name="connsiteY3" fmla="*/ 103426 h 269115"/>
              <a:gd name="connsiteX4" fmla="*/ 1031080 w 1033546"/>
              <a:gd name="connsiteY4" fmla="*/ 239 h 269115"/>
              <a:gd name="connsiteX5" fmla="*/ 524668 w 1033546"/>
              <a:gd name="connsiteY5" fmla="*/ 133589 h 269115"/>
              <a:gd name="connsiteX6" fmla="*/ 194468 w 1033546"/>
              <a:gd name="connsiteY6" fmla="*/ 224076 h 269115"/>
              <a:gd name="connsiteX7" fmla="*/ 67468 w 1033546"/>
              <a:gd name="connsiteY7" fmla="*/ 249476 h 269115"/>
              <a:gd name="connsiteX8" fmla="*/ 793 w 1033546"/>
              <a:gd name="connsiteY8" fmla="*/ 232014 h 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3546" h="269115">
                <a:moveTo>
                  <a:pt x="793" y="232014"/>
                </a:moveTo>
                <a:cubicBezTo>
                  <a:pt x="7937" y="235189"/>
                  <a:pt x="51857" y="274347"/>
                  <a:pt x="110330" y="268526"/>
                </a:cubicBezTo>
                <a:cubicBezTo>
                  <a:pt x="168803" y="262705"/>
                  <a:pt x="252940" y="224606"/>
                  <a:pt x="351630" y="197089"/>
                </a:cubicBezTo>
                <a:cubicBezTo>
                  <a:pt x="450320" y="169572"/>
                  <a:pt x="589226" y="136234"/>
                  <a:pt x="702468" y="103426"/>
                </a:cubicBezTo>
                <a:cubicBezTo>
                  <a:pt x="815710" y="70618"/>
                  <a:pt x="1060713" y="-4788"/>
                  <a:pt x="1031080" y="239"/>
                </a:cubicBezTo>
                <a:cubicBezTo>
                  <a:pt x="1001447" y="5266"/>
                  <a:pt x="524668" y="133589"/>
                  <a:pt x="524668" y="133589"/>
                </a:cubicBezTo>
                <a:lnTo>
                  <a:pt x="194468" y="224076"/>
                </a:lnTo>
                <a:cubicBezTo>
                  <a:pt x="118268" y="243390"/>
                  <a:pt x="98689" y="247624"/>
                  <a:pt x="67468" y="249476"/>
                </a:cubicBezTo>
                <a:cubicBezTo>
                  <a:pt x="36247" y="251328"/>
                  <a:pt x="-6351" y="228839"/>
                  <a:pt x="793" y="2320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AC01A200-2075-4C32-B77C-250456A43D63}"/>
              </a:ext>
            </a:extLst>
          </p:cNvPr>
          <p:cNvSpPr/>
          <p:nvPr/>
        </p:nvSpPr>
        <p:spPr>
          <a:xfrm>
            <a:off x="5459413" y="9009059"/>
            <a:ext cx="1073847" cy="270152"/>
          </a:xfrm>
          <a:custGeom>
            <a:avLst/>
            <a:gdLst>
              <a:gd name="connsiteX0" fmla="*/ 0 w 1073847"/>
              <a:gd name="connsiteY0" fmla="*/ 241304 h 270152"/>
              <a:gd name="connsiteX1" fmla="*/ 173037 w 1073847"/>
              <a:gd name="connsiteY1" fmla="*/ 269879 h 270152"/>
              <a:gd name="connsiteX2" fmla="*/ 465137 w 1073847"/>
              <a:gd name="connsiteY2" fmla="*/ 220666 h 270152"/>
              <a:gd name="connsiteX3" fmla="*/ 901700 w 1073847"/>
              <a:gd name="connsiteY3" fmla="*/ 80966 h 270152"/>
              <a:gd name="connsiteX4" fmla="*/ 1073150 w 1073847"/>
              <a:gd name="connsiteY4" fmla="*/ 4 h 270152"/>
              <a:gd name="connsiteX5" fmla="*/ 847725 w 1073847"/>
              <a:gd name="connsiteY5" fmla="*/ 84141 h 270152"/>
              <a:gd name="connsiteX6" fmla="*/ 334962 w 1073847"/>
              <a:gd name="connsiteY6" fmla="*/ 233366 h 270152"/>
              <a:gd name="connsiteX7" fmla="*/ 174625 w 1073847"/>
              <a:gd name="connsiteY7" fmla="*/ 258766 h 270152"/>
              <a:gd name="connsiteX8" fmla="*/ 0 w 1073847"/>
              <a:gd name="connsiteY8" fmla="*/ 241304 h 27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847" h="270152">
                <a:moveTo>
                  <a:pt x="0" y="241304"/>
                </a:moveTo>
                <a:cubicBezTo>
                  <a:pt x="-265" y="243156"/>
                  <a:pt x="95514" y="273319"/>
                  <a:pt x="173037" y="269879"/>
                </a:cubicBezTo>
                <a:cubicBezTo>
                  <a:pt x="250560" y="266439"/>
                  <a:pt x="343693" y="252151"/>
                  <a:pt x="465137" y="220666"/>
                </a:cubicBezTo>
                <a:cubicBezTo>
                  <a:pt x="586581" y="189181"/>
                  <a:pt x="800365" y="117743"/>
                  <a:pt x="901700" y="80966"/>
                </a:cubicBezTo>
                <a:cubicBezTo>
                  <a:pt x="1003035" y="44189"/>
                  <a:pt x="1082146" y="-525"/>
                  <a:pt x="1073150" y="4"/>
                </a:cubicBezTo>
                <a:cubicBezTo>
                  <a:pt x="1064154" y="533"/>
                  <a:pt x="970756" y="45247"/>
                  <a:pt x="847725" y="84141"/>
                </a:cubicBezTo>
                <a:cubicBezTo>
                  <a:pt x="724694" y="123035"/>
                  <a:pt x="447145" y="204262"/>
                  <a:pt x="334962" y="233366"/>
                </a:cubicBezTo>
                <a:cubicBezTo>
                  <a:pt x="222779" y="262470"/>
                  <a:pt x="230717" y="257443"/>
                  <a:pt x="174625" y="258766"/>
                </a:cubicBezTo>
                <a:cubicBezTo>
                  <a:pt x="118533" y="260089"/>
                  <a:pt x="265" y="239452"/>
                  <a:pt x="0" y="24130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F7D302DF-2C07-407E-B29B-9337EC99A859}"/>
              </a:ext>
            </a:extLst>
          </p:cNvPr>
          <p:cNvSpPr/>
          <p:nvPr/>
        </p:nvSpPr>
        <p:spPr>
          <a:xfrm>
            <a:off x="5415644" y="9260267"/>
            <a:ext cx="1203292" cy="323008"/>
          </a:xfrm>
          <a:custGeom>
            <a:avLst/>
            <a:gdLst>
              <a:gd name="connsiteX0" fmla="*/ 906 w 1203292"/>
              <a:gd name="connsiteY0" fmla="*/ 4383 h 323008"/>
              <a:gd name="connsiteX1" fmla="*/ 115206 w 1203292"/>
              <a:gd name="connsiteY1" fmla="*/ 199646 h 323008"/>
              <a:gd name="connsiteX2" fmla="*/ 132669 w 1203292"/>
              <a:gd name="connsiteY2" fmla="*/ 296483 h 323008"/>
              <a:gd name="connsiteX3" fmla="*/ 256494 w 1203292"/>
              <a:gd name="connsiteY3" fmla="*/ 321883 h 323008"/>
              <a:gd name="connsiteX4" fmla="*/ 569231 w 1203292"/>
              <a:gd name="connsiteY4" fmla="*/ 306008 h 323008"/>
              <a:gd name="connsiteX5" fmla="*/ 943881 w 1203292"/>
              <a:gd name="connsiteY5" fmla="*/ 199646 h 323008"/>
              <a:gd name="connsiteX6" fmla="*/ 1164544 w 1203292"/>
              <a:gd name="connsiteY6" fmla="*/ 117096 h 323008"/>
              <a:gd name="connsiteX7" fmla="*/ 1201056 w 1203292"/>
              <a:gd name="connsiteY7" fmla="*/ 4383 h 323008"/>
              <a:gd name="connsiteX8" fmla="*/ 1137556 w 1203292"/>
              <a:gd name="connsiteY8" fmla="*/ 104396 h 323008"/>
              <a:gd name="connsiteX9" fmla="*/ 823231 w 1203292"/>
              <a:gd name="connsiteY9" fmla="*/ 226633 h 323008"/>
              <a:gd name="connsiteX10" fmla="*/ 469219 w 1203292"/>
              <a:gd name="connsiteY10" fmla="*/ 304421 h 323008"/>
              <a:gd name="connsiteX11" fmla="*/ 135844 w 1203292"/>
              <a:gd name="connsiteY11" fmla="*/ 290133 h 323008"/>
              <a:gd name="connsiteX12" fmla="*/ 137431 w 1203292"/>
              <a:gd name="connsiteY12" fmla="*/ 220283 h 323008"/>
              <a:gd name="connsiteX13" fmla="*/ 126319 w 1203292"/>
              <a:gd name="connsiteY13" fmla="*/ 177421 h 323008"/>
              <a:gd name="connsiteX14" fmla="*/ 64406 w 1203292"/>
              <a:gd name="connsiteY14" fmla="*/ 72646 h 323008"/>
              <a:gd name="connsiteX15" fmla="*/ 906 w 1203292"/>
              <a:gd name="connsiteY15" fmla="*/ 4383 h 3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3292" h="323008">
                <a:moveTo>
                  <a:pt x="906" y="4383"/>
                </a:moveTo>
                <a:cubicBezTo>
                  <a:pt x="9373" y="25550"/>
                  <a:pt x="93246" y="150963"/>
                  <a:pt x="115206" y="199646"/>
                </a:cubicBezTo>
                <a:cubicBezTo>
                  <a:pt x="137167" y="248329"/>
                  <a:pt x="109121" y="276110"/>
                  <a:pt x="132669" y="296483"/>
                </a:cubicBezTo>
                <a:cubicBezTo>
                  <a:pt x="156217" y="316856"/>
                  <a:pt x="183734" y="320296"/>
                  <a:pt x="256494" y="321883"/>
                </a:cubicBezTo>
                <a:cubicBezTo>
                  <a:pt x="329254" y="323471"/>
                  <a:pt x="454667" y="326381"/>
                  <a:pt x="569231" y="306008"/>
                </a:cubicBezTo>
                <a:cubicBezTo>
                  <a:pt x="683795" y="285635"/>
                  <a:pt x="844662" y="231131"/>
                  <a:pt x="943881" y="199646"/>
                </a:cubicBezTo>
                <a:cubicBezTo>
                  <a:pt x="1043100" y="168161"/>
                  <a:pt x="1121681" y="149640"/>
                  <a:pt x="1164544" y="117096"/>
                </a:cubicBezTo>
                <a:cubicBezTo>
                  <a:pt x="1207407" y="84552"/>
                  <a:pt x="1205554" y="6500"/>
                  <a:pt x="1201056" y="4383"/>
                </a:cubicBezTo>
                <a:cubicBezTo>
                  <a:pt x="1196558" y="2266"/>
                  <a:pt x="1200527" y="67354"/>
                  <a:pt x="1137556" y="104396"/>
                </a:cubicBezTo>
                <a:cubicBezTo>
                  <a:pt x="1074585" y="141438"/>
                  <a:pt x="934620" y="193296"/>
                  <a:pt x="823231" y="226633"/>
                </a:cubicBezTo>
                <a:cubicBezTo>
                  <a:pt x="711842" y="259970"/>
                  <a:pt x="583783" y="293838"/>
                  <a:pt x="469219" y="304421"/>
                </a:cubicBezTo>
                <a:cubicBezTo>
                  <a:pt x="354655" y="315004"/>
                  <a:pt x="191142" y="304156"/>
                  <a:pt x="135844" y="290133"/>
                </a:cubicBezTo>
                <a:cubicBezTo>
                  <a:pt x="80546" y="276110"/>
                  <a:pt x="139018" y="239068"/>
                  <a:pt x="137431" y="220283"/>
                </a:cubicBezTo>
                <a:cubicBezTo>
                  <a:pt x="135844" y="201498"/>
                  <a:pt x="138490" y="202027"/>
                  <a:pt x="126319" y="177421"/>
                </a:cubicBezTo>
                <a:cubicBezTo>
                  <a:pt x="114148" y="152815"/>
                  <a:pt x="83191" y="101221"/>
                  <a:pt x="64406" y="72646"/>
                </a:cubicBezTo>
                <a:cubicBezTo>
                  <a:pt x="45621" y="44071"/>
                  <a:pt x="-7561" y="-16784"/>
                  <a:pt x="906" y="43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AD9358A2-1F50-48F1-AEE2-9159DB9EE9DF}"/>
              </a:ext>
            </a:extLst>
          </p:cNvPr>
          <p:cNvSpPr/>
          <p:nvPr/>
        </p:nvSpPr>
        <p:spPr>
          <a:xfrm>
            <a:off x="6530965" y="9015042"/>
            <a:ext cx="87379" cy="333939"/>
          </a:xfrm>
          <a:custGeom>
            <a:avLst/>
            <a:gdLst>
              <a:gd name="connsiteX0" fmla="*/ 10 w 87379"/>
              <a:gd name="connsiteY0" fmla="*/ 371 h 333939"/>
              <a:gd name="connsiteX1" fmla="*/ 57160 w 87379"/>
              <a:gd name="connsiteY1" fmla="*/ 116258 h 333939"/>
              <a:gd name="connsiteX2" fmla="*/ 87323 w 87379"/>
              <a:gd name="connsiteY2" fmla="*/ 235321 h 333939"/>
              <a:gd name="connsiteX3" fmla="*/ 65098 w 87379"/>
              <a:gd name="connsiteY3" fmla="*/ 333746 h 333939"/>
              <a:gd name="connsiteX4" fmla="*/ 80973 w 87379"/>
              <a:gd name="connsiteY4" fmla="*/ 257546 h 333939"/>
              <a:gd name="connsiteX5" fmla="*/ 61923 w 87379"/>
              <a:gd name="connsiteY5" fmla="*/ 155946 h 333939"/>
              <a:gd name="connsiteX6" fmla="*/ 10 w 87379"/>
              <a:gd name="connsiteY6" fmla="*/ 371 h 33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79" h="333939">
                <a:moveTo>
                  <a:pt x="10" y="371"/>
                </a:moveTo>
                <a:cubicBezTo>
                  <a:pt x="-784" y="-6244"/>
                  <a:pt x="42608" y="77100"/>
                  <a:pt x="57160" y="116258"/>
                </a:cubicBezTo>
                <a:cubicBezTo>
                  <a:pt x="71712" y="155416"/>
                  <a:pt x="86000" y="199073"/>
                  <a:pt x="87323" y="235321"/>
                </a:cubicBezTo>
                <a:cubicBezTo>
                  <a:pt x="88646" y="271569"/>
                  <a:pt x="66156" y="330042"/>
                  <a:pt x="65098" y="333746"/>
                </a:cubicBezTo>
                <a:cubicBezTo>
                  <a:pt x="64040" y="337450"/>
                  <a:pt x="81502" y="287179"/>
                  <a:pt x="80973" y="257546"/>
                </a:cubicBezTo>
                <a:cubicBezTo>
                  <a:pt x="80444" y="227913"/>
                  <a:pt x="76210" y="199602"/>
                  <a:pt x="61923" y="155946"/>
                </a:cubicBezTo>
                <a:cubicBezTo>
                  <a:pt x="47636" y="112290"/>
                  <a:pt x="804" y="6986"/>
                  <a:pt x="10" y="3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D690EA8B-A4E9-44F4-9112-74DB26B48AE1}"/>
              </a:ext>
            </a:extLst>
          </p:cNvPr>
          <p:cNvSpPr/>
          <p:nvPr/>
        </p:nvSpPr>
        <p:spPr>
          <a:xfrm>
            <a:off x="7133005" y="8813697"/>
            <a:ext cx="125080" cy="425553"/>
          </a:xfrm>
          <a:custGeom>
            <a:avLst/>
            <a:gdLst>
              <a:gd name="connsiteX0" fmla="*/ 4395 w 125080"/>
              <a:gd name="connsiteY0" fmla="*/ 103 h 425553"/>
              <a:gd name="connsiteX1" fmla="*/ 120812 w 125080"/>
              <a:gd name="connsiteY1" fmla="*/ 239286 h 425553"/>
              <a:gd name="connsiteX2" fmla="*/ 101762 w 125080"/>
              <a:gd name="connsiteY2" fmla="*/ 425553 h 425553"/>
              <a:gd name="connsiteX3" fmla="*/ 101762 w 125080"/>
              <a:gd name="connsiteY3" fmla="*/ 425553 h 425553"/>
              <a:gd name="connsiteX4" fmla="*/ 162 w 125080"/>
              <a:gd name="connsiteY4" fmla="*/ 357820 h 425553"/>
              <a:gd name="connsiteX5" fmla="*/ 78478 w 125080"/>
              <a:gd name="connsiteY5" fmla="*/ 402270 h 425553"/>
              <a:gd name="connsiteX6" fmla="*/ 93295 w 125080"/>
              <a:gd name="connsiteY6" fmla="*/ 376870 h 425553"/>
              <a:gd name="connsiteX7" fmla="*/ 101762 w 125080"/>
              <a:gd name="connsiteY7" fmla="*/ 268920 h 425553"/>
              <a:gd name="connsiteX8" fmla="*/ 4395 w 125080"/>
              <a:gd name="connsiteY8" fmla="*/ 103 h 4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80" h="425553">
                <a:moveTo>
                  <a:pt x="4395" y="103"/>
                </a:moveTo>
                <a:cubicBezTo>
                  <a:pt x="7570" y="-4836"/>
                  <a:pt x="104584" y="168378"/>
                  <a:pt x="120812" y="239286"/>
                </a:cubicBezTo>
                <a:cubicBezTo>
                  <a:pt x="137040" y="310194"/>
                  <a:pt x="101762" y="425553"/>
                  <a:pt x="101762" y="425553"/>
                </a:cubicBezTo>
                <a:lnTo>
                  <a:pt x="101762" y="425553"/>
                </a:lnTo>
                <a:cubicBezTo>
                  <a:pt x="84829" y="414264"/>
                  <a:pt x="4043" y="361700"/>
                  <a:pt x="162" y="357820"/>
                </a:cubicBezTo>
                <a:cubicBezTo>
                  <a:pt x="-3719" y="353940"/>
                  <a:pt x="62956" y="399095"/>
                  <a:pt x="78478" y="402270"/>
                </a:cubicBezTo>
                <a:cubicBezTo>
                  <a:pt x="94000" y="405445"/>
                  <a:pt x="89414" y="399095"/>
                  <a:pt x="93295" y="376870"/>
                </a:cubicBezTo>
                <a:cubicBezTo>
                  <a:pt x="97176" y="354645"/>
                  <a:pt x="118342" y="333126"/>
                  <a:pt x="101762" y="268920"/>
                </a:cubicBezTo>
                <a:cubicBezTo>
                  <a:pt x="85182" y="204714"/>
                  <a:pt x="1220" y="5042"/>
                  <a:pt x="4395" y="10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5819D323-AEBD-4738-9AC9-AA2927DAD715}"/>
              </a:ext>
            </a:extLst>
          </p:cNvPr>
          <p:cNvSpPr/>
          <p:nvPr/>
        </p:nvSpPr>
        <p:spPr>
          <a:xfrm>
            <a:off x="7070665" y="9224433"/>
            <a:ext cx="145202" cy="521279"/>
          </a:xfrm>
          <a:custGeom>
            <a:avLst/>
            <a:gdLst>
              <a:gd name="connsiteX0" fmla="*/ 145052 w 145202"/>
              <a:gd name="connsiteY0" fmla="*/ 0 h 521279"/>
              <a:gd name="connsiteX1" fmla="*/ 66735 w 145202"/>
              <a:gd name="connsiteY1" fmla="*/ 296334 h 521279"/>
              <a:gd name="connsiteX2" fmla="*/ 9585 w 145202"/>
              <a:gd name="connsiteY2" fmla="*/ 419100 h 521279"/>
              <a:gd name="connsiteX3" fmla="*/ 22285 w 145202"/>
              <a:gd name="connsiteY3" fmla="*/ 484717 h 521279"/>
              <a:gd name="connsiteX4" fmla="*/ 22285 w 145202"/>
              <a:gd name="connsiteY4" fmla="*/ 520700 h 521279"/>
              <a:gd name="connsiteX5" fmla="*/ 1118 w 145202"/>
              <a:gd name="connsiteY5" fmla="*/ 457200 h 521279"/>
              <a:gd name="connsiteX6" fmla="*/ 7468 w 145202"/>
              <a:gd name="connsiteY6" fmla="*/ 408517 h 521279"/>
              <a:gd name="connsiteX7" fmla="*/ 45568 w 145202"/>
              <a:gd name="connsiteY7" fmla="*/ 296334 h 521279"/>
              <a:gd name="connsiteX8" fmla="*/ 145052 w 145202"/>
              <a:gd name="connsiteY8" fmla="*/ 0 h 52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02" h="521279">
                <a:moveTo>
                  <a:pt x="145052" y="0"/>
                </a:moveTo>
                <a:cubicBezTo>
                  <a:pt x="148580" y="0"/>
                  <a:pt x="89313" y="226484"/>
                  <a:pt x="66735" y="296334"/>
                </a:cubicBezTo>
                <a:cubicBezTo>
                  <a:pt x="44157" y="366184"/>
                  <a:pt x="16993" y="387703"/>
                  <a:pt x="9585" y="419100"/>
                </a:cubicBezTo>
                <a:cubicBezTo>
                  <a:pt x="2177" y="450497"/>
                  <a:pt x="20168" y="467784"/>
                  <a:pt x="22285" y="484717"/>
                </a:cubicBezTo>
                <a:cubicBezTo>
                  <a:pt x="24402" y="501650"/>
                  <a:pt x="25813" y="525286"/>
                  <a:pt x="22285" y="520700"/>
                </a:cubicBezTo>
                <a:cubicBezTo>
                  <a:pt x="18757" y="516114"/>
                  <a:pt x="3587" y="475897"/>
                  <a:pt x="1118" y="457200"/>
                </a:cubicBezTo>
                <a:cubicBezTo>
                  <a:pt x="-1352" y="438503"/>
                  <a:pt x="60" y="435328"/>
                  <a:pt x="7468" y="408517"/>
                </a:cubicBezTo>
                <a:cubicBezTo>
                  <a:pt x="14876" y="381706"/>
                  <a:pt x="22637" y="363009"/>
                  <a:pt x="45568" y="296334"/>
                </a:cubicBezTo>
                <a:cubicBezTo>
                  <a:pt x="68499" y="229659"/>
                  <a:pt x="141524" y="0"/>
                  <a:pt x="145052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A73ABA16-0E45-4084-8E3E-CC6AC0B5F5DF}"/>
              </a:ext>
            </a:extLst>
          </p:cNvPr>
          <p:cNvSpPr/>
          <p:nvPr/>
        </p:nvSpPr>
        <p:spPr>
          <a:xfrm>
            <a:off x="6819627" y="9177728"/>
            <a:ext cx="308222" cy="208809"/>
          </a:xfrm>
          <a:custGeom>
            <a:avLst/>
            <a:gdLst>
              <a:gd name="connsiteX0" fmla="*/ 307190 w 308222"/>
              <a:gd name="connsiteY0" fmla="*/ 139 h 208809"/>
              <a:gd name="connsiteX1" fmla="*/ 57423 w 308222"/>
              <a:gd name="connsiteY1" fmla="*/ 108089 h 208809"/>
              <a:gd name="connsiteX2" fmla="*/ 273 w 308222"/>
              <a:gd name="connsiteY2" fmla="*/ 207572 h 208809"/>
              <a:gd name="connsiteX3" fmla="*/ 40490 w 308222"/>
              <a:gd name="connsiteY3" fmla="*/ 158889 h 208809"/>
              <a:gd name="connsiteX4" fmla="*/ 142090 w 308222"/>
              <a:gd name="connsiteY4" fmla="*/ 86922 h 208809"/>
              <a:gd name="connsiteX5" fmla="*/ 307190 w 308222"/>
              <a:gd name="connsiteY5" fmla="*/ 139 h 20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222" h="208809">
                <a:moveTo>
                  <a:pt x="307190" y="139"/>
                </a:moveTo>
                <a:cubicBezTo>
                  <a:pt x="293079" y="3667"/>
                  <a:pt x="108576" y="73517"/>
                  <a:pt x="57423" y="108089"/>
                </a:cubicBezTo>
                <a:cubicBezTo>
                  <a:pt x="6270" y="142661"/>
                  <a:pt x="3095" y="199105"/>
                  <a:pt x="273" y="207572"/>
                </a:cubicBezTo>
                <a:cubicBezTo>
                  <a:pt x="-2549" y="216039"/>
                  <a:pt x="16854" y="178997"/>
                  <a:pt x="40490" y="158889"/>
                </a:cubicBezTo>
                <a:cubicBezTo>
                  <a:pt x="64126" y="138781"/>
                  <a:pt x="97287" y="112675"/>
                  <a:pt x="142090" y="86922"/>
                </a:cubicBezTo>
                <a:cubicBezTo>
                  <a:pt x="186893" y="61169"/>
                  <a:pt x="321301" y="-3389"/>
                  <a:pt x="307190" y="13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05709428-95E2-4DD5-98D8-BD1DC5AE56A7}"/>
              </a:ext>
            </a:extLst>
          </p:cNvPr>
          <p:cNvSpPr/>
          <p:nvPr/>
        </p:nvSpPr>
        <p:spPr>
          <a:xfrm>
            <a:off x="6809315" y="9355726"/>
            <a:ext cx="268112" cy="335060"/>
          </a:xfrm>
          <a:custGeom>
            <a:avLst/>
            <a:gdLst>
              <a:gd name="connsiteX0" fmla="*/ 266702 w 268112"/>
              <a:gd name="connsiteY0" fmla="*/ 334374 h 335060"/>
              <a:gd name="connsiteX1" fmla="*/ 194735 w 268112"/>
              <a:gd name="connsiteY1" fmla="*/ 160807 h 335060"/>
              <a:gd name="connsiteX2" fmla="*/ 59268 w 268112"/>
              <a:gd name="connsiteY2" fmla="*/ 10524 h 335060"/>
              <a:gd name="connsiteX3" fmla="*/ 2 w 268112"/>
              <a:gd name="connsiteY3" fmla="*/ 12641 h 335060"/>
              <a:gd name="connsiteX4" fmla="*/ 57152 w 268112"/>
              <a:gd name="connsiteY4" fmla="*/ 12641 h 335060"/>
              <a:gd name="connsiteX5" fmla="*/ 133352 w 268112"/>
              <a:gd name="connsiteY5" fmla="*/ 93074 h 335060"/>
              <a:gd name="connsiteX6" fmla="*/ 266702 w 268112"/>
              <a:gd name="connsiteY6" fmla="*/ 334374 h 33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12" h="335060">
                <a:moveTo>
                  <a:pt x="266702" y="334374"/>
                </a:moveTo>
                <a:cubicBezTo>
                  <a:pt x="276932" y="345663"/>
                  <a:pt x="229307" y="214782"/>
                  <a:pt x="194735" y="160807"/>
                </a:cubicBezTo>
                <a:cubicBezTo>
                  <a:pt x="160163" y="106832"/>
                  <a:pt x="91723" y="35218"/>
                  <a:pt x="59268" y="10524"/>
                </a:cubicBezTo>
                <a:cubicBezTo>
                  <a:pt x="26813" y="-14170"/>
                  <a:pt x="355" y="12288"/>
                  <a:pt x="2" y="12641"/>
                </a:cubicBezTo>
                <a:cubicBezTo>
                  <a:pt x="-351" y="12994"/>
                  <a:pt x="34927" y="-764"/>
                  <a:pt x="57152" y="12641"/>
                </a:cubicBezTo>
                <a:cubicBezTo>
                  <a:pt x="79377" y="26046"/>
                  <a:pt x="100191" y="42627"/>
                  <a:pt x="133352" y="93074"/>
                </a:cubicBezTo>
                <a:cubicBezTo>
                  <a:pt x="166513" y="143521"/>
                  <a:pt x="256472" y="323085"/>
                  <a:pt x="266702" y="3343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80CABD42-B266-4C06-92CE-4418A66A45A0}"/>
              </a:ext>
            </a:extLst>
          </p:cNvPr>
          <p:cNvSpPr/>
          <p:nvPr/>
        </p:nvSpPr>
        <p:spPr>
          <a:xfrm>
            <a:off x="6912686" y="9502719"/>
            <a:ext cx="73347" cy="370672"/>
          </a:xfrm>
          <a:custGeom>
            <a:avLst/>
            <a:gdLst>
              <a:gd name="connsiteX0" fmla="*/ 65964 w 73347"/>
              <a:gd name="connsiteY0" fmla="*/ 1114 h 370672"/>
              <a:gd name="connsiteX1" fmla="*/ 42681 w 73347"/>
              <a:gd name="connsiteY1" fmla="*/ 229714 h 370672"/>
              <a:gd name="connsiteX2" fmla="*/ 347 w 73347"/>
              <a:gd name="connsiteY2" fmla="*/ 369414 h 370672"/>
              <a:gd name="connsiteX3" fmla="*/ 68081 w 73347"/>
              <a:gd name="connsiteY3" fmla="*/ 151398 h 370672"/>
              <a:gd name="connsiteX4" fmla="*/ 65964 w 73347"/>
              <a:gd name="connsiteY4" fmla="*/ 1114 h 37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7" h="370672">
                <a:moveTo>
                  <a:pt x="65964" y="1114"/>
                </a:moveTo>
                <a:cubicBezTo>
                  <a:pt x="61731" y="14167"/>
                  <a:pt x="53617" y="168331"/>
                  <a:pt x="42681" y="229714"/>
                </a:cubicBezTo>
                <a:cubicBezTo>
                  <a:pt x="31745" y="291097"/>
                  <a:pt x="-3886" y="382467"/>
                  <a:pt x="347" y="369414"/>
                </a:cubicBezTo>
                <a:cubicBezTo>
                  <a:pt x="4580" y="356361"/>
                  <a:pt x="57145" y="209959"/>
                  <a:pt x="68081" y="151398"/>
                </a:cubicBezTo>
                <a:cubicBezTo>
                  <a:pt x="79017" y="92837"/>
                  <a:pt x="70197" y="-11939"/>
                  <a:pt x="65964" y="11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AC5533CE-610F-43C7-816C-9ED3EE3EEA43}"/>
              </a:ext>
            </a:extLst>
          </p:cNvPr>
          <p:cNvSpPr/>
          <p:nvPr/>
        </p:nvSpPr>
        <p:spPr>
          <a:xfrm>
            <a:off x="6948830" y="9601168"/>
            <a:ext cx="82841" cy="332409"/>
          </a:xfrm>
          <a:custGeom>
            <a:avLst/>
            <a:gdLst>
              <a:gd name="connsiteX0" fmla="*/ 82737 w 82841"/>
              <a:gd name="connsiteY0" fmla="*/ 32 h 332409"/>
              <a:gd name="connsiteX1" fmla="*/ 40403 w 82841"/>
              <a:gd name="connsiteY1" fmla="*/ 205349 h 332409"/>
              <a:gd name="connsiteX2" fmla="*/ 187 w 82841"/>
              <a:gd name="connsiteY2" fmla="*/ 332349 h 332409"/>
              <a:gd name="connsiteX3" fmla="*/ 27703 w 82841"/>
              <a:gd name="connsiteY3" fmla="*/ 190532 h 332409"/>
              <a:gd name="connsiteX4" fmla="*/ 82737 w 82841"/>
              <a:gd name="connsiteY4" fmla="*/ 32 h 33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41" h="332409">
                <a:moveTo>
                  <a:pt x="82737" y="32"/>
                </a:moveTo>
                <a:cubicBezTo>
                  <a:pt x="84854" y="2502"/>
                  <a:pt x="54161" y="149963"/>
                  <a:pt x="40403" y="205349"/>
                </a:cubicBezTo>
                <a:cubicBezTo>
                  <a:pt x="26645" y="260735"/>
                  <a:pt x="2304" y="334819"/>
                  <a:pt x="187" y="332349"/>
                </a:cubicBezTo>
                <a:cubicBezTo>
                  <a:pt x="-1930" y="329880"/>
                  <a:pt x="14298" y="244154"/>
                  <a:pt x="27703" y="190532"/>
                </a:cubicBezTo>
                <a:cubicBezTo>
                  <a:pt x="41108" y="136910"/>
                  <a:pt x="80620" y="-2438"/>
                  <a:pt x="82737" y="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7D3FD566-FA32-4BE1-8138-ACECCF7B57AB}"/>
              </a:ext>
            </a:extLst>
          </p:cNvPr>
          <p:cNvSpPr/>
          <p:nvPr/>
        </p:nvSpPr>
        <p:spPr>
          <a:xfrm>
            <a:off x="6883648" y="9463604"/>
            <a:ext cx="58836" cy="340842"/>
          </a:xfrm>
          <a:custGeom>
            <a:avLst/>
            <a:gdLst>
              <a:gd name="connsiteX0" fmla="*/ 56902 w 58836"/>
              <a:gd name="connsiteY0" fmla="*/ 13 h 340842"/>
              <a:gd name="connsiteX1" fmla="*/ 12452 w 58836"/>
              <a:gd name="connsiteY1" fmla="*/ 237079 h 340842"/>
              <a:gd name="connsiteX2" fmla="*/ 1869 w 58836"/>
              <a:gd name="connsiteY2" fmla="*/ 340796 h 340842"/>
              <a:gd name="connsiteX3" fmla="*/ 44202 w 58836"/>
              <a:gd name="connsiteY3" fmla="*/ 226496 h 340842"/>
              <a:gd name="connsiteX4" fmla="*/ 56902 w 58836"/>
              <a:gd name="connsiteY4" fmla="*/ 13 h 34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6" h="340842">
                <a:moveTo>
                  <a:pt x="56902" y="13"/>
                </a:moveTo>
                <a:cubicBezTo>
                  <a:pt x="51610" y="1777"/>
                  <a:pt x="21624" y="180282"/>
                  <a:pt x="12452" y="237079"/>
                </a:cubicBezTo>
                <a:cubicBezTo>
                  <a:pt x="3280" y="293876"/>
                  <a:pt x="-3423" y="342560"/>
                  <a:pt x="1869" y="340796"/>
                </a:cubicBezTo>
                <a:cubicBezTo>
                  <a:pt x="7161" y="339032"/>
                  <a:pt x="32208" y="281176"/>
                  <a:pt x="44202" y="226496"/>
                </a:cubicBezTo>
                <a:cubicBezTo>
                  <a:pt x="56196" y="171816"/>
                  <a:pt x="62194" y="-1751"/>
                  <a:pt x="56902" y="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BFE70220-2C47-41CD-8910-79EE8C7A407B}"/>
              </a:ext>
            </a:extLst>
          </p:cNvPr>
          <p:cNvSpPr/>
          <p:nvPr/>
        </p:nvSpPr>
        <p:spPr>
          <a:xfrm>
            <a:off x="6809317" y="9381067"/>
            <a:ext cx="97474" cy="29659"/>
          </a:xfrm>
          <a:custGeom>
            <a:avLst/>
            <a:gdLst>
              <a:gd name="connsiteX0" fmla="*/ 0 w 97474"/>
              <a:gd name="connsiteY0" fmla="*/ 0 h 29659"/>
              <a:gd name="connsiteX1" fmla="*/ 97366 w 97474"/>
              <a:gd name="connsiteY1" fmla="*/ 29633 h 29659"/>
              <a:gd name="connsiteX2" fmla="*/ 0 w 97474"/>
              <a:gd name="connsiteY2" fmla="*/ 0 h 2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74" h="29659">
                <a:moveTo>
                  <a:pt x="0" y="0"/>
                </a:moveTo>
                <a:cubicBezTo>
                  <a:pt x="0" y="0"/>
                  <a:pt x="93486" y="30691"/>
                  <a:pt x="97366" y="29633"/>
                </a:cubicBezTo>
                <a:cubicBezTo>
                  <a:pt x="101247" y="28575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3D739503-1723-4B18-AD58-99EB67173561}"/>
              </a:ext>
            </a:extLst>
          </p:cNvPr>
          <p:cNvSpPr/>
          <p:nvPr/>
        </p:nvSpPr>
        <p:spPr>
          <a:xfrm>
            <a:off x="6823614" y="9421037"/>
            <a:ext cx="80167" cy="295391"/>
          </a:xfrm>
          <a:custGeom>
            <a:avLst/>
            <a:gdLst>
              <a:gd name="connsiteX0" fmla="*/ 78836 w 80167"/>
              <a:gd name="connsiteY0" fmla="*/ 4480 h 295391"/>
              <a:gd name="connsiteX1" fmla="*/ 47086 w 80167"/>
              <a:gd name="connsiteY1" fmla="*/ 61630 h 295391"/>
              <a:gd name="connsiteX2" fmla="*/ 11103 w 80167"/>
              <a:gd name="connsiteY2" fmla="*/ 256363 h 295391"/>
              <a:gd name="connsiteX3" fmla="*/ 17453 w 80167"/>
              <a:gd name="connsiteY3" fmla="*/ 288113 h 295391"/>
              <a:gd name="connsiteX4" fmla="*/ 519 w 80167"/>
              <a:gd name="connsiteY4" fmla="*/ 161113 h 295391"/>
              <a:gd name="connsiteX5" fmla="*/ 78836 w 80167"/>
              <a:gd name="connsiteY5" fmla="*/ 4480 h 29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67" h="295391">
                <a:moveTo>
                  <a:pt x="78836" y="4480"/>
                </a:moveTo>
                <a:cubicBezTo>
                  <a:pt x="86597" y="-12100"/>
                  <a:pt x="58375" y="19650"/>
                  <a:pt x="47086" y="61630"/>
                </a:cubicBezTo>
                <a:cubicBezTo>
                  <a:pt x="35797" y="103610"/>
                  <a:pt x="16042" y="218616"/>
                  <a:pt x="11103" y="256363"/>
                </a:cubicBezTo>
                <a:cubicBezTo>
                  <a:pt x="6164" y="294110"/>
                  <a:pt x="19217" y="303988"/>
                  <a:pt x="17453" y="288113"/>
                </a:cubicBezTo>
                <a:cubicBezTo>
                  <a:pt x="15689" y="272238"/>
                  <a:pt x="-3361" y="209443"/>
                  <a:pt x="519" y="161113"/>
                </a:cubicBezTo>
                <a:cubicBezTo>
                  <a:pt x="4399" y="112783"/>
                  <a:pt x="71075" y="21060"/>
                  <a:pt x="78836" y="44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D79DDC57-0F22-43CB-AAAE-4BBC8501B1F6}"/>
              </a:ext>
            </a:extLst>
          </p:cNvPr>
          <p:cNvSpPr/>
          <p:nvPr/>
        </p:nvSpPr>
        <p:spPr>
          <a:xfrm>
            <a:off x="7318837" y="7193492"/>
            <a:ext cx="1266954" cy="1222401"/>
          </a:xfrm>
          <a:custGeom>
            <a:avLst/>
            <a:gdLst>
              <a:gd name="connsiteX0" fmla="*/ 21762 w 1266954"/>
              <a:gd name="connsiteY0" fmla="*/ 3175 h 1222401"/>
              <a:gd name="connsiteX1" fmla="*/ 182629 w 1266954"/>
              <a:gd name="connsiteY1" fmla="*/ 28575 h 1222401"/>
              <a:gd name="connsiteX2" fmla="*/ 665229 w 1266954"/>
              <a:gd name="connsiteY2" fmla="*/ 155575 h 1222401"/>
              <a:gd name="connsiteX3" fmla="*/ 1097029 w 1266954"/>
              <a:gd name="connsiteY3" fmla="*/ 511175 h 1222401"/>
              <a:gd name="connsiteX4" fmla="*/ 1266362 w 1266954"/>
              <a:gd name="connsiteY4" fmla="*/ 1222375 h 1222401"/>
              <a:gd name="connsiteX5" fmla="*/ 1130896 w 1266954"/>
              <a:gd name="connsiteY5" fmla="*/ 536575 h 1222401"/>
              <a:gd name="connsiteX6" fmla="*/ 622896 w 1266954"/>
              <a:gd name="connsiteY6" fmla="*/ 79375 h 1222401"/>
              <a:gd name="connsiteX7" fmla="*/ 21762 w 1266954"/>
              <a:gd name="connsiteY7" fmla="*/ 3175 h 122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954" h="1222401">
                <a:moveTo>
                  <a:pt x="21762" y="3175"/>
                </a:moveTo>
                <a:cubicBezTo>
                  <a:pt x="-51616" y="-5292"/>
                  <a:pt x="75385" y="3175"/>
                  <a:pt x="182629" y="28575"/>
                </a:cubicBezTo>
                <a:cubicBezTo>
                  <a:pt x="289873" y="53975"/>
                  <a:pt x="512829" y="75142"/>
                  <a:pt x="665229" y="155575"/>
                </a:cubicBezTo>
                <a:cubicBezTo>
                  <a:pt x="817629" y="236008"/>
                  <a:pt x="996840" y="333375"/>
                  <a:pt x="1097029" y="511175"/>
                </a:cubicBezTo>
                <a:cubicBezTo>
                  <a:pt x="1197218" y="688975"/>
                  <a:pt x="1260718" y="1218142"/>
                  <a:pt x="1266362" y="1222375"/>
                </a:cubicBezTo>
                <a:cubicBezTo>
                  <a:pt x="1272006" y="1226608"/>
                  <a:pt x="1238140" y="727075"/>
                  <a:pt x="1130896" y="536575"/>
                </a:cubicBezTo>
                <a:cubicBezTo>
                  <a:pt x="1023652" y="346075"/>
                  <a:pt x="813396" y="168275"/>
                  <a:pt x="622896" y="79375"/>
                </a:cubicBezTo>
                <a:cubicBezTo>
                  <a:pt x="432396" y="-9525"/>
                  <a:pt x="95140" y="11642"/>
                  <a:pt x="21762" y="31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EE65CB0F-B02F-4BA8-8215-13EE696E729D}"/>
              </a:ext>
            </a:extLst>
          </p:cNvPr>
          <p:cNvSpPr/>
          <p:nvPr/>
        </p:nvSpPr>
        <p:spPr>
          <a:xfrm>
            <a:off x="8398809" y="8400344"/>
            <a:ext cx="216535" cy="3682931"/>
          </a:xfrm>
          <a:custGeom>
            <a:avLst/>
            <a:gdLst>
              <a:gd name="connsiteX0" fmla="*/ 203325 w 216535"/>
              <a:gd name="connsiteY0" fmla="*/ 15523 h 3682931"/>
              <a:gd name="connsiteX1" fmla="*/ 203325 w 216535"/>
              <a:gd name="connsiteY1" fmla="*/ 667456 h 3682931"/>
              <a:gd name="connsiteX2" fmla="*/ 144058 w 216535"/>
              <a:gd name="connsiteY2" fmla="*/ 1573389 h 3682931"/>
              <a:gd name="connsiteX3" fmla="*/ 127125 w 216535"/>
              <a:gd name="connsiteY3" fmla="*/ 2326923 h 3682931"/>
              <a:gd name="connsiteX4" fmla="*/ 127125 w 216535"/>
              <a:gd name="connsiteY4" fmla="*/ 2970389 h 3682931"/>
              <a:gd name="connsiteX5" fmla="*/ 135592 w 216535"/>
              <a:gd name="connsiteY5" fmla="*/ 3317523 h 3682931"/>
              <a:gd name="connsiteX6" fmla="*/ 125 w 216535"/>
              <a:gd name="connsiteY6" fmla="*/ 3681589 h 3682931"/>
              <a:gd name="connsiteX7" fmla="*/ 110192 w 216535"/>
              <a:gd name="connsiteY7" fmla="*/ 3182056 h 3682931"/>
              <a:gd name="connsiteX8" fmla="*/ 59392 w 216535"/>
              <a:gd name="connsiteY8" fmla="*/ 1327856 h 3682931"/>
              <a:gd name="connsiteX9" fmla="*/ 203325 w 216535"/>
              <a:gd name="connsiteY9" fmla="*/ 15523 h 368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535" h="3682931">
                <a:moveTo>
                  <a:pt x="203325" y="15523"/>
                </a:moveTo>
                <a:cubicBezTo>
                  <a:pt x="227314" y="-94544"/>
                  <a:pt x="213203" y="407812"/>
                  <a:pt x="203325" y="667456"/>
                </a:cubicBezTo>
                <a:cubicBezTo>
                  <a:pt x="193447" y="927100"/>
                  <a:pt x="156758" y="1296811"/>
                  <a:pt x="144058" y="1573389"/>
                </a:cubicBezTo>
                <a:cubicBezTo>
                  <a:pt x="131358" y="1849967"/>
                  <a:pt x="129947" y="2094090"/>
                  <a:pt x="127125" y="2326923"/>
                </a:cubicBezTo>
                <a:cubicBezTo>
                  <a:pt x="124303" y="2559756"/>
                  <a:pt x="125714" y="2805289"/>
                  <a:pt x="127125" y="2970389"/>
                </a:cubicBezTo>
                <a:cubicBezTo>
                  <a:pt x="128536" y="3135489"/>
                  <a:pt x="156759" y="3198990"/>
                  <a:pt x="135592" y="3317523"/>
                </a:cubicBezTo>
                <a:cubicBezTo>
                  <a:pt x="114425" y="3436056"/>
                  <a:pt x="4358" y="3704167"/>
                  <a:pt x="125" y="3681589"/>
                </a:cubicBezTo>
                <a:cubicBezTo>
                  <a:pt x="-4108" y="3659011"/>
                  <a:pt x="100314" y="3574345"/>
                  <a:pt x="110192" y="3182056"/>
                </a:cubicBezTo>
                <a:cubicBezTo>
                  <a:pt x="120070" y="2789767"/>
                  <a:pt x="45281" y="1858434"/>
                  <a:pt x="59392" y="1327856"/>
                </a:cubicBezTo>
                <a:cubicBezTo>
                  <a:pt x="73503" y="797278"/>
                  <a:pt x="179336" y="125590"/>
                  <a:pt x="203325" y="1552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F4453D98-8EF5-47F8-A376-10B2A58F4B54}"/>
              </a:ext>
            </a:extLst>
          </p:cNvPr>
          <p:cNvSpPr/>
          <p:nvPr/>
        </p:nvSpPr>
        <p:spPr>
          <a:xfrm>
            <a:off x="6579796" y="9316009"/>
            <a:ext cx="1649993" cy="2320445"/>
          </a:xfrm>
          <a:custGeom>
            <a:avLst/>
            <a:gdLst>
              <a:gd name="connsiteX0" fmla="*/ 24204 w 1649993"/>
              <a:gd name="connsiteY0" fmla="*/ 65058 h 2320445"/>
              <a:gd name="connsiteX1" fmla="*/ 396737 w 1649993"/>
              <a:gd name="connsiteY1" fmla="*/ 767791 h 2320445"/>
              <a:gd name="connsiteX2" fmla="*/ 930137 w 1649993"/>
              <a:gd name="connsiteY2" fmla="*/ 1343524 h 2320445"/>
              <a:gd name="connsiteX3" fmla="*/ 1421204 w 1649993"/>
              <a:gd name="connsiteY3" fmla="*/ 1741458 h 2320445"/>
              <a:gd name="connsiteX4" fmla="*/ 1548204 w 1649993"/>
              <a:gd name="connsiteY4" fmla="*/ 1995458 h 2320445"/>
              <a:gd name="connsiteX5" fmla="*/ 1649804 w 1649993"/>
              <a:gd name="connsiteY5" fmla="*/ 2317191 h 2320445"/>
              <a:gd name="connsiteX6" fmla="*/ 1522804 w 1649993"/>
              <a:gd name="connsiteY6" fmla="*/ 1783791 h 2320445"/>
              <a:gd name="connsiteX7" fmla="*/ 997871 w 1649993"/>
              <a:gd name="connsiteY7" fmla="*/ 1284258 h 2320445"/>
              <a:gd name="connsiteX8" fmla="*/ 379804 w 1649993"/>
              <a:gd name="connsiteY8" fmla="*/ 573058 h 2320445"/>
              <a:gd name="connsiteX9" fmla="*/ 75004 w 1649993"/>
              <a:gd name="connsiteY9" fmla="*/ 90458 h 2320445"/>
              <a:gd name="connsiteX10" fmla="*/ 24204 w 1649993"/>
              <a:gd name="connsiteY10" fmla="*/ 65058 h 23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9993" h="2320445">
                <a:moveTo>
                  <a:pt x="24204" y="65058"/>
                </a:moveTo>
                <a:cubicBezTo>
                  <a:pt x="77826" y="177947"/>
                  <a:pt x="245748" y="554713"/>
                  <a:pt x="396737" y="767791"/>
                </a:cubicBezTo>
                <a:cubicBezTo>
                  <a:pt x="547726" y="980869"/>
                  <a:pt x="759393" y="1181246"/>
                  <a:pt x="930137" y="1343524"/>
                </a:cubicBezTo>
                <a:cubicBezTo>
                  <a:pt x="1100881" y="1505802"/>
                  <a:pt x="1318193" y="1632802"/>
                  <a:pt x="1421204" y="1741458"/>
                </a:cubicBezTo>
                <a:cubicBezTo>
                  <a:pt x="1524215" y="1850114"/>
                  <a:pt x="1510104" y="1899502"/>
                  <a:pt x="1548204" y="1995458"/>
                </a:cubicBezTo>
                <a:cubicBezTo>
                  <a:pt x="1586304" y="2091414"/>
                  <a:pt x="1654037" y="2352469"/>
                  <a:pt x="1649804" y="2317191"/>
                </a:cubicBezTo>
                <a:cubicBezTo>
                  <a:pt x="1645571" y="2281913"/>
                  <a:pt x="1631459" y="1955946"/>
                  <a:pt x="1522804" y="1783791"/>
                </a:cubicBezTo>
                <a:cubicBezTo>
                  <a:pt x="1414149" y="1611636"/>
                  <a:pt x="1188371" y="1486047"/>
                  <a:pt x="997871" y="1284258"/>
                </a:cubicBezTo>
                <a:cubicBezTo>
                  <a:pt x="807371" y="1082469"/>
                  <a:pt x="533615" y="772025"/>
                  <a:pt x="379804" y="573058"/>
                </a:cubicBezTo>
                <a:cubicBezTo>
                  <a:pt x="225993" y="374091"/>
                  <a:pt x="135682" y="177947"/>
                  <a:pt x="75004" y="90458"/>
                </a:cubicBezTo>
                <a:cubicBezTo>
                  <a:pt x="14326" y="2969"/>
                  <a:pt x="-29418" y="-47831"/>
                  <a:pt x="24204" y="6505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30EC3332-3673-4987-BEFF-E913E8B25DE6}"/>
              </a:ext>
            </a:extLst>
          </p:cNvPr>
          <p:cNvSpPr/>
          <p:nvPr/>
        </p:nvSpPr>
        <p:spPr>
          <a:xfrm>
            <a:off x="8113757" y="11162423"/>
            <a:ext cx="222736" cy="304340"/>
          </a:xfrm>
          <a:custGeom>
            <a:avLst/>
            <a:gdLst>
              <a:gd name="connsiteX0" fmla="*/ 4718 w 222736"/>
              <a:gd name="connsiteY0" fmla="*/ 4052 h 304340"/>
              <a:gd name="connsiteX1" fmla="*/ 45993 w 222736"/>
              <a:gd name="connsiteY1" fmla="*/ 54852 h 304340"/>
              <a:gd name="connsiteX2" fmla="*/ 198393 w 222736"/>
              <a:gd name="connsiteY2" fmla="*/ 242177 h 304340"/>
              <a:gd name="connsiteX3" fmla="*/ 220618 w 222736"/>
              <a:gd name="connsiteY3" fmla="*/ 302502 h 304340"/>
              <a:gd name="connsiteX4" fmla="*/ 179343 w 222736"/>
              <a:gd name="connsiteY4" fmla="*/ 185027 h 304340"/>
              <a:gd name="connsiteX5" fmla="*/ 4718 w 222736"/>
              <a:gd name="connsiteY5" fmla="*/ 4052 h 30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736" h="304340">
                <a:moveTo>
                  <a:pt x="4718" y="4052"/>
                </a:moveTo>
                <a:cubicBezTo>
                  <a:pt x="-17507" y="-17644"/>
                  <a:pt x="45993" y="54852"/>
                  <a:pt x="45993" y="54852"/>
                </a:cubicBezTo>
                <a:cubicBezTo>
                  <a:pt x="78272" y="94539"/>
                  <a:pt x="169289" y="200902"/>
                  <a:pt x="198393" y="242177"/>
                </a:cubicBezTo>
                <a:cubicBezTo>
                  <a:pt x="227497" y="283452"/>
                  <a:pt x="223793" y="312027"/>
                  <a:pt x="220618" y="302502"/>
                </a:cubicBezTo>
                <a:cubicBezTo>
                  <a:pt x="217443" y="292977"/>
                  <a:pt x="213739" y="230535"/>
                  <a:pt x="179343" y="185027"/>
                </a:cubicBezTo>
                <a:cubicBezTo>
                  <a:pt x="144947" y="139519"/>
                  <a:pt x="26943" y="25748"/>
                  <a:pt x="4718" y="405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ACDC9960-58F0-4645-8077-849294E62FCC}"/>
              </a:ext>
            </a:extLst>
          </p:cNvPr>
          <p:cNvSpPr/>
          <p:nvPr/>
        </p:nvSpPr>
        <p:spPr>
          <a:xfrm>
            <a:off x="5539871" y="9495147"/>
            <a:ext cx="2780009" cy="2634003"/>
          </a:xfrm>
          <a:custGeom>
            <a:avLst/>
            <a:gdLst>
              <a:gd name="connsiteX0" fmla="*/ 86229 w 2780009"/>
              <a:gd name="connsiteY0" fmla="*/ 118753 h 2634003"/>
              <a:gd name="connsiteX1" fmla="*/ 73529 w 2780009"/>
              <a:gd name="connsiteY1" fmla="*/ 207653 h 2634003"/>
              <a:gd name="connsiteX2" fmla="*/ 746629 w 2780009"/>
              <a:gd name="connsiteY2" fmla="*/ 1541153 h 2634003"/>
              <a:gd name="connsiteX3" fmla="*/ 1673729 w 2780009"/>
              <a:gd name="connsiteY3" fmla="*/ 2366653 h 2634003"/>
              <a:gd name="connsiteX4" fmla="*/ 2778629 w 2780009"/>
              <a:gd name="connsiteY4" fmla="*/ 2633353 h 2634003"/>
              <a:gd name="connsiteX5" fmla="*/ 1889629 w 2780009"/>
              <a:gd name="connsiteY5" fmla="*/ 2430153 h 2634003"/>
              <a:gd name="connsiteX6" fmla="*/ 1292729 w 2780009"/>
              <a:gd name="connsiteY6" fmla="*/ 2074553 h 2634003"/>
              <a:gd name="connsiteX7" fmla="*/ 683129 w 2780009"/>
              <a:gd name="connsiteY7" fmla="*/ 1337953 h 2634003"/>
              <a:gd name="connsiteX8" fmla="*/ 86229 w 2780009"/>
              <a:gd name="connsiteY8" fmla="*/ 118753 h 263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009" h="2634003">
                <a:moveTo>
                  <a:pt x="86229" y="118753"/>
                </a:moveTo>
                <a:cubicBezTo>
                  <a:pt x="-15371" y="-69630"/>
                  <a:pt x="-36538" y="-29414"/>
                  <a:pt x="73529" y="207653"/>
                </a:cubicBezTo>
                <a:cubicBezTo>
                  <a:pt x="183596" y="444720"/>
                  <a:pt x="479929" y="1181320"/>
                  <a:pt x="746629" y="1541153"/>
                </a:cubicBezTo>
                <a:cubicBezTo>
                  <a:pt x="1013329" y="1900986"/>
                  <a:pt x="1335062" y="2184620"/>
                  <a:pt x="1673729" y="2366653"/>
                </a:cubicBezTo>
                <a:cubicBezTo>
                  <a:pt x="2012396" y="2548686"/>
                  <a:pt x="2742646" y="2622770"/>
                  <a:pt x="2778629" y="2633353"/>
                </a:cubicBezTo>
                <a:cubicBezTo>
                  <a:pt x="2814612" y="2643936"/>
                  <a:pt x="2137279" y="2523286"/>
                  <a:pt x="1889629" y="2430153"/>
                </a:cubicBezTo>
                <a:cubicBezTo>
                  <a:pt x="1641979" y="2337020"/>
                  <a:pt x="1493812" y="2256586"/>
                  <a:pt x="1292729" y="2074553"/>
                </a:cubicBezTo>
                <a:cubicBezTo>
                  <a:pt x="1091646" y="1892520"/>
                  <a:pt x="882096" y="1666036"/>
                  <a:pt x="683129" y="1337953"/>
                </a:cubicBezTo>
                <a:cubicBezTo>
                  <a:pt x="484162" y="1009870"/>
                  <a:pt x="187829" y="307136"/>
                  <a:pt x="86229" y="11875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9" name="グループ化 338">
            <a:extLst>
              <a:ext uri="{FF2B5EF4-FFF2-40B4-BE49-F238E27FC236}">
                <a16:creationId xmlns:a16="http://schemas.microsoft.com/office/drawing/2014/main" id="{8D9D1F5F-32B0-41F9-B461-0AAFA3304A23}"/>
              </a:ext>
            </a:extLst>
          </p:cNvPr>
          <p:cNvGrpSpPr/>
          <p:nvPr/>
        </p:nvGrpSpPr>
        <p:grpSpPr>
          <a:xfrm>
            <a:off x="845873" y="3261284"/>
            <a:ext cx="3993022" cy="9012480"/>
            <a:chOff x="845873" y="3261284"/>
            <a:chExt cx="3993022" cy="9012480"/>
          </a:xfrm>
        </p:grpSpPr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4675A799-AB5A-45FE-9EFF-68A24354C6B0}"/>
                </a:ext>
              </a:extLst>
            </p:cNvPr>
            <p:cNvSpPr/>
            <p:nvPr/>
          </p:nvSpPr>
          <p:spPr>
            <a:xfrm flipH="1">
              <a:off x="3013313" y="3586258"/>
              <a:ext cx="438831" cy="2146824"/>
            </a:xfrm>
            <a:custGeom>
              <a:avLst/>
              <a:gdLst>
                <a:gd name="connsiteX0" fmla="*/ 437696 w 438831"/>
                <a:gd name="connsiteY0" fmla="*/ 7842 h 2146824"/>
                <a:gd name="connsiteX1" fmla="*/ 416529 w 438831"/>
                <a:gd name="connsiteY1" fmla="*/ 401542 h 2146824"/>
                <a:gd name="connsiteX2" fmla="*/ 420763 w 438831"/>
                <a:gd name="connsiteY2" fmla="*/ 1112742 h 2146824"/>
                <a:gd name="connsiteX3" fmla="*/ 412296 w 438831"/>
                <a:gd name="connsiteY3" fmla="*/ 1142375 h 2146824"/>
                <a:gd name="connsiteX4" fmla="*/ 403829 w 438831"/>
                <a:gd name="connsiteY4" fmla="*/ 1688475 h 2146824"/>
                <a:gd name="connsiteX5" fmla="*/ 391129 w 438831"/>
                <a:gd name="connsiteY5" fmla="*/ 1929775 h 2146824"/>
                <a:gd name="connsiteX6" fmla="*/ 302229 w 438831"/>
                <a:gd name="connsiteY6" fmla="*/ 2035609 h 2146824"/>
                <a:gd name="connsiteX7" fmla="*/ 90563 w 438831"/>
                <a:gd name="connsiteY7" fmla="*/ 2116042 h 2146824"/>
                <a:gd name="connsiteX8" fmla="*/ 10129 w 438831"/>
                <a:gd name="connsiteY8" fmla="*/ 2141442 h 2146824"/>
                <a:gd name="connsiteX9" fmla="*/ 306463 w 438831"/>
                <a:gd name="connsiteY9" fmla="*/ 2018675 h 2146824"/>
                <a:gd name="connsiteX10" fmla="*/ 382663 w 438831"/>
                <a:gd name="connsiteY10" fmla="*/ 1878975 h 2146824"/>
                <a:gd name="connsiteX11" fmla="*/ 420763 w 438831"/>
                <a:gd name="connsiteY11" fmla="*/ 1116975 h 2146824"/>
                <a:gd name="connsiteX12" fmla="*/ 433463 w 438831"/>
                <a:gd name="connsiteY12" fmla="*/ 219509 h 2146824"/>
                <a:gd name="connsiteX13" fmla="*/ 437696 w 438831"/>
                <a:gd name="connsiteY13" fmla="*/ 7842 h 21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831" h="2146824">
                  <a:moveTo>
                    <a:pt x="437696" y="7842"/>
                  </a:moveTo>
                  <a:cubicBezTo>
                    <a:pt x="434874" y="38181"/>
                    <a:pt x="419351" y="217392"/>
                    <a:pt x="416529" y="401542"/>
                  </a:cubicBezTo>
                  <a:cubicBezTo>
                    <a:pt x="413707" y="585692"/>
                    <a:pt x="421468" y="989270"/>
                    <a:pt x="420763" y="1112742"/>
                  </a:cubicBezTo>
                  <a:cubicBezTo>
                    <a:pt x="420058" y="1236214"/>
                    <a:pt x="415118" y="1046420"/>
                    <a:pt x="412296" y="1142375"/>
                  </a:cubicBezTo>
                  <a:cubicBezTo>
                    <a:pt x="409474" y="1238330"/>
                    <a:pt x="407357" y="1557242"/>
                    <a:pt x="403829" y="1688475"/>
                  </a:cubicBezTo>
                  <a:cubicBezTo>
                    <a:pt x="400301" y="1819708"/>
                    <a:pt x="408062" y="1871919"/>
                    <a:pt x="391129" y="1929775"/>
                  </a:cubicBezTo>
                  <a:cubicBezTo>
                    <a:pt x="374196" y="1987631"/>
                    <a:pt x="352323" y="2004565"/>
                    <a:pt x="302229" y="2035609"/>
                  </a:cubicBezTo>
                  <a:cubicBezTo>
                    <a:pt x="252135" y="2066653"/>
                    <a:pt x="139246" y="2098403"/>
                    <a:pt x="90563" y="2116042"/>
                  </a:cubicBezTo>
                  <a:cubicBezTo>
                    <a:pt x="41880" y="2133681"/>
                    <a:pt x="-25854" y="2157670"/>
                    <a:pt x="10129" y="2141442"/>
                  </a:cubicBezTo>
                  <a:cubicBezTo>
                    <a:pt x="46112" y="2125214"/>
                    <a:pt x="244374" y="2062419"/>
                    <a:pt x="306463" y="2018675"/>
                  </a:cubicBezTo>
                  <a:cubicBezTo>
                    <a:pt x="368552" y="1974931"/>
                    <a:pt x="363613" y="2029258"/>
                    <a:pt x="382663" y="1878975"/>
                  </a:cubicBezTo>
                  <a:cubicBezTo>
                    <a:pt x="401713" y="1728692"/>
                    <a:pt x="412296" y="1393553"/>
                    <a:pt x="420763" y="1116975"/>
                  </a:cubicBezTo>
                  <a:cubicBezTo>
                    <a:pt x="429230" y="840397"/>
                    <a:pt x="429230" y="406481"/>
                    <a:pt x="433463" y="219509"/>
                  </a:cubicBezTo>
                  <a:cubicBezTo>
                    <a:pt x="437696" y="32537"/>
                    <a:pt x="440518" y="-22497"/>
                    <a:pt x="437696" y="784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98B0DB33-45FF-4053-A35C-89A4ECC0D531}"/>
                </a:ext>
              </a:extLst>
            </p:cNvPr>
            <p:cNvSpPr/>
            <p:nvPr/>
          </p:nvSpPr>
          <p:spPr>
            <a:xfrm flipH="1">
              <a:off x="3433528" y="5736167"/>
              <a:ext cx="148797" cy="728351"/>
            </a:xfrm>
            <a:custGeom>
              <a:avLst/>
              <a:gdLst>
                <a:gd name="connsiteX0" fmla="*/ 148777 w 148797"/>
                <a:gd name="connsiteY0" fmla="*/ 0 h 728351"/>
                <a:gd name="connsiteX1" fmla="*/ 42944 w 148797"/>
                <a:gd name="connsiteY1" fmla="*/ 105833 h 728351"/>
                <a:gd name="connsiteX2" fmla="*/ 9077 w 148797"/>
                <a:gd name="connsiteY2" fmla="*/ 364066 h 728351"/>
                <a:gd name="connsiteX3" fmla="*/ 610 w 148797"/>
                <a:gd name="connsiteY3" fmla="*/ 723900 h 728351"/>
                <a:gd name="connsiteX4" fmla="*/ 21777 w 148797"/>
                <a:gd name="connsiteY4" fmla="*/ 546100 h 728351"/>
                <a:gd name="connsiteX5" fmla="*/ 21777 w 148797"/>
                <a:gd name="connsiteY5" fmla="*/ 266700 h 728351"/>
                <a:gd name="connsiteX6" fmla="*/ 51410 w 148797"/>
                <a:gd name="connsiteY6" fmla="*/ 105833 h 728351"/>
                <a:gd name="connsiteX7" fmla="*/ 148777 w 148797"/>
                <a:gd name="connsiteY7" fmla="*/ 0 h 72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97" h="728351">
                  <a:moveTo>
                    <a:pt x="148777" y="0"/>
                  </a:moveTo>
                  <a:cubicBezTo>
                    <a:pt x="147366" y="0"/>
                    <a:pt x="66227" y="45155"/>
                    <a:pt x="42944" y="105833"/>
                  </a:cubicBezTo>
                  <a:cubicBezTo>
                    <a:pt x="19661" y="166511"/>
                    <a:pt x="16133" y="261055"/>
                    <a:pt x="9077" y="364066"/>
                  </a:cubicBezTo>
                  <a:cubicBezTo>
                    <a:pt x="2021" y="467077"/>
                    <a:pt x="-1507" y="693561"/>
                    <a:pt x="610" y="723900"/>
                  </a:cubicBezTo>
                  <a:cubicBezTo>
                    <a:pt x="2727" y="754239"/>
                    <a:pt x="18249" y="622300"/>
                    <a:pt x="21777" y="546100"/>
                  </a:cubicBezTo>
                  <a:cubicBezTo>
                    <a:pt x="25305" y="469900"/>
                    <a:pt x="16838" y="340078"/>
                    <a:pt x="21777" y="266700"/>
                  </a:cubicBezTo>
                  <a:cubicBezTo>
                    <a:pt x="26716" y="193322"/>
                    <a:pt x="23188" y="150283"/>
                    <a:pt x="51410" y="105833"/>
                  </a:cubicBezTo>
                  <a:cubicBezTo>
                    <a:pt x="79632" y="61383"/>
                    <a:pt x="150188" y="0"/>
                    <a:pt x="148777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3B3D92BD-E0F7-4752-8B31-6124F212332E}"/>
                </a:ext>
              </a:extLst>
            </p:cNvPr>
            <p:cNvSpPr/>
            <p:nvPr/>
          </p:nvSpPr>
          <p:spPr>
            <a:xfrm flipH="1">
              <a:off x="2274524" y="3571119"/>
              <a:ext cx="741511" cy="92835"/>
            </a:xfrm>
            <a:custGeom>
              <a:avLst/>
              <a:gdLst>
                <a:gd name="connsiteX0" fmla="*/ 0 w 741511"/>
                <a:gd name="connsiteY0" fmla="*/ 29331 h 92835"/>
                <a:gd name="connsiteX1" fmla="*/ 87312 w 741511"/>
                <a:gd name="connsiteY1" fmla="*/ 49969 h 92835"/>
                <a:gd name="connsiteX2" fmla="*/ 144462 w 741511"/>
                <a:gd name="connsiteY2" fmla="*/ 70606 h 92835"/>
                <a:gd name="connsiteX3" fmla="*/ 212725 w 741511"/>
                <a:gd name="connsiteY3" fmla="*/ 73781 h 92835"/>
                <a:gd name="connsiteX4" fmla="*/ 314325 w 741511"/>
                <a:gd name="connsiteY4" fmla="*/ 92831 h 92835"/>
                <a:gd name="connsiteX5" fmla="*/ 457200 w 741511"/>
                <a:gd name="connsiteY5" fmla="*/ 75369 h 92835"/>
                <a:gd name="connsiteX6" fmla="*/ 542925 w 741511"/>
                <a:gd name="connsiteY6" fmla="*/ 51556 h 92835"/>
                <a:gd name="connsiteX7" fmla="*/ 682625 w 741511"/>
                <a:gd name="connsiteY7" fmla="*/ 73781 h 92835"/>
                <a:gd name="connsiteX8" fmla="*/ 727075 w 741511"/>
                <a:gd name="connsiteY8" fmla="*/ 51556 h 92835"/>
                <a:gd name="connsiteX9" fmla="*/ 739775 w 741511"/>
                <a:gd name="connsiteY9" fmla="*/ 21394 h 92835"/>
                <a:gd name="connsiteX10" fmla="*/ 693737 w 741511"/>
                <a:gd name="connsiteY10" fmla="*/ 756 h 92835"/>
                <a:gd name="connsiteX11" fmla="*/ 701675 w 741511"/>
                <a:gd name="connsiteY11" fmla="*/ 48381 h 92835"/>
                <a:gd name="connsiteX12" fmla="*/ 365125 w 741511"/>
                <a:gd name="connsiteY12" fmla="*/ 72194 h 92835"/>
                <a:gd name="connsiteX13" fmla="*/ 142875 w 741511"/>
                <a:gd name="connsiteY13" fmla="*/ 61081 h 92835"/>
                <a:gd name="connsiteX14" fmla="*/ 76200 w 741511"/>
                <a:gd name="connsiteY14" fmla="*/ 37269 h 92835"/>
                <a:gd name="connsiteX15" fmla="*/ 0 w 741511"/>
                <a:gd name="connsiteY15" fmla="*/ 29331 h 9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1511" h="92835">
                  <a:moveTo>
                    <a:pt x="0" y="29331"/>
                  </a:moveTo>
                  <a:cubicBezTo>
                    <a:pt x="31617" y="36210"/>
                    <a:pt x="63235" y="43090"/>
                    <a:pt x="87312" y="49969"/>
                  </a:cubicBezTo>
                  <a:cubicBezTo>
                    <a:pt x="111389" y="56848"/>
                    <a:pt x="123560" y="66637"/>
                    <a:pt x="144462" y="70606"/>
                  </a:cubicBezTo>
                  <a:cubicBezTo>
                    <a:pt x="165364" y="74575"/>
                    <a:pt x="184415" y="70077"/>
                    <a:pt x="212725" y="73781"/>
                  </a:cubicBezTo>
                  <a:cubicBezTo>
                    <a:pt x="241035" y="77485"/>
                    <a:pt x="273579" y="92566"/>
                    <a:pt x="314325" y="92831"/>
                  </a:cubicBezTo>
                  <a:cubicBezTo>
                    <a:pt x="355071" y="93096"/>
                    <a:pt x="419100" y="82248"/>
                    <a:pt x="457200" y="75369"/>
                  </a:cubicBezTo>
                  <a:cubicBezTo>
                    <a:pt x="495300" y="68490"/>
                    <a:pt x="505354" y="51821"/>
                    <a:pt x="542925" y="51556"/>
                  </a:cubicBezTo>
                  <a:cubicBezTo>
                    <a:pt x="580496" y="51291"/>
                    <a:pt x="651933" y="73781"/>
                    <a:pt x="682625" y="73781"/>
                  </a:cubicBezTo>
                  <a:cubicBezTo>
                    <a:pt x="713317" y="73781"/>
                    <a:pt x="717550" y="60287"/>
                    <a:pt x="727075" y="51556"/>
                  </a:cubicBezTo>
                  <a:cubicBezTo>
                    <a:pt x="736600" y="42825"/>
                    <a:pt x="745331" y="29861"/>
                    <a:pt x="739775" y="21394"/>
                  </a:cubicBezTo>
                  <a:cubicBezTo>
                    <a:pt x="734219" y="12927"/>
                    <a:pt x="700087" y="-3742"/>
                    <a:pt x="693737" y="756"/>
                  </a:cubicBezTo>
                  <a:cubicBezTo>
                    <a:pt x="687387" y="5254"/>
                    <a:pt x="756444" y="36475"/>
                    <a:pt x="701675" y="48381"/>
                  </a:cubicBezTo>
                  <a:cubicBezTo>
                    <a:pt x="646906" y="60287"/>
                    <a:pt x="458258" y="70077"/>
                    <a:pt x="365125" y="72194"/>
                  </a:cubicBezTo>
                  <a:cubicBezTo>
                    <a:pt x="271992" y="74311"/>
                    <a:pt x="191029" y="66902"/>
                    <a:pt x="142875" y="61081"/>
                  </a:cubicBezTo>
                  <a:cubicBezTo>
                    <a:pt x="94721" y="55260"/>
                    <a:pt x="76200" y="37269"/>
                    <a:pt x="76200" y="37269"/>
                  </a:cubicBezTo>
                  <a:lnTo>
                    <a:pt x="0" y="29331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3BEFF95B-D21E-4FB9-AD31-4CE5D9DCB5A3}"/>
                </a:ext>
              </a:extLst>
            </p:cNvPr>
            <p:cNvSpPr/>
            <p:nvPr/>
          </p:nvSpPr>
          <p:spPr>
            <a:xfrm flipH="1">
              <a:off x="2744573" y="3487325"/>
              <a:ext cx="285618" cy="122651"/>
            </a:xfrm>
            <a:custGeom>
              <a:avLst/>
              <a:gdLst>
                <a:gd name="connsiteX0" fmla="*/ 285618 w 285618"/>
                <a:gd name="connsiteY0" fmla="*/ 3588 h 122651"/>
                <a:gd name="connsiteX1" fmla="*/ 158618 w 285618"/>
                <a:gd name="connsiteY1" fmla="*/ 2000 h 122651"/>
                <a:gd name="connsiteX2" fmla="*/ 164968 w 285618"/>
                <a:gd name="connsiteY2" fmla="*/ 35338 h 122651"/>
                <a:gd name="connsiteX3" fmla="*/ 169731 w 285618"/>
                <a:gd name="connsiteY3" fmla="*/ 36925 h 122651"/>
                <a:gd name="connsiteX4" fmla="*/ 69718 w 285618"/>
                <a:gd name="connsiteY4" fmla="*/ 30575 h 122651"/>
                <a:gd name="connsiteX5" fmla="*/ 37968 w 285618"/>
                <a:gd name="connsiteY5" fmla="*/ 68675 h 122651"/>
                <a:gd name="connsiteX6" fmla="*/ 71306 w 285618"/>
                <a:gd name="connsiteY6" fmla="*/ 94075 h 122651"/>
                <a:gd name="connsiteX7" fmla="*/ 9393 w 285618"/>
                <a:gd name="connsiteY7" fmla="*/ 71850 h 122651"/>
                <a:gd name="connsiteX8" fmla="*/ 14156 w 285618"/>
                <a:gd name="connsiteY8" fmla="*/ 122650 h 122651"/>
                <a:gd name="connsiteX9" fmla="*/ 1456 w 285618"/>
                <a:gd name="connsiteY9" fmla="*/ 70263 h 122651"/>
                <a:gd name="connsiteX10" fmla="*/ 53843 w 285618"/>
                <a:gd name="connsiteY10" fmla="*/ 71850 h 122651"/>
                <a:gd name="connsiteX11" fmla="*/ 47493 w 285618"/>
                <a:gd name="connsiteY11" fmla="*/ 38513 h 122651"/>
                <a:gd name="connsiteX12" fmla="*/ 161793 w 285618"/>
                <a:gd name="connsiteY12" fmla="*/ 27400 h 122651"/>
                <a:gd name="connsiteX13" fmla="*/ 157031 w 285618"/>
                <a:gd name="connsiteY13" fmla="*/ 2000 h 122651"/>
                <a:gd name="connsiteX14" fmla="*/ 285618 w 285618"/>
                <a:gd name="connsiteY14" fmla="*/ 3588 h 1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618" h="122651">
                  <a:moveTo>
                    <a:pt x="285618" y="3588"/>
                  </a:moveTo>
                  <a:cubicBezTo>
                    <a:pt x="285882" y="3588"/>
                    <a:pt x="178726" y="-3292"/>
                    <a:pt x="158618" y="2000"/>
                  </a:cubicBezTo>
                  <a:cubicBezTo>
                    <a:pt x="138510" y="7292"/>
                    <a:pt x="163116" y="29517"/>
                    <a:pt x="164968" y="35338"/>
                  </a:cubicBezTo>
                  <a:cubicBezTo>
                    <a:pt x="166820" y="41159"/>
                    <a:pt x="185606" y="37719"/>
                    <a:pt x="169731" y="36925"/>
                  </a:cubicBezTo>
                  <a:cubicBezTo>
                    <a:pt x="153856" y="36131"/>
                    <a:pt x="91678" y="25283"/>
                    <a:pt x="69718" y="30575"/>
                  </a:cubicBezTo>
                  <a:cubicBezTo>
                    <a:pt x="47758" y="35867"/>
                    <a:pt x="37703" y="58092"/>
                    <a:pt x="37968" y="68675"/>
                  </a:cubicBezTo>
                  <a:cubicBezTo>
                    <a:pt x="38233" y="79258"/>
                    <a:pt x="76068" y="93546"/>
                    <a:pt x="71306" y="94075"/>
                  </a:cubicBezTo>
                  <a:cubicBezTo>
                    <a:pt x="66543" y="94604"/>
                    <a:pt x="18918" y="67087"/>
                    <a:pt x="9393" y="71850"/>
                  </a:cubicBezTo>
                  <a:cubicBezTo>
                    <a:pt x="-132" y="76613"/>
                    <a:pt x="15479" y="122914"/>
                    <a:pt x="14156" y="122650"/>
                  </a:cubicBezTo>
                  <a:cubicBezTo>
                    <a:pt x="12833" y="122386"/>
                    <a:pt x="-5159" y="78730"/>
                    <a:pt x="1456" y="70263"/>
                  </a:cubicBezTo>
                  <a:cubicBezTo>
                    <a:pt x="8071" y="61796"/>
                    <a:pt x="46170" y="77142"/>
                    <a:pt x="53843" y="71850"/>
                  </a:cubicBezTo>
                  <a:cubicBezTo>
                    <a:pt x="61516" y="66558"/>
                    <a:pt x="29501" y="45921"/>
                    <a:pt x="47493" y="38513"/>
                  </a:cubicBezTo>
                  <a:cubicBezTo>
                    <a:pt x="65485" y="31105"/>
                    <a:pt x="143537" y="33485"/>
                    <a:pt x="161793" y="27400"/>
                  </a:cubicBezTo>
                  <a:cubicBezTo>
                    <a:pt x="180049" y="21315"/>
                    <a:pt x="137981" y="7292"/>
                    <a:pt x="157031" y="2000"/>
                  </a:cubicBezTo>
                  <a:cubicBezTo>
                    <a:pt x="176081" y="-3292"/>
                    <a:pt x="285354" y="3588"/>
                    <a:pt x="285618" y="358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C3F1B364-F0B3-49E8-B16E-CC4C2B4E0C8B}"/>
                </a:ext>
              </a:extLst>
            </p:cNvPr>
            <p:cNvSpPr/>
            <p:nvPr/>
          </p:nvSpPr>
          <p:spPr>
            <a:xfrm flipH="1">
              <a:off x="2720064" y="3315855"/>
              <a:ext cx="161157" cy="182642"/>
            </a:xfrm>
            <a:custGeom>
              <a:avLst/>
              <a:gdLst>
                <a:gd name="connsiteX0" fmla="*/ 147761 w 161157"/>
                <a:gd name="connsiteY0" fmla="*/ 3608 h 182642"/>
                <a:gd name="connsiteX1" fmla="*/ 150936 w 161157"/>
                <a:gd name="connsiteY1" fmla="*/ 170295 h 182642"/>
                <a:gd name="connsiteX2" fmla="*/ 123 w 161157"/>
                <a:gd name="connsiteY2" fmla="*/ 170295 h 182642"/>
                <a:gd name="connsiteX3" fmla="*/ 125536 w 161157"/>
                <a:gd name="connsiteY3" fmla="*/ 170295 h 182642"/>
                <a:gd name="connsiteX4" fmla="*/ 144586 w 161157"/>
                <a:gd name="connsiteY4" fmla="*/ 154420 h 182642"/>
                <a:gd name="connsiteX5" fmla="*/ 149348 w 161157"/>
                <a:gd name="connsiteY5" fmla="*/ 62345 h 182642"/>
                <a:gd name="connsiteX6" fmla="*/ 147761 w 161157"/>
                <a:gd name="connsiteY6" fmla="*/ 3608 h 1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57" h="182642">
                  <a:moveTo>
                    <a:pt x="147761" y="3608"/>
                  </a:moveTo>
                  <a:cubicBezTo>
                    <a:pt x="148026" y="21600"/>
                    <a:pt x="175542" y="142514"/>
                    <a:pt x="150936" y="170295"/>
                  </a:cubicBezTo>
                  <a:cubicBezTo>
                    <a:pt x="126330" y="198076"/>
                    <a:pt x="123" y="170295"/>
                    <a:pt x="123" y="170295"/>
                  </a:cubicBezTo>
                  <a:cubicBezTo>
                    <a:pt x="-4110" y="170295"/>
                    <a:pt x="101459" y="172941"/>
                    <a:pt x="125536" y="170295"/>
                  </a:cubicBezTo>
                  <a:cubicBezTo>
                    <a:pt x="149613" y="167649"/>
                    <a:pt x="140617" y="172412"/>
                    <a:pt x="144586" y="154420"/>
                  </a:cubicBezTo>
                  <a:cubicBezTo>
                    <a:pt x="148555" y="136428"/>
                    <a:pt x="149084" y="85099"/>
                    <a:pt x="149348" y="62345"/>
                  </a:cubicBezTo>
                  <a:cubicBezTo>
                    <a:pt x="149612" y="39591"/>
                    <a:pt x="147496" y="-14384"/>
                    <a:pt x="147761" y="360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1D81402E-2D97-44BD-A1C7-C38CE0515BA6}"/>
                </a:ext>
              </a:extLst>
            </p:cNvPr>
            <p:cNvSpPr/>
            <p:nvPr/>
          </p:nvSpPr>
          <p:spPr>
            <a:xfrm flipH="1">
              <a:off x="2364042" y="3261284"/>
              <a:ext cx="361503" cy="136122"/>
            </a:xfrm>
            <a:custGeom>
              <a:avLst/>
              <a:gdLst>
                <a:gd name="connsiteX0" fmla="*/ 22 w 361503"/>
                <a:gd name="connsiteY0" fmla="*/ 59766 h 136122"/>
                <a:gd name="connsiteX1" fmla="*/ 66697 w 361503"/>
                <a:gd name="connsiteY1" fmla="*/ 55004 h 136122"/>
                <a:gd name="connsiteX2" fmla="*/ 57172 w 361503"/>
                <a:gd name="connsiteY2" fmla="*/ 29604 h 136122"/>
                <a:gd name="connsiteX3" fmla="*/ 115910 w 361503"/>
                <a:gd name="connsiteY3" fmla="*/ 18491 h 136122"/>
                <a:gd name="connsiteX4" fmla="*/ 222272 w 361503"/>
                <a:gd name="connsiteY4" fmla="*/ 26429 h 136122"/>
                <a:gd name="connsiteX5" fmla="*/ 339747 w 361503"/>
                <a:gd name="connsiteY5" fmla="*/ 31191 h 136122"/>
                <a:gd name="connsiteX6" fmla="*/ 292122 w 361503"/>
                <a:gd name="connsiteY6" fmla="*/ 56591 h 136122"/>
                <a:gd name="connsiteX7" fmla="*/ 357210 w 361503"/>
                <a:gd name="connsiteY7" fmla="*/ 86754 h 136122"/>
                <a:gd name="connsiteX8" fmla="*/ 339747 w 361503"/>
                <a:gd name="connsiteY8" fmla="*/ 118504 h 136122"/>
                <a:gd name="connsiteX9" fmla="*/ 214335 w 361503"/>
                <a:gd name="connsiteY9" fmla="*/ 135966 h 136122"/>
                <a:gd name="connsiteX10" fmla="*/ 107972 w 361503"/>
                <a:gd name="connsiteY10" fmla="*/ 108979 h 136122"/>
                <a:gd name="connsiteX11" fmla="*/ 73047 w 361503"/>
                <a:gd name="connsiteY11" fmla="*/ 88341 h 136122"/>
                <a:gd name="connsiteX12" fmla="*/ 271485 w 361503"/>
                <a:gd name="connsiteY12" fmla="*/ 134379 h 136122"/>
                <a:gd name="connsiteX13" fmla="*/ 352447 w 361503"/>
                <a:gd name="connsiteY13" fmla="*/ 99454 h 136122"/>
                <a:gd name="connsiteX14" fmla="*/ 312760 w 361503"/>
                <a:gd name="connsiteY14" fmla="*/ 77229 h 136122"/>
                <a:gd name="connsiteX15" fmla="*/ 323872 w 361503"/>
                <a:gd name="connsiteY15" fmla="*/ 28016 h 136122"/>
                <a:gd name="connsiteX16" fmla="*/ 150835 w 361503"/>
                <a:gd name="connsiteY16" fmla="*/ 8966 h 136122"/>
                <a:gd name="connsiteX17" fmla="*/ 74635 w 361503"/>
                <a:gd name="connsiteY17" fmla="*/ 1029 h 136122"/>
                <a:gd name="connsiteX18" fmla="*/ 22 w 361503"/>
                <a:gd name="connsiteY18" fmla="*/ 59766 h 13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1503" h="136122">
                  <a:moveTo>
                    <a:pt x="22" y="59766"/>
                  </a:moveTo>
                  <a:cubicBezTo>
                    <a:pt x="-1301" y="68762"/>
                    <a:pt x="57172" y="60031"/>
                    <a:pt x="66697" y="55004"/>
                  </a:cubicBezTo>
                  <a:cubicBezTo>
                    <a:pt x="76222" y="49977"/>
                    <a:pt x="48970" y="35689"/>
                    <a:pt x="57172" y="29604"/>
                  </a:cubicBezTo>
                  <a:cubicBezTo>
                    <a:pt x="65374" y="23518"/>
                    <a:pt x="88393" y="19020"/>
                    <a:pt x="115910" y="18491"/>
                  </a:cubicBezTo>
                  <a:cubicBezTo>
                    <a:pt x="143427" y="17962"/>
                    <a:pt x="184966" y="24312"/>
                    <a:pt x="222272" y="26429"/>
                  </a:cubicBezTo>
                  <a:cubicBezTo>
                    <a:pt x="259578" y="28546"/>
                    <a:pt x="328105" y="26164"/>
                    <a:pt x="339747" y="31191"/>
                  </a:cubicBezTo>
                  <a:cubicBezTo>
                    <a:pt x="351389" y="36218"/>
                    <a:pt x="289212" y="47331"/>
                    <a:pt x="292122" y="56591"/>
                  </a:cubicBezTo>
                  <a:cubicBezTo>
                    <a:pt x="295032" y="65851"/>
                    <a:pt x="349273" y="76435"/>
                    <a:pt x="357210" y="86754"/>
                  </a:cubicBezTo>
                  <a:cubicBezTo>
                    <a:pt x="365147" y="97073"/>
                    <a:pt x="363559" y="110302"/>
                    <a:pt x="339747" y="118504"/>
                  </a:cubicBezTo>
                  <a:cubicBezTo>
                    <a:pt x="315935" y="126706"/>
                    <a:pt x="252964" y="137553"/>
                    <a:pt x="214335" y="135966"/>
                  </a:cubicBezTo>
                  <a:cubicBezTo>
                    <a:pt x="175706" y="134379"/>
                    <a:pt x="131520" y="116916"/>
                    <a:pt x="107972" y="108979"/>
                  </a:cubicBezTo>
                  <a:cubicBezTo>
                    <a:pt x="84424" y="101042"/>
                    <a:pt x="45795" y="84108"/>
                    <a:pt x="73047" y="88341"/>
                  </a:cubicBezTo>
                  <a:cubicBezTo>
                    <a:pt x="100299" y="92574"/>
                    <a:pt x="224918" y="132527"/>
                    <a:pt x="271485" y="134379"/>
                  </a:cubicBezTo>
                  <a:cubicBezTo>
                    <a:pt x="318052" y="136231"/>
                    <a:pt x="345568" y="108979"/>
                    <a:pt x="352447" y="99454"/>
                  </a:cubicBezTo>
                  <a:cubicBezTo>
                    <a:pt x="359326" y="89929"/>
                    <a:pt x="317522" y="89135"/>
                    <a:pt x="312760" y="77229"/>
                  </a:cubicBezTo>
                  <a:cubicBezTo>
                    <a:pt x="307998" y="65323"/>
                    <a:pt x="350859" y="39393"/>
                    <a:pt x="323872" y="28016"/>
                  </a:cubicBezTo>
                  <a:cubicBezTo>
                    <a:pt x="296885" y="16639"/>
                    <a:pt x="150835" y="8966"/>
                    <a:pt x="150835" y="8966"/>
                  </a:cubicBezTo>
                  <a:cubicBezTo>
                    <a:pt x="109296" y="4468"/>
                    <a:pt x="93420" y="-2675"/>
                    <a:pt x="74635" y="1029"/>
                  </a:cubicBezTo>
                  <a:cubicBezTo>
                    <a:pt x="55850" y="4733"/>
                    <a:pt x="1345" y="50770"/>
                    <a:pt x="22" y="5976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AC299766-F898-49DF-8270-E92B1ADB9B2D}"/>
                </a:ext>
              </a:extLst>
            </p:cNvPr>
            <p:cNvSpPr/>
            <p:nvPr/>
          </p:nvSpPr>
          <p:spPr>
            <a:xfrm flipH="1">
              <a:off x="2215924" y="3361174"/>
              <a:ext cx="151789" cy="206020"/>
            </a:xfrm>
            <a:custGeom>
              <a:avLst/>
              <a:gdLst>
                <a:gd name="connsiteX0" fmla="*/ 965 w 151789"/>
                <a:gd name="connsiteY0" fmla="*/ 1151 h 206020"/>
                <a:gd name="connsiteX1" fmla="*/ 7315 w 151789"/>
                <a:gd name="connsiteY1" fmla="*/ 83701 h 206020"/>
                <a:gd name="connsiteX2" fmla="*/ 20015 w 151789"/>
                <a:gd name="connsiteY2" fmla="*/ 169426 h 206020"/>
                <a:gd name="connsiteX3" fmla="*/ 129553 w 151789"/>
                <a:gd name="connsiteY3" fmla="*/ 188476 h 206020"/>
                <a:gd name="connsiteX4" fmla="*/ 108915 w 151789"/>
                <a:gd name="connsiteY4" fmla="*/ 191651 h 206020"/>
                <a:gd name="connsiteX5" fmla="*/ 35890 w 151789"/>
                <a:gd name="connsiteY5" fmla="*/ 205939 h 206020"/>
                <a:gd name="connsiteX6" fmla="*/ 151778 w 151789"/>
                <a:gd name="connsiteY6" fmla="*/ 194826 h 206020"/>
                <a:gd name="connsiteX7" fmla="*/ 27953 w 151789"/>
                <a:gd name="connsiteY7" fmla="*/ 147201 h 206020"/>
                <a:gd name="connsiteX8" fmla="*/ 965 w 151789"/>
                <a:gd name="connsiteY8" fmla="*/ 1151 h 20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89" h="206020">
                  <a:moveTo>
                    <a:pt x="965" y="1151"/>
                  </a:moveTo>
                  <a:cubicBezTo>
                    <a:pt x="-2475" y="-9432"/>
                    <a:pt x="4140" y="55655"/>
                    <a:pt x="7315" y="83701"/>
                  </a:cubicBezTo>
                  <a:cubicBezTo>
                    <a:pt x="10490" y="111747"/>
                    <a:pt x="-358" y="151964"/>
                    <a:pt x="20015" y="169426"/>
                  </a:cubicBezTo>
                  <a:cubicBezTo>
                    <a:pt x="40388" y="186889"/>
                    <a:pt x="114736" y="184772"/>
                    <a:pt x="129553" y="188476"/>
                  </a:cubicBezTo>
                  <a:cubicBezTo>
                    <a:pt x="144370" y="192180"/>
                    <a:pt x="108915" y="191651"/>
                    <a:pt x="108915" y="191651"/>
                  </a:cubicBezTo>
                  <a:cubicBezTo>
                    <a:pt x="93305" y="194562"/>
                    <a:pt x="28746" y="205410"/>
                    <a:pt x="35890" y="205939"/>
                  </a:cubicBezTo>
                  <a:cubicBezTo>
                    <a:pt x="43034" y="206468"/>
                    <a:pt x="153101" y="204616"/>
                    <a:pt x="151778" y="194826"/>
                  </a:cubicBezTo>
                  <a:cubicBezTo>
                    <a:pt x="150455" y="185036"/>
                    <a:pt x="53882" y="177099"/>
                    <a:pt x="27953" y="147201"/>
                  </a:cubicBezTo>
                  <a:cubicBezTo>
                    <a:pt x="2024" y="117303"/>
                    <a:pt x="4405" y="11734"/>
                    <a:pt x="965" y="115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BBA11CC5-B27E-4E13-AD11-4BB5061C1E91}"/>
                </a:ext>
              </a:extLst>
            </p:cNvPr>
            <p:cNvSpPr/>
            <p:nvPr/>
          </p:nvSpPr>
          <p:spPr>
            <a:xfrm flipH="1">
              <a:off x="2228395" y="3561012"/>
              <a:ext cx="30666" cy="498377"/>
            </a:xfrm>
            <a:custGeom>
              <a:avLst/>
              <a:gdLst>
                <a:gd name="connsiteX0" fmla="*/ 30426 w 30666"/>
                <a:gd name="connsiteY0" fmla="*/ 2926 h 498377"/>
                <a:gd name="connsiteX1" fmla="*/ 28838 w 30666"/>
                <a:gd name="connsiteY1" fmla="*/ 150563 h 498377"/>
                <a:gd name="connsiteX2" fmla="*/ 19313 w 30666"/>
                <a:gd name="connsiteY2" fmla="*/ 161676 h 498377"/>
                <a:gd name="connsiteX3" fmla="*/ 263 w 30666"/>
                <a:gd name="connsiteY3" fmla="*/ 183901 h 498377"/>
                <a:gd name="connsiteX4" fmla="*/ 8201 w 30666"/>
                <a:gd name="connsiteY4" fmla="*/ 498226 h 498377"/>
                <a:gd name="connsiteX5" fmla="*/ 8201 w 30666"/>
                <a:gd name="connsiteY5" fmla="*/ 139451 h 498377"/>
                <a:gd name="connsiteX6" fmla="*/ 25663 w 30666"/>
                <a:gd name="connsiteY6" fmla="*/ 58488 h 498377"/>
                <a:gd name="connsiteX7" fmla="*/ 30426 w 30666"/>
                <a:gd name="connsiteY7" fmla="*/ 2926 h 49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66" h="498377">
                  <a:moveTo>
                    <a:pt x="30426" y="2926"/>
                  </a:moveTo>
                  <a:cubicBezTo>
                    <a:pt x="30955" y="18272"/>
                    <a:pt x="30690" y="124105"/>
                    <a:pt x="28838" y="150563"/>
                  </a:cubicBezTo>
                  <a:cubicBezTo>
                    <a:pt x="26986" y="177021"/>
                    <a:pt x="19313" y="161676"/>
                    <a:pt x="19313" y="161676"/>
                  </a:cubicBezTo>
                  <a:cubicBezTo>
                    <a:pt x="14550" y="167232"/>
                    <a:pt x="2115" y="127809"/>
                    <a:pt x="263" y="183901"/>
                  </a:cubicBezTo>
                  <a:cubicBezTo>
                    <a:pt x="-1589" y="239993"/>
                    <a:pt x="6878" y="505634"/>
                    <a:pt x="8201" y="498226"/>
                  </a:cubicBezTo>
                  <a:cubicBezTo>
                    <a:pt x="9524" y="490818"/>
                    <a:pt x="5291" y="212741"/>
                    <a:pt x="8201" y="139451"/>
                  </a:cubicBezTo>
                  <a:cubicBezTo>
                    <a:pt x="11111" y="66161"/>
                    <a:pt x="22753" y="80448"/>
                    <a:pt x="25663" y="58488"/>
                  </a:cubicBezTo>
                  <a:cubicBezTo>
                    <a:pt x="28573" y="36528"/>
                    <a:pt x="29897" y="-12420"/>
                    <a:pt x="30426" y="29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79E68C26-C259-4028-B596-6D0A8FC8C774}"/>
                </a:ext>
              </a:extLst>
            </p:cNvPr>
            <p:cNvSpPr/>
            <p:nvPr/>
          </p:nvSpPr>
          <p:spPr>
            <a:xfrm flipH="1">
              <a:off x="2248154" y="4039177"/>
              <a:ext cx="31822" cy="1231378"/>
            </a:xfrm>
            <a:custGeom>
              <a:avLst/>
              <a:gdLst>
                <a:gd name="connsiteX0" fmla="*/ 31761 w 31822"/>
                <a:gd name="connsiteY0" fmla="*/ 1540 h 1231378"/>
                <a:gd name="connsiteX1" fmla="*/ 8478 w 31822"/>
                <a:gd name="connsiteY1" fmla="*/ 854556 h 1231378"/>
                <a:gd name="connsiteX2" fmla="*/ 23295 w 31822"/>
                <a:gd name="connsiteY2" fmla="*/ 1195340 h 1231378"/>
                <a:gd name="connsiteX3" fmla="*/ 11 w 31822"/>
                <a:gd name="connsiteY3" fmla="*/ 1085273 h 1231378"/>
                <a:gd name="connsiteX4" fmla="*/ 31761 w 31822"/>
                <a:gd name="connsiteY4" fmla="*/ 1540 h 123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22" h="1231378">
                  <a:moveTo>
                    <a:pt x="31761" y="1540"/>
                  </a:moveTo>
                  <a:cubicBezTo>
                    <a:pt x="33172" y="-36913"/>
                    <a:pt x="9889" y="655589"/>
                    <a:pt x="8478" y="854556"/>
                  </a:cubicBezTo>
                  <a:cubicBezTo>
                    <a:pt x="7067" y="1053523"/>
                    <a:pt x="24706" y="1156887"/>
                    <a:pt x="23295" y="1195340"/>
                  </a:cubicBezTo>
                  <a:cubicBezTo>
                    <a:pt x="21884" y="1233793"/>
                    <a:pt x="717" y="1286004"/>
                    <a:pt x="11" y="1085273"/>
                  </a:cubicBezTo>
                  <a:cubicBezTo>
                    <a:pt x="-695" y="884542"/>
                    <a:pt x="30350" y="39993"/>
                    <a:pt x="31761" y="15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4132957D-D272-415E-A431-C53ED06B7EDD}"/>
                </a:ext>
              </a:extLst>
            </p:cNvPr>
            <p:cNvSpPr/>
            <p:nvPr/>
          </p:nvSpPr>
          <p:spPr>
            <a:xfrm flipH="1">
              <a:off x="2267126" y="5248707"/>
              <a:ext cx="48485" cy="1044116"/>
            </a:xfrm>
            <a:custGeom>
              <a:avLst/>
              <a:gdLst>
                <a:gd name="connsiteX0" fmla="*/ 48346 w 48485"/>
                <a:gd name="connsiteY0" fmla="*/ 626 h 1044116"/>
                <a:gd name="connsiteX1" fmla="*/ 1780 w 48485"/>
                <a:gd name="connsiteY1" fmla="*/ 788026 h 1044116"/>
                <a:gd name="connsiteX2" fmla="*/ 12363 w 48485"/>
                <a:gd name="connsiteY2" fmla="*/ 953126 h 1044116"/>
                <a:gd name="connsiteX3" fmla="*/ 37763 w 48485"/>
                <a:gd name="connsiteY3" fmla="*/ 1033560 h 1044116"/>
                <a:gd name="connsiteX4" fmla="*/ 16596 w 48485"/>
                <a:gd name="connsiteY4" fmla="*/ 929843 h 1044116"/>
                <a:gd name="connsiteX5" fmla="*/ 48346 w 48485"/>
                <a:gd name="connsiteY5" fmla="*/ 626 h 104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85" h="1044116">
                  <a:moveTo>
                    <a:pt x="48346" y="626"/>
                  </a:moveTo>
                  <a:cubicBezTo>
                    <a:pt x="45877" y="-23010"/>
                    <a:pt x="7777" y="629276"/>
                    <a:pt x="1780" y="788026"/>
                  </a:cubicBezTo>
                  <a:cubicBezTo>
                    <a:pt x="-4217" y="946776"/>
                    <a:pt x="6366" y="912204"/>
                    <a:pt x="12363" y="953126"/>
                  </a:cubicBezTo>
                  <a:cubicBezTo>
                    <a:pt x="18360" y="994048"/>
                    <a:pt x="37058" y="1037440"/>
                    <a:pt x="37763" y="1033560"/>
                  </a:cubicBezTo>
                  <a:cubicBezTo>
                    <a:pt x="38468" y="1029680"/>
                    <a:pt x="13421" y="1098118"/>
                    <a:pt x="16596" y="929843"/>
                  </a:cubicBezTo>
                  <a:cubicBezTo>
                    <a:pt x="19771" y="761568"/>
                    <a:pt x="50815" y="24262"/>
                    <a:pt x="48346" y="6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51D688A5-37A0-4E7D-9F09-6046377FF19E}"/>
                </a:ext>
              </a:extLst>
            </p:cNvPr>
            <p:cNvSpPr/>
            <p:nvPr/>
          </p:nvSpPr>
          <p:spPr>
            <a:xfrm flipH="1">
              <a:off x="2230832" y="6279939"/>
              <a:ext cx="157108" cy="1039497"/>
            </a:xfrm>
            <a:custGeom>
              <a:avLst/>
              <a:gdLst>
                <a:gd name="connsiteX0" fmla="*/ 101625 w 157108"/>
                <a:gd name="connsiteY0" fmla="*/ 8678 h 1039497"/>
                <a:gd name="connsiteX1" fmla="*/ 116442 w 157108"/>
                <a:gd name="connsiteY1" fmla="*/ 294428 h 1039497"/>
                <a:gd name="connsiteX2" fmla="*/ 112209 w 157108"/>
                <a:gd name="connsiteY2" fmla="*/ 533611 h 1039497"/>
                <a:gd name="connsiteX3" fmla="*/ 156659 w 157108"/>
                <a:gd name="connsiteY3" fmla="*/ 626744 h 1039497"/>
                <a:gd name="connsiteX4" fmla="*/ 80459 w 157108"/>
                <a:gd name="connsiteY4" fmla="*/ 709294 h 1039497"/>
                <a:gd name="connsiteX5" fmla="*/ 91042 w 157108"/>
                <a:gd name="connsiteY5" fmla="*/ 848994 h 1039497"/>
                <a:gd name="connsiteX6" fmla="*/ 103742 w 157108"/>
                <a:gd name="connsiteY6" fmla="*/ 942128 h 1039497"/>
                <a:gd name="connsiteX7" fmla="*/ 25 w 157108"/>
                <a:gd name="connsiteY7" fmla="*/ 1039494 h 1039497"/>
                <a:gd name="connsiteX8" fmla="*/ 114325 w 157108"/>
                <a:gd name="connsiteY8" fmla="*/ 944244 h 1039497"/>
                <a:gd name="connsiteX9" fmla="*/ 103742 w 157108"/>
                <a:gd name="connsiteY9" fmla="*/ 647911 h 1039497"/>
                <a:gd name="connsiteX10" fmla="*/ 101625 w 157108"/>
                <a:gd name="connsiteY10" fmla="*/ 8678 h 103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108" h="1039497">
                  <a:moveTo>
                    <a:pt x="101625" y="8678"/>
                  </a:moveTo>
                  <a:cubicBezTo>
                    <a:pt x="103742" y="-50236"/>
                    <a:pt x="114678" y="206939"/>
                    <a:pt x="116442" y="294428"/>
                  </a:cubicBezTo>
                  <a:cubicBezTo>
                    <a:pt x="118206" y="381917"/>
                    <a:pt x="105506" y="478225"/>
                    <a:pt x="112209" y="533611"/>
                  </a:cubicBezTo>
                  <a:cubicBezTo>
                    <a:pt x="118912" y="588997"/>
                    <a:pt x="161951" y="597464"/>
                    <a:pt x="156659" y="626744"/>
                  </a:cubicBezTo>
                  <a:cubicBezTo>
                    <a:pt x="151367" y="656024"/>
                    <a:pt x="91395" y="672252"/>
                    <a:pt x="80459" y="709294"/>
                  </a:cubicBezTo>
                  <a:cubicBezTo>
                    <a:pt x="69523" y="746336"/>
                    <a:pt x="87161" y="810188"/>
                    <a:pt x="91042" y="848994"/>
                  </a:cubicBezTo>
                  <a:cubicBezTo>
                    <a:pt x="94922" y="887800"/>
                    <a:pt x="118911" y="910378"/>
                    <a:pt x="103742" y="942128"/>
                  </a:cubicBezTo>
                  <a:cubicBezTo>
                    <a:pt x="88573" y="973878"/>
                    <a:pt x="-1739" y="1039141"/>
                    <a:pt x="25" y="1039494"/>
                  </a:cubicBezTo>
                  <a:cubicBezTo>
                    <a:pt x="1789" y="1039847"/>
                    <a:pt x="97039" y="1009508"/>
                    <a:pt x="114325" y="944244"/>
                  </a:cubicBezTo>
                  <a:cubicBezTo>
                    <a:pt x="131611" y="878980"/>
                    <a:pt x="105859" y="807014"/>
                    <a:pt x="103742" y="647911"/>
                  </a:cubicBezTo>
                  <a:cubicBezTo>
                    <a:pt x="101625" y="488808"/>
                    <a:pt x="99508" y="67592"/>
                    <a:pt x="101625" y="86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8344A545-2051-46E1-8BBF-5CCD10D36443}"/>
                </a:ext>
              </a:extLst>
            </p:cNvPr>
            <p:cNvSpPr/>
            <p:nvPr/>
          </p:nvSpPr>
          <p:spPr>
            <a:xfrm flipH="1">
              <a:off x="2331934" y="7304599"/>
              <a:ext cx="469060" cy="173756"/>
            </a:xfrm>
            <a:custGeom>
              <a:avLst/>
              <a:gdLst>
                <a:gd name="connsiteX0" fmla="*/ 6679 w 469060"/>
                <a:gd name="connsiteY0" fmla="*/ 173584 h 173756"/>
                <a:gd name="connsiteX1" fmla="*/ 154846 w 469060"/>
                <a:gd name="connsiteY1" fmla="*/ 80451 h 173756"/>
                <a:gd name="connsiteX2" fmla="*/ 264913 w 469060"/>
                <a:gd name="connsiteY2" fmla="*/ 76218 h 173756"/>
                <a:gd name="connsiteX3" fmla="*/ 328413 w 469060"/>
                <a:gd name="connsiteY3" fmla="*/ 31768 h 173756"/>
                <a:gd name="connsiteX4" fmla="*/ 468113 w 469060"/>
                <a:gd name="connsiteY4" fmla="*/ 18 h 173756"/>
                <a:gd name="connsiteX5" fmla="*/ 252213 w 469060"/>
                <a:gd name="connsiteY5" fmla="*/ 36001 h 173756"/>
                <a:gd name="connsiteX6" fmla="*/ 53246 w 469060"/>
                <a:gd name="connsiteY6" fmla="*/ 101618 h 173756"/>
                <a:gd name="connsiteX7" fmla="*/ 6679 w 469060"/>
                <a:gd name="connsiteY7" fmla="*/ 173584 h 17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060" h="173756">
                  <a:moveTo>
                    <a:pt x="6679" y="173584"/>
                  </a:moveTo>
                  <a:cubicBezTo>
                    <a:pt x="23612" y="170056"/>
                    <a:pt x="111807" y="96679"/>
                    <a:pt x="154846" y="80451"/>
                  </a:cubicBezTo>
                  <a:cubicBezTo>
                    <a:pt x="197885" y="64223"/>
                    <a:pt x="235985" y="84332"/>
                    <a:pt x="264913" y="76218"/>
                  </a:cubicBezTo>
                  <a:cubicBezTo>
                    <a:pt x="293841" y="68104"/>
                    <a:pt x="294546" y="44468"/>
                    <a:pt x="328413" y="31768"/>
                  </a:cubicBezTo>
                  <a:cubicBezTo>
                    <a:pt x="362280" y="19068"/>
                    <a:pt x="480813" y="-687"/>
                    <a:pt x="468113" y="18"/>
                  </a:cubicBezTo>
                  <a:cubicBezTo>
                    <a:pt x="455413" y="723"/>
                    <a:pt x="321357" y="19068"/>
                    <a:pt x="252213" y="36001"/>
                  </a:cubicBezTo>
                  <a:cubicBezTo>
                    <a:pt x="183069" y="52934"/>
                    <a:pt x="101577" y="77629"/>
                    <a:pt x="53246" y="101618"/>
                  </a:cubicBezTo>
                  <a:cubicBezTo>
                    <a:pt x="4915" y="125607"/>
                    <a:pt x="-10254" y="177112"/>
                    <a:pt x="6679" y="17358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62CB03DD-BD36-4B71-8265-5ECD0480374C}"/>
                </a:ext>
              </a:extLst>
            </p:cNvPr>
            <p:cNvSpPr/>
            <p:nvPr/>
          </p:nvSpPr>
          <p:spPr>
            <a:xfrm flipH="1">
              <a:off x="2376970" y="7317276"/>
              <a:ext cx="47821" cy="205864"/>
            </a:xfrm>
            <a:custGeom>
              <a:avLst/>
              <a:gdLst>
                <a:gd name="connsiteX0" fmla="*/ 47460 w 47821"/>
                <a:gd name="connsiteY0" fmla="*/ 41 h 205864"/>
                <a:gd name="connsiteX1" fmla="*/ 893 w 47821"/>
                <a:gd name="connsiteY1" fmla="*/ 76241 h 205864"/>
                <a:gd name="connsiteX2" fmla="*/ 17826 w 47821"/>
                <a:gd name="connsiteY2" fmla="*/ 175724 h 205864"/>
                <a:gd name="connsiteX3" fmla="*/ 30526 w 47821"/>
                <a:gd name="connsiteY3" fmla="*/ 199007 h 205864"/>
                <a:gd name="connsiteX4" fmla="*/ 22060 w 47821"/>
                <a:gd name="connsiteY4" fmla="*/ 67774 h 205864"/>
                <a:gd name="connsiteX5" fmla="*/ 47460 w 47821"/>
                <a:gd name="connsiteY5" fmla="*/ 41 h 20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21" h="205864">
                  <a:moveTo>
                    <a:pt x="47460" y="41"/>
                  </a:moveTo>
                  <a:cubicBezTo>
                    <a:pt x="43932" y="1452"/>
                    <a:pt x="5832" y="46961"/>
                    <a:pt x="893" y="76241"/>
                  </a:cubicBezTo>
                  <a:cubicBezTo>
                    <a:pt x="-4046" y="105521"/>
                    <a:pt x="12887" y="155263"/>
                    <a:pt x="17826" y="175724"/>
                  </a:cubicBezTo>
                  <a:cubicBezTo>
                    <a:pt x="22765" y="196185"/>
                    <a:pt x="29820" y="216999"/>
                    <a:pt x="30526" y="199007"/>
                  </a:cubicBezTo>
                  <a:cubicBezTo>
                    <a:pt x="31232" y="181015"/>
                    <a:pt x="16415" y="102346"/>
                    <a:pt x="22060" y="67774"/>
                  </a:cubicBezTo>
                  <a:cubicBezTo>
                    <a:pt x="27704" y="33202"/>
                    <a:pt x="50988" y="-1370"/>
                    <a:pt x="47460" y="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2C65BDA1-C7A2-4BF2-AF77-99258A6CC00D}"/>
                </a:ext>
              </a:extLst>
            </p:cNvPr>
            <p:cNvSpPr/>
            <p:nvPr/>
          </p:nvSpPr>
          <p:spPr>
            <a:xfrm flipH="1">
              <a:off x="2405744" y="7384880"/>
              <a:ext cx="251021" cy="184747"/>
            </a:xfrm>
            <a:custGeom>
              <a:avLst/>
              <a:gdLst>
                <a:gd name="connsiteX0" fmla="*/ 34 w 251021"/>
                <a:gd name="connsiteY0" fmla="*/ 170 h 184747"/>
                <a:gd name="connsiteX1" fmla="*/ 23317 w 251021"/>
                <a:gd name="connsiteY1" fmla="*/ 72137 h 184747"/>
                <a:gd name="connsiteX2" fmla="*/ 82584 w 251021"/>
                <a:gd name="connsiteY2" fmla="*/ 99653 h 184747"/>
                <a:gd name="connsiteX3" fmla="*/ 131267 w 251021"/>
                <a:gd name="connsiteY3" fmla="*/ 154687 h 184747"/>
                <a:gd name="connsiteX4" fmla="*/ 220167 w 251021"/>
                <a:gd name="connsiteY4" fmla="*/ 184320 h 184747"/>
                <a:gd name="connsiteX5" fmla="*/ 247684 w 251021"/>
                <a:gd name="connsiteY5" fmla="*/ 133520 h 184747"/>
                <a:gd name="connsiteX6" fmla="*/ 152434 w 251021"/>
                <a:gd name="connsiteY6" fmla="*/ 171620 h 184747"/>
                <a:gd name="connsiteX7" fmla="*/ 78350 w 251021"/>
                <a:gd name="connsiteY7" fmla="*/ 86953 h 184747"/>
                <a:gd name="connsiteX8" fmla="*/ 27550 w 251021"/>
                <a:gd name="connsiteY8" fmla="*/ 53087 h 184747"/>
                <a:gd name="connsiteX9" fmla="*/ 34 w 251021"/>
                <a:gd name="connsiteY9" fmla="*/ 170 h 18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021" h="184747">
                  <a:moveTo>
                    <a:pt x="34" y="170"/>
                  </a:moveTo>
                  <a:cubicBezTo>
                    <a:pt x="-671" y="3345"/>
                    <a:pt x="9559" y="55557"/>
                    <a:pt x="23317" y="72137"/>
                  </a:cubicBezTo>
                  <a:cubicBezTo>
                    <a:pt x="37075" y="88717"/>
                    <a:pt x="64592" y="85895"/>
                    <a:pt x="82584" y="99653"/>
                  </a:cubicBezTo>
                  <a:cubicBezTo>
                    <a:pt x="100576" y="113411"/>
                    <a:pt x="108337" y="140576"/>
                    <a:pt x="131267" y="154687"/>
                  </a:cubicBezTo>
                  <a:cubicBezTo>
                    <a:pt x="154197" y="168798"/>
                    <a:pt x="200764" y="187848"/>
                    <a:pt x="220167" y="184320"/>
                  </a:cubicBezTo>
                  <a:cubicBezTo>
                    <a:pt x="239570" y="180792"/>
                    <a:pt x="258973" y="135637"/>
                    <a:pt x="247684" y="133520"/>
                  </a:cubicBezTo>
                  <a:cubicBezTo>
                    <a:pt x="236395" y="131403"/>
                    <a:pt x="180656" y="179381"/>
                    <a:pt x="152434" y="171620"/>
                  </a:cubicBezTo>
                  <a:cubicBezTo>
                    <a:pt x="124212" y="163859"/>
                    <a:pt x="99164" y="106708"/>
                    <a:pt x="78350" y="86953"/>
                  </a:cubicBezTo>
                  <a:cubicBezTo>
                    <a:pt x="57536" y="67198"/>
                    <a:pt x="38839" y="67198"/>
                    <a:pt x="27550" y="53087"/>
                  </a:cubicBezTo>
                  <a:cubicBezTo>
                    <a:pt x="16261" y="38976"/>
                    <a:pt x="739" y="-3005"/>
                    <a:pt x="34" y="17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7D3A2E77-0EFF-421C-9D7A-09208BFCD02D}"/>
                </a:ext>
              </a:extLst>
            </p:cNvPr>
            <p:cNvSpPr/>
            <p:nvPr/>
          </p:nvSpPr>
          <p:spPr>
            <a:xfrm flipH="1">
              <a:off x="2415380" y="7382735"/>
              <a:ext cx="112235" cy="25598"/>
            </a:xfrm>
            <a:custGeom>
              <a:avLst/>
              <a:gdLst>
                <a:gd name="connsiteX0" fmla="*/ 0 w 112235"/>
                <a:gd name="connsiteY0" fmla="*/ 25598 h 25598"/>
                <a:gd name="connsiteX1" fmla="*/ 112184 w 112235"/>
                <a:gd name="connsiteY1" fmla="*/ 198 h 25598"/>
                <a:gd name="connsiteX2" fmla="*/ 0 w 112235"/>
                <a:gd name="connsiteY2" fmla="*/ 25598 h 2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35" h="25598">
                  <a:moveTo>
                    <a:pt x="0" y="25598"/>
                  </a:moveTo>
                  <a:cubicBezTo>
                    <a:pt x="0" y="25598"/>
                    <a:pt x="109362" y="3020"/>
                    <a:pt x="112184" y="198"/>
                  </a:cubicBezTo>
                  <a:cubicBezTo>
                    <a:pt x="115006" y="-2624"/>
                    <a:pt x="0" y="25598"/>
                    <a:pt x="0" y="2559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07FAF160-AA26-476B-9D83-005C1C45C07C}"/>
                </a:ext>
              </a:extLst>
            </p:cNvPr>
            <p:cNvSpPr/>
            <p:nvPr/>
          </p:nvSpPr>
          <p:spPr>
            <a:xfrm flipH="1">
              <a:off x="2413214" y="7382872"/>
              <a:ext cx="118711" cy="151839"/>
            </a:xfrm>
            <a:custGeom>
              <a:avLst/>
              <a:gdLst>
                <a:gd name="connsiteX0" fmla="*/ 77 w 118711"/>
                <a:gd name="connsiteY0" fmla="*/ 2178 h 151839"/>
                <a:gd name="connsiteX1" fmla="*/ 31827 w 118711"/>
                <a:gd name="connsiteY1" fmla="*/ 124945 h 151839"/>
                <a:gd name="connsiteX2" fmla="*/ 118610 w 118711"/>
                <a:gd name="connsiteY2" fmla="*/ 150345 h 151839"/>
                <a:gd name="connsiteX3" fmla="*/ 48760 w 118711"/>
                <a:gd name="connsiteY3" fmla="*/ 97428 h 151839"/>
                <a:gd name="connsiteX4" fmla="*/ 23360 w 118711"/>
                <a:gd name="connsiteY4" fmla="*/ 50861 h 151839"/>
                <a:gd name="connsiteX5" fmla="*/ 77 w 118711"/>
                <a:gd name="connsiteY5" fmla="*/ 2178 h 15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711" h="151839">
                  <a:moveTo>
                    <a:pt x="77" y="2178"/>
                  </a:moveTo>
                  <a:cubicBezTo>
                    <a:pt x="1488" y="14525"/>
                    <a:pt x="12072" y="100251"/>
                    <a:pt x="31827" y="124945"/>
                  </a:cubicBezTo>
                  <a:cubicBezTo>
                    <a:pt x="51582" y="149639"/>
                    <a:pt x="115788" y="154931"/>
                    <a:pt x="118610" y="150345"/>
                  </a:cubicBezTo>
                  <a:cubicBezTo>
                    <a:pt x="121432" y="145759"/>
                    <a:pt x="64635" y="114009"/>
                    <a:pt x="48760" y="97428"/>
                  </a:cubicBezTo>
                  <a:cubicBezTo>
                    <a:pt x="32885" y="80847"/>
                    <a:pt x="29710" y="68500"/>
                    <a:pt x="23360" y="50861"/>
                  </a:cubicBezTo>
                  <a:cubicBezTo>
                    <a:pt x="17010" y="33222"/>
                    <a:pt x="-1334" y="-10169"/>
                    <a:pt x="77" y="21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14418E66-1478-459B-AAFF-8B97F30F7E7E}"/>
                </a:ext>
              </a:extLst>
            </p:cNvPr>
            <p:cNvSpPr/>
            <p:nvPr/>
          </p:nvSpPr>
          <p:spPr>
            <a:xfrm flipH="1">
              <a:off x="2872886" y="3633871"/>
              <a:ext cx="492929" cy="2239659"/>
            </a:xfrm>
            <a:custGeom>
              <a:avLst/>
              <a:gdLst>
                <a:gd name="connsiteX0" fmla="*/ 461434 w 492929"/>
                <a:gd name="connsiteY0" fmla="*/ 2562 h 2239659"/>
                <a:gd name="connsiteX1" fmla="*/ 486834 w 492929"/>
                <a:gd name="connsiteY1" fmla="*/ 1611229 h 2239659"/>
                <a:gd name="connsiteX2" fmla="*/ 486834 w 492929"/>
                <a:gd name="connsiteY2" fmla="*/ 1966829 h 2239659"/>
                <a:gd name="connsiteX3" fmla="*/ 419100 w 492929"/>
                <a:gd name="connsiteY3" fmla="*/ 2055729 h 2239659"/>
                <a:gd name="connsiteX4" fmla="*/ 249767 w 492929"/>
                <a:gd name="connsiteY4" fmla="*/ 2114996 h 2239659"/>
                <a:gd name="connsiteX5" fmla="*/ 0 w 492929"/>
                <a:gd name="connsiteY5" fmla="*/ 2191196 h 2239659"/>
                <a:gd name="connsiteX6" fmla="*/ 440267 w 492929"/>
                <a:gd name="connsiteY6" fmla="*/ 2026096 h 2239659"/>
                <a:gd name="connsiteX7" fmla="*/ 461434 w 492929"/>
                <a:gd name="connsiteY7" fmla="*/ 2562 h 22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929" h="2239659">
                  <a:moveTo>
                    <a:pt x="461434" y="2562"/>
                  </a:moveTo>
                  <a:cubicBezTo>
                    <a:pt x="469195" y="-66582"/>
                    <a:pt x="482601" y="1283851"/>
                    <a:pt x="486834" y="1611229"/>
                  </a:cubicBezTo>
                  <a:cubicBezTo>
                    <a:pt x="491067" y="1938607"/>
                    <a:pt x="498123" y="1892746"/>
                    <a:pt x="486834" y="1966829"/>
                  </a:cubicBezTo>
                  <a:cubicBezTo>
                    <a:pt x="475545" y="2040912"/>
                    <a:pt x="458611" y="2031035"/>
                    <a:pt x="419100" y="2055729"/>
                  </a:cubicBezTo>
                  <a:cubicBezTo>
                    <a:pt x="379589" y="2080423"/>
                    <a:pt x="319617" y="2092418"/>
                    <a:pt x="249767" y="2114996"/>
                  </a:cubicBezTo>
                  <a:cubicBezTo>
                    <a:pt x="179917" y="2137574"/>
                    <a:pt x="0" y="2191196"/>
                    <a:pt x="0" y="2191196"/>
                  </a:cubicBezTo>
                  <a:cubicBezTo>
                    <a:pt x="31750" y="2176379"/>
                    <a:pt x="360539" y="2388752"/>
                    <a:pt x="440267" y="2026096"/>
                  </a:cubicBezTo>
                  <a:cubicBezTo>
                    <a:pt x="519995" y="1663440"/>
                    <a:pt x="453673" y="71706"/>
                    <a:pt x="461434" y="256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2D7C4B7B-FD08-4E8A-81DD-55681D38FE6F}"/>
                </a:ext>
              </a:extLst>
            </p:cNvPr>
            <p:cNvSpPr/>
            <p:nvPr/>
          </p:nvSpPr>
          <p:spPr>
            <a:xfrm flipH="1">
              <a:off x="3268203" y="5832493"/>
              <a:ext cx="126270" cy="559876"/>
            </a:xfrm>
            <a:custGeom>
              <a:avLst/>
              <a:gdLst>
                <a:gd name="connsiteX0" fmla="*/ 126025 w 126270"/>
                <a:gd name="connsiteY0" fmla="*/ 6332 h 559876"/>
                <a:gd name="connsiteX1" fmla="*/ 33950 w 126270"/>
                <a:gd name="connsiteY1" fmla="*/ 104757 h 559876"/>
                <a:gd name="connsiteX2" fmla="*/ 33950 w 126270"/>
                <a:gd name="connsiteY2" fmla="*/ 558782 h 559876"/>
                <a:gd name="connsiteX3" fmla="*/ 2200 w 126270"/>
                <a:gd name="connsiteY3" fmla="*/ 225407 h 559876"/>
                <a:gd name="connsiteX4" fmla="*/ 126025 w 126270"/>
                <a:gd name="connsiteY4" fmla="*/ 6332 h 55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0" h="559876">
                  <a:moveTo>
                    <a:pt x="126025" y="6332"/>
                  </a:moveTo>
                  <a:cubicBezTo>
                    <a:pt x="131317" y="-13776"/>
                    <a:pt x="49296" y="12682"/>
                    <a:pt x="33950" y="104757"/>
                  </a:cubicBezTo>
                  <a:cubicBezTo>
                    <a:pt x="18604" y="196832"/>
                    <a:pt x="39242" y="538674"/>
                    <a:pt x="33950" y="558782"/>
                  </a:cubicBezTo>
                  <a:cubicBezTo>
                    <a:pt x="28658" y="578890"/>
                    <a:pt x="-9442" y="316424"/>
                    <a:pt x="2200" y="225407"/>
                  </a:cubicBezTo>
                  <a:cubicBezTo>
                    <a:pt x="13842" y="134390"/>
                    <a:pt x="120733" y="26440"/>
                    <a:pt x="126025" y="63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15AF8386-9EE0-43AA-B1F3-8ABC6C94633B}"/>
                </a:ext>
              </a:extLst>
            </p:cNvPr>
            <p:cNvSpPr/>
            <p:nvPr/>
          </p:nvSpPr>
          <p:spPr>
            <a:xfrm flipH="1">
              <a:off x="3249359" y="5808028"/>
              <a:ext cx="186161" cy="599135"/>
            </a:xfrm>
            <a:custGeom>
              <a:avLst/>
              <a:gdLst>
                <a:gd name="connsiteX0" fmla="*/ 186122 w 186161"/>
                <a:gd name="connsiteY0" fmla="*/ 2222 h 599135"/>
                <a:gd name="connsiteX1" fmla="*/ 11497 w 186161"/>
                <a:gd name="connsiteY1" fmla="*/ 84772 h 599135"/>
                <a:gd name="connsiteX2" fmla="*/ 17847 w 186161"/>
                <a:gd name="connsiteY2" fmla="*/ 599122 h 599135"/>
                <a:gd name="connsiteX3" fmla="*/ 27372 w 186161"/>
                <a:gd name="connsiteY3" fmla="*/ 100647 h 599135"/>
                <a:gd name="connsiteX4" fmla="*/ 186122 w 186161"/>
                <a:gd name="connsiteY4" fmla="*/ 2222 h 59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61" h="599135">
                  <a:moveTo>
                    <a:pt x="186122" y="2222"/>
                  </a:moveTo>
                  <a:cubicBezTo>
                    <a:pt x="183476" y="-424"/>
                    <a:pt x="39543" y="-14711"/>
                    <a:pt x="11497" y="84772"/>
                  </a:cubicBezTo>
                  <a:cubicBezTo>
                    <a:pt x="-16549" y="184255"/>
                    <a:pt x="15201" y="596476"/>
                    <a:pt x="17847" y="599122"/>
                  </a:cubicBezTo>
                  <a:cubicBezTo>
                    <a:pt x="20493" y="601768"/>
                    <a:pt x="-3849" y="202247"/>
                    <a:pt x="27372" y="100647"/>
                  </a:cubicBezTo>
                  <a:cubicBezTo>
                    <a:pt x="58593" y="-953"/>
                    <a:pt x="188768" y="4868"/>
                    <a:pt x="186122" y="222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0253C640-C6BE-4EF4-8E5B-B1326DADB835}"/>
                </a:ext>
              </a:extLst>
            </p:cNvPr>
            <p:cNvSpPr/>
            <p:nvPr/>
          </p:nvSpPr>
          <p:spPr>
            <a:xfrm flipH="1">
              <a:off x="2515631" y="3628815"/>
              <a:ext cx="90838" cy="1025025"/>
            </a:xfrm>
            <a:custGeom>
              <a:avLst/>
              <a:gdLst>
                <a:gd name="connsiteX0" fmla="*/ 90496 w 90838"/>
                <a:gd name="connsiteY0" fmla="*/ 19260 h 1025025"/>
                <a:gd name="connsiteX1" fmla="*/ 1596 w 90838"/>
                <a:gd name="connsiteY1" fmla="*/ 117685 h 1025025"/>
                <a:gd name="connsiteX2" fmla="*/ 33346 w 90838"/>
                <a:gd name="connsiteY2" fmla="*/ 841585 h 1025025"/>
                <a:gd name="connsiteX3" fmla="*/ 33346 w 90838"/>
                <a:gd name="connsiteY3" fmla="*/ 940010 h 1025025"/>
                <a:gd name="connsiteX4" fmla="*/ 20646 w 90838"/>
                <a:gd name="connsiteY4" fmla="*/ 1009860 h 1025025"/>
                <a:gd name="connsiteX5" fmla="*/ 52396 w 90838"/>
                <a:gd name="connsiteY5" fmla="*/ 632035 h 1025025"/>
                <a:gd name="connsiteX6" fmla="*/ 33346 w 90838"/>
                <a:gd name="connsiteY6" fmla="*/ 63710 h 1025025"/>
                <a:gd name="connsiteX7" fmla="*/ 90496 w 90838"/>
                <a:gd name="connsiteY7" fmla="*/ 19260 h 102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38" h="1025025">
                  <a:moveTo>
                    <a:pt x="90496" y="19260"/>
                  </a:moveTo>
                  <a:cubicBezTo>
                    <a:pt x="85204" y="28256"/>
                    <a:pt x="11121" y="-19369"/>
                    <a:pt x="1596" y="117685"/>
                  </a:cubicBezTo>
                  <a:cubicBezTo>
                    <a:pt x="-7929" y="254739"/>
                    <a:pt x="28054" y="704531"/>
                    <a:pt x="33346" y="841585"/>
                  </a:cubicBezTo>
                  <a:cubicBezTo>
                    <a:pt x="38638" y="978639"/>
                    <a:pt x="35463" y="911964"/>
                    <a:pt x="33346" y="940010"/>
                  </a:cubicBezTo>
                  <a:cubicBezTo>
                    <a:pt x="31229" y="968056"/>
                    <a:pt x="17471" y="1061189"/>
                    <a:pt x="20646" y="1009860"/>
                  </a:cubicBezTo>
                  <a:cubicBezTo>
                    <a:pt x="23821" y="958531"/>
                    <a:pt x="50279" y="789727"/>
                    <a:pt x="52396" y="632035"/>
                  </a:cubicBezTo>
                  <a:cubicBezTo>
                    <a:pt x="54513" y="474343"/>
                    <a:pt x="28583" y="165310"/>
                    <a:pt x="33346" y="63710"/>
                  </a:cubicBezTo>
                  <a:cubicBezTo>
                    <a:pt x="38108" y="-37890"/>
                    <a:pt x="95788" y="10264"/>
                    <a:pt x="90496" y="1926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712E62F3-9B94-4C26-9098-7910E02EEF0B}"/>
                </a:ext>
              </a:extLst>
            </p:cNvPr>
            <p:cNvSpPr/>
            <p:nvPr/>
          </p:nvSpPr>
          <p:spPr>
            <a:xfrm flipH="1">
              <a:off x="2299052" y="4575104"/>
              <a:ext cx="395076" cy="1130759"/>
            </a:xfrm>
            <a:custGeom>
              <a:avLst/>
              <a:gdLst>
                <a:gd name="connsiteX0" fmla="*/ 355 w 395076"/>
                <a:gd name="connsiteY0" fmla="*/ 71 h 1130759"/>
                <a:gd name="connsiteX1" fmla="*/ 35280 w 395076"/>
                <a:gd name="connsiteY1" fmla="*/ 914471 h 1130759"/>
                <a:gd name="connsiteX2" fmla="*/ 152755 w 395076"/>
                <a:gd name="connsiteY2" fmla="*/ 1082746 h 1130759"/>
                <a:gd name="connsiteX3" fmla="*/ 394055 w 395076"/>
                <a:gd name="connsiteY3" fmla="*/ 1124021 h 1130759"/>
                <a:gd name="connsiteX4" fmla="*/ 51155 w 395076"/>
                <a:gd name="connsiteY4" fmla="*/ 965271 h 1130759"/>
                <a:gd name="connsiteX5" fmla="*/ 355 w 395076"/>
                <a:gd name="connsiteY5" fmla="*/ 71 h 113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076" h="1130759">
                  <a:moveTo>
                    <a:pt x="355" y="71"/>
                  </a:moveTo>
                  <a:cubicBezTo>
                    <a:pt x="-2291" y="-8396"/>
                    <a:pt x="9880" y="734025"/>
                    <a:pt x="35280" y="914471"/>
                  </a:cubicBezTo>
                  <a:cubicBezTo>
                    <a:pt x="60680" y="1094917"/>
                    <a:pt x="92959" y="1047821"/>
                    <a:pt x="152755" y="1082746"/>
                  </a:cubicBezTo>
                  <a:cubicBezTo>
                    <a:pt x="212551" y="1117671"/>
                    <a:pt x="410988" y="1143600"/>
                    <a:pt x="394055" y="1124021"/>
                  </a:cubicBezTo>
                  <a:cubicBezTo>
                    <a:pt x="377122" y="1104442"/>
                    <a:pt x="113597" y="1156829"/>
                    <a:pt x="51155" y="965271"/>
                  </a:cubicBezTo>
                  <a:cubicBezTo>
                    <a:pt x="-11287" y="773713"/>
                    <a:pt x="3001" y="8538"/>
                    <a:pt x="355" y="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D57E8FAE-71FF-4702-869C-5BCE92575B08}"/>
                </a:ext>
              </a:extLst>
            </p:cNvPr>
            <p:cNvSpPr/>
            <p:nvPr/>
          </p:nvSpPr>
          <p:spPr>
            <a:xfrm flipH="1">
              <a:off x="2655673" y="5546725"/>
              <a:ext cx="31954" cy="942975"/>
            </a:xfrm>
            <a:custGeom>
              <a:avLst/>
              <a:gdLst>
                <a:gd name="connsiteX0" fmla="*/ 31954 w 31954"/>
                <a:gd name="connsiteY0" fmla="*/ 0 h 942975"/>
                <a:gd name="connsiteX1" fmla="*/ 204 w 31954"/>
                <a:gd name="connsiteY1" fmla="*/ 942975 h 942975"/>
                <a:gd name="connsiteX2" fmla="*/ 31954 w 31954"/>
                <a:gd name="connsiteY2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54" h="942975">
                  <a:moveTo>
                    <a:pt x="31954" y="0"/>
                  </a:moveTo>
                  <a:cubicBezTo>
                    <a:pt x="31954" y="0"/>
                    <a:pt x="3379" y="944033"/>
                    <a:pt x="204" y="942975"/>
                  </a:cubicBezTo>
                  <a:cubicBezTo>
                    <a:pt x="-2971" y="941917"/>
                    <a:pt x="31954" y="0"/>
                    <a:pt x="31954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704AE5EE-D2A6-467F-93FE-AC946D2D049C}"/>
                </a:ext>
              </a:extLst>
            </p:cNvPr>
            <p:cNvSpPr/>
            <p:nvPr/>
          </p:nvSpPr>
          <p:spPr>
            <a:xfrm flipH="1">
              <a:off x="2294123" y="4479133"/>
              <a:ext cx="285353" cy="96884"/>
            </a:xfrm>
            <a:custGeom>
              <a:avLst/>
              <a:gdLst>
                <a:gd name="connsiteX0" fmla="*/ 3 w 285353"/>
                <a:gd name="connsiteY0" fmla="*/ 3967 h 96884"/>
                <a:gd name="connsiteX1" fmla="*/ 260353 w 285353"/>
                <a:gd name="connsiteY1" fmla="*/ 7142 h 96884"/>
                <a:gd name="connsiteX2" fmla="*/ 247653 w 285353"/>
                <a:gd name="connsiteY2" fmla="*/ 83342 h 96884"/>
                <a:gd name="connsiteX3" fmla="*/ 19053 w 285353"/>
                <a:gd name="connsiteY3" fmla="*/ 92867 h 96884"/>
                <a:gd name="connsiteX4" fmla="*/ 250828 w 285353"/>
                <a:gd name="connsiteY4" fmla="*/ 38892 h 96884"/>
                <a:gd name="connsiteX5" fmla="*/ 254003 w 285353"/>
                <a:gd name="connsiteY5" fmla="*/ 13492 h 96884"/>
                <a:gd name="connsiteX6" fmla="*/ 3 w 285353"/>
                <a:gd name="connsiteY6" fmla="*/ 3967 h 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353" h="96884">
                  <a:moveTo>
                    <a:pt x="3" y="3967"/>
                  </a:moveTo>
                  <a:cubicBezTo>
                    <a:pt x="1061" y="2909"/>
                    <a:pt x="219078" y="-6087"/>
                    <a:pt x="260353" y="7142"/>
                  </a:cubicBezTo>
                  <a:cubicBezTo>
                    <a:pt x="301628" y="20371"/>
                    <a:pt x="287870" y="69055"/>
                    <a:pt x="247653" y="83342"/>
                  </a:cubicBezTo>
                  <a:cubicBezTo>
                    <a:pt x="207436" y="97629"/>
                    <a:pt x="18524" y="100275"/>
                    <a:pt x="19053" y="92867"/>
                  </a:cubicBezTo>
                  <a:cubicBezTo>
                    <a:pt x="19582" y="85459"/>
                    <a:pt x="211670" y="52121"/>
                    <a:pt x="250828" y="38892"/>
                  </a:cubicBezTo>
                  <a:cubicBezTo>
                    <a:pt x="289986" y="25663"/>
                    <a:pt x="295278" y="18784"/>
                    <a:pt x="254003" y="13492"/>
                  </a:cubicBezTo>
                  <a:cubicBezTo>
                    <a:pt x="212728" y="8200"/>
                    <a:pt x="-1055" y="5025"/>
                    <a:pt x="3" y="396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9AB0964A-DFD7-46A7-A8D4-5AAB560EC67D}"/>
                </a:ext>
              </a:extLst>
            </p:cNvPr>
            <p:cNvSpPr/>
            <p:nvPr/>
          </p:nvSpPr>
          <p:spPr>
            <a:xfrm flipH="1">
              <a:off x="2401672" y="3362046"/>
              <a:ext cx="253291" cy="174913"/>
            </a:xfrm>
            <a:custGeom>
              <a:avLst/>
              <a:gdLst>
                <a:gd name="connsiteX0" fmla="*/ 21515 w 253291"/>
                <a:gd name="connsiteY0" fmla="*/ 279 h 174913"/>
                <a:gd name="connsiteX1" fmla="*/ 21515 w 253291"/>
                <a:gd name="connsiteY1" fmla="*/ 105054 h 174913"/>
                <a:gd name="connsiteX2" fmla="*/ 18340 w 253291"/>
                <a:gd name="connsiteY2" fmla="*/ 143154 h 174913"/>
                <a:gd name="connsiteX3" fmla="*/ 253290 w 253291"/>
                <a:gd name="connsiteY3" fmla="*/ 174904 h 174913"/>
                <a:gd name="connsiteX4" fmla="*/ 15165 w 253291"/>
                <a:gd name="connsiteY4" fmla="*/ 139979 h 174913"/>
                <a:gd name="connsiteX5" fmla="*/ 21515 w 253291"/>
                <a:gd name="connsiteY5" fmla="*/ 279 h 1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291" h="174913">
                  <a:moveTo>
                    <a:pt x="21515" y="279"/>
                  </a:moveTo>
                  <a:cubicBezTo>
                    <a:pt x="22573" y="-5542"/>
                    <a:pt x="22044" y="81242"/>
                    <a:pt x="21515" y="105054"/>
                  </a:cubicBezTo>
                  <a:cubicBezTo>
                    <a:pt x="20986" y="128866"/>
                    <a:pt x="-20289" y="131512"/>
                    <a:pt x="18340" y="143154"/>
                  </a:cubicBezTo>
                  <a:cubicBezTo>
                    <a:pt x="56969" y="154796"/>
                    <a:pt x="253819" y="175433"/>
                    <a:pt x="253290" y="174904"/>
                  </a:cubicBezTo>
                  <a:cubicBezTo>
                    <a:pt x="252761" y="174375"/>
                    <a:pt x="52207" y="168554"/>
                    <a:pt x="15165" y="139979"/>
                  </a:cubicBezTo>
                  <a:cubicBezTo>
                    <a:pt x="-21877" y="111404"/>
                    <a:pt x="20457" y="6100"/>
                    <a:pt x="21515" y="27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4FC99619-F1C7-4370-8AFC-92934F75C359}"/>
                </a:ext>
              </a:extLst>
            </p:cNvPr>
            <p:cNvSpPr/>
            <p:nvPr/>
          </p:nvSpPr>
          <p:spPr>
            <a:xfrm flipH="1">
              <a:off x="2663670" y="6411848"/>
              <a:ext cx="160345" cy="1058950"/>
            </a:xfrm>
            <a:custGeom>
              <a:avLst/>
              <a:gdLst>
                <a:gd name="connsiteX0" fmla="*/ 149292 w 160345"/>
                <a:gd name="connsiteY0" fmla="*/ 30227 h 1058950"/>
                <a:gd name="connsiteX1" fmla="*/ 149292 w 160345"/>
                <a:gd name="connsiteY1" fmla="*/ 96902 h 1058950"/>
                <a:gd name="connsiteX2" fmla="*/ 149292 w 160345"/>
                <a:gd name="connsiteY2" fmla="*/ 655702 h 1058950"/>
                <a:gd name="connsiteX3" fmla="*/ 67 w 160345"/>
                <a:gd name="connsiteY3" fmla="*/ 1058927 h 1058950"/>
                <a:gd name="connsiteX4" fmla="*/ 130242 w 160345"/>
                <a:gd name="connsiteY4" fmla="*/ 671577 h 1058950"/>
                <a:gd name="connsiteX5" fmla="*/ 149292 w 160345"/>
                <a:gd name="connsiteY5" fmla="*/ 30227 h 10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345" h="1058950">
                  <a:moveTo>
                    <a:pt x="149292" y="30227"/>
                  </a:moveTo>
                  <a:cubicBezTo>
                    <a:pt x="152467" y="-65552"/>
                    <a:pt x="149292" y="96902"/>
                    <a:pt x="149292" y="96902"/>
                  </a:cubicBezTo>
                  <a:cubicBezTo>
                    <a:pt x="149292" y="201148"/>
                    <a:pt x="174163" y="495365"/>
                    <a:pt x="149292" y="655702"/>
                  </a:cubicBezTo>
                  <a:cubicBezTo>
                    <a:pt x="124421" y="816039"/>
                    <a:pt x="3242" y="1056281"/>
                    <a:pt x="67" y="1058927"/>
                  </a:cubicBezTo>
                  <a:cubicBezTo>
                    <a:pt x="-3108" y="1061573"/>
                    <a:pt x="107488" y="842498"/>
                    <a:pt x="130242" y="671577"/>
                  </a:cubicBezTo>
                  <a:cubicBezTo>
                    <a:pt x="152996" y="500656"/>
                    <a:pt x="146117" y="126006"/>
                    <a:pt x="149292" y="302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93C67171-7817-4955-AEEC-CA4A169CC64A}"/>
                </a:ext>
              </a:extLst>
            </p:cNvPr>
            <p:cNvSpPr/>
            <p:nvPr/>
          </p:nvSpPr>
          <p:spPr>
            <a:xfrm flipH="1">
              <a:off x="2941116" y="5832473"/>
              <a:ext cx="98980" cy="285753"/>
            </a:xfrm>
            <a:custGeom>
              <a:avLst/>
              <a:gdLst>
                <a:gd name="connsiteX0" fmla="*/ 248 w 98980"/>
                <a:gd name="connsiteY0" fmla="*/ 2 h 285753"/>
                <a:gd name="connsiteX1" fmla="*/ 70098 w 98980"/>
                <a:gd name="connsiteY1" fmla="*/ 123827 h 285753"/>
                <a:gd name="connsiteX2" fmla="*/ 57398 w 98980"/>
                <a:gd name="connsiteY2" fmla="*/ 285752 h 285753"/>
                <a:gd name="connsiteX3" fmla="*/ 98673 w 98980"/>
                <a:gd name="connsiteY3" fmla="*/ 120652 h 285753"/>
                <a:gd name="connsiteX4" fmla="*/ 248 w 98980"/>
                <a:gd name="connsiteY4" fmla="*/ 2 h 28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80" h="285753">
                  <a:moveTo>
                    <a:pt x="248" y="2"/>
                  </a:moveTo>
                  <a:cubicBezTo>
                    <a:pt x="-4515" y="531"/>
                    <a:pt x="60573" y="76202"/>
                    <a:pt x="70098" y="123827"/>
                  </a:cubicBezTo>
                  <a:cubicBezTo>
                    <a:pt x="79623" y="171452"/>
                    <a:pt x="52636" y="286281"/>
                    <a:pt x="57398" y="285752"/>
                  </a:cubicBezTo>
                  <a:cubicBezTo>
                    <a:pt x="62161" y="285223"/>
                    <a:pt x="102906" y="167748"/>
                    <a:pt x="98673" y="120652"/>
                  </a:cubicBezTo>
                  <a:cubicBezTo>
                    <a:pt x="94440" y="73556"/>
                    <a:pt x="5011" y="-527"/>
                    <a:pt x="248" y="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84251311-68DD-4630-8DE3-E00C865D7AE4}"/>
                </a:ext>
              </a:extLst>
            </p:cNvPr>
            <p:cNvSpPr/>
            <p:nvPr/>
          </p:nvSpPr>
          <p:spPr>
            <a:xfrm flipH="1">
              <a:off x="2877226" y="5678319"/>
              <a:ext cx="65799" cy="292598"/>
            </a:xfrm>
            <a:custGeom>
              <a:avLst/>
              <a:gdLst>
                <a:gd name="connsiteX0" fmla="*/ 15 w 65799"/>
                <a:gd name="connsiteY0" fmla="*/ 169 h 292598"/>
                <a:gd name="connsiteX1" fmla="*/ 63515 w 65799"/>
                <a:gd name="connsiteY1" fmla="*/ 36681 h 292598"/>
                <a:gd name="connsiteX2" fmla="*/ 52402 w 65799"/>
                <a:gd name="connsiteY2" fmla="*/ 123994 h 292598"/>
                <a:gd name="connsiteX3" fmla="*/ 58752 w 65799"/>
                <a:gd name="connsiteY3" fmla="*/ 292269 h 292598"/>
                <a:gd name="connsiteX4" fmla="*/ 52402 w 65799"/>
                <a:gd name="connsiteY4" fmla="*/ 163681 h 292598"/>
                <a:gd name="connsiteX5" fmla="*/ 57165 w 65799"/>
                <a:gd name="connsiteY5" fmla="*/ 49381 h 292598"/>
                <a:gd name="connsiteX6" fmla="*/ 15 w 65799"/>
                <a:gd name="connsiteY6" fmla="*/ 169 h 29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99" h="292598">
                  <a:moveTo>
                    <a:pt x="15" y="169"/>
                  </a:moveTo>
                  <a:cubicBezTo>
                    <a:pt x="1073" y="-1948"/>
                    <a:pt x="54784" y="16044"/>
                    <a:pt x="63515" y="36681"/>
                  </a:cubicBezTo>
                  <a:cubicBezTo>
                    <a:pt x="72246" y="57318"/>
                    <a:pt x="53196" y="81396"/>
                    <a:pt x="52402" y="123994"/>
                  </a:cubicBezTo>
                  <a:cubicBezTo>
                    <a:pt x="51608" y="166592"/>
                    <a:pt x="58752" y="285655"/>
                    <a:pt x="58752" y="292269"/>
                  </a:cubicBezTo>
                  <a:cubicBezTo>
                    <a:pt x="58752" y="298883"/>
                    <a:pt x="52666" y="204162"/>
                    <a:pt x="52402" y="163681"/>
                  </a:cubicBezTo>
                  <a:cubicBezTo>
                    <a:pt x="52138" y="123200"/>
                    <a:pt x="63515" y="73987"/>
                    <a:pt x="57165" y="49381"/>
                  </a:cubicBezTo>
                  <a:cubicBezTo>
                    <a:pt x="50815" y="24775"/>
                    <a:pt x="-1043" y="2286"/>
                    <a:pt x="15" y="16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DE314974-BC63-40EA-8F68-62308C482A76}"/>
                </a:ext>
              </a:extLst>
            </p:cNvPr>
            <p:cNvSpPr/>
            <p:nvPr/>
          </p:nvSpPr>
          <p:spPr>
            <a:xfrm flipH="1">
              <a:off x="2882206" y="5704427"/>
              <a:ext cx="78452" cy="257191"/>
            </a:xfrm>
            <a:custGeom>
              <a:avLst/>
              <a:gdLst>
                <a:gd name="connsiteX0" fmla="*/ 20823 w 78452"/>
                <a:gd name="connsiteY0" fmla="*/ 2636 h 257191"/>
                <a:gd name="connsiteX1" fmla="*/ 3360 w 78452"/>
                <a:gd name="connsiteY1" fmla="*/ 202661 h 257191"/>
                <a:gd name="connsiteX2" fmla="*/ 3360 w 78452"/>
                <a:gd name="connsiteY2" fmla="*/ 231236 h 257191"/>
                <a:gd name="connsiteX3" fmla="*/ 38285 w 78452"/>
                <a:gd name="connsiteY3" fmla="*/ 242348 h 257191"/>
                <a:gd name="connsiteX4" fmla="*/ 77973 w 78452"/>
                <a:gd name="connsiteY4" fmla="*/ 256636 h 257191"/>
                <a:gd name="connsiteX5" fmla="*/ 9710 w 78452"/>
                <a:gd name="connsiteY5" fmla="*/ 221711 h 257191"/>
                <a:gd name="connsiteX6" fmla="*/ 14473 w 78452"/>
                <a:gd name="connsiteY6" fmla="*/ 94711 h 257191"/>
                <a:gd name="connsiteX7" fmla="*/ 20823 w 78452"/>
                <a:gd name="connsiteY7" fmla="*/ 2636 h 25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52" h="257191">
                  <a:moveTo>
                    <a:pt x="20823" y="2636"/>
                  </a:moveTo>
                  <a:cubicBezTo>
                    <a:pt x="18971" y="20628"/>
                    <a:pt x="6270" y="164561"/>
                    <a:pt x="3360" y="202661"/>
                  </a:cubicBezTo>
                  <a:cubicBezTo>
                    <a:pt x="450" y="240761"/>
                    <a:pt x="-2461" y="224622"/>
                    <a:pt x="3360" y="231236"/>
                  </a:cubicBezTo>
                  <a:cubicBezTo>
                    <a:pt x="9181" y="237851"/>
                    <a:pt x="38285" y="242348"/>
                    <a:pt x="38285" y="242348"/>
                  </a:cubicBezTo>
                  <a:cubicBezTo>
                    <a:pt x="50720" y="246581"/>
                    <a:pt x="82736" y="260076"/>
                    <a:pt x="77973" y="256636"/>
                  </a:cubicBezTo>
                  <a:cubicBezTo>
                    <a:pt x="73211" y="253197"/>
                    <a:pt x="20293" y="248698"/>
                    <a:pt x="9710" y="221711"/>
                  </a:cubicBezTo>
                  <a:cubicBezTo>
                    <a:pt x="-873" y="194724"/>
                    <a:pt x="17912" y="125932"/>
                    <a:pt x="14473" y="94711"/>
                  </a:cubicBezTo>
                  <a:cubicBezTo>
                    <a:pt x="11033" y="63490"/>
                    <a:pt x="22675" y="-15356"/>
                    <a:pt x="20823" y="26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EE2501DE-5AB2-4C79-9CE2-7B73A8F389A1}"/>
                </a:ext>
              </a:extLst>
            </p:cNvPr>
            <p:cNvSpPr/>
            <p:nvPr/>
          </p:nvSpPr>
          <p:spPr>
            <a:xfrm flipH="1">
              <a:off x="2840936" y="5909516"/>
              <a:ext cx="482532" cy="601311"/>
            </a:xfrm>
            <a:custGeom>
              <a:avLst/>
              <a:gdLst>
                <a:gd name="connsiteX0" fmla="*/ 4220 w 482532"/>
                <a:gd name="connsiteY0" fmla="*/ 2334 h 601311"/>
                <a:gd name="connsiteX1" fmla="*/ 199483 w 482532"/>
                <a:gd name="connsiteY1" fmla="*/ 53134 h 601311"/>
                <a:gd name="connsiteX2" fmla="*/ 343945 w 482532"/>
                <a:gd name="connsiteY2" fmla="*/ 213472 h 601311"/>
                <a:gd name="connsiteX3" fmla="*/ 461420 w 482532"/>
                <a:gd name="connsiteY3" fmla="*/ 515097 h 601311"/>
                <a:gd name="connsiteX4" fmla="*/ 478883 w 482532"/>
                <a:gd name="connsiteY4" fmla="*/ 597647 h 601311"/>
                <a:gd name="connsiteX5" fmla="*/ 418558 w 482532"/>
                <a:gd name="connsiteY5" fmla="*/ 423022 h 601311"/>
                <a:gd name="connsiteX6" fmla="*/ 288383 w 482532"/>
                <a:gd name="connsiteY6" fmla="*/ 130922 h 601311"/>
                <a:gd name="connsiteX7" fmla="*/ 83595 w 482532"/>
                <a:gd name="connsiteY7" fmla="*/ 21384 h 601311"/>
                <a:gd name="connsiteX8" fmla="*/ 4220 w 482532"/>
                <a:gd name="connsiteY8" fmla="*/ 2334 h 60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532" h="601311">
                  <a:moveTo>
                    <a:pt x="4220" y="2334"/>
                  </a:moveTo>
                  <a:cubicBezTo>
                    <a:pt x="23535" y="7626"/>
                    <a:pt x="142862" y="17944"/>
                    <a:pt x="199483" y="53134"/>
                  </a:cubicBezTo>
                  <a:cubicBezTo>
                    <a:pt x="256104" y="88324"/>
                    <a:pt x="300289" y="136478"/>
                    <a:pt x="343945" y="213472"/>
                  </a:cubicBezTo>
                  <a:cubicBezTo>
                    <a:pt x="387601" y="290466"/>
                    <a:pt x="438930" y="451068"/>
                    <a:pt x="461420" y="515097"/>
                  </a:cubicBezTo>
                  <a:cubicBezTo>
                    <a:pt x="483910" y="579126"/>
                    <a:pt x="486027" y="612993"/>
                    <a:pt x="478883" y="597647"/>
                  </a:cubicBezTo>
                  <a:cubicBezTo>
                    <a:pt x="471739" y="582301"/>
                    <a:pt x="450308" y="500809"/>
                    <a:pt x="418558" y="423022"/>
                  </a:cubicBezTo>
                  <a:cubicBezTo>
                    <a:pt x="386808" y="345235"/>
                    <a:pt x="344210" y="197862"/>
                    <a:pt x="288383" y="130922"/>
                  </a:cubicBezTo>
                  <a:cubicBezTo>
                    <a:pt x="232556" y="63982"/>
                    <a:pt x="131749" y="43080"/>
                    <a:pt x="83595" y="21384"/>
                  </a:cubicBezTo>
                  <a:cubicBezTo>
                    <a:pt x="35441" y="-312"/>
                    <a:pt x="-15095" y="-2958"/>
                    <a:pt x="4220" y="233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999FFC39-0C62-4138-97DD-C01826FE5B19}"/>
                </a:ext>
              </a:extLst>
            </p:cNvPr>
            <p:cNvSpPr/>
            <p:nvPr/>
          </p:nvSpPr>
          <p:spPr>
            <a:xfrm flipH="1">
              <a:off x="3190036" y="6098912"/>
              <a:ext cx="180143" cy="450684"/>
            </a:xfrm>
            <a:custGeom>
              <a:avLst/>
              <a:gdLst>
                <a:gd name="connsiteX0" fmla="*/ 131 w 180143"/>
                <a:gd name="connsiteY0" fmla="*/ 263 h 450684"/>
                <a:gd name="connsiteX1" fmla="*/ 60456 w 180143"/>
                <a:gd name="connsiteY1" fmla="*/ 57413 h 450684"/>
                <a:gd name="connsiteX2" fmla="*/ 101731 w 180143"/>
                <a:gd name="connsiteY2" fmla="*/ 206638 h 450684"/>
                <a:gd name="connsiteX3" fmla="*/ 143006 w 180143"/>
                <a:gd name="connsiteY3" fmla="*/ 336813 h 450684"/>
                <a:gd name="connsiteX4" fmla="*/ 98556 w 180143"/>
                <a:gd name="connsiteY4" fmla="*/ 449526 h 450684"/>
                <a:gd name="connsiteX5" fmla="*/ 165231 w 180143"/>
                <a:gd name="connsiteY5" fmla="*/ 387613 h 450684"/>
                <a:gd name="connsiteX6" fmla="*/ 179519 w 180143"/>
                <a:gd name="connsiteY6" fmla="*/ 265376 h 450684"/>
                <a:gd name="connsiteX7" fmla="*/ 152531 w 180143"/>
                <a:gd name="connsiteY7" fmla="*/ 211401 h 450684"/>
                <a:gd name="connsiteX8" fmla="*/ 168406 w 180143"/>
                <a:gd name="connsiteY8" fmla="*/ 325701 h 450684"/>
                <a:gd name="connsiteX9" fmla="*/ 139831 w 180143"/>
                <a:gd name="connsiteY9" fmla="*/ 355863 h 450684"/>
                <a:gd name="connsiteX10" fmla="*/ 77919 w 180143"/>
                <a:gd name="connsiteY10" fmla="*/ 76463 h 450684"/>
                <a:gd name="connsiteX11" fmla="*/ 131 w 180143"/>
                <a:gd name="connsiteY11" fmla="*/ 263 h 45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43" h="450684">
                  <a:moveTo>
                    <a:pt x="131" y="263"/>
                  </a:moveTo>
                  <a:cubicBezTo>
                    <a:pt x="-2780" y="-2912"/>
                    <a:pt x="43523" y="23017"/>
                    <a:pt x="60456" y="57413"/>
                  </a:cubicBezTo>
                  <a:cubicBezTo>
                    <a:pt x="77389" y="91809"/>
                    <a:pt x="87973" y="160071"/>
                    <a:pt x="101731" y="206638"/>
                  </a:cubicBezTo>
                  <a:cubicBezTo>
                    <a:pt x="115489" y="253205"/>
                    <a:pt x="143535" y="296332"/>
                    <a:pt x="143006" y="336813"/>
                  </a:cubicBezTo>
                  <a:cubicBezTo>
                    <a:pt x="142477" y="377294"/>
                    <a:pt x="94852" y="441059"/>
                    <a:pt x="98556" y="449526"/>
                  </a:cubicBezTo>
                  <a:cubicBezTo>
                    <a:pt x="102260" y="457993"/>
                    <a:pt x="151737" y="418305"/>
                    <a:pt x="165231" y="387613"/>
                  </a:cubicBezTo>
                  <a:cubicBezTo>
                    <a:pt x="178725" y="356921"/>
                    <a:pt x="181636" y="294745"/>
                    <a:pt x="179519" y="265376"/>
                  </a:cubicBezTo>
                  <a:cubicBezTo>
                    <a:pt x="177402" y="236007"/>
                    <a:pt x="154383" y="201347"/>
                    <a:pt x="152531" y="211401"/>
                  </a:cubicBezTo>
                  <a:cubicBezTo>
                    <a:pt x="150679" y="221455"/>
                    <a:pt x="170523" y="301624"/>
                    <a:pt x="168406" y="325701"/>
                  </a:cubicBezTo>
                  <a:cubicBezTo>
                    <a:pt x="166289" y="349778"/>
                    <a:pt x="154912" y="397403"/>
                    <a:pt x="139831" y="355863"/>
                  </a:cubicBezTo>
                  <a:cubicBezTo>
                    <a:pt x="124750" y="314323"/>
                    <a:pt x="99086" y="137582"/>
                    <a:pt x="77919" y="76463"/>
                  </a:cubicBezTo>
                  <a:cubicBezTo>
                    <a:pt x="56752" y="15344"/>
                    <a:pt x="3042" y="3438"/>
                    <a:pt x="131" y="26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C40DDD70-73B7-416C-BC4F-65D9F08AE27B}"/>
                </a:ext>
              </a:extLst>
            </p:cNvPr>
            <p:cNvSpPr/>
            <p:nvPr/>
          </p:nvSpPr>
          <p:spPr>
            <a:xfrm flipH="1">
              <a:off x="2756319" y="6460060"/>
              <a:ext cx="560403" cy="112195"/>
            </a:xfrm>
            <a:custGeom>
              <a:avLst/>
              <a:gdLst>
                <a:gd name="connsiteX0" fmla="*/ 1707 w 560403"/>
                <a:gd name="connsiteY0" fmla="*/ 112190 h 112195"/>
                <a:gd name="connsiteX1" fmla="*/ 168924 w 560403"/>
                <a:gd name="connsiteY1" fmla="*/ 25407 h 112195"/>
                <a:gd name="connsiteX2" fmla="*/ 346724 w 560403"/>
                <a:gd name="connsiteY2" fmla="*/ 29640 h 112195"/>
                <a:gd name="connsiteX3" fmla="*/ 558391 w 560403"/>
                <a:gd name="connsiteY3" fmla="*/ 97373 h 112195"/>
                <a:gd name="connsiteX4" fmla="*/ 439857 w 560403"/>
                <a:gd name="connsiteY4" fmla="*/ 27523 h 112195"/>
                <a:gd name="connsiteX5" fmla="*/ 219724 w 560403"/>
                <a:gd name="connsiteY5" fmla="*/ 7 h 112195"/>
                <a:gd name="connsiteX6" fmla="*/ 90607 w 560403"/>
                <a:gd name="connsiteY6" fmla="*/ 29640 h 112195"/>
                <a:gd name="connsiteX7" fmla="*/ 1707 w 560403"/>
                <a:gd name="connsiteY7" fmla="*/ 112190 h 11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403" h="112195">
                  <a:moveTo>
                    <a:pt x="1707" y="112190"/>
                  </a:moveTo>
                  <a:cubicBezTo>
                    <a:pt x="14760" y="111485"/>
                    <a:pt x="111421" y="39165"/>
                    <a:pt x="168924" y="25407"/>
                  </a:cubicBezTo>
                  <a:cubicBezTo>
                    <a:pt x="226427" y="11649"/>
                    <a:pt x="281813" y="17646"/>
                    <a:pt x="346724" y="29640"/>
                  </a:cubicBezTo>
                  <a:cubicBezTo>
                    <a:pt x="411635" y="41634"/>
                    <a:pt x="542869" y="97726"/>
                    <a:pt x="558391" y="97373"/>
                  </a:cubicBezTo>
                  <a:cubicBezTo>
                    <a:pt x="573913" y="97020"/>
                    <a:pt x="496302" y="43751"/>
                    <a:pt x="439857" y="27523"/>
                  </a:cubicBezTo>
                  <a:cubicBezTo>
                    <a:pt x="383413" y="11295"/>
                    <a:pt x="277932" y="-346"/>
                    <a:pt x="219724" y="7"/>
                  </a:cubicBezTo>
                  <a:cubicBezTo>
                    <a:pt x="161516" y="360"/>
                    <a:pt x="127649" y="15176"/>
                    <a:pt x="90607" y="29640"/>
                  </a:cubicBezTo>
                  <a:cubicBezTo>
                    <a:pt x="53565" y="44104"/>
                    <a:pt x="-11346" y="112895"/>
                    <a:pt x="1707" y="1121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1E948E2B-0C01-4414-B986-BBB5922D8064}"/>
                </a:ext>
              </a:extLst>
            </p:cNvPr>
            <p:cNvSpPr/>
            <p:nvPr/>
          </p:nvSpPr>
          <p:spPr>
            <a:xfrm flipH="1">
              <a:off x="3272343" y="6533085"/>
              <a:ext cx="78095" cy="140560"/>
            </a:xfrm>
            <a:custGeom>
              <a:avLst/>
              <a:gdLst>
                <a:gd name="connsiteX0" fmla="*/ 77757 w 78095"/>
                <a:gd name="connsiteY0" fmla="*/ 1065 h 140560"/>
                <a:gd name="connsiteX1" fmla="*/ 1557 w 78095"/>
                <a:gd name="connsiteY1" fmla="*/ 138648 h 140560"/>
                <a:gd name="connsiteX2" fmla="*/ 29073 w 78095"/>
                <a:gd name="connsiteY2" fmla="*/ 77265 h 140560"/>
                <a:gd name="connsiteX3" fmla="*/ 77757 w 78095"/>
                <a:gd name="connsiteY3" fmla="*/ 1065 h 14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95" h="140560">
                  <a:moveTo>
                    <a:pt x="77757" y="1065"/>
                  </a:moveTo>
                  <a:cubicBezTo>
                    <a:pt x="73171" y="11295"/>
                    <a:pt x="9671" y="125948"/>
                    <a:pt x="1557" y="138648"/>
                  </a:cubicBezTo>
                  <a:cubicBezTo>
                    <a:pt x="-6557" y="151348"/>
                    <a:pt x="19195" y="97373"/>
                    <a:pt x="29073" y="77265"/>
                  </a:cubicBezTo>
                  <a:cubicBezTo>
                    <a:pt x="38951" y="57157"/>
                    <a:pt x="82343" y="-9165"/>
                    <a:pt x="77757" y="10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BB21E29C-5357-4926-9056-736157DC98D8}"/>
                </a:ext>
              </a:extLst>
            </p:cNvPr>
            <p:cNvSpPr/>
            <p:nvPr/>
          </p:nvSpPr>
          <p:spPr>
            <a:xfrm flipH="1">
              <a:off x="3136804" y="6485876"/>
              <a:ext cx="142233" cy="550608"/>
            </a:xfrm>
            <a:custGeom>
              <a:avLst/>
              <a:gdLst>
                <a:gd name="connsiteX0" fmla="*/ 141822 w 142233"/>
                <a:gd name="connsiteY0" fmla="*/ 8057 h 550608"/>
                <a:gd name="connsiteX1" fmla="*/ 82556 w 142233"/>
                <a:gd name="connsiteY1" fmla="*/ 448324 h 550608"/>
                <a:gd name="connsiteX2" fmla="*/ 6 w 142233"/>
                <a:gd name="connsiteY2" fmla="*/ 547807 h 550608"/>
                <a:gd name="connsiteX3" fmla="*/ 78322 w 142233"/>
                <a:gd name="connsiteY3" fmla="*/ 380591 h 550608"/>
                <a:gd name="connsiteX4" fmla="*/ 107956 w 142233"/>
                <a:gd name="connsiteY4" fmla="*/ 179507 h 550608"/>
                <a:gd name="connsiteX5" fmla="*/ 141822 w 142233"/>
                <a:gd name="connsiteY5" fmla="*/ 8057 h 55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33" h="550608">
                  <a:moveTo>
                    <a:pt x="141822" y="8057"/>
                  </a:moveTo>
                  <a:cubicBezTo>
                    <a:pt x="137589" y="52860"/>
                    <a:pt x="106192" y="358366"/>
                    <a:pt x="82556" y="448324"/>
                  </a:cubicBezTo>
                  <a:cubicBezTo>
                    <a:pt x="58920" y="538282"/>
                    <a:pt x="712" y="559096"/>
                    <a:pt x="6" y="547807"/>
                  </a:cubicBezTo>
                  <a:cubicBezTo>
                    <a:pt x="-700" y="536518"/>
                    <a:pt x="60330" y="441974"/>
                    <a:pt x="78322" y="380591"/>
                  </a:cubicBezTo>
                  <a:cubicBezTo>
                    <a:pt x="96314" y="319208"/>
                    <a:pt x="99489" y="241949"/>
                    <a:pt x="107956" y="179507"/>
                  </a:cubicBezTo>
                  <a:cubicBezTo>
                    <a:pt x="116423" y="117065"/>
                    <a:pt x="146055" y="-36746"/>
                    <a:pt x="141822" y="805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CDF5C161-AA88-4FA5-A1E3-F72529B7BF1E}"/>
                </a:ext>
              </a:extLst>
            </p:cNvPr>
            <p:cNvSpPr/>
            <p:nvPr/>
          </p:nvSpPr>
          <p:spPr>
            <a:xfrm flipH="1">
              <a:off x="2755950" y="6546254"/>
              <a:ext cx="188784" cy="594478"/>
            </a:xfrm>
            <a:custGeom>
              <a:avLst/>
              <a:gdLst>
                <a:gd name="connsiteX0" fmla="*/ 186403 w 188784"/>
                <a:gd name="connsiteY0" fmla="*/ 17529 h 594478"/>
                <a:gd name="connsiteX1" fmla="*/ 84803 w 188784"/>
                <a:gd name="connsiteY1" fmla="*/ 432396 h 594478"/>
                <a:gd name="connsiteX2" fmla="*/ 53053 w 188784"/>
                <a:gd name="connsiteY2" fmla="*/ 533996 h 594478"/>
                <a:gd name="connsiteX3" fmla="*/ 136 w 188784"/>
                <a:gd name="connsiteY3" fmla="*/ 591146 h 594478"/>
                <a:gd name="connsiteX4" fmla="*/ 69986 w 188784"/>
                <a:gd name="connsiteY4" fmla="*/ 436629 h 594478"/>
                <a:gd name="connsiteX5" fmla="*/ 150419 w 188784"/>
                <a:gd name="connsiteY5" fmla="*/ 112779 h 594478"/>
                <a:gd name="connsiteX6" fmla="*/ 186403 w 188784"/>
                <a:gd name="connsiteY6" fmla="*/ 17529 h 59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84" h="594478">
                  <a:moveTo>
                    <a:pt x="186403" y="17529"/>
                  </a:moveTo>
                  <a:cubicBezTo>
                    <a:pt x="175467" y="70798"/>
                    <a:pt x="107028" y="346318"/>
                    <a:pt x="84803" y="432396"/>
                  </a:cubicBezTo>
                  <a:cubicBezTo>
                    <a:pt x="62578" y="518474"/>
                    <a:pt x="67164" y="507538"/>
                    <a:pt x="53053" y="533996"/>
                  </a:cubicBezTo>
                  <a:cubicBezTo>
                    <a:pt x="38942" y="560454"/>
                    <a:pt x="-2686" y="607374"/>
                    <a:pt x="136" y="591146"/>
                  </a:cubicBezTo>
                  <a:cubicBezTo>
                    <a:pt x="2958" y="574918"/>
                    <a:pt x="44939" y="516357"/>
                    <a:pt x="69986" y="436629"/>
                  </a:cubicBezTo>
                  <a:cubicBezTo>
                    <a:pt x="95033" y="356901"/>
                    <a:pt x="132780" y="182629"/>
                    <a:pt x="150419" y="112779"/>
                  </a:cubicBezTo>
                  <a:cubicBezTo>
                    <a:pt x="168058" y="42929"/>
                    <a:pt x="197339" y="-35740"/>
                    <a:pt x="186403" y="1752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98AFD601-38A4-4017-BBDE-A8912F68C66E}"/>
                </a:ext>
              </a:extLst>
            </p:cNvPr>
            <p:cNvSpPr/>
            <p:nvPr/>
          </p:nvSpPr>
          <p:spPr>
            <a:xfrm flipH="1">
              <a:off x="2861942" y="7126805"/>
              <a:ext cx="94749" cy="226498"/>
            </a:xfrm>
            <a:custGeom>
              <a:avLst/>
              <a:gdLst>
                <a:gd name="connsiteX0" fmla="*/ 24793 w 94749"/>
                <a:gd name="connsiteY0" fmla="*/ 12 h 226498"/>
                <a:gd name="connsiteX1" fmla="*/ 71360 w 94749"/>
                <a:gd name="connsiteY1" fmla="*/ 57162 h 226498"/>
                <a:gd name="connsiteX2" fmla="*/ 5743 w 94749"/>
                <a:gd name="connsiteY2" fmla="*/ 167228 h 226498"/>
                <a:gd name="connsiteX3" fmla="*/ 5743 w 94749"/>
                <a:gd name="connsiteY3" fmla="*/ 226495 h 226498"/>
                <a:gd name="connsiteX4" fmla="*/ 26910 w 94749"/>
                <a:gd name="connsiteY4" fmla="*/ 169345 h 226498"/>
                <a:gd name="connsiteX5" fmla="*/ 94643 w 94749"/>
                <a:gd name="connsiteY5" fmla="*/ 61395 h 226498"/>
                <a:gd name="connsiteX6" fmla="*/ 24793 w 94749"/>
                <a:gd name="connsiteY6" fmla="*/ 12 h 22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749" h="226498">
                  <a:moveTo>
                    <a:pt x="24793" y="12"/>
                  </a:moveTo>
                  <a:cubicBezTo>
                    <a:pt x="20913" y="-693"/>
                    <a:pt x="74535" y="29293"/>
                    <a:pt x="71360" y="57162"/>
                  </a:cubicBezTo>
                  <a:cubicBezTo>
                    <a:pt x="68185" y="85031"/>
                    <a:pt x="16679" y="139006"/>
                    <a:pt x="5743" y="167228"/>
                  </a:cubicBezTo>
                  <a:cubicBezTo>
                    <a:pt x="-5193" y="195450"/>
                    <a:pt x="2215" y="226142"/>
                    <a:pt x="5743" y="226495"/>
                  </a:cubicBezTo>
                  <a:cubicBezTo>
                    <a:pt x="9271" y="226848"/>
                    <a:pt x="12093" y="196862"/>
                    <a:pt x="26910" y="169345"/>
                  </a:cubicBezTo>
                  <a:cubicBezTo>
                    <a:pt x="41727" y="141828"/>
                    <a:pt x="91468" y="91734"/>
                    <a:pt x="94643" y="61395"/>
                  </a:cubicBezTo>
                  <a:cubicBezTo>
                    <a:pt x="97818" y="31056"/>
                    <a:pt x="28673" y="717"/>
                    <a:pt x="24793" y="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F839F218-91AC-4B6D-9D64-4F35AAFA4FFC}"/>
                </a:ext>
              </a:extLst>
            </p:cNvPr>
            <p:cNvSpPr/>
            <p:nvPr/>
          </p:nvSpPr>
          <p:spPr>
            <a:xfrm flipH="1">
              <a:off x="3266320" y="6436771"/>
              <a:ext cx="139718" cy="585898"/>
            </a:xfrm>
            <a:custGeom>
              <a:avLst/>
              <a:gdLst>
                <a:gd name="connsiteX0" fmla="*/ 50807 w 139718"/>
                <a:gd name="connsiteY0" fmla="*/ 12 h 585898"/>
                <a:gd name="connsiteX1" fmla="*/ 7 w 139718"/>
                <a:gd name="connsiteY1" fmla="*/ 52929 h 585898"/>
                <a:gd name="connsiteX2" fmla="*/ 55040 w 139718"/>
                <a:gd name="connsiteY2" fmla="*/ 148179 h 585898"/>
                <a:gd name="connsiteX3" fmla="*/ 69857 w 139718"/>
                <a:gd name="connsiteY3" fmla="*/ 268829 h 585898"/>
                <a:gd name="connsiteX4" fmla="*/ 86790 w 139718"/>
                <a:gd name="connsiteY4" fmla="*/ 472029 h 585898"/>
                <a:gd name="connsiteX5" fmla="*/ 139707 w 139718"/>
                <a:gd name="connsiteY5" fmla="*/ 584212 h 585898"/>
                <a:gd name="connsiteX6" fmla="*/ 91023 w 139718"/>
                <a:gd name="connsiteY6" fmla="*/ 389479 h 585898"/>
                <a:gd name="connsiteX7" fmla="*/ 40223 w 139718"/>
                <a:gd name="connsiteY7" fmla="*/ 95262 h 585898"/>
                <a:gd name="connsiteX8" fmla="*/ 14823 w 139718"/>
                <a:gd name="connsiteY8" fmla="*/ 57162 h 585898"/>
                <a:gd name="connsiteX9" fmla="*/ 50807 w 139718"/>
                <a:gd name="connsiteY9" fmla="*/ 12 h 58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18" h="585898">
                  <a:moveTo>
                    <a:pt x="50807" y="12"/>
                  </a:moveTo>
                  <a:cubicBezTo>
                    <a:pt x="48338" y="-694"/>
                    <a:pt x="-698" y="28235"/>
                    <a:pt x="7" y="52929"/>
                  </a:cubicBezTo>
                  <a:cubicBezTo>
                    <a:pt x="712" y="77623"/>
                    <a:pt x="43398" y="112196"/>
                    <a:pt x="55040" y="148179"/>
                  </a:cubicBezTo>
                  <a:cubicBezTo>
                    <a:pt x="66682" y="184162"/>
                    <a:pt x="64565" y="214854"/>
                    <a:pt x="69857" y="268829"/>
                  </a:cubicBezTo>
                  <a:cubicBezTo>
                    <a:pt x="75149" y="322804"/>
                    <a:pt x="75148" y="419465"/>
                    <a:pt x="86790" y="472029"/>
                  </a:cubicBezTo>
                  <a:cubicBezTo>
                    <a:pt x="98432" y="524593"/>
                    <a:pt x="139002" y="597970"/>
                    <a:pt x="139707" y="584212"/>
                  </a:cubicBezTo>
                  <a:cubicBezTo>
                    <a:pt x="140413" y="570454"/>
                    <a:pt x="107604" y="470971"/>
                    <a:pt x="91023" y="389479"/>
                  </a:cubicBezTo>
                  <a:cubicBezTo>
                    <a:pt x="74442" y="307987"/>
                    <a:pt x="52923" y="150648"/>
                    <a:pt x="40223" y="95262"/>
                  </a:cubicBezTo>
                  <a:cubicBezTo>
                    <a:pt x="27523" y="39876"/>
                    <a:pt x="12354" y="74448"/>
                    <a:pt x="14823" y="57162"/>
                  </a:cubicBezTo>
                  <a:cubicBezTo>
                    <a:pt x="17292" y="39876"/>
                    <a:pt x="53276" y="718"/>
                    <a:pt x="50807" y="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8EC480AB-8030-478A-A2D9-E43B3808B135}"/>
                </a:ext>
              </a:extLst>
            </p:cNvPr>
            <p:cNvSpPr/>
            <p:nvPr/>
          </p:nvSpPr>
          <p:spPr>
            <a:xfrm flipH="1">
              <a:off x="3349365" y="6397280"/>
              <a:ext cx="321501" cy="82372"/>
            </a:xfrm>
            <a:custGeom>
              <a:avLst/>
              <a:gdLst>
                <a:gd name="connsiteX0" fmla="*/ 251 w 321501"/>
                <a:gd name="connsiteY0" fmla="*/ 81837 h 82372"/>
                <a:gd name="connsiteX1" fmla="*/ 199218 w 321501"/>
                <a:gd name="connsiteY1" fmla="*/ 35270 h 82372"/>
                <a:gd name="connsiteX2" fmla="*/ 288118 w 321501"/>
                <a:gd name="connsiteY2" fmla="*/ 11987 h 82372"/>
                <a:gd name="connsiteX3" fmla="*/ 319868 w 321501"/>
                <a:gd name="connsiteY3" fmla="*/ 24687 h 82372"/>
                <a:gd name="connsiteX4" fmla="*/ 243668 w 321501"/>
                <a:gd name="connsiteY4" fmla="*/ 1403 h 82372"/>
                <a:gd name="connsiteX5" fmla="*/ 251 w 321501"/>
                <a:gd name="connsiteY5" fmla="*/ 81837 h 8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01" h="82372">
                  <a:moveTo>
                    <a:pt x="251" y="81837"/>
                  </a:moveTo>
                  <a:cubicBezTo>
                    <a:pt x="-7157" y="87481"/>
                    <a:pt x="151240" y="46912"/>
                    <a:pt x="199218" y="35270"/>
                  </a:cubicBezTo>
                  <a:cubicBezTo>
                    <a:pt x="247196" y="23628"/>
                    <a:pt x="268010" y="13751"/>
                    <a:pt x="288118" y="11987"/>
                  </a:cubicBezTo>
                  <a:cubicBezTo>
                    <a:pt x="308226" y="10223"/>
                    <a:pt x="327276" y="26451"/>
                    <a:pt x="319868" y="24687"/>
                  </a:cubicBezTo>
                  <a:cubicBezTo>
                    <a:pt x="312460" y="22923"/>
                    <a:pt x="295526" y="-6711"/>
                    <a:pt x="243668" y="1403"/>
                  </a:cubicBezTo>
                  <a:cubicBezTo>
                    <a:pt x="191810" y="9517"/>
                    <a:pt x="7659" y="76193"/>
                    <a:pt x="251" y="818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C5F906B9-C15A-426F-8433-51949F3ED92F}"/>
                </a:ext>
              </a:extLst>
            </p:cNvPr>
            <p:cNvSpPr/>
            <p:nvPr/>
          </p:nvSpPr>
          <p:spPr>
            <a:xfrm flipH="1">
              <a:off x="3670462" y="6479099"/>
              <a:ext cx="89232" cy="88984"/>
            </a:xfrm>
            <a:custGeom>
              <a:avLst/>
              <a:gdLst>
                <a:gd name="connsiteX0" fmla="*/ 89079 w 89232"/>
                <a:gd name="connsiteY0" fmla="*/ 18 h 88984"/>
                <a:gd name="connsiteX1" fmla="*/ 48863 w 89232"/>
                <a:gd name="connsiteY1" fmla="*/ 63518 h 88984"/>
                <a:gd name="connsiteX2" fmla="*/ 179 w 89232"/>
                <a:gd name="connsiteY2" fmla="*/ 88918 h 88984"/>
                <a:gd name="connsiteX3" fmla="*/ 34046 w 89232"/>
                <a:gd name="connsiteY3" fmla="*/ 57168 h 88984"/>
                <a:gd name="connsiteX4" fmla="*/ 89079 w 89232"/>
                <a:gd name="connsiteY4" fmla="*/ 18 h 8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32" h="88984">
                  <a:moveTo>
                    <a:pt x="89079" y="18"/>
                  </a:moveTo>
                  <a:cubicBezTo>
                    <a:pt x="91549" y="1076"/>
                    <a:pt x="63680" y="48701"/>
                    <a:pt x="48863" y="63518"/>
                  </a:cubicBezTo>
                  <a:cubicBezTo>
                    <a:pt x="34046" y="78335"/>
                    <a:pt x="2648" y="89976"/>
                    <a:pt x="179" y="88918"/>
                  </a:cubicBezTo>
                  <a:cubicBezTo>
                    <a:pt x="-2291" y="87860"/>
                    <a:pt x="21346" y="71632"/>
                    <a:pt x="34046" y="57168"/>
                  </a:cubicBezTo>
                  <a:cubicBezTo>
                    <a:pt x="46746" y="42704"/>
                    <a:pt x="86609" y="-1040"/>
                    <a:pt x="89079" y="1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8CF2914D-378D-4237-8E5E-5C276041FEAF}"/>
                </a:ext>
              </a:extLst>
            </p:cNvPr>
            <p:cNvSpPr/>
            <p:nvPr/>
          </p:nvSpPr>
          <p:spPr>
            <a:xfrm flipH="1">
              <a:off x="3566756" y="6551037"/>
              <a:ext cx="135757" cy="409045"/>
            </a:xfrm>
            <a:custGeom>
              <a:avLst/>
              <a:gdLst>
                <a:gd name="connsiteX0" fmla="*/ 148 w 135757"/>
                <a:gd name="connsiteY0" fmla="*/ 46 h 409045"/>
                <a:gd name="connsiteX1" fmla="*/ 61532 w 135757"/>
                <a:gd name="connsiteY1" fmla="*/ 86830 h 409045"/>
                <a:gd name="connsiteX2" fmla="*/ 95398 w 135757"/>
                <a:gd name="connsiteY2" fmla="*/ 237113 h 409045"/>
                <a:gd name="connsiteX3" fmla="*/ 135615 w 135757"/>
                <a:gd name="connsiteY3" fmla="*/ 406446 h 409045"/>
                <a:gd name="connsiteX4" fmla="*/ 80582 w 135757"/>
                <a:gd name="connsiteY4" fmla="*/ 97413 h 409045"/>
                <a:gd name="connsiteX5" fmla="*/ 148 w 135757"/>
                <a:gd name="connsiteY5" fmla="*/ 46 h 40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757" h="409045">
                  <a:moveTo>
                    <a:pt x="148" y="46"/>
                  </a:moveTo>
                  <a:cubicBezTo>
                    <a:pt x="-3027" y="-1718"/>
                    <a:pt x="45657" y="47319"/>
                    <a:pt x="61532" y="86830"/>
                  </a:cubicBezTo>
                  <a:cubicBezTo>
                    <a:pt x="77407" y="126341"/>
                    <a:pt x="83051" y="183844"/>
                    <a:pt x="95398" y="237113"/>
                  </a:cubicBezTo>
                  <a:cubicBezTo>
                    <a:pt x="107745" y="290382"/>
                    <a:pt x="138084" y="429729"/>
                    <a:pt x="135615" y="406446"/>
                  </a:cubicBezTo>
                  <a:cubicBezTo>
                    <a:pt x="133146" y="383163"/>
                    <a:pt x="100690" y="165852"/>
                    <a:pt x="80582" y="97413"/>
                  </a:cubicBezTo>
                  <a:cubicBezTo>
                    <a:pt x="60474" y="28974"/>
                    <a:pt x="3323" y="1810"/>
                    <a:pt x="148" y="4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39807E73-6FC0-4442-BA89-F4F0EF48A35C}"/>
                </a:ext>
              </a:extLst>
            </p:cNvPr>
            <p:cNvSpPr/>
            <p:nvPr/>
          </p:nvSpPr>
          <p:spPr>
            <a:xfrm flipH="1">
              <a:off x="3630152" y="6568551"/>
              <a:ext cx="113272" cy="384899"/>
            </a:xfrm>
            <a:custGeom>
              <a:avLst/>
              <a:gdLst>
                <a:gd name="connsiteX0" fmla="*/ 843 w 113272"/>
                <a:gd name="connsiteY0" fmla="*/ 7932 h 384899"/>
                <a:gd name="connsiteX1" fmla="*/ 51643 w 113272"/>
                <a:gd name="connsiteY1" fmla="*/ 84132 h 384899"/>
                <a:gd name="connsiteX2" fmla="*/ 89743 w 113272"/>
                <a:gd name="connsiteY2" fmla="*/ 285216 h 384899"/>
                <a:gd name="connsiteX3" fmla="*/ 113026 w 113272"/>
                <a:gd name="connsiteY3" fmla="*/ 384699 h 384899"/>
                <a:gd name="connsiteX4" fmla="*/ 96093 w 113272"/>
                <a:gd name="connsiteY4" fmla="*/ 261932 h 384899"/>
                <a:gd name="connsiteX5" fmla="*/ 843 w 113272"/>
                <a:gd name="connsiteY5" fmla="*/ 7932 h 38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72" h="384899">
                  <a:moveTo>
                    <a:pt x="843" y="7932"/>
                  </a:moveTo>
                  <a:cubicBezTo>
                    <a:pt x="-6565" y="-21701"/>
                    <a:pt x="36826" y="37918"/>
                    <a:pt x="51643" y="84132"/>
                  </a:cubicBezTo>
                  <a:cubicBezTo>
                    <a:pt x="66460" y="130346"/>
                    <a:pt x="79513" y="235122"/>
                    <a:pt x="89743" y="285216"/>
                  </a:cubicBezTo>
                  <a:cubicBezTo>
                    <a:pt x="99974" y="335311"/>
                    <a:pt x="111968" y="388580"/>
                    <a:pt x="113026" y="384699"/>
                  </a:cubicBezTo>
                  <a:cubicBezTo>
                    <a:pt x="114084" y="380818"/>
                    <a:pt x="112321" y="323668"/>
                    <a:pt x="96093" y="261932"/>
                  </a:cubicBezTo>
                  <a:cubicBezTo>
                    <a:pt x="79865" y="200196"/>
                    <a:pt x="8251" y="37565"/>
                    <a:pt x="843" y="79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AC50A0C2-62C7-4DF7-BAFD-75CEEEA2CD63}"/>
                </a:ext>
              </a:extLst>
            </p:cNvPr>
            <p:cNvSpPr/>
            <p:nvPr/>
          </p:nvSpPr>
          <p:spPr>
            <a:xfrm flipH="1">
              <a:off x="3750164" y="6517215"/>
              <a:ext cx="423428" cy="127008"/>
            </a:xfrm>
            <a:custGeom>
              <a:avLst/>
              <a:gdLst>
                <a:gd name="connsiteX0" fmla="*/ 1327 w 423428"/>
                <a:gd name="connsiteY0" fmla="*/ 127002 h 127008"/>
                <a:gd name="connsiteX1" fmla="*/ 132561 w 423428"/>
                <a:gd name="connsiteY1" fmla="*/ 46568 h 127008"/>
                <a:gd name="connsiteX2" fmla="*/ 367511 w 423428"/>
                <a:gd name="connsiteY2" fmla="*/ 10585 h 127008"/>
                <a:gd name="connsiteX3" fmla="*/ 401377 w 423428"/>
                <a:gd name="connsiteY3" fmla="*/ 10585 h 127008"/>
                <a:gd name="connsiteX4" fmla="*/ 422544 w 423428"/>
                <a:gd name="connsiteY4" fmla="*/ 40218 h 127008"/>
                <a:gd name="connsiteX5" fmla="*/ 371744 w 423428"/>
                <a:gd name="connsiteY5" fmla="*/ 2 h 127008"/>
                <a:gd name="connsiteX6" fmla="*/ 83877 w 423428"/>
                <a:gd name="connsiteY6" fmla="*/ 42335 h 127008"/>
                <a:gd name="connsiteX7" fmla="*/ 1327 w 423428"/>
                <a:gd name="connsiteY7" fmla="*/ 127002 h 12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428" h="127008">
                  <a:moveTo>
                    <a:pt x="1327" y="127002"/>
                  </a:moveTo>
                  <a:cubicBezTo>
                    <a:pt x="9441" y="127708"/>
                    <a:pt x="71530" y="65971"/>
                    <a:pt x="132561" y="46568"/>
                  </a:cubicBezTo>
                  <a:cubicBezTo>
                    <a:pt x="193592" y="27165"/>
                    <a:pt x="322708" y="16582"/>
                    <a:pt x="367511" y="10585"/>
                  </a:cubicBezTo>
                  <a:cubicBezTo>
                    <a:pt x="412314" y="4588"/>
                    <a:pt x="392205" y="5646"/>
                    <a:pt x="401377" y="10585"/>
                  </a:cubicBezTo>
                  <a:cubicBezTo>
                    <a:pt x="410549" y="15524"/>
                    <a:pt x="427483" y="41982"/>
                    <a:pt x="422544" y="40218"/>
                  </a:cubicBezTo>
                  <a:cubicBezTo>
                    <a:pt x="417605" y="38454"/>
                    <a:pt x="428188" y="-351"/>
                    <a:pt x="371744" y="2"/>
                  </a:cubicBezTo>
                  <a:cubicBezTo>
                    <a:pt x="315300" y="355"/>
                    <a:pt x="145260" y="25755"/>
                    <a:pt x="83877" y="42335"/>
                  </a:cubicBezTo>
                  <a:cubicBezTo>
                    <a:pt x="22494" y="58915"/>
                    <a:pt x="-6787" y="126296"/>
                    <a:pt x="1327" y="12700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7232FA64-916B-4094-8A83-C3A53831C4BA}"/>
                </a:ext>
              </a:extLst>
            </p:cNvPr>
            <p:cNvSpPr/>
            <p:nvPr/>
          </p:nvSpPr>
          <p:spPr>
            <a:xfrm flipH="1">
              <a:off x="4021489" y="6635627"/>
              <a:ext cx="134100" cy="392186"/>
            </a:xfrm>
            <a:custGeom>
              <a:avLst/>
              <a:gdLst>
                <a:gd name="connsiteX0" fmla="*/ 258 w 134100"/>
                <a:gd name="connsiteY0" fmla="*/ 123 h 392186"/>
                <a:gd name="connsiteX1" fmla="*/ 59524 w 134100"/>
                <a:gd name="connsiteY1" fmla="*/ 63623 h 392186"/>
                <a:gd name="connsiteX2" fmla="*/ 87041 w 134100"/>
                <a:gd name="connsiteY2" fmla="*/ 237190 h 392186"/>
                <a:gd name="connsiteX3" fmla="*/ 118791 w 134100"/>
                <a:gd name="connsiteY3" fmla="*/ 355723 h 392186"/>
                <a:gd name="connsiteX4" fmla="*/ 133608 w 134100"/>
                <a:gd name="connsiteY4" fmla="*/ 387473 h 392186"/>
                <a:gd name="connsiteX5" fmla="*/ 101858 w 134100"/>
                <a:gd name="connsiteY5" fmla="*/ 268940 h 392186"/>
                <a:gd name="connsiteX6" fmla="*/ 84924 w 134100"/>
                <a:gd name="connsiteY6" fmla="*/ 55156 h 392186"/>
                <a:gd name="connsiteX7" fmla="*/ 258 w 134100"/>
                <a:gd name="connsiteY7" fmla="*/ 123 h 39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100" h="392186">
                  <a:moveTo>
                    <a:pt x="258" y="123"/>
                  </a:moveTo>
                  <a:cubicBezTo>
                    <a:pt x="-3975" y="1534"/>
                    <a:pt x="45060" y="24112"/>
                    <a:pt x="59524" y="63623"/>
                  </a:cubicBezTo>
                  <a:cubicBezTo>
                    <a:pt x="73988" y="103134"/>
                    <a:pt x="77163" y="188507"/>
                    <a:pt x="87041" y="237190"/>
                  </a:cubicBezTo>
                  <a:cubicBezTo>
                    <a:pt x="96919" y="285873"/>
                    <a:pt x="111030" y="330676"/>
                    <a:pt x="118791" y="355723"/>
                  </a:cubicBezTo>
                  <a:cubicBezTo>
                    <a:pt x="126552" y="380770"/>
                    <a:pt x="136430" y="401937"/>
                    <a:pt x="133608" y="387473"/>
                  </a:cubicBezTo>
                  <a:cubicBezTo>
                    <a:pt x="130786" y="373009"/>
                    <a:pt x="109972" y="324326"/>
                    <a:pt x="101858" y="268940"/>
                  </a:cubicBezTo>
                  <a:cubicBezTo>
                    <a:pt x="93744" y="213554"/>
                    <a:pt x="100446" y="101370"/>
                    <a:pt x="84924" y="55156"/>
                  </a:cubicBezTo>
                  <a:cubicBezTo>
                    <a:pt x="69402" y="8942"/>
                    <a:pt x="4491" y="-1288"/>
                    <a:pt x="258" y="12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9C4BFF67-BB06-4F7B-A926-2C540D4B3770}"/>
                </a:ext>
              </a:extLst>
            </p:cNvPr>
            <p:cNvSpPr/>
            <p:nvPr/>
          </p:nvSpPr>
          <p:spPr>
            <a:xfrm flipH="1">
              <a:off x="4028318" y="6642852"/>
              <a:ext cx="139885" cy="441633"/>
            </a:xfrm>
            <a:custGeom>
              <a:avLst/>
              <a:gdLst>
                <a:gd name="connsiteX0" fmla="*/ 172 w 139885"/>
                <a:gd name="connsiteY0" fmla="*/ 1365 h 441633"/>
                <a:gd name="connsiteX1" fmla="*/ 8638 w 139885"/>
                <a:gd name="connsiteY1" fmla="*/ 202448 h 441633"/>
                <a:gd name="connsiteX2" fmla="*/ 63672 w 139885"/>
                <a:gd name="connsiteY2" fmla="*/ 390831 h 441633"/>
                <a:gd name="connsiteX3" fmla="*/ 99655 w 139885"/>
                <a:gd name="connsiteY3" fmla="*/ 441631 h 441633"/>
                <a:gd name="connsiteX4" fmla="*/ 139872 w 139885"/>
                <a:gd name="connsiteY4" fmla="*/ 392948 h 441633"/>
                <a:gd name="connsiteX5" fmla="*/ 95422 w 139885"/>
                <a:gd name="connsiteY5" fmla="*/ 414115 h 441633"/>
                <a:gd name="connsiteX6" fmla="*/ 27688 w 139885"/>
                <a:gd name="connsiteY6" fmla="*/ 238431 h 441633"/>
                <a:gd name="connsiteX7" fmla="*/ 8638 w 139885"/>
                <a:gd name="connsiteY7" fmla="*/ 119898 h 441633"/>
                <a:gd name="connsiteX8" fmla="*/ 172 w 139885"/>
                <a:gd name="connsiteY8" fmla="*/ 1365 h 44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85" h="441633">
                  <a:moveTo>
                    <a:pt x="172" y="1365"/>
                  </a:moveTo>
                  <a:cubicBezTo>
                    <a:pt x="172" y="15123"/>
                    <a:pt x="-1945" y="137537"/>
                    <a:pt x="8638" y="202448"/>
                  </a:cubicBezTo>
                  <a:cubicBezTo>
                    <a:pt x="19221" y="267359"/>
                    <a:pt x="48503" y="350967"/>
                    <a:pt x="63672" y="390831"/>
                  </a:cubicBezTo>
                  <a:cubicBezTo>
                    <a:pt x="78842" y="430695"/>
                    <a:pt x="86955" y="441278"/>
                    <a:pt x="99655" y="441631"/>
                  </a:cubicBezTo>
                  <a:cubicBezTo>
                    <a:pt x="112355" y="441984"/>
                    <a:pt x="140578" y="397534"/>
                    <a:pt x="139872" y="392948"/>
                  </a:cubicBezTo>
                  <a:cubicBezTo>
                    <a:pt x="139167" y="388362"/>
                    <a:pt x="114119" y="439868"/>
                    <a:pt x="95422" y="414115"/>
                  </a:cubicBezTo>
                  <a:cubicBezTo>
                    <a:pt x="76725" y="388362"/>
                    <a:pt x="42152" y="287467"/>
                    <a:pt x="27688" y="238431"/>
                  </a:cubicBezTo>
                  <a:cubicBezTo>
                    <a:pt x="13224" y="189395"/>
                    <a:pt x="11460" y="158351"/>
                    <a:pt x="8638" y="119898"/>
                  </a:cubicBezTo>
                  <a:cubicBezTo>
                    <a:pt x="5816" y="81445"/>
                    <a:pt x="172" y="-12393"/>
                    <a:pt x="172" y="13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EF015D1C-0288-49AE-B376-2355423191BA}"/>
                </a:ext>
              </a:extLst>
            </p:cNvPr>
            <p:cNvSpPr/>
            <p:nvPr/>
          </p:nvSpPr>
          <p:spPr>
            <a:xfrm flipH="1">
              <a:off x="4171950" y="6689124"/>
              <a:ext cx="320306" cy="133265"/>
            </a:xfrm>
            <a:custGeom>
              <a:avLst/>
              <a:gdLst>
                <a:gd name="connsiteX0" fmla="*/ 375 w 320306"/>
                <a:gd name="connsiteY0" fmla="*/ 132893 h 133265"/>
                <a:gd name="connsiteX1" fmla="*/ 131608 w 320306"/>
                <a:gd name="connsiteY1" fmla="*/ 56693 h 133265"/>
                <a:gd name="connsiteX2" fmla="*/ 319991 w 320306"/>
                <a:gd name="connsiteY2" fmla="*/ 1659 h 133265"/>
                <a:gd name="connsiteX3" fmla="*/ 171825 w 320306"/>
                <a:gd name="connsiteY3" fmla="*/ 22826 h 133265"/>
                <a:gd name="connsiteX4" fmla="*/ 375 w 320306"/>
                <a:gd name="connsiteY4" fmla="*/ 132893 h 13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06" h="133265">
                  <a:moveTo>
                    <a:pt x="375" y="132893"/>
                  </a:moveTo>
                  <a:cubicBezTo>
                    <a:pt x="-6328" y="138538"/>
                    <a:pt x="78339" y="78565"/>
                    <a:pt x="131608" y="56693"/>
                  </a:cubicBezTo>
                  <a:cubicBezTo>
                    <a:pt x="184877" y="34821"/>
                    <a:pt x="313288" y="7303"/>
                    <a:pt x="319991" y="1659"/>
                  </a:cubicBezTo>
                  <a:cubicBezTo>
                    <a:pt x="326694" y="-3986"/>
                    <a:pt x="225094" y="5187"/>
                    <a:pt x="171825" y="22826"/>
                  </a:cubicBezTo>
                  <a:cubicBezTo>
                    <a:pt x="118556" y="40465"/>
                    <a:pt x="7078" y="127248"/>
                    <a:pt x="375" y="13289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06EF653C-3EE4-4D28-BF75-85FFB9835FBB}"/>
                </a:ext>
              </a:extLst>
            </p:cNvPr>
            <p:cNvSpPr/>
            <p:nvPr/>
          </p:nvSpPr>
          <p:spPr>
            <a:xfrm flipH="1">
              <a:off x="4501622" y="6830053"/>
              <a:ext cx="101592" cy="165964"/>
            </a:xfrm>
            <a:custGeom>
              <a:avLst/>
              <a:gdLst>
                <a:gd name="connsiteX0" fmla="*/ 100749 w 101592"/>
                <a:gd name="connsiteY0" fmla="*/ 430 h 165964"/>
                <a:gd name="connsiteX1" fmla="*/ 71116 w 101592"/>
                <a:gd name="connsiteY1" fmla="*/ 82980 h 165964"/>
                <a:gd name="connsiteX2" fmla="*/ 35133 w 101592"/>
                <a:gd name="connsiteY2" fmla="*/ 140130 h 165964"/>
                <a:gd name="connsiteX3" fmla="*/ 1266 w 101592"/>
                <a:gd name="connsiteY3" fmla="*/ 165530 h 165964"/>
                <a:gd name="connsiteX4" fmla="*/ 81699 w 101592"/>
                <a:gd name="connsiteY4" fmla="*/ 121080 h 165964"/>
                <a:gd name="connsiteX5" fmla="*/ 100749 w 101592"/>
                <a:gd name="connsiteY5" fmla="*/ 430 h 16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92" h="165964">
                  <a:moveTo>
                    <a:pt x="100749" y="430"/>
                  </a:moveTo>
                  <a:cubicBezTo>
                    <a:pt x="98985" y="-5920"/>
                    <a:pt x="82052" y="59697"/>
                    <a:pt x="71116" y="82980"/>
                  </a:cubicBezTo>
                  <a:cubicBezTo>
                    <a:pt x="60180" y="106263"/>
                    <a:pt x="46775" y="126372"/>
                    <a:pt x="35133" y="140130"/>
                  </a:cubicBezTo>
                  <a:cubicBezTo>
                    <a:pt x="23491" y="153888"/>
                    <a:pt x="-6495" y="168705"/>
                    <a:pt x="1266" y="165530"/>
                  </a:cubicBezTo>
                  <a:cubicBezTo>
                    <a:pt x="9027" y="162355"/>
                    <a:pt x="59827" y="150361"/>
                    <a:pt x="81699" y="121080"/>
                  </a:cubicBezTo>
                  <a:cubicBezTo>
                    <a:pt x="103571" y="91800"/>
                    <a:pt x="102513" y="6780"/>
                    <a:pt x="100749" y="43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19B70C51-1A95-40CB-A5D3-0A7EB9BAA911}"/>
                </a:ext>
              </a:extLst>
            </p:cNvPr>
            <p:cNvSpPr/>
            <p:nvPr/>
          </p:nvSpPr>
          <p:spPr>
            <a:xfrm flipH="1">
              <a:off x="4504800" y="6995229"/>
              <a:ext cx="105927" cy="248505"/>
            </a:xfrm>
            <a:custGeom>
              <a:avLst/>
              <a:gdLst>
                <a:gd name="connsiteX0" fmla="*/ 25712 w 105927"/>
                <a:gd name="connsiteY0" fmla="*/ 354 h 248505"/>
                <a:gd name="connsiteX1" fmla="*/ 82862 w 105927"/>
                <a:gd name="connsiteY1" fmla="*/ 42688 h 248505"/>
                <a:gd name="connsiteX2" fmla="*/ 93446 w 105927"/>
                <a:gd name="connsiteY2" fmla="*/ 140054 h 248505"/>
                <a:gd name="connsiteX3" fmla="*/ 93446 w 105927"/>
                <a:gd name="connsiteY3" fmla="*/ 150638 h 248505"/>
                <a:gd name="connsiteX4" fmla="*/ 65929 w 105927"/>
                <a:gd name="connsiteY4" fmla="*/ 182388 h 248505"/>
                <a:gd name="connsiteX5" fmla="*/ 312 w 105927"/>
                <a:gd name="connsiteY5" fmla="*/ 248004 h 248505"/>
                <a:gd name="connsiteX6" fmla="*/ 95562 w 105927"/>
                <a:gd name="connsiteY6" fmla="*/ 144288 h 248505"/>
                <a:gd name="connsiteX7" fmla="*/ 97679 w 105927"/>
                <a:gd name="connsiteY7" fmla="*/ 29988 h 248505"/>
                <a:gd name="connsiteX8" fmla="*/ 25712 w 105927"/>
                <a:gd name="connsiteY8" fmla="*/ 354 h 24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27" h="248505">
                  <a:moveTo>
                    <a:pt x="25712" y="354"/>
                  </a:moveTo>
                  <a:cubicBezTo>
                    <a:pt x="23242" y="2471"/>
                    <a:pt x="71573" y="19405"/>
                    <a:pt x="82862" y="42688"/>
                  </a:cubicBezTo>
                  <a:cubicBezTo>
                    <a:pt x="94151" y="65971"/>
                    <a:pt x="91682" y="122063"/>
                    <a:pt x="93446" y="140054"/>
                  </a:cubicBezTo>
                  <a:cubicBezTo>
                    <a:pt x="95210" y="158045"/>
                    <a:pt x="98032" y="143582"/>
                    <a:pt x="93446" y="150638"/>
                  </a:cubicBezTo>
                  <a:cubicBezTo>
                    <a:pt x="88860" y="157694"/>
                    <a:pt x="81451" y="166160"/>
                    <a:pt x="65929" y="182388"/>
                  </a:cubicBezTo>
                  <a:cubicBezTo>
                    <a:pt x="50407" y="198616"/>
                    <a:pt x="-4627" y="254354"/>
                    <a:pt x="312" y="248004"/>
                  </a:cubicBezTo>
                  <a:cubicBezTo>
                    <a:pt x="5251" y="241654"/>
                    <a:pt x="79334" y="180624"/>
                    <a:pt x="95562" y="144288"/>
                  </a:cubicBezTo>
                  <a:cubicBezTo>
                    <a:pt x="111790" y="107952"/>
                    <a:pt x="106146" y="54682"/>
                    <a:pt x="97679" y="29988"/>
                  </a:cubicBezTo>
                  <a:cubicBezTo>
                    <a:pt x="89212" y="5294"/>
                    <a:pt x="28182" y="-1763"/>
                    <a:pt x="25712" y="35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6D003B11-38AF-41B2-B48A-2DED923BA55D}"/>
                </a:ext>
              </a:extLst>
            </p:cNvPr>
            <p:cNvSpPr/>
            <p:nvPr/>
          </p:nvSpPr>
          <p:spPr>
            <a:xfrm flipH="1">
              <a:off x="4469490" y="7141620"/>
              <a:ext cx="77495" cy="630782"/>
            </a:xfrm>
            <a:custGeom>
              <a:avLst/>
              <a:gdLst>
                <a:gd name="connsiteX0" fmla="*/ 29704 w 77495"/>
                <a:gd name="connsiteY0" fmla="*/ 13 h 630782"/>
                <a:gd name="connsiteX1" fmla="*/ 72037 w 77495"/>
                <a:gd name="connsiteY1" fmla="*/ 188397 h 630782"/>
                <a:gd name="connsiteX2" fmla="*/ 76270 w 77495"/>
                <a:gd name="connsiteY2" fmla="*/ 364080 h 630782"/>
                <a:gd name="connsiteX3" fmla="*/ 65687 w 77495"/>
                <a:gd name="connsiteY3" fmla="*/ 450863 h 630782"/>
                <a:gd name="connsiteX4" fmla="*/ 70 w 77495"/>
                <a:gd name="connsiteY4" fmla="*/ 630780 h 630782"/>
                <a:gd name="connsiteX5" fmla="*/ 52987 w 77495"/>
                <a:gd name="connsiteY5" fmla="*/ 446630 h 630782"/>
                <a:gd name="connsiteX6" fmla="*/ 55104 w 77495"/>
                <a:gd name="connsiteY6" fmla="*/ 179930 h 630782"/>
                <a:gd name="connsiteX7" fmla="*/ 29704 w 77495"/>
                <a:gd name="connsiteY7" fmla="*/ 13 h 63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95" h="630782">
                  <a:moveTo>
                    <a:pt x="29704" y="13"/>
                  </a:moveTo>
                  <a:cubicBezTo>
                    <a:pt x="32526" y="1424"/>
                    <a:pt x="64276" y="127719"/>
                    <a:pt x="72037" y="188397"/>
                  </a:cubicBezTo>
                  <a:cubicBezTo>
                    <a:pt x="79798" y="249075"/>
                    <a:pt x="77328" y="320336"/>
                    <a:pt x="76270" y="364080"/>
                  </a:cubicBezTo>
                  <a:cubicBezTo>
                    <a:pt x="75212" y="407824"/>
                    <a:pt x="78387" y="406413"/>
                    <a:pt x="65687" y="450863"/>
                  </a:cubicBezTo>
                  <a:cubicBezTo>
                    <a:pt x="52987" y="495313"/>
                    <a:pt x="2187" y="631486"/>
                    <a:pt x="70" y="630780"/>
                  </a:cubicBezTo>
                  <a:cubicBezTo>
                    <a:pt x="-2047" y="630075"/>
                    <a:pt x="43815" y="521772"/>
                    <a:pt x="52987" y="446630"/>
                  </a:cubicBezTo>
                  <a:cubicBezTo>
                    <a:pt x="62159" y="371488"/>
                    <a:pt x="57221" y="251544"/>
                    <a:pt x="55104" y="179930"/>
                  </a:cubicBezTo>
                  <a:cubicBezTo>
                    <a:pt x="52987" y="108316"/>
                    <a:pt x="26882" y="-1398"/>
                    <a:pt x="29704" y="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9AAC1D44-FF4D-4843-8A79-A7FDC34393E2}"/>
                </a:ext>
              </a:extLst>
            </p:cNvPr>
            <p:cNvSpPr/>
            <p:nvPr/>
          </p:nvSpPr>
          <p:spPr>
            <a:xfrm flipH="1">
              <a:off x="4379695" y="7219786"/>
              <a:ext cx="110078" cy="409067"/>
            </a:xfrm>
            <a:custGeom>
              <a:avLst/>
              <a:gdLst>
                <a:gd name="connsiteX0" fmla="*/ 61392 w 110078"/>
                <a:gd name="connsiteY0" fmla="*/ 164 h 409067"/>
                <a:gd name="connsiteX1" fmla="*/ 110075 w 110078"/>
                <a:gd name="connsiteY1" fmla="*/ 184314 h 409067"/>
                <a:gd name="connsiteX2" fmla="*/ 63508 w 110078"/>
                <a:gd name="connsiteY2" fmla="*/ 338831 h 409067"/>
                <a:gd name="connsiteX3" fmla="*/ 8 w 110078"/>
                <a:gd name="connsiteY3" fmla="*/ 408681 h 409067"/>
                <a:gd name="connsiteX4" fmla="*/ 59275 w 110078"/>
                <a:gd name="connsiteY4" fmla="*/ 311314 h 409067"/>
                <a:gd name="connsiteX5" fmla="*/ 93142 w 110078"/>
                <a:gd name="connsiteY5" fmla="*/ 154681 h 409067"/>
                <a:gd name="connsiteX6" fmla="*/ 61392 w 110078"/>
                <a:gd name="connsiteY6" fmla="*/ 164 h 40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78" h="409067">
                  <a:moveTo>
                    <a:pt x="61392" y="164"/>
                  </a:moveTo>
                  <a:cubicBezTo>
                    <a:pt x="64214" y="5103"/>
                    <a:pt x="109722" y="127870"/>
                    <a:pt x="110075" y="184314"/>
                  </a:cubicBezTo>
                  <a:cubicBezTo>
                    <a:pt x="110428" y="240758"/>
                    <a:pt x="81852" y="301437"/>
                    <a:pt x="63508" y="338831"/>
                  </a:cubicBezTo>
                  <a:cubicBezTo>
                    <a:pt x="45164" y="376225"/>
                    <a:pt x="713" y="413267"/>
                    <a:pt x="8" y="408681"/>
                  </a:cubicBezTo>
                  <a:cubicBezTo>
                    <a:pt x="-698" y="404095"/>
                    <a:pt x="43753" y="353647"/>
                    <a:pt x="59275" y="311314"/>
                  </a:cubicBezTo>
                  <a:cubicBezTo>
                    <a:pt x="74797" y="268981"/>
                    <a:pt x="92789" y="206539"/>
                    <a:pt x="93142" y="154681"/>
                  </a:cubicBezTo>
                  <a:cubicBezTo>
                    <a:pt x="93495" y="102823"/>
                    <a:pt x="58570" y="-4775"/>
                    <a:pt x="61392" y="16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2559BDBF-2DA9-4FAC-B33E-BEF6D12AD039}"/>
                </a:ext>
              </a:extLst>
            </p:cNvPr>
            <p:cNvSpPr/>
            <p:nvPr/>
          </p:nvSpPr>
          <p:spPr>
            <a:xfrm flipH="1">
              <a:off x="2890672" y="7346760"/>
              <a:ext cx="344316" cy="760092"/>
            </a:xfrm>
            <a:custGeom>
              <a:avLst/>
              <a:gdLst>
                <a:gd name="connsiteX0" fmla="*/ 298857 w 344316"/>
                <a:gd name="connsiteY0" fmla="*/ 190 h 760092"/>
                <a:gd name="connsiteX1" fmla="*/ 343307 w 344316"/>
                <a:gd name="connsiteY1" fmla="*/ 142007 h 760092"/>
                <a:gd name="connsiteX2" fmla="*/ 245940 w 344316"/>
                <a:gd name="connsiteY2" fmla="*/ 463740 h 760092"/>
                <a:gd name="connsiteX3" fmla="*/ 171857 w 344316"/>
                <a:gd name="connsiteY3" fmla="*/ 525123 h 760092"/>
                <a:gd name="connsiteX4" fmla="*/ 108357 w 344316"/>
                <a:gd name="connsiteY4" fmla="*/ 620373 h 760092"/>
                <a:gd name="connsiteX5" fmla="*/ 49090 w 344316"/>
                <a:gd name="connsiteY5" fmla="*/ 662707 h 760092"/>
                <a:gd name="connsiteX6" fmla="*/ 407 w 344316"/>
                <a:gd name="connsiteY6" fmla="*/ 760073 h 760092"/>
                <a:gd name="connsiteX7" fmla="*/ 76607 w 344316"/>
                <a:gd name="connsiteY7" fmla="*/ 654240 h 760092"/>
                <a:gd name="connsiteX8" fmla="*/ 171857 w 344316"/>
                <a:gd name="connsiteY8" fmla="*/ 554757 h 760092"/>
                <a:gd name="connsiteX9" fmla="*/ 214190 w 344316"/>
                <a:gd name="connsiteY9" fmla="*/ 527240 h 760092"/>
                <a:gd name="connsiteX10" fmla="*/ 258640 w 344316"/>
                <a:gd name="connsiteY10" fmla="*/ 383307 h 760092"/>
                <a:gd name="connsiteX11" fmla="*/ 334840 w 344316"/>
                <a:gd name="connsiteY11" fmla="*/ 118723 h 760092"/>
                <a:gd name="connsiteX12" fmla="*/ 298857 w 344316"/>
                <a:gd name="connsiteY12" fmla="*/ 190 h 76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316" h="760092">
                  <a:moveTo>
                    <a:pt x="298857" y="190"/>
                  </a:moveTo>
                  <a:cubicBezTo>
                    <a:pt x="300268" y="4071"/>
                    <a:pt x="352127" y="64749"/>
                    <a:pt x="343307" y="142007"/>
                  </a:cubicBezTo>
                  <a:cubicBezTo>
                    <a:pt x="334487" y="219265"/>
                    <a:pt x="274515" y="399887"/>
                    <a:pt x="245940" y="463740"/>
                  </a:cubicBezTo>
                  <a:cubicBezTo>
                    <a:pt x="217365" y="527593"/>
                    <a:pt x="194787" y="499018"/>
                    <a:pt x="171857" y="525123"/>
                  </a:cubicBezTo>
                  <a:cubicBezTo>
                    <a:pt x="148926" y="551229"/>
                    <a:pt x="128818" y="597442"/>
                    <a:pt x="108357" y="620373"/>
                  </a:cubicBezTo>
                  <a:cubicBezTo>
                    <a:pt x="87896" y="643304"/>
                    <a:pt x="67082" y="639424"/>
                    <a:pt x="49090" y="662707"/>
                  </a:cubicBezTo>
                  <a:cubicBezTo>
                    <a:pt x="31098" y="685990"/>
                    <a:pt x="-4179" y="761484"/>
                    <a:pt x="407" y="760073"/>
                  </a:cubicBezTo>
                  <a:cubicBezTo>
                    <a:pt x="4993" y="758662"/>
                    <a:pt x="48032" y="688459"/>
                    <a:pt x="76607" y="654240"/>
                  </a:cubicBezTo>
                  <a:cubicBezTo>
                    <a:pt x="105182" y="620021"/>
                    <a:pt x="148926" y="575924"/>
                    <a:pt x="171857" y="554757"/>
                  </a:cubicBezTo>
                  <a:cubicBezTo>
                    <a:pt x="194787" y="533590"/>
                    <a:pt x="199726" y="555815"/>
                    <a:pt x="214190" y="527240"/>
                  </a:cubicBezTo>
                  <a:cubicBezTo>
                    <a:pt x="228654" y="498665"/>
                    <a:pt x="238532" y="451393"/>
                    <a:pt x="258640" y="383307"/>
                  </a:cubicBezTo>
                  <a:cubicBezTo>
                    <a:pt x="278748" y="315221"/>
                    <a:pt x="328137" y="185045"/>
                    <a:pt x="334840" y="118723"/>
                  </a:cubicBezTo>
                  <a:cubicBezTo>
                    <a:pt x="341543" y="52401"/>
                    <a:pt x="297446" y="-3691"/>
                    <a:pt x="298857" y="1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EB40185D-AD03-435C-83C4-DAFDDEF1F4CF}"/>
                </a:ext>
              </a:extLst>
            </p:cNvPr>
            <p:cNvSpPr/>
            <p:nvPr/>
          </p:nvSpPr>
          <p:spPr>
            <a:xfrm flipH="1">
              <a:off x="4534023" y="7758697"/>
              <a:ext cx="65226" cy="811738"/>
            </a:xfrm>
            <a:custGeom>
              <a:avLst/>
              <a:gdLst>
                <a:gd name="connsiteX0" fmla="*/ 56568 w 65226"/>
                <a:gd name="connsiteY0" fmla="*/ 11586 h 811738"/>
                <a:gd name="connsiteX1" fmla="*/ 22701 w 65226"/>
                <a:gd name="connsiteY1" fmla="*/ 259236 h 811738"/>
                <a:gd name="connsiteX2" fmla="*/ 1534 w 65226"/>
                <a:gd name="connsiteY2" fmla="*/ 625420 h 811738"/>
                <a:gd name="connsiteX3" fmla="*/ 65034 w 65226"/>
                <a:gd name="connsiteY3" fmla="*/ 811686 h 811738"/>
                <a:gd name="connsiteX4" fmla="*/ 22701 w 65226"/>
                <a:gd name="connsiteY4" fmla="*/ 636003 h 811738"/>
                <a:gd name="connsiteX5" fmla="*/ 56568 w 65226"/>
                <a:gd name="connsiteY5" fmla="*/ 11586 h 8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26" h="811738">
                  <a:moveTo>
                    <a:pt x="56568" y="11586"/>
                  </a:moveTo>
                  <a:cubicBezTo>
                    <a:pt x="56568" y="-51208"/>
                    <a:pt x="31873" y="156930"/>
                    <a:pt x="22701" y="259236"/>
                  </a:cubicBezTo>
                  <a:cubicBezTo>
                    <a:pt x="13529" y="361542"/>
                    <a:pt x="-5522" y="533345"/>
                    <a:pt x="1534" y="625420"/>
                  </a:cubicBezTo>
                  <a:cubicBezTo>
                    <a:pt x="8589" y="717495"/>
                    <a:pt x="61506" y="809922"/>
                    <a:pt x="65034" y="811686"/>
                  </a:cubicBezTo>
                  <a:cubicBezTo>
                    <a:pt x="68562" y="813450"/>
                    <a:pt x="22348" y="771470"/>
                    <a:pt x="22701" y="636003"/>
                  </a:cubicBezTo>
                  <a:cubicBezTo>
                    <a:pt x="23054" y="500536"/>
                    <a:pt x="56568" y="74380"/>
                    <a:pt x="56568" y="1158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6FC1B328-AB56-43F1-92C0-A9B95C8EF736}"/>
                </a:ext>
              </a:extLst>
            </p:cNvPr>
            <p:cNvSpPr/>
            <p:nvPr/>
          </p:nvSpPr>
          <p:spPr>
            <a:xfrm flipH="1">
              <a:off x="3566716" y="6319616"/>
              <a:ext cx="535445" cy="136781"/>
            </a:xfrm>
            <a:custGeom>
              <a:avLst/>
              <a:gdLst>
                <a:gd name="connsiteX0" fmla="*/ 276 w 535445"/>
                <a:gd name="connsiteY0" fmla="*/ 136747 h 136781"/>
                <a:gd name="connsiteX1" fmla="*/ 86001 w 535445"/>
                <a:gd name="connsiteY1" fmla="*/ 68484 h 136781"/>
                <a:gd name="connsiteX2" fmla="*/ 219351 w 535445"/>
                <a:gd name="connsiteY2" fmla="*/ 41497 h 136781"/>
                <a:gd name="connsiteX3" fmla="*/ 316188 w 535445"/>
                <a:gd name="connsiteY3" fmla="*/ 38322 h 136781"/>
                <a:gd name="connsiteX4" fmla="*/ 417788 w 535445"/>
                <a:gd name="connsiteY4" fmla="*/ 25622 h 136781"/>
                <a:gd name="connsiteX5" fmla="*/ 535263 w 535445"/>
                <a:gd name="connsiteY5" fmla="*/ 120872 h 136781"/>
                <a:gd name="connsiteX6" fmla="*/ 443188 w 535445"/>
                <a:gd name="connsiteY6" fmla="*/ 41497 h 136781"/>
                <a:gd name="connsiteX7" fmla="*/ 381276 w 535445"/>
                <a:gd name="connsiteY7" fmla="*/ 222 h 136781"/>
                <a:gd name="connsiteX8" fmla="*/ 224113 w 535445"/>
                <a:gd name="connsiteY8" fmla="*/ 25622 h 136781"/>
                <a:gd name="connsiteX9" fmla="*/ 122513 w 535445"/>
                <a:gd name="connsiteY9" fmla="*/ 38322 h 136781"/>
                <a:gd name="connsiteX10" fmla="*/ 60601 w 535445"/>
                <a:gd name="connsiteY10" fmla="*/ 58959 h 136781"/>
                <a:gd name="connsiteX11" fmla="*/ 276 w 535445"/>
                <a:gd name="connsiteY11" fmla="*/ 136747 h 13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445" h="136781">
                  <a:moveTo>
                    <a:pt x="276" y="136747"/>
                  </a:moveTo>
                  <a:cubicBezTo>
                    <a:pt x="4509" y="138334"/>
                    <a:pt x="49489" y="84359"/>
                    <a:pt x="86001" y="68484"/>
                  </a:cubicBezTo>
                  <a:cubicBezTo>
                    <a:pt x="122514" y="52609"/>
                    <a:pt x="180987" y="46524"/>
                    <a:pt x="219351" y="41497"/>
                  </a:cubicBezTo>
                  <a:cubicBezTo>
                    <a:pt x="257715" y="36470"/>
                    <a:pt x="283115" y="40968"/>
                    <a:pt x="316188" y="38322"/>
                  </a:cubicBezTo>
                  <a:cubicBezTo>
                    <a:pt x="349261" y="35676"/>
                    <a:pt x="381276" y="11864"/>
                    <a:pt x="417788" y="25622"/>
                  </a:cubicBezTo>
                  <a:cubicBezTo>
                    <a:pt x="454300" y="39380"/>
                    <a:pt x="531030" y="118226"/>
                    <a:pt x="535263" y="120872"/>
                  </a:cubicBezTo>
                  <a:cubicBezTo>
                    <a:pt x="539496" y="123518"/>
                    <a:pt x="468852" y="61605"/>
                    <a:pt x="443188" y="41497"/>
                  </a:cubicBezTo>
                  <a:cubicBezTo>
                    <a:pt x="417524" y="21389"/>
                    <a:pt x="417788" y="2868"/>
                    <a:pt x="381276" y="222"/>
                  </a:cubicBezTo>
                  <a:cubicBezTo>
                    <a:pt x="344764" y="-2424"/>
                    <a:pt x="267240" y="19272"/>
                    <a:pt x="224113" y="25622"/>
                  </a:cubicBezTo>
                  <a:cubicBezTo>
                    <a:pt x="180986" y="31972"/>
                    <a:pt x="149765" y="32766"/>
                    <a:pt x="122513" y="38322"/>
                  </a:cubicBezTo>
                  <a:cubicBezTo>
                    <a:pt x="95261" y="43878"/>
                    <a:pt x="79651" y="44671"/>
                    <a:pt x="60601" y="58959"/>
                  </a:cubicBezTo>
                  <a:cubicBezTo>
                    <a:pt x="41551" y="73246"/>
                    <a:pt x="-3957" y="135160"/>
                    <a:pt x="276" y="13674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13772A82-727E-421C-94E2-839A220DF15D}"/>
                </a:ext>
              </a:extLst>
            </p:cNvPr>
            <p:cNvSpPr/>
            <p:nvPr/>
          </p:nvSpPr>
          <p:spPr>
            <a:xfrm flipH="1">
              <a:off x="3564004" y="6343302"/>
              <a:ext cx="116703" cy="104538"/>
            </a:xfrm>
            <a:custGeom>
              <a:avLst/>
              <a:gdLst>
                <a:gd name="connsiteX0" fmla="*/ 1097 w 116703"/>
                <a:gd name="connsiteY0" fmla="*/ 348 h 104538"/>
                <a:gd name="connsiteX1" fmla="*/ 105872 w 116703"/>
                <a:gd name="connsiteY1" fmla="*/ 79723 h 104538"/>
                <a:gd name="connsiteX2" fmla="*/ 107459 w 116703"/>
                <a:gd name="connsiteY2" fmla="*/ 103536 h 104538"/>
                <a:gd name="connsiteX3" fmla="*/ 53484 w 116703"/>
                <a:gd name="connsiteY3" fmla="*/ 52736 h 104538"/>
                <a:gd name="connsiteX4" fmla="*/ 1097 w 116703"/>
                <a:gd name="connsiteY4" fmla="*/ 348 h 10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03" h="104538">
                  <a:moveTo>
                    <a:pt x="1097" y="348"/>
                  </a:moveTo>
                  <a:cubicBezTo>
                    <a:pt x="9828" y="4846"/>
                    <a:pt x="88145" y="62525"/>
                    <a:pt x="105872" y="79723"/>
                  </a:cubicBezTo>
                  <a:cubicBezTo>
                    <a:pt x="123599" y="96921"/>
                    <a:pt x="116190" y="108034"/>
                    <a:pt x="107459" y="103536"/>
                  </a:cubicBezTo>
                  <a:cubicBezTo>
                    <a:pt x="98728" y="99038"/>
                    <a:pt x="68830" y="69405"/>
                    <a:pt x="53484" y="52736"/>
                  </a:cubicBezTo>
                  <a:cubicBezTo>
                    <a:pt x="38138" y="36067"/>
                    <a:pt x="-7634" y="-4150"/>
                    <a:pt x="1097" y="34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E414264E-C615-4AC3-B4C7-05D15CF8F319}"/>
                </a:ext>
              </a:extLst>
            </p:cNvPr>
            <p:cNvSpPr/>
            <p:nvPr/>
          </p:nvSpPr>
          <p:spPr>
            <a:xfrm flipH="1">
              <a:off x="4077853" y="6453187"/>
              <a:ext cx="27662" cy="76234"/>
            </a:xfrm>
            <a:custGeom>
              <a:avLst/>
              <a:gdLst>
                <a:gd name="connsiteX0" fmla="*/ 11567 w 27662"/>
                <a:gd name="connsiteY0" fmla="*/ 1 h 76234"/>
                <a:gd name="connsiteX1" fmla="*/ 13155 w 27662"/>
                <a:gd name="connsiteY1" fmla="*/ 61913 h 76234"/>
                <a:gd name="connsiteX2" fmla="*/ 27442 w 27662"/>
                <a:gd name="connsiteY2" fmla="*/ 76201 h 76234"/>
                <a:gd name="connsiteX3" fmla="*/ 455 w 27662"/>
                <a:gd name="connsiteY3" fmla="*/ 63501 h 76234"/>
                <a:gd name="connsiteX4" fmla="*/ 11567 w 27662"/>
                <a:gd name="connsiteY4" fmla="*/ 1 h 7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62" h="76234">
                  <a:moveTo>
                    <a:pt x="11567" y="1"/>
                  </a:moveTo>
                  <a:cubicBezTo>
                    <a:pt x="13684" y="-264"/>
                    <a:pt x="10509" y="49213"/>
                    <a:pt x="13155" y="61913"/>
                  </a:cubicBezTo>
                  <a:cubicBezTo>
                    <a:pt x="15801" y="74613"/>
                    <a:pt x="29559" y="75936"/>
                    <a:pt x="27442" y="76201"/>
                  </a:cubicBezTo>
                  <a:cubicBezTo>
                    <a:pt x="25325" y="76466"/>
                    <a:pt x="3365" y="75407"/>
                    <a:pt x="455" y="63501"/>
                  </a:cubicBezTo>
                  <a:cubicBezTo>
                    <a:pt x="-2455" y="51595"/>
                    <a:pt x="9450" y="266"/>
                    <a:pt x="11567" y="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BE765A6D-30F9-413D-A348-D0D5BE63E0A3}"/>
                </a:ext>
              </a:extLst>
            </p:cNvPr>
            <p:cNvSpPr/>
            <p:nvPr/>
          </p:nvSpPr>
          <p:spPr>
            <a:xfrm flipH="1">
              <a:off x="3739064" y="6508056"/>
              <a:ext cx="353296" cy="50300"/>
            </a:xfrm>
            <a:custGeom>
              <a:avLst/>
              <a:gdLst>
                <a:gd name="connsiteX0" fmla="*/ 0 w 353296"/>
                <a:gd name="connsiteY0" fmla="*/ 16569 h 50300"/>
                <a:gd name="connsiteX1" fmla="*/ 127000 w 353296"/>
                <a:gd name="connsiteY1" fmla="*/ 18157 h 50300"/>
                <a:gd name="connsiteX2" fmla="*/ 209550 w 353296"/>
                <a:gd name="connsiteY2" fmla="*/ 16569 h 50300"/>
                <a:gd name="connsiteX3" fmla="*/ 330200 w 353296"/>
                <a:gd name="connsiteY3" fmla="*/ 24507 h 50300"/>
                <a:gd name="connsiteX4" fmla="*/ 350837 w 353296"/>
                <a:gd name="connsiteY4" fmla="*/ 49907 h 50300"/>
                <a:gd name="connsiteX5" fmla="*/ 296862 w 353296"/>
                <a:gd name="connsiteY5" fmla="*/ 2282 h 50300"/>
                <a:gd name="connsiteX6" fmla="*/ 112712 w 353296"/>
                <a:gd name="connsiteY6" fmla="*/ 7044 h 50300"/>
                <a:gd name="connsiteX7" fmla="*/ 0 w 353296"/>
                <a:gd name="connsiteY7" fmla="*/ 16569 h 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296" h="50300">
                  <a:moveTo>
                    <a:pt x="0" y="16569"/>
                  </a:moveTo>
                  <a:lnTo>
                    <a:pt x="127000" y="18157"/>
                  </a:lnTo>
                  <a:cubicBezTo>
                    <a:pt x="161925" y="18157"/>
                    <a:pt x="175683" y="15511"/>
                    <a:pt x="209550" y="16569"/>
                  </a:cubicBezTo>
                  <a:cubicBezTo>
                    <a:pt x="243417" y="17627"/>
                    <a:pt x="306652" y="18951"/>
                    <a:pt x="330200" y="24507"/>
                  </a:cubicBezTo>
                  <a:cubicBezTo>
                    <a:pt x="353748" y="30063"/>
                    <a:pt x="356393" y="53611"/>
                    <a:pt x="350837" y="49907"/>
                  </a:cubicBezTo>
                  <a:cubicBezTo>
                    <a:pt x="345281" y="46203"/>
                    <a:pt x="336549" y="9426"/>
                    <a:pt x="296862" y="2282"/>
                  </a:cubicBezTo>
                  <a:cubicBezTo>
                    <a:pt x="257175" y="-4862"/>
                    <a:pt x="112712" y="7044"/>
                    <a:pt x="112712" y="7044"/>
                  </a:cubicBezTo>
                  <a:lnTo>
                    <a:pt x="0" y="16569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96CC6868-17FB-457F-9F41-1F37AF454566}"/>
                </a:ext>
              </a:extLst>
            </p:cNvPr>
            <p:cNvSpPr/>
            <p:nvPr/>
          </p:nvSpPr>
          <p:spPr>
            <a:xfrm flipH="1">
              <a:off x="3916141" y="6517945"/>
              <a:ext cx="454080" cy="176664"/>
            </a:xfrm>
            <a:custGeom>
              <a:avLst/>
              <a:gdLst>
                <a:gd name="connsiteX0" fmla="*/ 454073 w 454080"/>
                <a:gd name="connsiteY0" fmla="*/ 20968 h 176664"/>
                <a:gd name="connsiteX1" fmla="*/ 303261 w 454080"/>
                <a:gd name="connsiteY1" fmla="*/ 16205 h 176664"/>
                <a:gd name="connsiteX2" fmla="*/ 219123 w 454080"/>
                <a:gd name="connsiteY2" fmla="*/ 330 h 176664"/>
                <a:gd name="connsiteX3" fmla="*/ 146098 w 454080"/>
                <a:gd name="connsiteY3" fmla="*/ 9855 h 176664"/>
                <a:gd name="connsiteX4" fmla="*/ 58786 w 454080"/>
                <a:gd name="connsiteY4" fmla="*/ 57480 h 176664"/>
                <a:gd name="connsiteX5" fmla="*/ 25448 w 454080"/>
                <a:gd name="connsiteY5" fmla="*/ 92405 h 176664"/>
                <a:gd name="connsiteX6" fmla="*/ 48 w 454080"/>
                <a:gd name="connsiteY6" fmla="*/ 176543 h 176664"/>
                <a:gd name="connsiteX7" fmla="*/ 31798 w 454080"/>
                <a:gd name="connsiteY7" fmla="*/ 109868 h 176664"/>
                <a:gd name="connsiteX8" fmla="*/ 77836 w 454080"/>
                <a:gd name="connsiteY8" fmla="*/ 60655 h 176664"/>
                <a:gd name="connsiteX9" fmla="*/ 201661 w 454080"/>
                <a:gd name="connsiteY9" fmla="*/ 19380 h 176664"/>
                <a:gd name="connsiteX10" fmla="*/ 309611 w 454080"/>
                <a:gd name="connsiteY10" fmla="*/ 30493 h 176664"/>
                <a:gd name="connsiteX11" fmla="*/ 454073 w 454080"/>
                <a:gd name="connsiteY11" fmla="*/ 20968 h 17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4080" h="176664">
                  <a:moveTo>
                    <a:pt x="454073" y="20968"/>
                  </a:moveTo>
                  <a:cubicBezTo>
                    <a:pt x="453015" y="18587"/>
                    <a:pt x="342419" y="19645"/>
                    <a:pt x="303261" y="16205"/>
                  </a:cubicBezTo>
                  <a:cubicBezTo>
                    <a:pt x="264103" y="12765"/>
                    <a:pt x="245317" y="1388"/>
                    <a:pt x="219123" y="330"/>
                  </a:cubicBezTo>
                  <a:cubicBezTo>
                    <a:pt x="192929" y="-728"/>
                    <a:pt x="172821" y="330"/>
                    <a:pt x="146098" y="9855"/>
                  </a:cubicBezTo>
                  <a:cubicBezTo>
                    <a:pt x="119375" y="19380"/>
                    <a:pt x="78894" y="43722"/>
                    <a:pt x="58786" y="57480"/>
                  </a:cubicBezTo>
                  <a:cubicBezTo>
                    <a:pt x="38678" y="71238"/>
                    <a:pt x="35238" y="72561"/>
                    <a:pt x="25448" y="92405"/>
                  </a:cubicBezTo>
                  <a:cubicBezTo>
                    <a:pt x="15658" y="112249"/>
                    <a:pt x="-1010" y="173633"/>
                    <a:pt x="48" y="176543"/>
                  </a:cubicBezTo>
                  <a:cubicBezTo>
                    <a:pt x="1106" y="179453"/>
                    <a:pt x="18833" y="129183"/>
                    <a:pt x="31798" y="109868"/>
                  </a:cubicBezTo>
                  <a:cubicBezTo>
                    <a:pt x="44763" y="90553"/>
                    <a:pt x="49526" y="75736"/>
                    <a:pt x="77836" y="60655"/>
                  </a:cubicBezTo>
                  <a:cubicBezTo>
                    <a:pt x="106146" y="45574"/>
                    <a:pt x="163032" y="24407"/>
                    <a:pt x="201661" y="19380"/>
                  </a:cubicBezTo>
                  <a:cubicBezTo>
                    <a:pt x="240290" y="14353"/>
                    <a:pt x="270982" y="30757"/>
                    <a:pt x="309611" y="30493"/>
                  </a:cubicBezTo>
                  <a:cubicBezTo>
                    <a:pt x="348240" y="30229"/>
                    <a:pt x="455131" y="23349"/>
                    <a:pt x="454073" y="209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53E7FFCC-AF26-4ADE-AB57-4409E05D7AD2}"/>
                </a:ext>
              </a:extLst>
            </p:cNvPr>
            <p:cNvSpPr/>
            <p:nvPr/>
          </p:nvSpPr>
          <p:spPr>
            <a:xfrm flipH="1">
              <a:off x="4168446" y="6648444"/>
              <a:ext cx="201855" cy="70140"/>
            </a:xfrm>
            <a:custGeom>
              <a:avLst/>
              <a:gdLst>
                <a:gd name="connsiteX0" fmla="*/ 201741 w 201855"/>
                <a:gd name="connsiteY0" fmla="*/ 6 h 70140"/>
                <a:gd name="connsiteX1" fmla="*/ 165228 w 201855"/>
                <a:gd name="connsiteY1" fmla="*/ 44456 h 70140"/>
                <a:gd name="connsiteX2" fmla="*/ 35053 w 201855"/>
                <a:gd name="connsiteY2" fmla="*/ 69856 h 70140"/>
                <a:gd name="connsiteX3" fmla="*/ 128 w 201855"/>
                <a:gd name="connsiteY3" fmla="*/ 28581 h 70140"/>
                <a:gd name="connsiteX4" fmla="*/ 42991 w 201855"/>
                <a:gd name="connsiteY4" fmla="*/ 53981 h 70140"/>
                <a:gd name="connsiteX5" fmla="*/ 157291 w 201855"/>
                <a:gd name="connsiteY5" fmla="*/ 47631 h 70140"/>
                <a:gd name="connsiteX6" fmla="*/ 201741 w 201855"/>
                <a:gd name="connsiteY6" fmla="*/ 6 h 7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55" h="70140">
                  <a:moveTo>
                    <a:pt x="201741" y="6"/>
                  </a:moveTo>
                  <a:cubicBezTo>
                    <a:pt x="203064" y="-523"/>
                    <a:pt x="193009" y="32814"/>
                    <a:pt x="165228" y="44456"/>
                  </a:cubicBezTo>
                  <a:cubicBezTo>
                    <a:pt x="137447" y="56098"/>
                    <a:pt x="62570" y="72502"/>
                    <a:pt x="35053" y="69856"/>
                  </a:cubicBezTo>
                  <a:cubicBezTo>
                    <a:pt x="7536" y="67210"/>
                    <a:pt x="-1195" y="31227"/>
                    <a:pt x="128" y="28581"/>
                  </a:cubicBezTo>
                  <a:cubicBezTo>
                    <a:pt x="1451" y="25935"/>
                    <a:pt x="16797" y="50806"/>
                    <a:pt x="42991" y="53981"/>
                  </a:cubicBezTo>
                  <a:cubicBezTo>
                    <a:pt x="69185" y="57156"/>
                    <a:pt x="131626" y="50541"/>
                    <a:pt x="157291" y="47631"/>
                  </a:cubicBezTo>
                  <a:cubicBezTo>
                    <a:pt x="182956" y="44721"/>
                    <a:pt x="200418" y="535"/>
                    <a:pt x="201741" y="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0F308C95-1CB6-4148-9A73-D16BBB5A54C6}"/>
                </a:ext>
              </a:extLst>
            </p:cNvPr>
            <p:cNvSpPr/>
            <p:nvPr/>
          </p:nvSpPr>
          <p:spPr>
            <a:xfrm flipH="1">
              <a:off x="4341591" y="6667170"/>
              <a:ext cx="243002" cy="325863"/>
            </a:xfrm>
            <a:custGeom>
              <a:avLst/>
              <a:gdLst>
                <a:gd name="connsiteX0" fmla="*/ 108 w 243002"/>
                <a:gd name="connsiteY0" fmla="*/ 325768 h 325863"/>
                <a:gd name="connsiteX1" fmla="*/ 22333 w 243002"/>
                <a:gd name="connsiteY1" fmla="*/ 260680 h 325863"/>
                <a:gd name="connsiteX2" fmla="*/ 9633 w 243002"/>
                <a:gd name="connsiteY2" fmla="*/ 178130 h 325863"/>
                <a:gd name="connsiteX3" fmla="*/ 28683 w 243002"/>
                <a:gd name="connsiteY3" fmla="*/ 57480 h 325863"/>
                <a:gd name="connsiteX4" fmla="*/ 71545 w 243002"/>
                <a:gd name="connsiteY4" fmla="*/ 9855 h 325863"/>
                <a:gd name="connsiteX5" fmla="*/ 169970 w 243002"/>
                <a:gd name="connsiteY5" fmla="*/ 330 h 325863"/>
                <a:gd name="connsiteX6" fmla="*/ 204895 w 243002"/>
                <a:gd name="connsiteY6" fmla="*/ 16205 h 325863"/>
                <a:gd name="connsiteX7" fmla="*/ 242995 w 243002"/>
                <a:gd name="connsiteY7" fmla="*/ 68593 h 325863"/>
                <a:gd name="connsiteX8" fmla="*/ 201720 w 243002"/>
                <a:gd name="connsiteY8" fmla="*/ 17793 h 325863"/>
                <a:gd name="connsiteX9" fmla="*/ 95358 w 243002"/>
                <a:gd name="connsiteY9" fmla="*/ 6680 h 325863"/>
                <a:gd name="connsiteX10" fmla="*/ 31858 w 243002"/>
                <a:gd name="connsiteY10" fmla="*/ 60655 h 325863"/>
                <a:gd name="connsiteX11" fmla="*/ 17570 w 243002"/>
                <a:gd name="connsiteY11" fmla="*/ 163843 h 325863"/>
                <a:gd name="connsiteX12" fmla="*/ 33445 w 243002"/>
                <a:gd name="connsiteY12" fmla="*/ 246393 h 325863"/>
                <a:gd name="connsiteX13" fmla="*/ 108 w 243002"/>
                <a:gd name="connsiteY13" fmla="*/ 325768 h 3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002" h="325863">
                  <a:moveTo>
                    <a:pt x="108" y="325768"/>
                  </a:moveTo>
                  <a:cubicBezTo>
                    <a:pt x="-1744" y="328149"/>
                    <a:pt x="20746" y="285286"/>
                    <a:pt x="22333" y="260680"/>
                  </a:cubicBezTo>
                  <a:cubicBezTo>
                    <a:pt x="23920" y="236074"/>
                    <a:pt x="8575" y="211997"/>
                    <a:pt x="9633" y="178130"/>
                  </a:cubicBezTo>
                  <a:cubicBezTo>
                    <a:pt x="10691" y="144263"/>
                    <a:pt x="18364" y="85526"/>
                    <a:pt x="28683" y="57480"/>
                  </a:cubicBezTo>
                  <a:cubicBezTo>
                    <a:pt x="39002" y="29434"/>
                    <a:pt x="47997" y="19380"/>
                    <a:pt x="71545" y="9855"/>
                  </a:cubicBezTo>
                  <a:cubicBezTo>
                    <a:pt x="95093" y="330"/>
                    <a:pt x="147745" y="-728"/>
                    <a:pt x="169970" y="330"/>
                  </a:cubicBezTo>
                  <a:cubicBezTo>
                    <a:pt x="192195" y="1388"/>
                    <a:pt x="192724" y="4828"/>
                    <a:pt x="204895" y="16205"/>
                  </a:cubicBezTo>
                  <a:cubicBezTo>
                    <a:pt x="217066" y="27582"/>
                    <a:pt x="243524" y="68328"/>
                    <a:pt x="242995" y="68593"/>
                  </a:cubicBezTo>
                  <a:cubicBezTo>
                    <a:pt x="242466" y="68858"/>
                    <a:pt x="226326" y="28112"/>
                    <a:pt x="201720" y="17793"/>
                  </a:cubicBezTo>
                  <a:cubicBezTo>
                    <a:pt x="177114" y="7474"/>
                    <a:pt x="123668" y="-464"/>
                    <a:pt x="95358" y="6680"/>
                  </a:cubicBezTo>
                  <a:cubicBezTo>
                    <a:pt x="67048" y="13824"/>
                    <a:pt x="44823" y="34461"/>
                    <a:pt x="31858" y="60655"/>
                  </a:cubicBezTo>
                  <a:cubicBezTo>
                    <a:pt x="18893" y="86849"/>
                    <a:pt x="17306" y="132887"/>
                    <a:pt x="17570" y="163843"/>
                  </a:cubicBezTo>
                  <a:cubicBezTo>
                    <a:pt x="17835" y="194799"/>
                    <a:pt x="35033" y="221522"/>
                    <a:pt x="33445" y="246393"/>
                  </a:cubicBezTo>
                  <a:cubicBezTo>
                    <a:pt x="31858" y="271264"/>
                    <a:pt x="1960" y="323387"/>
                    <a:pt x="108" y="3257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3EA62405-D5AC-45BB-9696-2654FB504058}"/>
                </a:ext>
              </a:extLst>
            </p:cNvPr>
            <p:cNvSpPr/>
            <p:nvPr/>
          </p:nvSpPr>
          <p:spPr>
            <a:xfrm flipH="1">
              <a:off x="4424419" y="6836292"/>
              <a:ext cx="73934" cy="409870"/>
            </a:xfrm>
            <a:custGeom>
              <a:avLst/>
              <a:gdLst>
                <a:gd name="connsiteX0" fmla="*/ 122 w 73934"/>
                <a:gd name="connsiteY0" fmla="*/ 541 h 409870"/>
                <a:gd name="connsiteX1" fmla="*/ 69972 w 73934"/>
                <a:gd name="connsiteY1" fmla="*/ 83091 h 409870"/>
                <a:gd name="connsiteX2" fmla="*/ 65738 w 73934"/>
                <a:gd name="connsiteY2" fmla="*/ 229141 h 409870"/>
                <a:gd name="connsiteX3" fmla="*/ 69972 w 73934"/>
                <a:gd name="connsiteY3" fmla="*/ 409058 h 409870"/>
                <a:gd name="connsiteX4" fmla="*/ 55155 w 73934"/>
                <a:gd name="connsiteY4" fmla="*/ 288408 h 409870"/>
                <a:gd name="connsiteX5" fmla="*/ 53038 w 73934"/>
                <a:gd name="connsiteY5" fmla="*/ 121191 h 409870"/>
                <a:gd name="connsiteX6" fmla="*/ 122 w 73934"/>
                <a:gd name="connsiteY6" fmla="*/ 541 h 40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34" h="409870">
                  <a:moveTo>
                    <a:pt x="122" y="541"/>
                  </a:moveTo>
                  <a:cubicBezTo>
                    <a:pt x="2944" y="-5809"/>
                    <a:pt x="59036" y="44991"/>
                    <a:pt x="69972" y="83091"/>
                  </a:cubicBezTo>
                  <a:cubicBezTo>
                    <a:pt x="80908" y="121191"/>
                    <a:pt x="65738" y="174813"/>
                    <a:pt x="65738" y="229141"/>
                  </a:cubicBezTo>
                  <a:cubicBezTo>
                    <a:pt x="65738" y="283469"/>
                    <a:pt x="71736" y="399180"/>
                    <a:pt x="69972" y="409058"/>
                  </a:cubicBezTo>
                  <a:cubicBezTo>
                    <a:pt x="68208" y="418936"/>
                    <a:pt x="57977" y="336386"/>
                    <a:pt x="55155" y="288408"/>
                  </a:cubicBezTo>
                  <a:cubicBezTo>
                    <a:pt x="52333" y="240430"/>
                    <a:pt x="61857" y="165641"/>
                    <a:pt x="53038" y="121191"/>
                  </a:cubicBezTo>
                  <a:cubicBezTo>
                    <a:pt x="44219" y="76741"/>
                    <a:pt x="-2700" y="6891"/>
                    <a:pt x="122" y="5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74A86359-28F9-47AD-85FA-C5C0C730DD5A}"/>
                </a:ext>
              </a:extLst>
            </p:cNvPr>
            <p:cNvSpPr/>
            <p:nvPr/>
          </p:nvSpPr>
          <p:spPr>
            <a:xfrm flipH="1">
              <a:off x="3925236" y="6803495"/>
              <a:ext cx="507422" cy="424505"/>
            </a:xfrm>
            <a:custGeom>
              <a:avLst/>
              <a:gdLst>
                <a:gd name="connsiteX0" fmla="*/ 43 w 507422"/>
                <a:gd name="connsiteY0" fmla="*/ 101072 h 424505"/>
                <a:gd name="connsiteX1" fmla="*/ 84710 w 507422"/>
                <a:gd name="connsiteY1" fmla="*/ 41805 h 424505"/>
                <a:gd name="connsiteX2" fmla="*/ 203243 w 507422"/>
                <a:gd name="connsiteY2" fmla="*/ 5822 h 424505"/>
                <a:gd name="connsiteX3" fmla="*/ 247693 w 507422"/>
                <a:gd name="connsiteY3" fmla="*/ 18522 h 424505"/>
                <a:gd name="connsiteX4" fmla="*/ 268860 w 507422"/>
                <a:gd name="connsiteY4" fmla="*/ 177272 h 424505"/>
                <a:gd name="connsiteX5" fmla="*/ 279443 w 507422"/>
                <a:gd name="connsiteY5" fmla="*/ 316972 h 424505"/>
                <a:gd name="connsiteX6" fmla="*/ 419143 w 507422"/>
                <a:gd name="connsiteY6" fmla="*/ 414338 h 424505"/>
                <a:gd name="connsiteX7" fmla="*/ 501693 w 507422"/>
                <a:gd name="connsiteY7" fmla="*/ 397405 h 424505"/>
                <a:gd name="connsiteX8" fmla="*/ 497460 w 507422"/>
                <a:gd name="connsiteY8" fmla="*/ 333905 h 424505"/>
                <a:gd name="connsiteX9" fmla="*/ 474177 w 507422"/>
                <a:gd name="connsiteY9" fmla="*/ 422805 h 424505"/>
                <a:gd name="connsiteX10" fmla="*/ 294260 w 507422"/>
                <a:gd name="connsiteY10" fmla="*/ 369888 h 424505"/>
                <a:gd name="connsiteX11" fmla="*/ 239227 w 507422"/>
                <a:gd name="connsiteY11" fmla="*/ 118005 h 424505"/>
                <a:gd name="connsiteX12" fmla="*/ 226527 w 507422"/>
                <a:gd name="connsiteY12" fmla="*/ 29105 h 424505"/>
                <a:gd name="connsiteX13" fmla="*/ 95293 w 507422"/>
                <a:gd name="connsiteY13" fmla="*/ 46038 h 424505"/>
                <a:gd name="connsiteX14" fmla="*/ 43 w 507422"/>
                <a:gd name="connsiteY14" fmla="*/ 101072 h 4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422" h="424505">
                  <a:moveTo>
                    <a:pt x="43" y="101072"/>
                  </a:moveTo>
                  <a:cubicBezTo>
                    <a:pt x="-1721" y="100366"/>
                    <a:pt x="50843" y="57680"/>
                    <a:pt x="84710" y="41805"/>
                  </a:cubicBezTo>
                  <a:cubicBezTo>
                    <a:pt x="118577" y="25930"/>
                    <a:pt x="176079" y="9702"/>
                    <a:pt x="203243" y="5822"/>
                  </a:cubicBezTo>
                  <a:cubicBezTo>
                    <a:pt x="230407" y="1942"/>
                    <a:pt x="236757" y="-10053"/>
                    <a:pt x="247693" y="18522"/>
                  </a:cubicBezTo>
                  <a:cubicBezTo>
                    <a:pt x="258629" y="47097"/>
                    <a:pt x="263568" y="127530"/>
                    <a:pt x="268860" y="177272"/>
                  </a:cubicBezTo>
                  <a:cubicBezTo>
                    <a:pt x="274152" y="227014"/>
                    <a:pt x="254396" y="277461"/>
                    <a:pt x="279443" y="316972"/>
                  </a:cubicBezTo>
                  <a:cubicBezTo>
                    <a:pt x="304490" y="356483"/>
                    <a:pt x="382101" y="400933"/>
                    <a:pt x="419143" y="414338"/>
                  </a:cubicBezTo>
                  <a:cubicBezTo>
                    <a:pt x="456185" y="427744"/>
                    <a:pt x="488640" y="410811"/>
                    <a:pt x="501693" y="397405"/>
                  </a:cubicBezTo>
                  <a:cubicBezTo>
                    <a:pt x="514746" y="384000"/>
                    <a:pt x="502046" y="329672"/>
                    <a:pt x="497460" y="333905"/>
                  </a:cubicBezTo>
                  <a:cubicBezTo>
                    <a:pt x="492874" y="338138"/>
                    <a:pt x="508044" y="416808"/>
                    <a:pt x="474177" y="422805"/>
                  </a:cubicBezTo>
                  <a:cubicBezTo>
                    <a:pt x="440310" y="428802"/>
                    <a:pt x="333418" y="420688"/>
                    <a:pt x="294260" y="369888"/>
                  </a:cubicBezTo>
                  <a:cubicBezTo>
                    <a:pt x="255102" y="319088"/>
                    <a:pt x="250516" y="174802"/>
                    <a:pt x="239227" y="118005"/>
                  </a:cubicBezTo>
                  <a:cubicBezTo>
                    <a:pt x="227938" y="61208"/>
                    <a:pt x="250516" y="41099"/>
                    <a:pt x="226527" y="29105"/>
                  </a:cubicBezTo>
                  <a:cubicBezTo>
                    <a:pt x="202538" y="17111"/>
                    <a:pt x="131629" y="35807"/>
                    <a:pt x="95293" y="46038"/>
                  </a:cubicBezTo>
                  <a:cubicBezTo>
                    <a:pt x="58957" y="56268"/>
                    <a:pt x="1807" y="101778"/>
                    <a:pt x="43" y="10107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4241E223-FFCE-4AA4-839D-5D4A50895074}"/>
                </a:ext>
              </a:extLst>
            </p:cNvPr>
            <p:cNvSpPr/>
            <p:nvPr/>
          </p:nvSpPr>
          <p:spPr>
            <a:xfrm flipH="1">
              <a:off x="3969896" y="6706812"/>
              <a:ext cx="58648" cy="483264"/>
            </a:xfrm>
            <a:custGeom>
              <a:avLst/>
              <a:gdLst>
                <a:gd name="connsiteX0" fmla="*/ 25613 w 58648"/>
                <a:gd name="connsiteY0" fmla="*/ 905 h 483264"/>
                <a:gd name="connsiteX1" fmla="*/ 213 w 58648"/>
                <a:gd name="connsiteY1" fmla="*/ 98271 h 483264"/>
                <a:gd name="connsiteX2" fmla="*/ 42546 w 58648"/>
                <a:gd name="connsiteY2" fmla="*/ 328988 h 483264"/>
                <a:gd name="connsiteX3" fmla="*/ 57363 w 58648"/>
                <a:gd name="connsiteY3" fmla="*/ 439055 h 483264"/>
                <a:gd name="connsiteX4" fmla="*/ 12913 w 58648"/>
                <a:gd name="connsiteY4" fmla="*/ 481388 h 483264"/>
                <a:gd name="connsiteX5" fmla="*/ 57363 w 58648"/>
                <a:gd name="connsiteY5" fmla="*/ 384021 h 483264"/>
                <a:gd name="connsiteX6" fmla="*/ 12913 w 58648"/>
                <a:gd name="connsiteY6" fmla="*/ 70755 h 483264"/>
                <a:gd name="connsiteX7" fmla="*/ 25613 w 58648"/>
                <a:gd name="connsiteY7" fmla="*/ 905 h 48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48" h="483264">
                  <a:moveTo>
                    <a:pt x="25613" y="905"/>
                  </a:moveTo>
                  <a:cubicBezTo>
                    <a:pt x="23496" y="5491"/>
                    <a:pt x="-2609" y="43591"/>
                    <a:pt x="213" y="98271"/>
                  </a:cubicBezTo>
                  <a:cubicBezTo>
                    <a:pt x="3035" y="152951"/>
                    <a:pt x="33021" y="272191"/>
                    <a:pt x="42546" y="328988"/>
                  </a:cubicBezTo>
                  <a:cubicBezTo>
                    <a:pt x="52071" y="385785"/>
                    <a:pt x="62302" y="413655"/>
                    <a:pt x="57363" y="439055"/>
                  </a:cubicBezTo>
                  <a:cubicBezTo>
                    <a:pt x="52424" y="464455"/>
                    <a:pt x="12913" y="490560"/>
                    <a:pt x="12913" y="481388"/>
                  </a:cubicBezTo>
                  <a:cubicBezTo>
                    <a:pt x="12913" y="472216"/>
                    <a:pt x="57363" y="452460"/>
                    <a:pt x="57363" y="384021"/>
                  </a:cubicBezTo>
                  <a:cubicBezTo>
                    <a:pt x="57363" y="315582"/>
                    <a:pt x="15735" y="133902"/>
                    <a:pt x="12913" y="70755"/>
                  </a:cubicBezTo>
                  <a:cubicBezTo>
                    <a:pt x="10091" y="7608"/>
                    <a:pt x="27730" y="-3681"/>
                    <a:pt x="25613" y="90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78383E4F-35C3-44DA-A551-69FEE04B3CFD}"/>
                </a:ext>
              </a:extLst>
            </p:cNvPr>
            <p:cNvSpPr/>
            <p:nvPr/>
          </p:nvSpPr>
          <p:spPr>
            <a:xfrm flipH="1">
              <a:off x="3532008" y="6631323"/>
              <a:ext cx="478429" cy="469450"/>
            </a:xfrm>
            <a:custGeom>
              <a:avLst/>
              <a:gdLst>
                <a:gd name="connsiteX0" fmla="*/ 3272 w 478429"/>
                <a:gd name="connsiteY0" fmla="*/ 82744 h 469450"/>
                <a:gd name="connsiteX1" fmla="*/ 39256 w 478429"/>
                <a:gd name="connsiteY1" fmla="*/ 42527 h 469450"/>
                <a:gd name="connsiteX2" fmla="*/ 217056 w 478429"/>
                <a:gd name="connsiteY2" fmla="*/ 194 h 469450"/>
                <a:gd name="connsiteX3" fmla="*/ 240339 w 478429"/>
                <a:gd name="connsiteY3" fmla="*/ 31944 h 469450"/>
                <a:gd name="connsiteX4" fmla="*/ 269972 w 478429"/>
                <a:gd name="connsiteY4" fmla="*/ 139894 h 469450"/>
                <a:gd name="connsiteX5" fmla="*/ 286906 w 478429"/>
                <a:gd name="connsiteY5" fmla="*/ 298644 h 469450"/>
                <a:gd name="connsiteX6" fmla="*/ 299606 w 478429"/>
                <a:gd name="connsiteY6" fmla="*/ 398127 h 469450"/>
                <a:gd name="connsiteX7" fmla="*/ 335589 w 478429"/>
                <a:gd name="connsiteY7" fmla="*/ 453160 h 469450"/>
                <a:gd name="connsiteX8" fmla="*/ 432956 w 478429"/>
                <a:gd name="connsiteY8" fmla="*/ 467977 h 469450"/>
                <a:gd name="connsiteX9" fmla="*/ 477406 w 478429"/>
                <a:gd name="connsiteY9" fmla="*/ 423527 h 469450"/>
                <a:gd name="connsiteX10" fmla="*/ 392739 w 478429"/>
                <a:gd name="connsiteY10" fmla="*/ 459510 h 469450"/>
                <a:gd name="connsiteX11" fmla="*/ 308072 w 478429"/>
                <a:gd name="connsiteY11" fmla="*/ 355794 h 469450"/>
                <a:gd name="connsiteX12" fmla="*/ 248806 w 478429"/>
                <a:gd name="connsiteY12" fmla="*/ 112377 h 469450"/>
                <a:gd name="connsiteX13" fmla="*/ 208589 w 478429"/>
                <a:gd name="connsiteY13" fmla="*/ 17127 h 469450"/>
                <a:gd name="connsiteX14" fmla="*/ 94289 w 478429"/>
                <a:gd name="connsiteY14" fmla="*/ 36177 h 469450"/>
                <a:gd name="connsiteX15" fmla="*/ 3272 w 478429"/>
                <a:gd name="connsiteY15" fmla="*/ 82744 h 46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8429" h="469450">
                  <a:moveTo>
                    <a:pt x="3272" y="82744"/>
                  </a:moveTo>
                  <a:cubicBezTo>
                    <a:pt x="-5900" y="83802"/>
                    <a:pt x="3625" y="56285"/>
                    <a:pt x="39256" y="42527"/>
                  </a:cubicBezTo>
                  <a:cubicBezTo>
                    <a:pt x="74887" y="28769"/>
                    <a:pt x="183542" y="1958"/>
                    <a:pt x="217056" y="194"/>
                  </a:cubicBezTo>
                  <a:cubicBezTo>
                    <a:pt x="250570" y="-1570"/>
                    <a:pt x="231520" y="8661"/>
                    <a:pt x="240339" y="31944"/>
                  </a:cubicBezTo>
                  <a:cubicBezTo>
                    <a:pt x="249158" y="55227"/>
                    <a:pt x="262211" y="95444"/>
                    <a:pt x="269972" y="139894"/>
                  </a:cubicBezTo>
                  <a:cubicBezTo>
                    <a:pt x="277733" y="184344"/>
                    <a:pt x="281967" y="255605"/>
                    <a:pt x="286906" y="298644"/>
                  </a:cubicBezTo>
                  <a:cubicBezTo>
                    <a:pt x="291845" y="341683"/>
                    <a:pt x="291492" y="372374"/>
                    <a:pt x="299606" y="398127"/>
                  </a:cubicBezTo>
                  <a:cubicBezTo>
                    <a:pt x="307720" y="423880"/>
                    <a:pt x="313364" y="441518"/>
                    <a:pt x="335589" y="453160"/>
                  </a:cubicBezTo>
                  <a:cubicBezTo>
                    <a:pt x="357814" y="464802"/>
                    <a:pt x="409320" y="472916"/>
                    <a:pt x="432956" y="467977"/>
                  </a:cubicBezTo>
                  <a:cubicBezTo>
                    <a:pt x="456592" y="463038"/>
                    <a:pt x="484109" y="424938"/>
                    <a:pt x="477406" y="423527"/>
                  </a:cubicBezTo>
                  <a:cubicBezTo>
                    <a:pt x="470703" y="422116"/>
                    <a:pt x="420961" y="470799"/>
                    <a:pt x="392739" y="459510"/>
                  </a:cubicBezTo>
                  <a:cubicBezTo>
                    <a:pt x="364517" y="448221"/>
                    <a:pt x="332061" y="413650"/>
                    <a:pt x="308072" y="355794"/>
                  </a:cubicBezTo>
                  <a:cubicBezTo>
                    <a:pt x="284083" y="297939"/>
                    <a:pt x="265386" y="168821"/>
                    <a:pt x="248806" y="112377"/>
                  </a:cubicBezTo>
                  <a:cubicBezTo>
                    <a:pt x="232226" y="55933"/>
                    <a:pt x="234342" y="29827"/>
                    <a:pt x="208589" y="17127"/>
                  </a:cubicBezTo>
                  <a:cubicBezTo>
                    <a:pt x="182836" y="4427"/>
                    <a:pt x="127097" y="27357"/>
                    <a:pt x="94289" y="36177"/>
                  </a:cubicBezTo>
                  <a:cubicBezTo>
                    <a:pt x="61481" y="44996"/>
                    <a:pt x="12444" y="81686"/>
                    <a:pt x="3272" y="8274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7AD9659D-B33D-4DE2-9A08-FD437C177AC8}"/>
                </a:ext>
              </a:extLst>
            </p:cNvPr>
            <p:cNvSpPr/>
            <p:nvPr/>
          </p:nvSpPr>
          <p:spPr>
            <a:xfrm flipH="1">
              <a:off x="3513963" y="6551081"/>
              <a:ext cx="102470" cy="526812"/>
            </a:xfrm>
            <a:custGeom>
              <a:avLst/>
              <a:gdLst>
                <a:gd name="connsiteX0" fmla="*/ 102452 w 102470"/>
                <a:gd name="connsiteY0" fmla="*/ 2 h 526812"/>
                <a:gd name="connsiteX1" fmla="*/ 15668 w 102470"/>
                <a:gd name="connsiteY1" fmla="*/ 57152 h 526812"/>
                <a:gd name="connsiteX2" fmla="*/ 60118 w 102470"/>
                <a:gd name="connsiteY2" fmla="*/ 313269 h 526812"/>
                <a:gd name="connsiteX3" fmla="*/ 83402 w 102470"/>
                <a:gd name="connsiteY3" fmla="*/ 484719 h 526812"/>
                <a:gd name="connsiteX4" fmla="*/ 83402 w 102470"/>
                <a:gd name="connsiteY4" fmla="*/ 518586 h 526812"/>
                <a:gd name="connsiteX5" fmla="*/ 64352 w 102470"/>
                <a:gd name="connsiteY5" fmla="*/ 361952 h 526812"/>
                <a:gd name="connsiteX6" fmla="*/ 9318 w 102470"/>
                <a:gd name="connsiteY6" fmla="*/ 112186 h 526812"/>
                <a:gd name="connsiteX7" fmla="*/ 7202 w 102470"/>
                <a:gd name="connsiteY7" fmla="*/ 55036 h 526812"/>
                <a:gd name="connsiteX8" fmla="*/ 102452 w 102470"/>
                <a:gd name="connsiteY8" fmla="*/ 2 h 52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70" h="526812">
                  <a:moveTo>
                    <a:pt x="102452" y="2"/>
                  </a:moveTo>
                  <a:cubicBezTo>
                    <a:pt x="103863" y="355"/>
                    <a:pt x="22724" y="4941"/>
                    <a:pt x="15668" y="57152"/>
                  </a:cubicBezTo>
                  <a:cubicBezTo>
                    <a:pt x="8612" y="109363"/>
                    <a:pt x="48829" y="242008"/>
                    <a:pt x="60118" y="313269"/>
                  </a:cubicBezTo>
                  <a:cubicBezTo>
                    <a:pt x="71407" y="384530"/>
                    <a:pt x="79521" y="450499"/>
                    <a:pt x="83402" y="484719"/>
                  </a:cubicBezTo>
                  <a:cubicBezTo>
                    <a:pt x="87283" y="518939"/>
                    <a:pt x="86577" y="539047"/>
                    <a:pt x="83402" y="518586"/>
                  </a:cubicBezTo>
                  <a:cubicBezTo>
                    <a:pt x="80227" y="498125"/>
                    <a:pt x="76699" y="429685"/>
                    <a:pt x="64352" y="361952"/>
                  </a:cubicBezTo>
                  <a:cubicBezTo>
                    <a:pt x="52005" y="294219"/>
                    <a:pt x="18843" y="163339"/>
                    <a:pt x="9318" y="112186"/>
                  </a:cubicBezTo>
                  <a:cubicBezTo>
                    <a:pt x="-207" y="61033"/>
                    <a:pt x="-4793" y="74086"/>
                    <a:pt x="7202" y="55036"/>
                  </a:cubicBezTo>
                  <a:cubicBezTo>
                    <a:pt x="19197" y="35986"/>
                    <a:pt x="101041" y="-351"/>
                    <a:pt x="102452" y="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09D80D5C-AD47-4AB7-B103-B026922B3EC5}"/>
                </a:ext>
              </a:extLst>
            </p:cNvPr>
            <p:cNvSpPr/>
            <p:nvPr/>
          </p:nvSpPr>
          <p:spPr>
            <a:xfrm flipH="1">
              <a:off x="3221597" y="6519276"/>
              <a:ext cx="322027" cy="620570"/>
            </a:xfrm>
            <a:custGeom>
              <a:avLst/>
              <a:gdLst>
                <a:gd name="connsiteX0" fmla="*/ 9 w 322027"/>
                <a:gd name="connsiteY0" fmla="*/ 42391 h 620570"/>
                <a:gd name="connsiteX1" fmla="*/ 116426 w 322027"/>
                <a:gd name="connsiteY1" fmla="*/ 10641 h 620570"/>
                <a:gd name="connsiteX2" fmla="*/ 152409 w 322027"/>
                <a:gd name="connsiteY2" fmla="*/ 36041 h 620570"/>
                <a:gd name="connsiteX3" fmla="*/ 184159 w 322027"/>
                <a:gd name="connsiteY3" fmla="*/ 186324 h 620570"/>
                <a:gd name="connsiteX4" fmla="*/ 230726 w 322027"/>
                <a:gd name="connsiteY4" fmla="*/ 450907 h 620570"/>
                <a:gd name="connsiteX5" fmla="*/ 266709 w 322027"/>
                <a:gd name="connsiteY5" fmla="*/ 529224 h 620570"/>
                <a:gd name="connsiteX6" fmla="*/ 321743 w 322027"/>
                <a:gd name="connsiteY6" fmla="*/ 620241 h 620570"/>
                <a:gd name="connsiteX7" fmla="*/ 241309 w 322027"/>
                <a:gd name="connsiteY7" fmla="*/ 495357 h 620570"/>
                <a:gd name="connsiteX8" fmla="*/ 141826 w 322027"/>
                <a:gd name="connsiteY8" fmla="*/ 57207 h 620570"/>
                <a:gd name="connsiteX9" fmla="*/ 122776 w 322027"/>
                <a:gd name="connsiteY9" fmla="*/ 2174 h 620570"/>
                <a:gd name="connsiteX10" fmla="*/ 9 w 322027"/>
                <a:gd name="connsiteY10" fmla="*/ 42391 h 62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027" h="620570">
                  <a:moveTo>
                    <a:pt x="9" y="42391"/>
                  </a:moveTo>
                  <a:cubicBezTo>
                    <a:pt x="-1049" y="43802"/>
                    <a:pt x="91026" y="11699"/>
                    <a:pt x="116426" y="10641"/>
                  </a:cubicBezTo>
                  <a:cubicBezTo>
                    <a:pt x="141826" y="9583"/>
                    <a:pt x="141120" y="6761"/>
                    <a:pt x="152409" y="36041"/>
                  </a:cubicBezTo>
                  <a:cubicBezTo>
                    <a:pt x="163698" y="65321"/>
                    <a:pt x="171106" y="117180"/>
                    <a:pt x="184159" y="186324"/>
                  </a:cubicBezTo>
                  <a:cubicBezTo>
                    <a:pt x="197212" y="255468"/>
                    <a:pt x="216968" y="393757"/>
                    <a:pt x="230726" y="450907"/>
                  </a:cubicBezTo>
                  <a:cubicBezTo>
                    <a:pt x="244484" y="508057"/>
                    <a:pt x="251540" y="501002"/>
                    <a:pt x="266709" y="529224"/>
                  </a:cubicBezTo>
                  <a:cubicBezTo>
                    <a:pt x="281878" y="557446"/>
                    <a:pt x="325976" y="625885"/>
                    <a:pt x="321743" y="620241"/>
                  </a:cubicBezTo>
                  <a:cubicBezTo>
                    <a:pt x="317510" y="614597"/>
                    <a:pt x="271295" y="589196"/>
                    <a:pt x="241309" y="495357"/>
                  </a:cubicBezTo>
                  <a:cubicBezTo>
                    <a:pt x="211323" y="401518"/>
                    <a:pt x="161581" y="139404"/>
                    <a:pt x="141826" y="57207"/>
                  </a:cubicBezTo>
                  <a:cubicBezTo>
                    <a:pt x="122071" y="-24990"/>
                    <a:pt x="148176" y="7113"/>
                    <a:pt x="122776" y="2174"/>
                  </a:cubicBezTo>
                  <a:cubicBezTo>
                    <a:pt x="97376" y="-2765"/>
                    <a:pt x="1067" y="40980"/>
                    <a:pt x="9" y="423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0BC0454F-6301-4642-9AC0-A438661C6629}"/>
                </a:ext>
              </a:extLst>
            </p:cNvPr>
            <p:cNvSpPr/>
            <p:nvPr/>
          </p:nvSpPr>
          <p:spPr>
            <a:xfrm flipH="1">
              <a:off x="2770850" y="6506002"/>
              <a:ext cx="455929" cy="641198"/>
            </a:xfrm>
            <a:custGeom>
              <a:avLst/>
              <a:gdLst>
                <a:gd name="connsiteX0" fmla="*/ 664 w 455929"/>
                <a:gd name="connsiteY0" fmla="*/ 631398 h 641198"/>
                <a:gd name="connsiteX1" fmla="*/ 72631 w 455929"/>
                <a:gd name="connsiteY1" fmla="*/ 620815 h 641198"/>
                <a:gd name="connsiteX2" fmla="*/ 138248 w 455929"/>
                <a:gd name="connsiteY2" fmla="*/ 440898 h 641198"/>
                <a:gd name="connsiteX3" fmla="*/ 150948 w 455929"/>
                <a:gd name="connsiteY3" fmla="*/ 104348 h 641198"/>
                <a:gd name="connsiteX4" fmla="*/ 176348 w 455929"/>
                <a:gd name="connsiteY4" fmla="*/ 26031 h 641198"/>
                <a:gd name="connsiteX5" fmla="*/ 280064 w 455929"/>
                <a:gd name="connsiteY5" fmla="*/ 631 h 641198"/>
                <a:gd name="connsiteX6" fmla="*/ 421881 w 455929"/>
                <a:gd name="connsiteY6" fmla="*/ 47198 h 641198"/>
                <a:gd name="connsiteX7" fmla="*/ 447281 w 455929"/>
                <a:gd name="connsiteY7" fmla="*/ 85298 h 641198"/>
                <a:gd name="connsiteX8" fmla="*/ 301231 w 455929"/>
                <a:gd name="connsiteY8" fmla="*/ 21798 h 641198"/>
                <a:gd name="connsiteX9" fmla="*/ 197514 w 455929"/>
                <a:gd name="connsiteY9" fmla="*/ 66248 h 641198"/>
                <a:gd name="connsiteX10" fmla="*/ 153064 w 455929"/>
                <a:gd name="connsiteY10" fmla="*/ 269448 h 641198"/>
                <a:gd name="connsiteX11" fmla="*/ 155181 w 455929"/>
                <a:gd name="connsiteY11" fmla="*/ 457831 h 641198"/>
                <a:gd name="connsiteX12" fmla="*/ 117081 w 455929"/>
                <a:gd name="connsiteY12" fmla="*/ 570015 h 641198"/>
                <a:gd name="connsiteX13" fmla="*/ 664 w 455929"/>
                <a:gd name="connsiteY13" fmla="*/ 631398 h 64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29" h="641198">
                  <a:moveTo>
                    <a:pt x="664" y="631398"/>
                  </a:moveTo>
                  <a:cubicBezTo>
                    <a:pt x="-6744" y="639865"/>
                    <a:pt x="49700" y="652565"/>
                    <a:pt x="72631" y="620815"/>
                  </a:cubicBezTo>
                  <a:cubicBezTo>
                    <a:pt x="95562" y="589065"/>
                    <a:pt x="125195" y="526976"/>
                    <a:pt x="138248" y="440898"/>
                  </a:cubicBezTo>
                  <a:cubicBezTo>
                    <a:pt x="151301" y="354820"/>
                    <a:pt x="144598" y="173492"/>
                    <a:pt x="150948" y="104348"/>
                  </a:cubicBezTo>
                  <a:cubicBezTo>
                    <a:pt x="157298" y="35204"/>
                    <a:pt x="154829" y="43317"/>
                    <a:pt x="176348" y="26031"/>
                  </a:cubicBezTo>
                  <a:cubicBezTo>
                    <a:pt x="197867" y="8745"/>
                    <a:pt x="239142" y="-2897"/>
                    <a:pt x="280064" y="631"/>
                  </a:cubicBezTo>
                  <a:cubicBezTo>
                    <a:pt x="320986" y="4159"/>
                    <a:pt x="394012" y="33087"/>
                    <a:pt x="421881" y="47198"/>
                  </a:cubicBezTo>
                  <a:cubicBezTo>
                    <a:pt x="449750" y="61309"/>
                    <a:pt x="467389" y="89531"/>
                    <a:pt x="447281" y="85298"/>
                  </a:cubicBezTo>
                  <a:cubicBezTo>
                    <a:pt x="427173" y="81065"/>
                    <a:pt x="342859" y="24973"/>
                    <a:pt x="301231" y="21798"/>
                  </a:cubicBezTo>
                  <a:cubicBezTo>
                    <a:pt x="259603" y="18623"/>
                    <a:pt x="222208" y="24973"/>
                    <a:pt x="197514" y="66248"/>
                  </a:cubicBezTo>
                  <a:cubicBezTo>
                    <a:pt x="172820" y="107523"/>
                    <a:pt x="160119" y="204184"/>
                    <a:pt x="153064" y="269448"/>
                  </a:cubicBezTo>
                  <a:cubicBezTo>
                    <a:pt x="146009" y="334712"/>
                    <a:pt x="161178" y="407737"/>
                    <a:pt x="155181" y="457831"/>
                  </a:cubicBezTo>
                  <a:cubicBezTo>
                    <a:pt x="149184" y="507925"/>
                    <a:pt x="138248" y="537912"/>
                    <a:pt x="117081" y="570015"/>
                  </a:cubicBezTo>
                  <a:cubicBezTo>
                    <a:pt x="95914" y="602118"/>
                    <a:pt x="8072" y="622931"/>
                    <a:pt x="664" y="63139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84E0DE36-494A-4DB3-A4B3-0466A373481E}"/>
                </a:ext>
              </a:extLst>
            </p:cNvPr>
            <p:cNvSpPr/>
            <p:nvPr/>
          </p:nvSpPr>
          <p:spPr>
            <a:xfrm flipH="1">
              <a:off x="4186963" y="6720226"/>
              <a:ext cx="108069" cy="125372"/>
            </a:xfrm>
            <a:custGeom>
              <a:avLst/>
              <a:gdLst>
                <a:gd name="connsiteX0" fmla="*/ 1 w 108069"/>
                <a:gd name="connsiteY0" fmla="*/ 191 h 125372"/>
                <a:gd name="connsiteX1" fmla="*/ 91017 w 108069"/>
                <a:gd name="connsiteY1" fmla="*/ 63691 h 125372"/>
                <a:gd name="connsiteX2" fmla="*/ 107951 w 108069"/>
                <a:gd name="connsiteY2" fmla="*/ 125074 h 125372"/>
                <a:gd name="connsiteX3" fmla="*/ 88901 w 108069"/>
                <a:gd name="connsiteY3" fmla="*/ 84857 h 125372"/>
                <a:gd name="connsiteX4" fmla="*/ 1 w 108069"/>
                <a:gd name="connsiteY4" fmla="*/ 191 h 12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9" h="125372">
                  <a:moveTo>
                    <a:pt x="1" y="191"/>
                  </a:moveTo>
                  <a:cubicBezTo>
                    <a:pt x="354" y="-3337"/>
                    <a:pt x="73025" y="42877"/>
                    <a:pt x="91017" y="63691"/>
                  </a:cubicBezTo>
                  <a:cubicBezTo>
                    <a:pt x="109009" y="84505"/>
                    <a:pt x="108304" y="121546"/>
                    <a:pt x="107951" y="125074"/>
                  </a:cubicBezTo>
                  <a:cubicBezTo>
                    <a:pt x="107598" y="128602"/>
                    <a:pt x="101954" y="100026"/>
                    <a:pt x="88901" y="84857"/>
                  </a:cubicBezTo>
                  <a:cubicBezTo>
                    <a:pt x="75848" y="69688"/>
                    <a:pt x="-352" y="3719"/>
                    <a:pt x="1" y="1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6CDD356A-AB3C-4B78-8807-668C5FAF88AE}"/>
                </a:ext>
              </a:extLst>
            </p:cNvPr>
            <p:cNvSpPr/>
            <p:nvPr/>
          </p:nvSpPr>
          <p:spPr>
            <a:xfrm flipH="1">
              <a:off x="4228187" y="6928025"/>
              <a:ext cx="142108" cy="272698"/>
            </a:xfrm>
            <a:custGeom>
              <a:avLst/>
              <a:gdLst>
                <a:gd name="connsiteX0" fmla="*/ 68385 w 142108"/>
                <a:gd name="connsiteY0" fmla="*/ 14113 h 272698"/>
                <a:gd name="connsiteX1" fmla="*/ 4885 w 142108"/>
                <a:gd name="connsiteY1" fmla="*/ 20463 h 272698"/>
                <a:gd name="connsiteX2" fmla="*/ 4885 w 142108"/>
                <a:gd name="connsiteY2" fmla="*/ 58563 h 272698"/>
                <a:gd name="connsiteX3" fmla="*/ 9647 w 142108"/>
                <a:gd name="connsiteY3" fmla="*/ 204613 h 272698"/>
                <a:gd name="connsiteX4" fmla="*/ 12822 w 142108"/>
                <a:gd name="connsiteY4" fmla="*/ 253825 h 272698"/>
                <a:gd name="connsiteX5" fmla="*/ 117597 w 142108"/>
                <a:gd name="connsiteY5" fmla="*/ 271288 h 272698"/>
                <a:gd name="connsiteX6" fmla="*/ 133472 w 142108"/>
                <a:gd name="connsiteY6" fmla="*/ 220488 h 272698"/>
                <a:gd name="connsiteX7" fmla="*/ 141410 w 142108"/>
                <a:gd name="connsiteY7" fmla="*/ 139525 h 272698"/>
                <a:gd name="connsiteX8" fmla="*/ 116010 w 142108"/>
                <a:gd name="connsiteY8" fmla="*/ 39513 h 272698"/>
                <a:gd name="connsiteX9" fmla="*/ 123947 w 142108"/>
                <a:gd name="connsiteY9" fmla="*/ 161750 h 272698"/>
                <a:gd name="connsiteX10" fmla="*/ 123947 w 142108"/>
                <a:gd name="connsiteY10" fmla="*/ 236363 h 272698"/>
                <a:gd name="connsiteX11" fmla="*/ 62035 w 142108"/>
                <a:gd name="connsiteY11" fmla="*/ 242713 h 272698"/>
                <a:gd name="connsiteX12" fmla="*/ 31872 w 142108"/>
                <a:gd name="connsiteY12" fmla="*/ 210963 h 272698"/>
                <a:gd name="connsiteX13" fmla="*/ 68385 w 142108"/>
                <a:gd name="connsiteY13" fmla="*/ 14113 h 2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108" h="272698">
                  <a:moveTo>
                    <a:pt x="68385" y="14113"/>
                  </a:moveTo>
                  <a:cubicBezTo>
                    <a:pt x="63887" y="-17637"/>
                    <a:pt x="15468" y="13055"/>
                    <a:pt x="4885" y="20463"/>
                  </a:cubicBezTo>
                  <a:cubicBezTo>
                    <a:pt x="-5698" y="27871"/>
                    <a:pt x="4091" y="27871"/>
                    <a:pt x="4885" y="58563"/>
                  </a:cubicBezTo>
                  <a:cubicBezTo>
                    <a:pt x="5679" y="89255"/>
                    <a:pt x="8324" y="172069"/>
                    <a:pt x="9647" y="204613"/>
                  </a:cubicBezTo>
                  <a:cubicBezTo>
                    <a:pt x="10970" y="237157"/>
                    <a:pt x="-5169" y="242713"/>
                    <a:pt x="12822" y="253825"/>
                  </a:cubicBezTo>
                  <a:cubicBezTo>
                    <a:pt x="30813" y="264937"/>
                    <a:pt x="97489" y="276844"/>
                    <a:pt x="117597" y="271288"/>
                  </a:cubicBezTo>
                  <a:cubicBezTo>
                    <a:pt x="137705" y="265732"/>
                    <a:pt x="129503" y="242449"/>
                    <a:pt x="133472" y="220488"/>
                  </a:cubicBezTo>
                  <a:cubicBezTo>
                    <a:pt x="137441" y="198528"/>
                    <a:pt x="144320" y="169688"/>
                    <a:pt x="141410" y="139525"/>
                  </a:cubicBezTo>
                  <a:cubicBezTo>
                    <a:pt x="138500" y="109363"/>
                    <a:pt x="118921" y="35809"/>
                    <a:pt x="116010" y="39513"/>
                  </a:cubicBezTo>
                  <a:cubicBezTo>
                    <a:pt x="113100" y="43217"/>
                    <a:pt x="122624" y="128942"/>
                    <a:pt x="123947" y="161750"/>
                  </a:cubicBezTo>
                  <a:cubicBezTo>
                    <a:pt x="125270" y="194558"/>
                    <a:pt x="134266" y="222869"/>
                    <a:pt x="123947" y="236363"/>
                  </a:cubicBezTo>
                  <a:cubicBezTo>
                    <a:pt x="113628" y="249857"/>
                    <a:pt x="77381" y="246946"/>
                    <a:pt x="62035" y="242713"/>
                  </a:cubicBezTo>
                  <a:cubicBezTo>
                    <a:pt x="46689" y="238480"/>
                    <a:pt x="35841" y="244300"/>
                    <a:pt x="31872" y="210963"/>
                  </a:cubicBezTo>
                  <a:cubicBezTo>
                    <a:pt x="27903" y="177626"/>
                    <a:pt x="72883" y="45863"/>
                    <a:pt x="68385" y="141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EF478B18-E20C-41E8-BB16-9D229B23ABF6}"/>
                </a:ext>
              </a:extLst>
            </p:cNvPr>
            <p:cNvSpPr/>
            <p:nvPr/>
          </p:nvSpPr>
          <p:spPr>
            <a:xfrm flipH="1">
              <a:off x="3800012" y="6780800"/>
              <a:ext cx="132089" cy="360117"/>
            </a:xfrm>
            <a:custGeom>
              <a:avLst/>
              <a:gdLst>
                <a:gd name="connsiteX0" fmla="*/ 44528 w 132089"/>
                <a:gd name="connsiteY0" fmla="*/ 7350 h 360117"/>
                <a:gd name="connsiteX1" fmla="*/ 33416 w 132089"/>
                <a:gd name="connsiteY1" fmla="*/ 124825 h 360117"/>
                <a:gd name="connsiteX2" fmla="*/ 90566 w 132089"/>
                <a:gd name="connsiteY2" fmla="*/ 296275 h 360117"/>
                <a:gd name="connsiteX3" fmla="*/ 131841 w 132089"/>
                <a:gd name="connsiteY3" fmla="*/ 302625 h 360117"/>
                <a:gd name="connsiteX4" fmla="*/ 71516 w 132089"/>
                <a:gd name="connsiteY4" fmla="*/ 345488 h 360117"/>
                <a:gd name="connsiteX5" fmla="*/ 14366 w 132089"/>
                <a:gd name="connsiteY5" fmla="*/ 242300 h 360117"/>
                <a:gd name="connsiteX6" fmla="*/ 1666 w 132089"/>
                <a:gd name="connsiteY6" fmla="*/ 53388 h 360117"/>
                <a:gd name="connsiteX7" fmla="*/ 42941 w 132089"/>
                <a:gd name="connsiteY7" fmla="*/ 299450 h 360117"/>
                <a:gd name="connsiteX8" fmla="*/ 87391 w 132089"/>
                <a:gd name="connsiteY8" fmla="*/ 350250 h 360117"/>
                <a:gd name="connsiteX9" fmla="*/ 125491 w 132089"/>
                <a:gd name="connsiteY9" fmla="*/ 304213 h 360117"/>
                <a:gd name="connsiteX10" fmla="*/ 92153 w 132089"/>
                <a:gd name="connsiteY10" fmla="*/ 321675 h 360117"/>
                <a:gd name="connsiteX11" fmla="*/ 82628 w 132089"/>
                <a:gd name="connsiteY11" fmla="*/ 340725 h 360117"/>
                <a:gd name="connsiteX12" fmla="*/ 44528 w 132089"/>
                <a:gd name="connsiteY12" fmla="*/ 7350 h 3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089" h="360117">
                  <a:moveTo>
                    <a:pt x="44528" y="7350"/>
                  </a:moveTo>
                  <a:cubicBezTo>
                    <a:pt x="36326" y="-28633"/>
                    <a:pt x="25743" y="76671"/>
                    <a:pt x="33416" y="124825"/>
                  </a:cubicBezTo>
                  <a:cubicBezTo>
                    <a:pt x="41089" y="172979"/>
                    <a:pt x="74162" y="266642"/>
                    <a:pt x="90566" y="296275"/>
                  </a:cubicBezTo>
                  <a:cubicBezTo>
                    <a:pt x="106970" y="325908"/>
                    <a:pt x="135016" y="294423"/>
                    <a:pt x="131841" y="302625"/>
                  </a:cubicBezTo>
                  <a:cubicBezTo>
                    <a:pt x="128666" y="310827"/>
                    <a:pt x="91095" y="355542"/>
                    <a:pt x="71516" y="345488"/>
                  </a:cubicBezTo>
                  <a:cubicBezTo>
                    <a:pt x="51937" y="335434"/>
                    <a:pt x="26008" y="290983"/>
                    <a:pt x="14366" y="242300"/>
                  </a:cubicBezTo>
                  <a:cubicBezTo>
                    <a:pt x="2724" y="193617"/>
                    <a:pt x="-3097" y="43863"/>
                    <a:pt x="1666" y="53388"/>
                  </a:cubicBezTo>
                  <a:cubicBezTo>
                    <a:pt x="6429" y="62913"/>
                    <a:pt x="28654" y="249973"/>
                    <a:pt x="42941" y="299450"/>
                  </a:cubicBezTo>
                  <a:cubicBezTo>
                    <a:pt x="57228" y="348927"/>
                    <a:pt x="73633" y="349456"/>
                    <a:pt x="87391" y="350250"/>
                  </a:cubicBezTo>
                  <a:cubicBezTo>
                    <a:pt x="101149" y="351044"/>
                    <a:pt x="124697" y="308975"/>
                    <a:pt x="125491" y="304213"/>
                  </a:cubicBezTo>
                  <a:cubicBezTo>
                    <a:pt x="126285" y="299451"/>
                    <a:pt x="99297" y="315590"/>
                    <a:pt x="92153" y="321675"/>
                  </a:cubicBezTo>
                  <a:cubicBezTo>
                    <a:pt x="85009" y="327760"/>
                    <a:pt x="90301" y="391260"/>
                    <a:pt x="82628" y="340725"/>
                  </a:cubicBezTo>
                  <a:cubicBezTo>
                    <a:pt x="74955" y="290190"/>
                    <a:pt x="52730" y="43333"/>
                    <a:pt x="44528" y="735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4A89D264-7A08-47B9-A2AE-DC9E0BBF171F}"/>
                </a:ext>
              </a:extLst>
            </p:cNvPr>
            <p:cNvSpPr/>
            <p:nvPr/>
          </p:nvSpPr>
          <p:spPr>
            <a:xfrm flipH="1">
              <a:off x="3790517" y="6781644"/>
              <a:ext cx="92344" cy="315443"/>
            </a:xfrm>
            <a:custGeom>
              <a:avLst/>
              <a:gdLst>
                <a:gd name="connsiteX0" fmla="*/ 51 w 92344"/>
                <a:gd name="connsiteY0" fmla="*/ 156 h 315443"/>
                <a:gd name="connsiteX1" fmla="*/ 60376 w 92344"/>
                <a:gd name="connsiteY1" fmla="*/ 79531 h 315443"/>
                <a:gd name="connsiteX2" fmla="*/ 81013 w 92344"/>
                <a:gd name="connsiteY2" fmla="*/ 314481 h 315443"/>
                <a:gd name="connsiteX3" fmla="*/ 92126 w 92344"/>
                <a:gd name="connsiteY3" fmla="*/ 158906 h 315443"/>
                <a:gd name="connsiteX4" fmla="*/ 71488 w 92344"/>
                <a:gd name="connsiteY4" fmla="*/ 62069 h 315443"/>
                <a:gd name="connsiteX5" fmla="*/ 51 w 92344"/>
                <a:gd name="connsiteY5" fmla="*/ 156 h 3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44" h="315443">
                  <a:moveTo>
                    <a:pt x="51" y="156"/>
                  </a:moveTo>
                  <a:cubicBezTo>
                    <a:pt x="-1801" y="3066"/>
                    <a:pt x="46882" y="27144"/>
                    <a:pt x="60376" y="79531"/>
                  </a:cubicBezTo>
                  <a:cubicBezTo>
                    <a:pt x="73870" y="131919"/>
                    <a:pt x="75721" y="301252"/>
                    <a:pt x="81013" y="314481"/>
                  </a:cubicBezTo>
                  <a:cubicBezTo>
                    <a:pt x="86305" y="327710"/>
                    <a:pt x="93713" y="200975"/>
                    <a:pt x="92126" y="158906"/>
                  </a:cubicBezTo>
                  <a:cubicBezTo>
                    <a:pt x="90539" y="116837"/>
                    <a:pt x="86040" y="88527"/>
                    <a:pt x="71488" y="62069"/>
                  </a:cubicBezTo>
                  <a:cubicBezTo>
                    <a:pt x="56936" y="35611"/>
                    <a:pt x="1903" y="-2754"/>
                    <a:pt x="51" y="15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32C73901-594B-43E3-82DE-0D1B840FD87E}"/>
                </a:ext>
              </a:extLst>
            </p:cNvPr>
            <p:cNvSpPr/>
            <p:nvPr/>
          </p:nvSpPr>
          <p:spPr>
            <a:xfrm flipH="1">
              <a:off x="3374213" y="6654612"/>
              <a:ext cx="114960" cy="335151"/>
            </a:xfrm>
            <a:custGeom>
              <a:avLst/>
              <a:gdLst>
                <a:gd name="connsiteX0" fmla="*/ 63 w 114960"/>
                <a:gd name="connsiteY0" fmla="*/ 4951 h 335151"/>
                <a:gd name="connsiteX1" fmla="*/ 34988 w 114960"/>
                <a:gd name="connsiteY1" fmla="*/ 251013 h 335151"/>
                <a:gd name="connsiteX2" fmla="*/ 109600 w 114960"/>
                <a:gd name="connsiteY2" fmla="*/ 300226 h 335151"/>
                <a:gd name="connsiteX3" fmla="*/ 92138 w 114960"/>
                <a:gd name="connsiteY3" fmla="*/ 163701 h 335151"/>
                <a:gd name="connsiteX4" fmla="*/ 54038 w 114960"/>
                <a:gd name="connsiteY4" fmla="*/ 43051 h 335151"/>
                <a:gd name="connsiteX5" fmla="*/ 104838 w 114960"/>
                <a:gd name="connsiteY5" fmla="*/ 163701 h 335151"/>
                <a:gd name="connsiteX6" fmla="*/ 111188 w 114960"/>
                <a:gd name="connsiteY6" fmla="*/ 331976 h 335151"/>
                <a:gd name="connsiteX7" fmla="*/ 60388 w 114960"/>
                <a:gd name="connsiteY7" fmla="*/ 260538 h 335151"/>
                <a:gd name="connsiteX8" fmla="*/ 27050 w 114960"/>
                <a:gd name="connsiteY8" fmla="*/ 98613 h 335151"/>
                <a:gd name="connsiteX9" fmla="*/ 63 w 114960"/>
                <a:gd name="connsiteY9" fmla="*/ 4951 h 3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960" h="335151">
                  <a:moveTo>
                    <a:pt x="63" y="4951"/>
                  </a:moveTo>
                  <a:cubicBezTo>
                    <a:pt x="1386" y="30351"/>
                    <a:pt x="16732" y="201801"/>
                    <a:pt x="34988" y="251013"/>
                  </a:cubicBezTo>
                  <a:cubicBezTo>
                    <a:pt x="53244" y="300225"/>
                    <a:pt x="100075" y="314778"/>
                    <a:pt x="109600" y="300226"/>
                  </a:cubicBezTo>
                  <a:cubicBezTo>
                    <a:pt x="119125" y="285674"/>
                    <a:pt x="101398" y="206563"/>
                    <a:pt x="92138" y="163701"/>
                  </a:cubicBezTo>
                  <a:cubicBezTo>
                    <a:pt x="82878" y="120839"/>
                    <a:pt x="51921" y="43051"/>
                    <a:pt x="54038" y="43051"/>
                  </a:cubicBezTo>
                  <a:cubicBezTo>
                    <a:pt x="56155" y="43051"/>
                    <a:pt x="95313" y="115547"/>
                    <a:pt x="104838" y="163701"/>
                  </a:cubicBezTo>
                  <a:cubicBezTo>
                    <a:pt x="114363" y="211855"/>
                    <a:pt x="118596" y="315837"/>
                    <a:pt x="111188" y="331976"/>
                  </a:cubicBezTo>
                  <a:cubicBezTo>
                    <a:pt x="103780" y="348115"/>
                    <a:pt x="74411" y="299432"/>
                    <a:pt x="60388" y="260538"/>
                  </a:cubicBezTo>
                  <a:cubicBezTo>
                    <a:pt x="46365" y="221644"/>
                    <a:pt x="35517" y="139094"/>
                    <a:pt x="27050" y="98613"/>
                  </a:cubicBezTo>
                  <a:cubicBezTo>
                    <a:pt x="18583" y="58132"/>
                    <a:pt x="-1260" y="-20449"/>
                    <a:pt x="63" y="495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B2239CB1-F886-4596-908F-19B44BC76321}"/>
                </a:ext>
              </a:extLst>
            </p:cNvPr>
            <p:cNvSpPr/>
            <p:nvPr/>
          </p:nvSpPr>
          <p:spPr>
            <a:xfrm flipH="1">
              <a:off x="2850916" y="6630686"/>
              <a:ext cx="133686" cy="452014"/>
            </a:xfrm>
            <a:custGeom>
              <a:avLst/>
              <a:gdLst>
                <a:gd name="connsiteX0" fmla="*/ 133667 w 133686"/>
                <a:gd name="connsiteY0" fmla="*/ 214614 h 452014"/>
                <a:gd name="connsiteX1" fmla="*/ 105092 w 133686"/>
                <a:gd name="connsiteY1" fmla="*/ 24114 h 452014"/>
                <a:gd name="connsiteX2" fmla="*/ 19367 w 133686"/>
                <a:gd name="connsiteY2" fmla="*/ 32052 h 452014"/>
                <a:gd name="connsiteX3" fmla="*/ 317 w 133686"/>
                <a:gd name="connsiteY3" fmla="*/ 290814 h 452014"/>
                <a:gd name="connsiteX4" fmla="*/ 11429 w 133686"/>
                <a:gd name="connsiteY4" fmla="*/ 430514 h 452014"/>
                <a:gd name="connsiteX5" fmla="*/ 59054 w 133686"/>
                <a:gd name="connsiteY5" fmla="*/ 446389 h 452014"/>
                <a:gd name="connsiteX6" fmla="*/ 79692 w 133686"/>
                <a:gd name="connsiteY6" fmla="*/ 432102 h 452014"/>
                <a:gd name="connsiteX7" fmla="*/ 32067 w 133686"/>
                <a:gd name="connsiteY7" fmla="*/ 420989 h 452014"/>
                <a:gd name="connsiteX8" fmla="*/ 40004 w 133686"/>
                <a:gd name="connsiteY8" fmla="*/ 41577 h 452014"/>
                <a:gd name="connsiteX9" fmla="*/ 66992 w 133686"/>
                <a:gd name="connsiteY9" fmla="*/ 28877 h 452014"/>
                <a:gd name="connsiteX10" fmla="*/ 101917 w 133686"/>
                <a:gd name="connsiteY10" fmla="*/ 63802 h 452014"/>
                <a:gd name="connsiteX11" fmla="*/ 133667 w 133686"/>
                <a:gd name="connsiteY11" fmla="*/ 214614 h 45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686" h="452014">
                  <a:moveTo>
                    <a:pt x="133667" y="214614"/>
                  </a:moveTo>
                  <a:cubicBezTo>
                    <a:pt x="134196" y="208000"/>
                    <a:pt x="124142" y="54541"/>
                    <a:pt x="105092" y="24114"/>
                  </a:cubicBezTo>
                  <a:cubicBezTo>
                    <a:pt x="86042" y="-6313"/>
                    <a:pt x="36829" y="-12398"/>
                    <a:pt x="19367" y="32052"/>
                  </a:cubicBezTo>
                  <a:cubicBezTo>
                    <a:pt x="1905" y="76502"/>
                    <a:pt x="1640" y="224404"/>
                    <a:pt x="317" y="290814"/>
                  </a:cubicBezTo>
                  <a:cubicBezTo>
                    <a:pt x="-1006" y="357224"/>
                    <a:pt x="1639" y="404585"/>
                    <a:pt x="11429" y="430514"/>
                  </a:cubicBezTo>
                  <a:cubicBezTo>
                    <a:pt x="21219" y="456443"/>
                    <a:pt x="47677" y="446124"/>
                    <a:pt x="59054" y="446389"/>
                  </a:cubicBezTo>
                  <a:cubicBezTo>
                    <a:pt x="70431" y="446654"/>
                    <a:pt x="84190" y="436335"/>
                    <a:pt x="79692" y="432102"/>
                  </a:cubicBezTo>
                  <a:cubicBezTo>
                    <a:pt x="75194" y="427869"/>
                    <a:pt x="38682" y="486077"/>
                    <a:pt x="32067" y="420989"/>
                  </a:cubicBezTo>
                  <a:cubicBezTo>
                    <a:pt x="25452" y="355902"/>
                    <a:pt x="34183" y="106929"/>
                    <a:pt x="40004" y="41577"/>
                  </a:cubicBezTo>
                  <a:cubicBezTo>
                    <a:pt x="45825" y="-23775"/>
                    <a:pt x="56673" y="25173"/>
                    <a:pt x="66992" y="28877"/>
                  </a:cubicBezTo>
                  <a:cubicBezTo>
                    <a:pt x="77311" y="32581"/>
                    <a:pt x="90540" y="33640"/>
                    <a:pt x="101917" y="63802"/>
                  </a:cubicBezTo>
                  <a:cubicBezTo>
                    <a:pt x="113294" y="93964"/>
                    <a:pt x="133138" y="221228"/>
                    <a:pt x="133667" y="2146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0075698F-DF4B-4ECE-ADCD-F6BEF0579428}"/>
                </a:ext>
              </a:extLst>
            </p:cNvPr>
            <p:cNvSpPr/>
            <p:nvPr/>
          </p:nvSpPr>
          <p:spPr>
            <a:xfrm flipH="1">
              <a:off x="2927457" y="7276114"/>
              <a:ext cx="1238362" cy="185626"/>
            </a:xfrm>
            <a:custGeom>
              <a:avLst/>
              <a:gdLst>
                <a:gd name="connsiteX0" fmla="*/ 1221221 w 1238362"/>
                <a:gd name="connsiteY0" fmla="*/ 35911 h 185626"/>
                <a:gd name="connsiteX1" fmla="*/ 849746 w 1238362"/>
                <a:gd name="connsiteY1" fmla="*/ 26386 h 185626"/>
                <a:gd name="connsiteX2" fmla="*/ 516371 w 1238362"/>
                <a:gd name="connsiteY2" fmla="*/ 26386 h 185626"/>
                <a:gd name="connsiteX3" fmla="*/ 100446 w 1238362"/>
                <a:gd name="connsiteY3" fmla="*/ 4161 h 185626"/>
                <a:gd name="connsiteX4" fmla="*/ 2021 w 1238362"/>
                <a:gd name="connsiteY4" fmla="*/ 121636 h 185626"/>
                <a:gd name="connsiteX5" fmla="*/ 33771 w 1238362"/>
                <a:gd name="connsiteY5" fmla="*/ 185136 h 185626"/>
                <a:gd name="connsiteX6" fmla="*/ 30596 w 1238362"/>
                <a:gd name="connsiteY6" fmla="*/ 89886 h 185626"/>
                <a:gd name="connsiteX7" fmla="*/ 259196 w 1238362"/>
                <a:gd name="connsiteY7" fmla="*/ 32736 h 185626"/>
                <a:gd name="connsiteX8" fmla="*/ 1221221 w 1238362"/>
                <a:gd name="connsiteY8" fmla="*/ 35911 h 18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362" h="185626">
                  <a:moveTo>
                    <a:pt x="1221221" y="35911"/>
                  </a:moveTo>
                  <a:cubicBezTo>
                    <a:pt x="1319646" y="34853"/>
                    <a:pt x="967221" y="27973"/>
                    <a:pt x="849746" y="26386"/>
                  </a:cubicBezTo>
                  <a:cubicBezTo>
                    <a:pt x="732271" y="24798"/>
                    <a:pt x="641254" y="30090"/>
                    <a:pt x="516371" y="26386"/>
                  </a:cubicBezTo>
                  <a:cubicBezTo>
                    <a:pt x="391488" y="22682"/>
                    <a:pt x="186171" y="-11714"/>
                    <a:pt x="100446" y="4161"/>
                  </a:cubicBezTo>
                  <a:cubicBezTo>
                    <a:pt x="14721" y="20036"/>
                    <a:pt x="13133" y="91474"/>
                    <a:pt x="2021" y="121636"/>
                  </a:cubicBezTo>
                  <a:cubicBezTo>
                    <a:pt x="-9091" y="151798"/>
                    <a:pt x="29008" y="190428"/>
                    <a:pt x="33771" y="185136"/>
                  </a:cubicBezTo>
                  <a:cubicBezTo>
                    <a:pt x="38533" y="179844"/>
                    <a:pt x="-6975" y="115286"/>
                    <a:pt x="30596" y="89886"/>
                  </a:cubicBezTo>
                  <a:cubicBezTo>
                    <a:pt x="68167" y="64486"/>
                    <a:pt x="60759" y="39086"/>
                    <a:pt x="259196" y="32736"/>
                  </a:cubicBezTo>
                  <a:cubicBezTo>
                    <a:pt x="457633" y="26386"/>
                    <a:pt x="1122796" y="36969"/>
                    <a:pt x="1221221" y="3591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EEF99E3A-A859-4ADD-8F86-DAD93A164A8D}"/>
                </a:ext>
              </a:extLst>
            </p:cNvPr>
            <p:cNvSpPr/>
            <p:nvPr/>
          </p:nvSpPr>
          <p:spPr>
            <a:xfrm flipH="1">
              <a:off x="2893261" y="7388152"/>
              <a:ext cx="1232492" cy="181058"/>
            </a:xfrm>
            <a:custGeom>
              <a:avLst/>
              <a:gdLst>
                <a:gd name="connsiteX0" fmla="*/ 1212905 w 1232492"/>
                <a:gd name="connsiteY0" fmla="*/ 73 h 181058"/>
                <a:gd name="connsiteX1" fmla="*/ 1200205 w 1232492"/>
                <a:gd name="connsiteY1" fmla="*/ 57223 h 181058"/>
                <a:gd name="connsiteX2" fmla="*/ 847780 w 1232492"/>
                <a:gd name="connsiteY2" fmla="*/ 41348 h 181058"/>
                <a:gd name="connsiteX3" fmla="*/ 406455 w 1232492"/>
                <a:gd name="connsiteY3" fmla="*/ 28648 h 181058"/>
                <a:gd name="connsiteX4" fmla="*/ 98480 w 1232492"/>
                <a:gd name="connsiteY4" fmla="*/ 19123 h 181058"/>
                <a:gd name="connsiteX5" fmla="*/ 55 w 1232492"/>
                <a:gd name="connsiteY5" fmla="*/ 73098 h 181058"/>
                <a:gd name="connsiteX6" fmla="*/ 108005 w 1232492"/>
                <a:gd name="connsiteY6" fmla="*/ 181048 h 181058"/>
                <a:gd name="connsiteX7" fmla="*/ 38155 w 1232492"/>
                <a:gd name="connsiteY7" fmla="*/ 66748 h 181058"/>
                <a:gd name="connsiteX8" fmla="*/ 273105 w 1232492"/>
                <a:gd name="connsiteY8" fmla="*/ 22298 h 181058"/>
                <a:gd name="connsiteX9" fmla="*/ 962080 w 1232492"/>
                <a:gd name="connsiteY9" fmla="*/ 25473 h 181058"/>
                <a:gd name="connsiteX10" fmla="*/ 1168455 w 1232492"/>
                <a:gd name="connsiteY10" fmla="*/ 44523 h 181058"/>
                <a:gd name="connsiteX11" fmla="*/ 1212905 w 1232492"/>
                <a:gd name="connsiteY11" fmla="*/ 73 h 18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2492" h="181058">
                  <a:moveTo>
                    <a:pt x="1212905" y="73"/>
                  </a:moveTo>
                  <a:cubicBezTo>
                    <a:pt x="1218197" y="2190"/>
                    <a:pt x="1261059" y="50344"/>
                    <a:pt x="1200205" y="57223"/>
                  </a:cubicBezTo>
                  <a:cubicBezTo>
                    <a:pt x="1139351" y="64102"/>
                    <a:pt x="847780" y="41348"/>
                    <a:pt x="847780" y="41348"/>
                  </a:cubicBezTo>
                  <a:lnTo>
                    <a:pt x="406455" y="28648"/>
                  </a:lnTo>
                  <a:cubicBezTo>
                    <a:pt x="281572" y="24944"/>
                    <a:pt x="166213" y="11715"/>
                    <a:pt x="98480" y="19123"/>
                  </a:cubicBezTo>
                  <a:cubicBezTo>
                    <a:pt x="30747" y="26531"/>
                    <a:pt x="-1532" y="46111"/>
                    <a:pt x="55" y="73098"/>
                  </a:cubicBezTo>
                  <a:cubicBezTo>
                    <a:pt x="1642" y="100085"/>
                    <a:pt x="101655" y="182106"/>
                    <a:pt x="108005" y="181048"/>
                  </a:cubicBezTo>
                  <a:cubicBezTo>
                    <a:pt x="114355" y="179990"/>
                    <a:pt x="10638" y="93206"/>
                    <a:pt x="38155" y="66748"/>
                  </a:cubicBezTo>
                  <a:cubicBezTo>
                    <a:pt x="65672" y="40290"/>
                    <a:pt x="119118" y="29177"/>
                    <a:pt x="273105" y="22298"/>
                  </a:cubicBezTo>
                  <a:cubicBezTo>
                    <a:pt x="427092" y="15419"/>
                    <a:pt x="812855" y="21769"/>
                    <a:pt x="962080" y="25473"/>
                  </a:cubicBezTo>
                  <a:cubicBezTo>
                    <a:pt x="1111305" y="29177"/>
                    <a:pt x="1123476" y="46640"/>
                    <a:pt x="1168455" y="44523"/>
                  </a:cubicBezTo>
                  <a:cubicBezTo>
                    <a:pt x="1213434" y="42406"/>
                    <a:pt x="1207613" y="-2044"/>
                    <a:pt x="1212905" y="7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11DB56CB-14D3-4C02-8B1E-357219A6530A}"/>
                </a:ext>
              </a:extLst>
            </p:cNvPr>
            <p:cNvSpPr/>
            <p:nvPr/>
          </p:nvSpPr>
          <p:spPr>
            <a:xfrm flipH="1">
              <a:off x="3007946" y="7528845"/>
              <a:ext cx="1013251" cy="316224"/>
            </a:xfrm>
            <a:custGeom>
              <a:avLst/>
              <a:gdLst>
                <a:gd name="connsiteX0" fmla="*/ 274 w 1013251"/>
                <a:gd name="connsiteY0" fmla="*/ 24480 h 316224"/>
                <a:gd name="connsiteX1" fmla="*/ 336824 w 1013251"/>
                <a:gd name="connsiteY1" fmla="*/ 46705 h 316224"/>
                <a:gd name="connsiteX2" fmla="*/ 451124 w 1013251"/>
                <a:gd name="connsiteY2" fmla="*/ 132430 h 316224"/>
                <a:gd name="connsiteX3" fmla="*/ 695599 w 1013251"/>
                <a:gd name="connsiteY3" fmla="*/ 262605 h 316224"/>
                <a:gd name="connsiteX4" fmla="*/ 803549 w 1013251"/>
                <a:gd name="connsiteY4" fmla="*/ 313405 h 316224"/>
                <a:gd name="connsiteX5" fmla="*/ 1013099 w 1013251"/>
                <a:gd name="connsiteY5" fmla="*/ 307055 h 316224"/>
                <a:gd name="connsiteX6" fmla="*/ 768624 w 1013251"/>
                <a:gd name="connsiteY6" fmla="*/ 284830 h 316224"/>
                <a:gd name="connsiteX7" fmla="*/ 441599 w 1013251"/>
                <a:gd name="connsiteY7" fmla="*/ 100680 h 316224"/>
                <a:gd name="connsiteX8" fmla="*/ 282849 w 1013251"/>
                <a:gd name="connsiteY8" fmla="*/ 5430 h 316224"/>
                <a:gd name="connsiteX9" fmla="*/ 274 w 1013251"/>
                <a:gd name="connsiteY9" fmla="*/ 24480 h 3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251" h="316224">
                  <a:moveTo>
                    <a:pt x="274" y="24480"/>
                  </a:moveTo>
                  <a:cubicBezTo>
                    <a:pt x="9270" y="31359"/>
                    <a:pt x="261682" y="28713"/>
                    <a:pt x="336824" y="46705"/>
                  </a:cubicBezTo>
                  <a:cubicBezTo>
                    <a:pt x="411966" y="64697"/>
                    <a:pt x="391328" y="96447"/>
                    <a:pt x="451124" y="132430"/>
                  </a:cubicBezTo>
                  <a:cubicBezTo>
                    <a:pt x="510920" y="168413"/>
                    <a:pt x="636861" y="232442"/>
                    <a:pt x="695599" y="262605"/>
                  </a:cubicBezTo>
                  <a:cubicBezTo>
                    <a:pt x="754337" y="292768"/>
                    <a:pt x="750632" y="305997"/>
                    <a:pt x="803549" y="313405"/>
                  </a:cubicBezTo>
                  <a:cubicBezTo>
                    <a:pt x="856466" y="320813"/>
                    <a:pt x="1018920" y="311817"/>
                    <a:pt x="1013099" y="307055"/>
                  </a:cubicBezTo>
                  <a:cubicBezTo>
                    <a:pt x="1007278" y="302293"/>
                    <a:pt x="863874" y="319226"/>
                    <a:pt x="768624" y="284830"/>
                  </a:cubicBezTo>
                  <a:cubicBezTo>
                    <a:pt x="673374" y="250434"/>
                    <a:pt x="522562" y="147247"/>
                    <a:pt x="441599" y="100680"/>
                  </a:cubicBezTo>
                  <a:cubicBezTo>
                    <a:pt x="360637" y="54113"/>
                    <a:pt x="360107" y="22892"/>
                    <a:pt x="282849" y="5430"/>
                  </a:cubicBezTo>
                  <a:cubicBezTo>
                    <a:pt x="205591" y="-12032"/>
                    <a:pt x="-8722" y="17601"/>
                    <a:pt x="274" y="24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0BDE3A38-571E-4097-8736-A3A3B5D269A3}"/>
                </a:ext>
              </a:extLst>
            </p:cNvPr>
            <p:cNvSpPr/>
            <p:nvPr/>
          </p:nvSpPr>
          <p:spPr>
            <a:xfrm flipH="1">
              <a:off x="3033486" y="7556468"/>
              <a:ext cx="987704" cy="285911"/>
            </a:xfrm>
            <a:custGeom>
              <a:avLst/>
              <a:gdLst>
                <a:gd name="connsiteX0" fmla="*/ 267 w 987704"/>
                <a:gd name="connsiteY0" fmla="*/ 32 h 285911"/>
                <a:gd name="connsiteX1" fmla="*/ 311417 w 987704"/>
                <a:gd name="connsiteY1" fmla="*/ 85757 h 285911"/>
                <a:gd name="connsiteX2" fmla="*/ 438417 w 987704"/>
                <a:gd name="connsiteY2" fmla="*/ 177832 h 285911"/>
                <a:gd name="connsiteX3" fmla="*/ 638442 w 987704"/>
                <a:gd name="connsiteY3" fmla="*/ 273082 h 285911"/>
                <a:gd name="connsiteX4" fmla="*/ 987692 w 987704"/>
                <a:gd name="connsiteY4" fmla="*/ 282607 h 285911"/>
                <a:gd name="connsiteX5" fmla="*/ 625742 w 987704"/>
                <a:gd name="connsiteY5" fmla="*/ 250857 h 285911"/>
                <a:gd name="connsiteX6" fmla="*/ 368567 w 987704"/>
                <a:gd name="connsiteY6" fmla="*/ 95282 h 285911"/>
                <a:gd name="connsiteX7" fmla="*/ 267 w 987704"/>
                <a:gd name="connsiteY7" fmla="*/ 32 h 28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7704" h="285911">
                  <a:moveTo>
                    <a:pt x="267" y="32"/>
                  </a:moveTo>
                  <a:cubicBezTo>
                    <a:pt x="-9258" y="-1556"/>
                    <a:pt x="238392" y="56124"/>
                    <a:pt x="311417" y="85757"/>
                  </a:cubicBezTo>
                  <a:cubicBezTo>
                    <a:pt x="384442" y="115390"/>
                    <a:pt x="383913" y="146611"/>
                    <a:pt x="438417" y="177832"/>
                  </a:cubicBezTo>
                  <a:cubicBezTo>
                    <a:pt x="492921" y="209053"/>
                    <a:pt x="546896" y="255620"/>
                    <a:pt x="638442" y="273082"/>
                  </a:cubicBezTo>
                  <a:cubicBezTo>
                    <a:pt x="729988" y="290544"/>
                    <a:pt x="989809" y="286311"/>
                    <a:pt x="987692" y="282607"/>
                  </a:cubicBezTo>
                  <a:cubicBezTo>
                    <a:pt x="985575" y="278903"/>
                    <a:pt x="728929" y="282078"/>
                    <a:pt x="625742" y="250857"/>
                  </a:cubicBezTo>
                  <a:cubicBezTo>
                    <a:pt x="522555" y="219636"/>
                    <a:pt x="467521" y="137086"/>
                    <a:pt x="368567" y="95282"/>
                  </a:cubicBezTo>
                  <a:cubicBezTo>
                    <a:pt x="269613" y="53478"/>
                    <a:pt x="9792" y="1620"/>
                    <a:pt x="267" y="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9EC352E9-40D3-474E-A855-C897368E73AD}"/>
                </a:ext>
              </a:extLst>
            </p:cNvPr>
            <p:cNvSpPr/>
            <p:nvPr/>
          </p:nvSpPr>
          <p:spPr>
            <a:xfrm flipH="1">
              <a:off x="4197536" y="7211390"/>
              <a:ext cx="199601" cy="259849"/>
            </a:xfrm>
            <a:custGeom>
              <a:avLst/>
              <a:gdLst>
                <a:gd name="connsiteX0" fmla="*/ 506 w 199601"/>
                <a:gd name="connsiteY0" fmla="*/ 93 h 259849"/>
                <a:gd name="connsiteX1" fmla="*/ 159256 w 199601"/>
                <a:gd name="connsiteY1" fmla="*/ 101693 h 259849"/>
                <a:gd name="connsiteX2" fmla="*/ 199472 w 199601"/>
                <a:gd name="connsiteY2" fmla="*/ 258327 h 259849"/>
                <a:gd name="connsiteX3" fmla="*/ 169839 w 199601"/>
                <a:gd name="connsiteY3" fmla="*/ 175777 h 259849"/>
                <a:gd name="connsiteX4" fmla="*/ 110572 w 199601"/>
                <a:gd name="connsiteY4" fmla="*/ 84760 h 259849"/>
                <a:gd name="connsiteX5" fmla="*/ 506 w 199601"/>
                <a:gd name="connsiteY5" fmla="*/ 93 h 2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01" h="259849">
                  <a:moveTo>
                    <a:pt x="506" y="93"/>
                  </a:moveTo>
                  <a:cubicBezTo>
                    <a:pt x="8620" y="2915"/>
                    <a:pt x="126095" y="58654"/>
                    <a:pt x="159256" y="101693"/>
                  </a:cubicBezTo>
                  <a:cubicBezTo>
                    <a:pt x="192417" y="144732"/>
                    <a:pt x="197708" y="245980"/>
                    <a:pt x="199472" y="258327"/>
                  </a:cubicBezTo>
                  <a:cubicBezTo>
                    <a:pt x="201236" y="270674"/>
                    <a:pt x="184656" y="204705"/>
                    <a:pt x="169839" y="175777"/>
                  </a:cubicBezTo>
                  <a:cubicBezTo>
                    <a:pt x="155022" y="146849"/>
                    <a:pt x="137030" y="110160"/>
                    <a:pt x="110572" y="84760"/>
                  </a:cubicBezTo>
                  <a:cubicBezTo>
                    <a:pt x="84114" y="59360"/>
                    <a:pt x="-7608" y="-2729"/>
                    <a:pt x="506" y="9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B6C7B97C-6CB8-4DEA-97A4-E4FFCF967476}"/>
                </a:ext>
              </a:extLst>
            </p:cNvPr>
            <p:cNvSpPr/>
            <p:nvPr/>
          </p:nvSpPr>
          <p:spPr>
            <a:xfrm flipH="1">
              <a:off x="3782738" y="7576458"/>
              <a:ext cx="654388" cy="240553"/>
            </a:xfrm>
            <a:custGeom>
              <a:avLst/>
              <a:gdLst>
                <a:gd name="connsiteX0" fmla="*/ 8745 w 654388"/>
                <a:gd name="connsiteY0" fmla="*/ 1209 h 240553"/>
                <a:gd name="connsiteX1" fmla="*/ 493461 w 654388"/>
                <a:gd name="connsiteY1" fmla="*/ 90109 h 240553"/>
                <a:gd name="connsiteX2" fmla="*/ 654328 w 654388"/>
                <a:gd name="connsiteY2" fmla="*/ 240392 h 240553"/>
                <a:gd name="connsiteX3" fmla="*/ 508278 w 654388"/>
                <a:gd name="connsiteY3" fmla="*/ 117625 h 240553"/>
                <a:gd name="connsiteX4" fmla="*/ 205595 w 654388"/>
                <a:gd name="connsiteY4" fmla="*/ 43542 h 240553"/>
                <a:gd name="connsiteX5" fmla="*/ 8745 w 654388"/>
                <a:gd name="connsiteY5" fmla="*/ 1209 h 24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388" h="240553">
                  <a:moveTo>
                    <a:pt x="8745" y="1209"/>
                  </a:moveTo>
                  <a:cubicBezTo>
                    <a:pt x="56723" y="8970"/>
                    <a:pt x="385864" y="50245"/>
                    <a:pt x="493461" y="90109"/>
                  </a:cubicBezTo>
                  <a:cubicBezTo>
                    <a:pt x="601058" y="129973"/>
                    <a:pt x="651859" y="235806"/>
                    <a:pt x="654328" y="240392"/>
                  </a:cubicBezTo>
                  <a:cubicBezTo>
                    <a:pt x="656798" y="244978"/>
                    <a:pt x="583067" y="150433"/>
                    <a:pt x="508278" y="117625"/>
                  </a:cubicBezTo>
                  <a:cubicBezTo>
                    <a:pt x="433489" y="84817"/>
                    <a:pt x="289203" y="62239"/>
                    <a:pt x="205595" y="43542"/>
                  </a:cubicBezTo>
                  <a:cubicBezTo>
                    <a:pt x="121987" y="24845"/>
                    <a:pt x="-39233" y="-6552"/>
                    <a:pt x="8745" y="120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674261AD-9CEB-4B48-A396-7ECEAD781BC3}"/>
                </a:ext>
              </a:extLst>
            </p:cNvPr>
            <p:cNvSpPr/>
            <p:nvPr/>
          </p:nvSpPr>
          <p:spPr>
            <a:xfrm flipH="1">
              <a:off x="4150408" y="7727691"/>
              <a:ext cx="409250" cy="106150"/>
            </a:xfrm>
            <a:custGeom>
              <a:avLst/>
              <a:gdLst>
                <a:gd name="connsiteX0" fmla="*/ 43 w 409250"/>
                <a:gd name="connsiteY0" fmla="*/ 106092 h 106150"/>
                <a:gd name="connsiteX1" fmla="*/ 137627 w 409250"/>
                <a:gd name="connsiteY1" fmla="*/ 21426 h 106150"/>
                <a:gd name="connsiteX2" fmla="*/ 222293 w 409250"/>
                <a:gd name="connsiteY2" fmla="*/ 42592 h 106150"/>
                <a:gd name="connsiteX3" fmla="*/ 408560 w 409250"/>
                <a:gd name="connsiteY3" fmla="*/ 65876 h 106150"/>
                <a:gd name="connsiteX4" fmla="*/ 281560 w 409250"/>
                <a:gd name="connsiteY4" fmla="*/ 29892 h 106150"/>
                <a:gd name="connsiteX5" fmla="*/ 179960 w 409250"/>
                <a:gd name="connsiteY5" fmla="*/ 6609 h 106150"/>
                <a:gd name="connsiteX6" fmla="*/ 152443 w 409250"/>
                <a:gd name="connsiteY6" fmla="*/ 6609 h 106150"/>
                <a:gd name="connsiteX7" fmla="*/ 43 w 409250"/>
                <a:gd name="connsiteY7" fmla="*/ 106092 h 1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250" h="106150">
                  <a:moveTo>
                    <a:pt x="43" y="106092"/>
                  </a:moveTo>
                  <a:cubicBezTo>
                    <a:pt x="-2426" y="108561"/>
                    <a:pt x="100585" y="32009"/>
                    <a:pt x="137627" y="21426"/>
                  </a:cubicBezTo>
                  <a:cubicBezTo>
                    <a:pt x="174669" y="10843"/>
                    <a:pt x="177138" y="35184"/>
                    <a:pt x="222293" y="42592"/>
                  </a:cubicBezTo>
                  <a:cubicBezTo>
                    <a:pt x="267449" y="50000"/>
                    <a:pt x="398682" y="67993"/>
                    <a:pt x="408560" y="65876"/>
                  </a:cubicBezTo>
                  <a:cubicBezTo>
                    <a:pt x="418438" y="63759"/>
                    <a:pt x="319660" y="39770"/>
                    <a:pt x="281560" y="29892"/>
                  </a:cubicBezTo>
                  <a:cubicBezTo>
                    <a:pt x="243460" y="20014"/>
                    <a:pt x="201479" y="10489"/>
                    <a:pt x="179960" y="6609"/>
                  </a:cubicBezTo>
                  <a:cubicBezTo>
                    <a:pt x="158441" y="2729"/>
                    <a:pt x="181371" y="-6091"/>
                    <a:pt x="152443" y="6609"/>
                  </a:cubicBezTo>
                  <a:cubicBezTo>
                    <a:pt x="123515" y="19309"/>
                    <a:pt x="2512" y="103623"/>
                    <a:pt x="43" y="10609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594C8B37-C658-4B47-B97E-EDB687DE373A}"/>
                </a:ext>
              </a:extLst>
            </p:cNvPr>
            <p:cNvSpPr/>
            <p:nvPr/>
          </p:nvSpPr>
          <p:spPr>
            <a:xfrm flipH="1">
              <a:off x="4275948" y="7756066"/>
              <a:ext cx="128807" cy="631027"/>
            </a:xfrm>
            <a:custGeom>
              <a:avLst/>
              <a:gdLst>
                <a:gd name="connsiteX0" fmla="*/ 31407 w 128807"/>
                <a:gd name="connsiteY0" fmla="*/ 12101 h 631027"/>
                <a:gd name="connsiteX1" fmla="*/ 3890 w 128807"/>
                <a:gd name="connsiteY1" fmla="*/ 471417 h 631027"/>
                <a:gd name="connsiteX2" fmla="*/ 128774 w 128807"/>
                <a:gd name="connsiteY2" fmla="*/ 630167 h 631027"/>
                <a:gd name="connsiteX3" fmla="*/ 16590 w 128807"/>
                <a:gd name="connsiteY3" fmla="*/ 416384 h 631027"/>
                <a:gd name="connsiteX4" fmla="*/ 29290 w 128807"/>
                <a:gd name="connsiteY4" fmla="*/ 158151 h 631027"/>
                <a:gd name="connsiteX5" fmla="*/ 31407 w 128807"/>
                <a:gd name="connsiteY5" fmla="*/ 12101 h 6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07" h="631027">
                  <a:moveTo>
                    <a:pt x="31407" y="12101"/>
                  </a:moveTo>
                  <a:cubicBezTo>
                    <a:pt x="27174" y="64312"/>
                    <a:pt x="-12338" y="368406"/>
                    <a:pt x="3890" y="471417"/>
                  </a:cubicBezTo>
                  <a:cubicBezTo>
                    <a:pt x="20118" y="574428"/>
                    <a:pt x="126657" y="639339"/>
                    <a:pt x="128774" y="630167"/>
                  </a:cubicBezTo>
                  <a:cubicBezTo>
                    <a:pt x="130891" y="620995"/>
                    <a:pt x="33171" y="495053"/>
                    <a:pt x="16590" y="416384"/>
                  </a:cubicBezTo>
                  <a:cubicBezTo>
                    <a:pt x="9" y="337715"/>
                    <a:pt x="24351" y="226943"/>
                    <a:pt x="29290" y="158151"/>
                  </a:cubicBezTo>
                  <a:cubicBezTo>
                    <a:pt x="34229" y="89359"/>
                    <a:pt x="35640" y="-40110"/>
                    <a:pt x="31407" y="1210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84205408-3756-477B-9446-5CA4EA3E3440}"/>
                </a:ext>
              </a:extLst>
            </p:cNvPr>
            <p:cNvSpPr/>
            <p:nvPr/>
          </p:nvSpPr>
          <p:spPr>
            <a:xfrm flipH="1">
              <a:off x="4267447" y="8394405"/>
              <a:ext cx="300106" cy="186175"/>
            </a:xfrm>
            <a:custGeom>
              <a:avLst/>
              <a:gdLst>
                <a:gd name="connsiteX0" fmla="*/ 300038 w 300106"/>
                <a:gd name="connsiteY0" fmla="*/ 295 h 186175"/>
                <a:gd name="connsiteX1" fmla="*/ 147638 w 300106"/>
                <a:gd name="connsiteY1" fmla="*/ 59562 h 186175"/>
                <a:gd name="connsiteX2" fmla="*/ 16405 w 300106"/>
                <a:gd name="connsiteY2" fmla="*/ 180212 h 186175"/>
                <a:gd name="connsiteX3" fmla="*/ 14288 w 300106"/>
                <a:gd name="connsiteY3" fmla="*/ 154812 h 186175"/>
                <a:gd name="connsiteX4" fmla="*/ 128588 w 300106"/>
                <a:gd name="connsiteY4" fmla="*/ 42628 h 186175"/>
                <a:gd name="connsiteX5" fmla="*/ 300038 w 300106"/>
                <a:gd name="connsiteY5" fmla="*/ 295 h 1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106" h="186175">
                  <a:moveTo>
                    <a:pt x="300038" y="295"/>
                  </a:moveTo>
                  <a:cubicBezTo>
                    <a:pt x="303213" y="3117"/>
                    <a:pt x="194910" y="29576"/>
                    <a:pt x="147638" y="59562"/>
                  </a:cubicBezTo>
                  <a:cubicBezTo>
                    <a:pt x="100366" y="89548"/>
                    <a:pt x="38630" y="164337"/>
                    <a:pt x="16405" y="180212"/>
                  </a:cubicBezTo>
                  <a:cubicBezTo>
                    <a:pt x="-5820" y="196087"/>
                    <a:pt x="-4409" y="177743"/>
                    <a:pt x="14288" y="154812"/>
                  </a:cubicBezTo>
                  <a:cubicBezTo>
                    <a:pt x="32985" y="131881"/>
                    <a:pt x="85196" y="70145"/>
                    <a:pt x="128588" y="42628"/>
                  </a:cubicBezTo>
                  <a:cubicBezTo>
                    <a:pt x="171980" y="15111"/>
                    <a:pt x="296863" y="-2527"/>
                    <a:pt x="300038" y="29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816580DE-165C-4CCD-86AD-C6D7AD342586}"/>
                </a:ext>
              </a:extLst>
            </p:cNvPr>
            <p:cNvSpPr/>
            <p:nvPr/>
          </p:nvSpPr>
          <p:spPr>
            <a:xfrm flipH="1">
              <a:off x="3156246" y="7736260"/>
              <a:ext cx="1204515" cy="400296"/>
            </a:xfrm>
            <a:custGeom>
              <a:avLst/>
              <a:gdLst>
                <a:gd name="connsiteX0" fmla="*/ 113 w 1204515"/>
                <a:gd name="connsiteY0" fmla="*/ 10740 h 400296"/>
                <a:gd name="connsiteX1" fmla="*/ 122880 w 1204515"/>
                <a:gd name="connsiteY1" fmla="*/ 157 h 400296"/>
                <a:gd name="connsiteX2" fmla="*/ 180030 w 1204515"/>
                <a:gd name="connsiteY2" fmla="*/ 19207 h 400296"/>
                <a:gd name="connsiteX3" fmla="*/ 702846 w 1204515"/>
                <a:gd name="connsiteY3" fmla="*/ 203357 h 400296"/>
                <a:gd name="connsiteX4" fmla="*/ 1204496 w 1204515"/>
                <a:gd name="connsiteY4" fmla="*/ 400207 h 400296"/>
                <a:gd name="connsiteX5" fmla="*/ 724013 w 1204515"/>
                <a:gd name="connsiteY5" fmla="*/ 230873 h 400296"/>
                <a:gd name="connsiteX6" fmla="*/ 146163 w 1204515"/>
                <a:gd name="connsiteY6" fmla="*/ 21323 h 400296"/>
                <a:gd name="connsiteX7" fmla="*/ 113 w 1204515"/>
                <a:gd name="connsiteY7" fmla="*/ 10740 h 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515" h="400296">
                  <a:moveTo>
                    <a:pt x="113" y="10740"/>
                  </a:moveTo>
                  <a:cubicBezTo>
                    <a:pt x="-3768" y="7212"/>
                    <a:pt x="92894" y="-1254"/>
                    <a:pt x="122880" y="157"/>
                  </a:cubicBezTo>
                  <a:cubicBezTo>
                    <a:pt x="152866" y="1568"/>
                    <a:pt x="180030" y="19207"/>
                    <a:pt x="180030" y="19207"/>
                  </a:cubicBezTo>
                  <a:lnTo>
                    <a:pt x="702846" y="203357"/>
                  </a:lnTo>
                  <a:cubicBezTo>
                    <a:pt x="873590" y="266857"/>
                    <a:pt x="1200968" y="395621"/>
                    <a:pt x="1204496" y="400207"/>
                  </a:cubicBezTo>
                  <a:cubicBezTo>
                    <a:pt x="1208024" y="404793"/>
                    <a:pt x="724013" y="230873"/>
                    <a:pt x="724013" y="230873"/>
                  </a:cubicBezTo>
                  <a:lnTo>
                    <a:pt x="146163" y="21323"/>
                  </a:lnTo>
                  <a:cubicBezTo>
                    <a:pt x="28688" y="-17130"/>
                    <a:pt x="3994" y="14268"/>
                    <a:pt x="113" y="107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D6058A57-E51A-40B5-9DED-CA03D5A04ADA}"/>
                </a:ext>
              </a:extLst>
            </p:cNvPr>
            <p:cNvSpPr/>
            <p:nvPr/>
          </p:nvSpPr>
          <p:spPr>
            <a:xfrm flipH="1">
              <a:off x="4074330" y="7825252"/>
              <a:ext cx="226661" cy="522095"/>
            </a:xfrm>
            <a:custGeom>
              <a:avLst/>
              <a:gdLst>
                <a:gd name="connsiteX0" fmla="*/ 20776 w 226661"/>
                <a:gd name="connsiteY0" fmla="*/ 518648 h 522095"/>
                <a:gd name="connsiteX1" fmla="*/ 35593 w 226661"/>
                <a:gd name="connsiteY1" fmla="*/ 321798 h 522095"/>
                <a:gd name="connsiteX2" fmla="*/ 101210 w 226661"/>
                <a:gd name="connsiteY2" fmla="*/ 55098 h 522095"/>
                <a:gd name="connsiteX3" fmla="*/ 145660 w 226661"/>
                <a:gd name="connsiteY3" fmla="*/ 16998 h 522095"/>
                <a:gd name="connsiteX4" fmla="*/ 226093 w 226661"/>
                <a:gd name="connsiteY4" fmla="*/ 23348 h 522095"/>
                <a:gd name="connsiteX5" fmla="*/ 101210 w 226661"/>
                <a:gd name="connsiteY5" fmla="*/ 2181 h 522095"/>
                <a:gd name="connsiteX6" fmla="*/ 50410 w 226661"/>
                <a:gd name="connsiteY6" fmla="*/ 84731 h 522095"/>
                <a:gd name="connsiteX7" fmla="*/ 8076 w 226661"/>
                <a:gd name="connsiteY7" fmla="*/ 353548 h 522095"/>
                <a:gd name="connsiteX8" fmla="*/ 1726 w 226661"/>
                <a:gd name="connsiteY8" fmla="*/ 438215 h 522095"/>
                <a:gd name="connsiteX9" fmla="*/ 20776 w 226661"/>
                <a:gd name="connsiteY9" fmla="*/ 518648 h 52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661" h="522095">
                  <a:moveTo>
                    <a:pt x="20776" y="518648"/>
                  </a:moveTo>
                  <a:cubicBezTo>
                    <a:pt x="26421" y="499245"/>
                    <a:pt x="22187" y="399056"/>
                    <a:pt x="35593" y="321798"/>
                  </a:cubicBezTo>
                  <a:cubicBezTo>
                    <a:pt x="48999" y="244540"/>
                    <a:pt x="82866" y="105898"/>
                    <a:pt x="101210" y="55098"/>
                  </a:cubicBezTo>
                  <a:cubicBezTo>
                    <a:pt x="119554" y="4298"/>
                    <a:pt x="124846" y="22290"/>
                    <a:pt x="145660" y="16998"/>
                  </a:cubicBezTo>
                  <a:cubicBezTo>
                    <a:pt x="166474" y="11706"/>
                    <a:pt x="233501" y="25817"/>
                    <a:pt x="226093" y="23348"/>
                  </a:cubicBezTo>
                  <a:cubicBezTo>
                    <a:pt x="218685" y="20879"/>
                    <a:pt x="130490" y="-8049"/>
                    <a:pt x="101210" y="2181"/>
                  </a:cubicBezTo>
                  <a:cubicBezTo>
                    <a:pt x="71930" y="12411"/>
                    <a:pt x="65932" y="26170"/>
                    <a:pt x="50410" y="84731"/>
                  </a:cubicBezTo>
                  <a:cubicBezTo>
                    <a:pt x="34888" y="143292"/>
                    <a:pt x="16190" y="294634"/>
                    <a:pt x="8076" y="353548"/>
                  </a:cubicBezTo>
                  <a:cubicBezTo>
                    <a:pt x="-38" y="412462"/>
                    <a:pt x="-1802" y="405760"/>
                    <a:pt x="1726" y="438215"/>
                  </a:cubicBezTo>
                  <a:cubicBezTo>
                    <a:pt x="5254" y="470670"/>
                    <a:pt x="15131" y="538051"/>
                    <a:pt x="20776" y="51864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68E16A92-1304-4F56-A772-E4389CEA5A56}"/>
                </a:ext>
              </a:extLst>
            </p:cNvPr>
            <p:cNvSpPr/>
            <p:nvPr/>
          </p:nvSpPr>
          <p:spPr>
            <a:xfrm flipH="1">
              <a:off x="3181665" y="7839454"/>
              <a:ext cx="935139" cy="322413"/>
            </a:xfrm>
            <a:custGeom>
              <a:avLst/>
              <a:gdLst>
                <a:gd name="connsiteX0" fmla="*/ 1689 w 935139"/>
                <a:gd name="connsiteY0" fmla="*/ 679 h 322413"/>
                <a:gd name="connsiteX1" fmla="*/ 427139 w 935139"/>
                <a:gd name="connsiteY1" fmla="*/ 129796 h 322413"/>
                <a:gd name="connsiteX2" fmla="*/ 473706 w 935139"/>
                <a:gd name="connsiteY2" fmla="*/ 178479 h 322413"/>
                <a:gd name="connsiteX3" fmla="*/ 579539 w 935139"/>
                <a:gd name="connsiteY3" fmla="*/ 222929 h 322413"/>
                <a:gd name="connsiteX4" fmla="*/ 640923 w 935139"/>
                <a:gd name="connsiteY4" fmla="*/ 203879 h 322413"/>
                <a:gd name="connsiteX5" fmla="*/ 806023 w 935139"/>
                <a:gd name="connsiteY5" fmla="*/ 275846 h 322413"/>
                <a:gd name="connsiteX6" fmla="*/ 935139 w 935139"/>
                <a:gd name="connsiteY6" fmla="*/ 322413 h 322413"/>
                <a:gd name="connsiteX7" fmla="*/ 638806 w 935139"/>
                <a:gd name="connsiteY7" fmla="*/ 214463 h 322413"/>
                <a:gd name="connsiteX8" fmla="*/ 566839 w 935139"/>
                <a:gd name="connsiteY8" fmla="*/ 191179 h 322413"/>
                <a:gd name="connsiteX9" fmla="*/ 513923 w 935139"/>
                <a:gd name="connsiteY9" fmla="*/ 172129 h 322413"/>
                <a:gd name="connsiteX10" fmla="*/ 287439 w 935139"/>
                <a:gd name="connsiteY10" fmla="*/ 83229 h 322413"/>
                <a:gd name="connsiteX11" fmla="*/ 1689 w 935139"/>
                <a:gd name="connsiteY11" fmla="*/ 679 h 32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139" h="322413">
                  <a:moveTo>
                    <a:pt x="1689" y="679"/>
                  </a:moveTo>
                  <a:cubicBezTo>
                    <a:pt x="24972" y="8440"/>
                    <a:pt x="348470" y="100163"/>
                    <a:pt x="427139" y="129796"/>
                  </a:cubicBezTo>
                  <a:cubicBezTo>
                    <a:pt x="505808" y="159429"/>
                    <a:pt x="448306" y="162957"/>
                    <a:pt x="473706" y="178479"/>
                  </a:cubicBezTo>
                  <a:cubicBezTo>
                    <a:pt x="499106" y="194001"/>
                    <a:pt x="551670" y="218696"/>
                    <a:pt x="579539" y="222929"/>
                  </a:cubicBezTo>
                  <a:cubicBezTo>
                    <a:pt x="607408" y="227162"/>
                    <a:pt x="603176" y="195060"/>
                    <a:pt x="640923" y="203879"/>
                  </a:cubicBezTo>
                  <a:cubicBezTo>
                    <a:pt x="678670" y="212698"/>
                    <a:pt x="756987" y="256090"/>
                    <a:pt x="806023" y="275846"/>
                  </a:cubicBezTo>
                  <a:cubicBezTo>
                    <a:pt x="855059" y="295602"/>
                    <a:pt x="935139" y="322413"/>
                    <a:pt x="935139" y="322413"/>
                  </a:cubicBezTo>
                  <a:lnTo>
                    <a:pt x="638806" y="214463"/>
                  </a:lnTo>
                  <a:cubicBezTo>
                    <a:pt x="577423" y="192591"/>
                    <a:pt x="587653" y="198235"/>
                    <a:pt x="566839" y="191179"/>
                  </a:cubicBezTo>
                  <a:cubicBezTo>
                    <a:pt x="546025" y="184123"/>
                    <a:pt x="513923" y="172129"/>
                    <a:pt x="513923" y="172129"/>
                  </a:cubicBezTo>
                  <a:cubicBezTo>
                    <a:pt x="467356" y="154137"/>
                    <a:pt x="372811" y="112862"/>
                    <a:pt x="287439" y="83229"/>
                  </a:cubicBezTo>
                  <a:cubicBezTo>
                    <a:pt x="202067" y="53596"/>
                    <a:pt x="-21594" y="-7082"/>
                    <a:pt x="1689" y="67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944D8986-2D64-4573-B4E0-BDC2A3669B76}"/>
                </a:ext>
              </a:extLst>
            </p:cNvPr>
            <p:cNvSpPr/>
            <p:nvPr/>
          </p:nvSpPr>
          <p:spPr>
            <a:xfrm flipH="1">
              <a:off x="3167576" y="8161867"/>
              <a:ext cx="227960" cy="398208"/>
            </a:xfrm>
            <a:custGeom>
              <a:avLst/>
              <a:gdLst>
                <a:gd name="connsiteX0" fmla="*/ 211755 w 227960"/>
                <a:gd name="connsiteY0" fmla="*/ 0 h 398208"/>
                <a:gd name="connsiteX1" fmla="*/ 196938 w 227960"/>
                <a:gd name="connsiteY1" fmla="*/ 196850 h 398208"/>
                <a:gd name="connsiteX2" fmla="*/ 226571 w 227960"/>
                <a:gd name="connsiteY2" fmla="*/ 247650 h 398208"/>
                <a:gd name="connsiteX3" fmla="*/ 215988 w 227960"/>
                <a:gd name="connsiteY3" fmla="*/ 251883 h 398208"/>
                <a:gd name="connsiteX4" fmla="*/ 154605 w 227960"/>
                <a:gd name="connsiteY4" fmla="*/ 298450 h 398208"/>
                <a:gd name="connsiteX5" fmla="*/ 124971 w 227960"/>
                <a:gd name="connsiteY5" fmla="*/ 381000 h 398208"/>
                <a:gd name="connsiteX6" fmla="*/ 88 w 227960"/>
                <a:gd name="connsiteY6" fmla="*/ 395816 h 398208"/>
                <a:gd name="connsiteX7" fmla="*/ 146138 w 227960"/>
                <a:gd name="connsiteY7" fmla="*/ 387350 h 398208"/>
                <a:gd name="connsiteX8" fmla="*/ 163071 w 227960"/>
                <a:gd name="connsiteY8" fmla="*/ 296333 h 398208"/>
                <a:gd name="connsiteX9" fmla="*/ 207521 w 227960"/>
                <a:gd name="connsiteY9" fmla="*/ 194733 h 398208"/>
                <a:gd name="connsiteX10" fmla="*/ 211755 w 227960"/>
                <a:gd name="connsiteY10" fmla="*/ 0 h 39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960" h="398208">
                  <a:moveTo>
                    <a:pt x="211755" y="0"/>
                  </a:moveTo>
                  <a:cubicBezTo>
                    <a:pt x="209991" y="353"/>
                    <a:pt x="194469" y="155575"/>
                    <a:pt x="196938" y="196850"/>
                  </a:cubicBezTo>
                  <a:cubicBezTo>
                    <a:pt x="199407" y="238125"/>
                    <a:pt x="223396" y="238478"/>
                    <a:pt x="226571" y="247650"/>
                  </a:cubicBezTo>
                  <a:cubicBezTo>
                    <a:pt x="229746" y="256822"/>
                    <a:pt x="227982" y="243416"/>
                    <a:pt x="215988" y="251883"/>
                  </a:cubicBezTo>
                  <a:cubicBezTo>
                    <a:pt x="203994" y="260350"/>
                    <a:pt x="169774" y="276931"/>
                    <a:pt x="154605" y="298450"/>
                  </a:cubicBezTo>
                  <a:cubicBezTo>
                    <a:pt x="139435" y="319970"/>
                    <a:pt x="150724" y="364772"/>
                    <a:pt x="124971" y="381000"/>
                  </a:cubicBezTo>
                  <a:cubicBezTo>
                    <a:pt x="99218" y="397228"/>
                    <a:pt x="-3440" y="394758"/>
                    <a:pt x="88" y="395816"/>
                  </a:cubicBezTo>
                  <a:cubicBezTo>
                    <a:pt x="3616" y="396874"/>
                    <a:pt x="118974" y="403931"/>
                    <a:pt x="146138" y="387350"/>
                  </a:cubicBezTo>
                  <a:cubicBezTo>
                    <a:pt x="173302" y="370770"/>
                    <a:pt x="152840" y="328436"/>
                    <a:pt x="163071" y="296333"/>
                  </a:cubicBezTo>
                  <a:cubicBezTo>
                    <a:pt x="173301" y="264230"/>
                    <a:pt x="197996" y="242005"/>
                    <a:pt x="207521" y="194733"/>
                  </a:cubicBezTo>
                  <a:cubicBezTo>
                    <a:pt x="217046" y="147461"/>
                    <a:pt x="213519" y="-353"/>
                    <a:pt x="211755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E13E923B-F8CF-46ED-8628-02482A8E4EFC}"/>
                </a:ext>
              </a:extLst>
            </p:cNvPr>
            <p:cNvSpPr/>
            <p:nvPr/>
          </p:nvSpPr>
          <p:spPr>
            <a:xfrm flipH="1">
              <a:off x="3308961" y="8303203"/>
              <a:ext cx="967078" cy="262310"/>
            </a:xfrm>
            <a:custGeom>
              <a:avLst/>
              <a:gdLst>
                <a:gd name="connsiteX0" fmla="*/ 58 w 967078"/>
                <a:gd name="connsiteY0" fmla="*/ 480 h 262310"/>
                <a:gd name="connsiteX1" fmla="*/ 205374 w 967078"/>
                <a:gd name="connsiteY1" fmla="*/ 195214 h 262310"/>
                <a:gd name="connsiteX2" fmla="*/ 232891 w 967078"/>
                <a:gd name="connsiteY2" fmla="*/ 190980 h 262310"/>
                <a:gd name="connsiteX3" fmla="*/ 262524 w 967078"/>
                <a:gd name="connsiteY3" fmla="*/ 159230 h 262310"/>
                <a:gd name="connsiteX4" fmla="*/ 935624 w 967078"/>
                <a:gd name="connsiteY4" fmla="*/ 260830 h 262310"/>
                <a:gd name="connsiteX5" fmla="*/ 795924 w 967078"/>
                <a:gd name="connsiteY5" fmla="*/ 214264 h 262310"/>
                <a:gd name="connsiteX6" fmla="*/ 262524 w 967078"/>
                <a:gd name="connsiteY6" fmla="*/ 140180 h 262310"/>
                <a:gd name="connsiteX7" fmla="*/ 264641 w 967078"/>
                <a:gd name="connsiteY7" fmla="*/ 201564 h 262310"/>
                <a:gd name="connsiteX8" fmla="*/ 201141 w 967078"/>
                <a:gd name="connsiteY8" fmla="*/ 199447 h 262310"/>
                <a:gd name="connsiteX9" fmla="*/ 184208 w 967078"/>
                <a:gd name="connsiteY9" fmla="*/ 142297 h 262310"/>
                <a:gd name="connsiteX10" fmla="*/ 58 w 967078"/>
                <a:gd name="connsiteY10" fmla="*/ 480 h 2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078" h="262310">
                  <a:moveTo>
                    <a:pt x="58" y="480"/>
                  </a:moveTo>
                  <a:cubicBezTo>
                    <a:pt x="3586" y="9299"/>
                    <a:pt x="166569" y="163464"/>
                    <a:pt x="205374" y="195214"/>
                  </a:cubicBezTo>
                  <a:cubicBezTo>
                    <a:pt x="244180" y="226964"/>
                    <a:pt x="223366" y="196977"/>
                    <a:pt x="232891" y="190980"/>
                  </a:cubicBezTo>
                  <a:cubicBezTo>
                    <a:pt x="242416" y="184983"/>
                    <a:pt x="145402" y="147588"/>
                    <a:pt x="262524" y="159230"/>
                  </a:cubicBezTo>
                  <a:cubicBezTo>
                    <a:pt x="379646" y="170872"/>
                    <a:pt x="846724" y="251658"/>
                    <a:pt x="935624" y="260830"/>
                  </a:cubicBezTo>
                  <a:cubicBezTo>
                    <a:pt x="1024524" y="270002"/>
                    <a:pt x="908107" y="234372"/>
                    <a:pt x="795924" y="214264"/>
                  </a:cubicBezTo>
                  <a:cubicBezTo>
                    <a:pt x="683741" y="194156"/>
                    <a:pt x="351071" y="142297"/>
                    <a:pt x="262524" y="140180"/>
                  </a:cubicBezTo>
                  <a:cubicBezTo>
                    <a:pt x="173977" y="138063"/>
                    <a:pt x="274871" y="191686"/>
                    <a:pt x="264641" y="201564"/>
                  </a:cubicBezTo>
                  <a:cubicBezTo>
                    <a:pt x="254411" y="211442"/>
                    <a:pt x="214546" y="209325"/>
                    <a:pt x="201141" y="199447"/>
                  </a:cubicBezTo>
                  <a:cubicBezTo>
                    <a:pt x="187736" y="189569"/>
                    <a:pt x="215253" y="177928"/>
                    <a:pt x="184208" y="142297"/>
                  </a:cubicBezTo>
                  <a:cubicBezTo>
                    <a:pt x="153164" y="106667"/>
                    <a:pt x="-3470" y="-8339"/>
                    <a:pt x="58" y="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89A823F0-C345-44DE-BC34-EC77EA0B73CC}"/>
                </a:ext>
              </a:extLst>
            </p:cNvPr>
            <p:cNvSpPr/>
            <p:nvPr/>
          </p:nvSpPr>
          <p:spPr>
            <a:xfrm flipH="1">
              <a:off x="2541352" y="7467535"/>
              <a:ext cx="295643" cy="1352632"/>
            </a:xfrm>
            <a:custGeom>
              <a:avLst/>
              <a:gdLst>
                <a:gd name="connsiteX0" fmla="*/ 347 w 295643"/>
                <a:gd name="connsiteY0" fmla="*/ 65 h 1352632"/>
                <a:gd name="connsiteX1" fmla="*/ 54322 w 295643"/>
                <a:gd name="connsiteY1" fmla="*/ 822390 h 1352632"/>
                <a:gd name="connsiteX2" fmla="*/ 79722 w 295643"/>
                <a:gd name="connsiteY2" fmla="*/ 781115 h 1352632"/>
                <a:gd name="connsiteX3" fmla="*/ 222597 w 295643"/>
                <a:gd name="connsiteY3" fmla="*/ 946215 h 1352632"/>
                <a:gd name="connsiteX4" fmla="*/ 295622 w 295643"/>
                <a:gd name="connsiteY4" fmla="*/ 1352615 h 1352632"/>
                <a:gd name="connsiteX5" fmla="*/ 216247 w 295643"/>
                <a:gd name="connsiteY5" fmla="*/ 962090 h 1352632"/>
                <a:gd name="connsiteX6" fmla="*/ 82897 w 295643"/>
                <a:gd name="connsiteY6" fmla="*/ 777940 h 1352632"/>
                <a:gd name="connsiteX7" fmla="*/ 347 w 295643"/>
                <a:gd name="connsiteY7" fmla="*/ 65 h 13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643" h="1352632">
                  <a:moveTo>
                    <a:pt x="347" y="65"/>
                  </a:moveTo>
                  <a:cubicBezTo>
                    <a:pt x="-4416" y="7473"/>
                    <a:pt x="41093" y="692215"/>
                    <a:pt x="54322" y="822390"/>
                  </a:cubicBezTo>
                  <a:cubicBezTo>
                    <a:pt x="67551" y="952565"/>
                    <a:pt x="51676" y="760478"/>
                    <a:pt x="79722" y="781115"/>
                  </a:cubicBezTo>
                  <a:cubicBezTo>
                    <a:pt x="107768" y="801753"/>
                    <a:pt x="186614" y="850965"/>
                    <a:pt x="222597" y="946215"/>
                  </a:cubicBezTo>
                  <a:cubicBezTo>
                    <a:pt x="258580" y="1041465"/>
                    <a:pt x="296680" y="1349969"/>
                    <a:pt x="295622" y="1352615"/>
                  </a:cubicBezTo>
                  <a:cubicBezTo>
                    <a:pt x="294564" y="1355261"/>
                    <a:pt x="251701" y="1057869"/>
                    <a:pt x="216247" y="962090"/>
                  </a:cubicBezTo>
                  <a:cubicBezTo>
                    <a:pt x="180793" y="866311"/>
                    <a:pt x="118351" y="937219"/>
                    <a:pt x="82897" y="777940"/>
                  </a:cubicBezTo>
                  <a:cubicBezTo>
                    <a:pt x="47443" y="618661"/>
                    <a:pt x="5110" y="-7343"/>
                    <a:pt x="347" y="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69B0B75E-16E4-412A-83CF-3C09C2E08B4A}"/>
                </a:ext>
              </a:extLst>
            </p:cNvPr>
            <p:cNvSpPr/>
            <p:nvPr/>
          </p:nvSpPr>
          <p:spPr>
            <a:xfrm flipH="1">
              <a:off x="2712381" y="8341780"/>
              <a:ext cx="454546" cy="148245"/>
            </a:xfrm>
            <a:custGeom>
              <a:avLst/>
              <a:gdLst>
                <a:gd name="connsiteX0" fmla="*/ 79 w 454546"/>
                <a:gd name="connsiteY0" fmla="*/ 29637 h 148245"/>
                <a:gd name="connsiteX1" fmla="*/ 184229 w 454546"/>
                <a:gd name="connsiteY1" fmla="*/ 25403 h 148245"/>
                <a:gd name="connsiteX2" fmla="*/ 334512 w 454546"/>
                <a:gd name="connsiteY2" fmla="*/ 35987 h 148245"/>
                <a:gd name="connsiteX3" fmla="*/ 421296 w 454546"/>
                <a:gd name="connsiteY3" fmla="*/ 110070 h 148245"/>
                <a:gd name="connsiteX4" fmla="*/ 453046 w 454546"/>
                <a:gd name="connsiteY4" fmla="*/ 146053 h 148245"/>
                <a:gd name="connsiteX5" fmla="*/ 378962 w 454546"/>
                <a:gd name="connsiteY5" fmla="*/ 48687 h 148245"/>
                <a:gd name="connsiteX6" fmla="*/ 315462 w 454546"/>
                <a:gd name="connsiteY6" fmla="*/ 21170 h 148245"/>
                <a:gd name="connsiteX7" fmla="*/ 163062 w 454546"/>
                <a:gd name="connsiteY7" fmla="*/ 3 h 148245"/>
                <a:gd name="connsiteX8" fmla="*/ 79 w 454546"/>
                <a:gd name="connsiteY8" fmla="*/ 29637 h 14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46" h="148245">
                  <a:moveTo>
                    <a:pt x="79" y="29637"/>
                  </a:moveTo>
                  <a:cubicBezTo>
                    <a:pt x="3607" y="33870"/>
                    <a:pt x="128490" y="24345"/>
                    <a:pt x="184229" y="25403"/>
                  </a:cubicBezTo>
                  <a:cubicBezTo>
                    <a:pt x="239968" y="26461"/>
                    <a:pt x="295001" y="21876"/>
                    <a:pt x="334512" y="35987"/>
                  </a:cubicBezTo>
                  <a:cubicBezTo>
                    <a:pt x="374023" y="50098"/>
                    <a:pt x="401540" y="91726"/>
                    <a:pt x="421296" y="110070"/>
                  </a:cubicBezTo>
                  <a:cubicBezTo>
                    <a:pt x="441052" y="128414"/>
                    <a:pt x="460102" y="156283"/>
                    <a:pt x="453046" y="146053"/>
                  </a:cubicBezTo>
                  <a:cubicBezTo>
                    <a:pt x="445990" y="135823"/>
                    <a:pt x="401893" y="69501"/>
                    <a:pt x="378962" y="48687"/>
                  </a:cubicBezTo>
                  <a:cubicBezTo>
                    <a:pt x="356031" y="27873"/>
                    <a:pt x="351445" y="29284"/>
                    <a:pt x="315462" y="21170"/>
                  </a:cubicBezTo>
                  <a:cubicBezTo>
                    <a:pt x="279479" y="13056"/>
                    <a:pt x="214215" y="356"/>
                    <a:pt x="163062" y="3"/>
                  </a:cubicBezTo>
                  <a:cubicBezTo>
                    <a:pt x="111909" y="-350"/>
                    <a:pt x="-3449" y="25404"/>
                    <a:pt x="79" y="296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E130A487-BBF8-4144-9C02-705181E31B81}"/>
                </a:ext>
              </a:extLst>
            </p:cNvPr>
            <p:cNvSpPr/>
            <p:nvPr/>
          </p:nvSpPr>
          <p:spPr>
            <a:xfrm flipH="1">
              <a:off x="2728687" y="8381680"/>
              <a:ext cx="416997" cy="117463"/>
            </a:xfrm>
            <a:custGeom>
              <a:avLst/>
              <a:gdLst>
                <a:gd name="connsiteX0" fmla="*/ 3 w 416997"/>
                <a:gd name="connsiteY0" fmla="*/ 320 h 117463"/>
                <a:gd name="connsiteX1" fmla="*/ 48686 w 416997"/>
                <a:gd name="connsiteY1" fmla="*/ 112503 h 117463"/>
                <a:gd name="connsiteX2" fmla="*/ 131236 w 416997"/>
                <a:gd name="connsiteY2" fmla="*/ 97687 h 117463"/>
                <a:gd name="connsiteX3" fmla="*/ 279403 w 416997"/>
                <a:gd name="connsiteY3" fmla="*/ 97687 h 117463"/>
                <a:gd name="connsiteX4" fmla="*/ 416986 w 416997"/>
                <a:gd name="connsiteY4" fmla="*/ 97687 h 117463"/>
                <a:gd name="connsiteX5" fmla="*/ 287869 w 416997"/>
                <a:gd name="connsiteY5" fmla="*/ 93453 h 117463"/>
                <a:gd name="connsiteX6" fmla="*/ 67736 w 416997"/>
                <a:gd name="connsiteY6" fmla="*/ 91337 h 117463"/>
                <a:gd name="connsiteX7" fmla="*/ 50803 w 416997"/>
                <a:gd name="connsiteY7" fmla="*/ 78637 h 117463"/>
                <a:gd name="connsiteX8" fmla="*/ 3 w 416997"/>
                <a:gd name="connsiteY8" fmla="*/ 320 h 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7" h="117463">
                  <a:moveTo>
                    <a:pt x="3" y="320"/>
                  </a:moveTo>
                  <a:cubicBezTo>
                    <a:pt x="-350" y="5964"/>
                    <a:pt x="26814" y="96275"/>
                    <a:pt x="48686" y="112503"/>
                  </a:cubicBezTo>
                  <a:cubicBezTo>
                    <a:pt x="70558" y="128731"/>
                    <a:pt x="92783" y="100156"/>
                    <a:pt x="131236" y="97687"/>
                  </a:cubicBezTo>
                  <a:cubicBezTo>
                    <a:pt x="169689" y="95218"/>
                    <a:pt x="279403" y="97687"/>
                    <a:pt x="279403" y="97687"/>
                  </a:cubicBezTo>
                  <a:lnTo>
                    <a:pt x="416986" y="97687"/>
                  </a:lnTo>
                  <a:cubicBezTo>
                    <a:pt x="418397" y="96981"/>
                    <a:pt x="287869" y="93453"/>
                    <a:pt x="287869" y="93453"/>
                  </a:cubicBezTo>
                  <a:lnTo>
                    <a:pt x="67736" y="91337"/>
                  </a:lnTo>
                  <a:cubicBezTo>
                    <a:pt x="28225" y="88868"/>
                    <a:pt x="60328" y="92043"/>
                    <a:pt x="50803" y="78637"/>
                  </a:cubicBezTo>
                  <a:cubicBezTo>
                    <a:pt x="41278" y="65231"/>
                    <a:pt x="356" y="-5324"/>
                    <a:pt x="3" y="32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55D76801-2312-4FD9-8867-56D3BD8CF7B3}"/>
                </a:ext>
              </a:extLst>
            </p:cNvPr>
            <p:cNvSpPr/>
            <p:nvPr/>
          </p:nvSpPr>
          <p:spPr>
            <a:xfrm flipH="1">
              <a:off x="3158273" y="8381947"/>
              <a:ext cx="53026" cy="171520"/>
            </a:xfrm>
            <a:custGeom>
              <a:avLst/>
              <a:gdLst>
                <a:gd name="connsiteX0" fmla="*/ 52918 w 53026"/>
                <a:gd name="connsiteY0" fmla="*/ 53 h 171520"/>
                <a:gd name="connsiteX1" fmla="*/ 1 w 53026"/>
                <a:gd name="connsiteY1" fmla="*/ 61436 h 171520"/>
                <a:gd name="connsiteX2" fmla="*/ 50801 w 53026"/>
                <a:gd name="connsiteY2" fmla="*/ 171503 h 171520"/>
                <a:gd name="connsiteX3" fmla="*/ 14818 w 53026"/>
                <a:gd name="connsiteY3" fmla="*/ 52970 h 171520"/>
                <a:gd name="connsiteX4" fmla="*/ 52918 w 53026"/>
                <a:gd name="connsiteY4" fmla="*/ 53 h 1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26" h="171520">
                  <a:moveTo>
                    <a:pt x="52918" y="53"/>
                  </a:moveTo>
                  <a:cubicBezTo>
                    <a:pt x="50449" y="1464"/>
                    <a:pt x="354" y="32861"/>
                    <a:pt x="1" y="61436"/>
                  </a:cubicBezTo>
                  <a:cubicBezTo>
                    <a:pt x="-352" y="90011"/>
                    <a:pt x="48332" y="172914"/>
                    <a:pt x="50801" y="171503"/>
                  </a:cubicBezTo>
                  <a:cubicBezTo>
                    <a:pt x="53270" y="170092"/>
                    <a:pt x="14818" y="80487"/>
                    <a:pt x="14818" y="52970"/>
                  </a:cubicBezTo>
                  <a:cubicBezTo>
                    <a:pt x="14818" y="25453"/>
                    <a:pt x="55387" y="-1358"/>
                    <a:pt x="52918" y="5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EC8EC18C-1D18-4E6E-84C8-A12FF885003C}"/>
                </a:ext>
              </a:extLst>
            </p:cNvPr>
            <p:cNvSpPr/>
            <p:nvPr/>
          </p:nvSpPr>
          <p:spPr>
            <a:xfrm flipH="1">
              <a:off x="3084198" y="8478105"/>
              <a:ext cx="76603" cy="94473"/>
            </a:xfrm>
            <a:custGeom>
              <a:avLst/>
              <a:gdLst>
                <a:gd name="connsiteX0" fmla="*/ 303 w 76603"/>
                <a:gd name="connsiteY0" fmla="*/ 94395 h 94473"/>
                <a:gd name="connsiteX1" fmla="*/ 34170 w 76603"/>
                <a:gd name="connsiteY1" fmla="*/ 24545 h 94473"/>
                <a:gd name="connsiteX2" fmla="*/ 76503 w 76603"/>
                <a:gd name="connsiteY2" fmla="*/ 1262 h 94473"/>
                <a:gd name="connsiteX3" fmla="*/ 21470 w 76603"/>
                <a:gd name="connsiteY3" fmla="*/ 9728 h 94473"/>
                <a:gd name="connsiteX4" fmla="*/ 303 w 76603"/>
                <a:gd name="connsiteY4" fmla="*/ 94395 h 9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03" h="94473">
                  <a:moveTo>
                    <a:pt x="303" y="94395"/>
                  </a:moveTo>
                  <a:cubicBezTo>
                    <a:pt x="2420" y="96865"/>
                    <a:pt x="21470" y="40067"/>
                    <a:pt x="34170" y="24545"/>
                  </a:cubicBezTo>
                  <a:cubicBezTo>
                    <a:pt x="46870" y="9023"/>
                    <a:pt x="78620" y="3731"/>
                    <a:pt x="76503" y="1262"/>
                  </a:cubicBezTo>
                  <a:cubicBezTo>
                    <a:pt x="74386" y="-1208"/>
                    <a:pt x="35581" y="-855"/>
                    <a:pt x="21470" y="9728"/>
                  </a:cubicBezTo>
                  <a:cubicBezTo>
                    <a:pt x="7359" y="20311"/>
                    <a:pt x="-1814" y="91925"/>
                    <a:pt x="303" y="9439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41EA21B4-A249-4AF2-AAA1-435848F3B5EA}"/>
                </a:ext>
              </a:extLst>
            </p:cNvPr>
            <p:cNvSpPr/>
            <p:nvPr/>
          </p:nvSpPr>
          <p:spPr>
            <a:xfrm flipH="1">
              <a:off x="2735048" y="8487764"/>
              <a:ext cx="353483" cy="17032"/>
            </a:xfrm>
            <a:custGeom>
              <a:avLst/>
              <a:gdLst>
                <a:gd name="connsiteX0" fmla="*/ 0 w 353483"/>
                <a:gd name="connsiteY0" fmla="*/ 4303 h 17032"/>
                <a:gd name="connsiteX1" fmla="*/ 218016 w 353483"/>
                <a:gd name="connsiteY1" fmla="*/ 17003 h 17032"/>
                <a:gd name="connsiteX2" fmla="*/ 353483 w 353483"/>
                <a:gd name="connsiteY2" fmla="*/ 69 h 17032"/>
                <a:gd name="connsiteX3" fmla="*/ 218016 w 353483"/>
                <a:gd name="connsiteY3" fmla="*/ 10653 h 17032"/>
                <a:gd name="connsiteX4" fmla="*/ 0 w 353483"/>
                <a:gd name="connsiteY4" fmla="*/ 4303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83" h="17032">
                  <a:moveTo>
                    <a:pt x="0" y="4303"/>
                  </a:moveTo>
                  <a:cubicBezTo>
                    <a:pt x="0" y="5361"/>
                    <a:pt x="159102" y="17709"/>
                    <a:pt x="218016" y="17003"/>
                  </a:cubicBezTo>
                  <a:cubicBezTo>
                    <a:pt x="276930" y="16297"/>
                    <a:pt x="353483" y="1127"/>
                    <a:pt x="353483" y="69"/>
                  </a:cubicBezTo>
                  <a:cubicBezTo>
                    <a:pt x="353483" y="-989"/>
                    <a:pt x="273755" y="10300"/>
                    <a:pt x="218016" y="10653"/>
                  </a:cubicBezTo>
                  <a:cubicBezTo>
                    <a:pt x="162277" y="11006"/>
                    <a:pt x="0" y="3245"/>
                    <a:pt x="0" y="430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EC3C0018-897E-4B8D-8C10-C2E74234A27F}"/>
                </a:ext>
              </a:extLst>
            </p:cNvPr>
            <p:cNvSpPr/>
            <p:nvPr/>
          </p:nvSpPr>
          <p:spPr>
            <a:xfrm flipH="1">
              <a:off x="2785798" y="8115264"/>
              <a:ext cx="19161" cy="290589"/>
            </a:xfrm>
            <a:custGeom>
              <a:avLst/>
              <a:gdLst>
                <a:gd name="connsiteX0" fmla="*/ 12761 w 19161"/>
                <a:gd name="connsiteY0" fmla="*/ 36 h 290589"/>
                <a:gd name="connsiteX1" fmla="*/ 19111 w 19161"/>
                <a:gd name="connsiteY1" fmla="*/ 265149 h 290589"/>
                <a:gd name="connsiteX2" fmla="*/ 9586 w 19161"/>
                <a:gd name="connsiteY2" fmla="*/ 277849 h 290589"/>
                <a:gd name="connsiteX3" fmla="*/ 61 w 19161"/>
                <a:gd name="connsiteY3" fmla="*/ 246099 h 290589"/>
                <a:gd name="connsiteX4" fmla="*/ 12761 w 19161"/>
                <a:gd name="connsiteY4" fmla="*/ 36 h 29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1" h="290589">
                  <a:moveTo>
                    <a:pt x="12761" y="36"/>
                  </a:moveTo>
                  <a:cubicBezTo>
                    <a:pt x="15936" y="3211"/>
                    <a:pt x="19640" y="218847"/>
                    <a:pt x="19111" y="265149"/>
                  </a:cubicBezTo>
                  <a:cubicBezTo>
                    <a:pt x="18582" y="311451"/>
                    <a:pt x="12761" y="281024"/>
                    <a:pt x="9586" y="277849"/>
                  </a:cubicBezTo>
                  <a:cubicBezTo>
                    <a:pt x="6411" y="274674"/>
                    <a:pt x="-733" y="290814"/>
                    <a:pt x="61" y="246099"/>
                  </a:cubicBezTo>
                  <a:cubicBezTo>
                    <a:pt x="855" y="201384"/>
                    <a:pt x="9586" y="-3139"/>
                    <a:pt x="12761" y="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308A32F3-4E43-4873-AF1A-8041DC0830B4}"/>
                </a:ext>
              </a:extLst>
            </p:cNvPr>
            <p:cNvSpPr/>
            <p:nvPr/>
          </p:nvSpPr>
          <p:spPr>
            <a:xfrm flipH="1">
              <a:off x="2623266" y="8493589"/>
              <a:ext cx="548001" cy="237784"/>
            </a:xfrm>
            <a:custGeom>
              <a:avLst/>
              <a:gdLst>
                <a:gd name="connsiteX0" fmla="*/ 55219 w 548001"/>
                <a:gd name="connsiteY0" fmla="*/ 237661 h 237784"/>
                <a:gd name="connsiteX1" fmla="*/ 23469 w 548001"/>
                <a:gd name="connsiteY1" fmla="*/ 170986 h 237784"/>
                <a:gd name="connsiteX2" fmla="*/ 9182 w 548001"/>
                <a:gd name="connsiteY2" fmla="*/ 117011 h 237784"/>
                <a:gd name="connsiteX3" fmla="*/ 72682 w 548001"/>
                <a:gd name="connsiteY3" fmla="*/ 26524 h 237784"/>
                <a:gd name="connsiteX4" fmla="*/ 123482 w 548001"/>
                <a:gd name="connsiteY4" fmla="*/ 18586 h 237784"/>
                <a:gd name="connsiteX5" fmla="*/ 288582 w 548001"/>
                <a:gd name="connsiteY5" fmla="*/ 20174 h 237784"/>
                <a:gd name="connsiteX6" fmla="*/ 455269 w 548001"/>
                <a:gd name="connsiteY6" fmla="*/ 4299 h 237784"/>
                <a:gd name="connsiteX7" fmla="*/ 494957 w 548001"/>
                <a:gd name="connsiteY7" fmla="*/ 28111 h 237784"/>
                <a:gd name="connsiteX8" fmla="*/ 540994 w 548001"/>
                <a:gd name="connsiteY8" fmla="*/ 104311 h 237784"/>
                <a:gd name="connsiteX9" fmla="*/ 533057 w 548001"/>
                <a:gd name="connsiteY9" fmla="*/ 193211 h 237784"/>
                <a:gd name="connsiteX10" fmla="*/ 545757 w 548001"/>
                <a:gd name="connsiteY10" fmla="*/ 94786 h 237784"/>
                <a:gd name="connsiteX11" fmla="*/ 479082 w 548001"/>
                <a:gd name="connsiteY11" fmla="*/ 9061 h 237784"/>
                <a:gd name="connsiteX12" fmla="*/ 336207 w 548001"/>
                <a:gd name="connsiteY12" fmla="*/ 2711 h 237784"/>
                <a:gd name="connsiteX13" fmla="*/ 64744 w 548001"/>
                <a:gd name="connsiteY13" fmla="*/ 10649 h 237784"/>
                <a:gd name="connsiteX14" fmla="*/ 9182 w 548001"/>
                <a:gd name="connsiteY14" fmla="*/ 75736 h 237784"/>
                <a:gd name="connsiteX15" fmla="*/ 4419 w 548001"/>
                <a:gd name="connsiteY15" fmla="*/ 153524 h 237784"/>
                <a:gd name="connsiteX16" fmla="*/ 55219 w 548001"/>
                <a:gd name="connsiteY16" fmla="*/ 237661 h 23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001" h="237784">
                  <a:moveTo>
                    <a:pt x="55219" y="237661"/>
                  </a:moveTo>
                  <a:cubicBezTo>
                    <a:pt x="58394" y="240571"/>
                    <a:pt x="31142" y="191094"/>
                    <a:pt x="23469" y="170986"/>
                  </a:cubicBezTo>
                  <a:cubicBezTo>
                    <a:pt x="15796" y="150878"/>
                    <a:pt x="980" y="141088"/>
                    <a:pt x="9182" y="117011"/>
                  </a:cubicBezTo>
                  <a:cubicBezTo>
                    <a:pt x="17384" y="92934"/>
                    <a:pt x="53632" y="42928"/>
                    <a:pt x="72682" y="26524"/>
                  </a:cubicBezTo>
                  <a:cubicBezTo>
                    <a:pt x="91732" y="10120"/>
                    <a:pt x="87499" y="19644"/>
                    <a:pt x="123482" y="18586"/>
                  </a:cubicBezTo>
                  <a:cubicBezTo>
                    <a:pt x="159465" y="17528"/>
                    <a:pt x="233284" y="22555"/>
                    <a:pt x="288582" y="20174"/>
                  </a:cubicBezTo>
                  <a:cubicBezTo>
                    <a:pt x="343880" y="17793"/>
                    <a:pt x="420873" y="2976"/>
                    <a:pt x="455269" y="4299"/>
                  </a:cubicBezTo>
                  <a:cubicBezTo>
                    <a:pt x="489665" y="5622"/>
                    <a:pt x="480670" y="11442"/>
                    <a:pt x="494957" y="28111"/>
                  </a:cubicBezTo>
                  <a:cubicBezTo>
                    <a:pt x="509244" y="44780"/>
                    <a:pt x="534644" y="76794"/>
                    <a:pt x="540994" y="104311"/>
                  </a:cubicBezTo>
                  <a:cubicBezTo>
                    <a:pt x="547344" y="131828"/>
                    <a:pt x="532263" y="194798"/>
                    <a:pt x="533057" y="193211"/>
                  </a:cubicBezTo>
                  <a:cubicBezTo>
                    <a:pt x="533851" y="191624"/>
                    <a:pt x="554753" y="125478"/>
                    <a:pt x="545757" y="94786"/>
                  </a:cubicBezTo>
                  <a:cubicBezTo>
                    <a:pt x="536761" y="64094"/>
                    <a:pt x="514007" y="24407"/>
                    <a:pt x="479082" y="9061"/>
                  </a:cubicBezTo>
                  <a:cubicBezTo>
                    <a:pt x="444157" y="-6285"/>
                    <a:pt x="405263" y="2446"/>
                    <a:pt x="336207" y="2711"/>
                  </a:cubicBezTo>
                  <a:cubicBezTo>
                    <a:pt x="267151" y="2976"/>
                    <a:pt x="119248" y="-1522"/>
                    <a:pt x="64744" y="10649"/>
                  </a:cubicBezTo>
                  <a:cubicBezTo>
                    <a:pt x="10240" y="22820"/>
                    <a:pt x="19236" y="51924"/>
                    <a:pt x="9182" y="75736"/>
                  </a:cubicBezTo>
                  <a:cubicBezTo>
                    <a:pt x="-872" y="99548"/>
                    <a:pt x="-2989" y="126801"/>
                    <a:pt x="4419" y="153524"/>
                  </a:cubicBezTo>
                  <a:cubicBezTo>
                    <a:pt x="11827" y="180247"/>
                    <a:pt x="52044" y="234751"/>
                    <a:pt x="55219" y="23766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AF5CAD92-DA23-40E3-B823-5D49F006EE39}"/>
                </a:ext>
              </a:extLst>
            </p:cNvPr>
            <p:cNvSpPr/>
            <p:nvPr/>
          </p:nvSpPr>
          <p:spPr>
            <a:xfrm flipH="1">
              <a:off x="2585305" y="8710523"/>
              <a:ext cx="546985" cy="236236"/>
            </a:xfrm>
            <a:custGeom>
              <a:avLst/>
              <a:gdLst>
                <a:gd name="connsiteX0" fmla="*/ 16242 w 546985"/>
                <a:gd name="connsiteY0" fmla="*/ 20727 h 236236"/>
                <a:gd name="connsiteX1" fmla="*/ 6717 w 546985"/>
                <a:gd name="connsiteY1" fmla="*/ 95340 h 236236"/>
                <a:gd name="connsiteX2" fmla="*/ 6717 w 546985"/>
                <a:gd name="connsiteY2" fmla="*/ 144552 h 236236"/>
                <a:gd name="connsiteX3" fmla="*/ 92442 w 546985"/>
                <a:gd name="connsiteY3" fmla="*/ 227102 h 236236"/>
                <a:gd name="connsiteX4" fmla="*/ 195630 w 546985"/>
                <a:gd name="connsiteY4" fmla="*/ 233452 h 236236"/>
                <a:gd name="connsiteX5" fmla="*/ 419467 w 546985"/>
                <a:gd name="connsiteY5" fmla="*/ 220752 h 236236"/>
                <a:gd name="connsiteX6" fmla="*/ 498842 w 546985"/>
                <a:gd name="connsiteY6" fmla="*/ 192177 h 236236"/>
                <a:gd name="connsiteX7" fmla="*/ 543292 w 546985"/>
                <a:gd name="connsiteY7" fmla="*/ 114390 h 236236"/>
                <a:gd name="connsiteX8" fmla="*/ 540117 w 546985"/>
                <a:gd name="connsiteY8" fmla="*/ 46127 h 236236"/>
                <a:gd name="connsiteX9" fmla="*/ 505192 w 546985"/>
                <a:gd name="connsiteY9" fmla="*/ 1677 h 236236"/>
                <a:gd name="connsiteX10" fmla="*/ 530592 w 546985"/>
                <a:gd name="connsiteY10" fmla="*/ 104865 h 236236"/>
                <a:gd name="connsiteX11" fmla="*/ 519480 w 546985"/>
                <a:gd name="connsiteY11" fmla="*/ 173127 h 236236"/>
                <a:gd name="connsiteX12" fmla="*/ 386130 w 546985"/>
                <a:gd name="connsiteY12" fmla="*/ 212815 h 236236"/>
                <a:gd name="connsiteX13" fmla="*/ 103555 w 546985"/>
                <a:gd name="connsiteY13" fmla="*/ 203290 h 236236"/>
                <a:gd name="connsiteX14" fmla="*/ 28942 w 546985"/>
                <a:gd name="connsiteY14" fmla="*/ 139790 h 236236"/>
                <a:gd name="connsiteX15" fmla="*/ 16242 w 546985"/>
                <a:gd name="connsiteY15" fmla="*/ 20727 h 2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6985" h="236236">
                  <a:moveTo>
                    <a:pt x="16242" y="20727"/>
                  </a:moveTo>
                  <a:cubicBezTo>
                    <a:pt x="12538" y="13319"/>
                    <a:pt x="8304" y="74703"/>
                    <a:pt x="6717" y="95340"/>
                  </a:cubicBezTo>
                  <a:cubicBezTo>
                    <a:pt x="5130" y="115977"/>
                    <a:pt x="-7570" y="122592"/>
                    <a:pt x="6717" y="144552"/>
                  </a:cubicBezTo>
                  <a:cubicBezTo>
                    <a:pt x="21004" y="166512"/>
                    <a:pt x="60957" y="212285"/>
                    <a:pt x="92442" y="227102"/>
                  </a:cubicBezTo>
                  <a:cubicBezTo>
                    <a:pt x="123928" y="241919"/>
                    <a:pt x="141126" y="234510"/>
                    <a:pt x="195630" y="233452"/>
                  </a:cubicBezTo>
                  <a:cubicBezTo>
                    <a:pt x="250134" y="232394"/>
                    <a:pt x="368932" y="227631"/>
                    <a:pt x="419467" y="220752"/>
                  </a:cubicBezTo>
                  <a:cubicBezTo>
                    <a:pt x="470002" y="213873"/>
                    <a:pt x="478205" y="209904"/>
                    <a:pt x="498842" y="192177"/>
                  </a:cubicBezTo>
                  <a:cubicBezTo>
                    <a:pt x="519479" y="174450"/>
                    <a:pt x="536413" y="138732"/>
                    <a:pt x="543292" y="114390"/>
                  </a:cubicBezTo>
                  <a:cubicBezTo>
                    <a:pt x="550171" y="90048"/>
                    <a:pt x="546467" y="64912"/>
                    <a:pt x="540117" y="46127"/>
                  </a:cubicBezTo>
                  <a:cubicBezTo>
                    <a:pt x="533767" y="27342"/>
                    <a:pt x="506780" y="-8113"/>
                    <a:pt x="505192" y="1677"/>
                  </a:cubicBezTo>
                  <a:cubicBezTo>
                    <a:pt x="503605" y="11467"/>
                    <a:pt x="528211" y="76290"/>
                    <a:pt x="530592" y="104865"/>
                  </a:cubicBezTo>
                  <a:cubicBezTo>
                    <a:pt x="532973" y="133440"/>
                    <a:pt x="543557" y="155135"/>
                    <a:pt x="519480" y="173127"/>
                  </a:cubicBezTo>
                  <a:cubicBezTo>
                    <a:pt x="495403" y="191119"/>
                    <a:pt x="455451" y="207788"/>
                    <a:pt x="386130" y="212815"/>
                  </a:cubicBezTo>
                  <a:cubicBezTo>
                    <a:pt x="316809" y="217842"/>
                    <a:pt x="163086" y="215461"/>
                    <a:pt x="103555" y="203290"/>
                  </a:cubicBezTo>
                  <a:cubicBezTo>
                    <a:pt x="44024" y="191119"/>
                    <a:pt x="43229" y="169159"/>
                    <a:pt x="28942" y="139790"/>
                  </a:cubicBezTo>
                  <a:cubicBezTo>
                    <a:pt x="14655" y="110421"/>
                    <a:pt x="19946" y="28135"/>
                    <a:pt x="16242" y="207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2C771925-DC2B-4818-9EB7-1065EF694B4A}"/>
                </a:ext>
              </a:extLst>
            </p:cNvPr>
            <p:cNvSpPr/>
            <p:nvPr/>
          </p:nvSpPr>
          <p:spPr>
            <a:xfrm flipH="1">
              <a:off x="2672178" y="8547115"/>
              <a:ext cx="421774" cy="158879"/>
            </a:xfrm>
            <a:custGeom>
              <a:avLst/>
              <a:gdLst>
                <a:gd name="connsiteX0" fmla="*/ 1717 w 421774"/>
                <a:gd name="connsiteY0" fmla="*/ 158735 h 158879"/>
                <a:gd name="connsiteX1" fmla="*/ 4892 w 421774"/>
                <a:gd name="connsiteY1" fmla="*/ 49198 h 158879"/>
                <a:gd name="connsiteX2" fmla="*/ 31879 w 421774"/>
                <a:gd name="connsiteY2" fmla="*/ 17448 h 158879"/>
                <a:gd name="connsiteX3" fmla="*/ 250954 w 421774"/>
                <a:gd name="connsiteY3" fmla="*/ 9510 h 158879"/>
                <a:gd name="connsiteX4" fmla="*/ 382717 w 421774"/>
                <a:gd name="connsiteY4" fmla="*/ 4748 h 158879"/>
                <a:gd name="connsiteX5" fmla="*/ 420817 w 421774"/>
                <a:gd name="connsiteY5" fmla="*/ 82535 h 158879"/>
                <a:gd name="connsiteX6" fmla="*/ 379542 w 421774"/>
                <a:gd name="connsiteY6" fmla="*/ 12685 h 158879"/>
                <a:gd name="connsiteX7" fmla="*/ 100142 w 421774"/>
                <a:gd name="connsiteY7" fmla="*/ 6335 h 158879"/>
                <a:gd name="connsiteX8" fmla="*/ 23942 w 421774"/>
                <a:gd name="connsiteY8" fmla="*/ 23798 h 158879"/>
                <a:gd name="connsiteX9" fmla="*/ 1717 w 421774"/>
                <a:gd name="connsiteY9" fmla="*/ 158735 h 15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774" h="158879">
                  <a:moveTo>
                    <a:pt x="1717" y="158735"/>
                  </a:moveTo>
                  <a:cubicBezTo>
                    <a:pt x="-1458" y="162968"/>
                    <a:pt x="-135" y="72746"/>
                    <a:pt x="4892" y="49198"/>
                  </a:cubicBezTo>
                  <a:cubicBezTo>
                    <a:pt x="9919" y="25650"/>
                    <a:pt x="-9131" y="24063"/>
                    <a:pt x="31879" y="17448"/>
                  </a:cubicBezTo>
                  <a:cubicBezTo>
                    <a:pt x="72889" y="10833"/>
                    <a:pt x="250954" y="9510"/>
                    <a:pt x="250954" y="9510"/>
                  </a:cubicBezTo>
                  <a:cubicBezTo>
                    <a:pt x="309427" y="7393"/>
                    <a:pt x="354407" y="-7423"/>
                    <a:pt x="382717" y="4748"/>
                  </a:cubicBezTo>
                  <a:cubicBezTo>
                    <a:pt x="411027" y="16919"/>
                    <a:pt x="421346" y="81212"/>
                    <a:pt x="420817" y="82535"/>
                  </a:cubicBezTo>
                  <a:cubicBezTo>
                    <a:pt x="420288" y="83858"/>
                    <a:pt x="432988" y="25385"/>
                    <a:pt x="379542" y="12685"/>
                  </a:cubicBezTo>
                  <a:cubicBezTo>
                    <a:pt x="326096" y="-15"/>
                    <a:pt x="159409" y="4483"/>
                    <a:pt x="100142" y="6335"/>
                  </a:cubicBezTo>
                  <a:cubicBezTo>
                    <a:pt x="40875" y="8187"/>
                    <a:pt x="40346" y="250"/>
                    <a:pt x="23942" y="23798"/>
                  </a:cubicBezTo>
                  <a:cubicBezTo>
                    <a:pt x="7538" y="47346"/>
                    <a:pt x="4892" y="154502"/>
                    <a:pt x="1717" y="15873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E3EE1DCA-6C85-44EA-AD61-C74E8CEFD99B}"/>
                </a:ext>
              </a:extLst>
            </p:cNvPr>
            <p:cNvSpPr/>
            <p:nvPr/>
          </p:nvSpPr>
          <p:spPr>
            <a:xfrm flipH="1">
              <a:off x="2611082" y="8694131"/>
              <a:ext cx="476487" cy="198579"/>
            </a:xfrm>
            <a:custGeom>
              <a:avLst/>
              <a:gdLst>
                <a:gd name="connsiteX0" fmla="*/ 96 w 476487"/>
                <a:gd name="connsiteY0" fmla="*/ 19657 h 198579"/>
                <a:gd name="connsiteX1" fmla="*/ 23909 w 476487"/>
                <a:gd name="connsiteY1" fmla="*/ 140307 h 198579"/>
                <a:gd name="connsiteX2" fmla="*/ 76296 w 476487"/>
                <a:gd name="connsiteY2" fmla="*/ 191107 h 198579"/>
                <a:gd name="connsiteX3" fmla="*/ 200121 w 476487"/>
                <a:gd name="connsiteY3" fmla="*/ 195869 h 198579"/>
                <a:gd name="connsiteX4" fmla="*/ 431896 w 476487"/>
                <a:gd name="connsiteY4" fmla="*/ 167294 h 198579"/>
                <a:gd name="connsiteX5" fmla="*/ 462059 w 476487"/>
                <a:gd name="connsiteY5" fmla="*/ 97444 h 198579"/>
                <a:gd name="connsiteX6" fmla="*/ 476346 w 476487"/>
                <a:gd name="connsiteY6" fmla="*/ 59344 h 198579"/>
                <a:gd name="connsiteX7" fmla="*/ 454121 w 476487"/>
                <a:gd name="connsiteY7" fmla="*/ 607 h 198579"/>
                <a:gd name="connsiteX8" fmla="*/ 450946 w 476487"/>
                <a:gd name="connsiteY8" fmla="*/ 99032 h 198579"/>
                <a:gd name="connsiteX9" fmla="*/ 377921 w 476487"/>
                <a:gd name="connsiteY9" fmla="*/ 168882 h 198579"/>
                <a:gd name="connsiteX10" fmla="*/ 63596 w 476487"/>
                <a:gd name="connsiteY10" fmla="*/ 167294 h 198579"/>
                <a:gd name="connsiteX11" fmla="*/ 31846 w 476487"/>
                <a:gd name="connsiteY11" fmla="*/ 122844 h 198579"/>
                <a:gd name="connsiteX12" fmla="*/ 96 w 476487"/>
                <a:gd name="connsiteY12" fmla="*/ 19657 h 19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487" h="198579">
                  <a:moveTo>
                    <a:pt x="96" y="19657"/>
                  </a:moveTo>
                  <a:cubicBezTo>
                    <a:pt x="-1227" y="22568"/>
                    <a:pt x="11209" y="111732"/>
                    <a:pt x="23909" y="140307"/>
                  </a:cubicBezTo>
                  <a:cubicBezTo>
                    <a:pt x="36609" y="168882"/>
                    <a:pt x="46927" y="181847"/>
                    <a:pt x="76296" y="191107"/>
                  </a:cubicBezTo>
                  <a:cubicBezTo>
                    <a:pt x="105665" y="200367"/>
                    <a:pt x="140855" y="199838"/>
                    <a:pt x="200121" y="195869"/>
                  </a:cubicBezTo>
                  <a:cubicBezTo>
                    <a:pt x="259387" y="191900"/>
                    <a:pt x="388240" y="183698"/>
                    <a:pt x="431896" y="167294"/>
                  </a:cubicBezTo>
                  <a:cubicBezTo>
                    <a:pt x="475552" y="150890"/>
                    <a:pt x="454651" y="115436"/>
                    <a:pt x="462059" y="97444"/>
                  </a:cubicBezTo>
                  <a:cubicBezTo>
                    <a:pt x="469467" y="79452"/>
                    <a:pt x="477669" y="75483"/>
                    <a:pt x="476346" y="59344"/>
                  </a:cubicBezTo>
                  <a:cubicBezTo>
                    <a:pt x="475023" y="43205"/>
                    <a:pt x="458354" y="-6008"/>
                    <a:pt x="454121" y="607"/>
                  </a:cubicBezTo>
                  <a:cubicBezTo>
                    <a:pt x="449888" y="7222"/>
                    <a:pt x="463646" y="70986"/>
                    <a:pt x="450946" y="99032"/>
                  </a:cubicBezTo>
                  <a:cubicBezTo>
                    <a:pt x="438246" y="127078"/>
                    <a:pt x="442479" y="157505"/>
                    <a:pt x="377921" y="168882"/>
                  </a:cubicBezTo>
                  <a:cubicBezTo>
                    <a:pt x="313363" y="180259"/>
                    <a:pt x="121275" y="174967"/>
                    <a:pt x="63596" y="167294"/>
                  </a:cubicBezTo>
                  <a:cubicBezTo>
                    <a:pt x="5917" y="159621"/>
                    <a:pt x="40842" y="144275"/>
                    <a:pt x="31846" y="122844"/>
                  </a:cubicBezTo>
                  <a:cubicBezTo>
                    <a:pt x="22850" y="101413"/>
                    <a:pt x="1419" y="16746"/>
                    <a:pt x="96" y="1965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A411FDFF-BEF9-4FE2-8E35-C9D3CEDACF15}"/>
                </a:ext>
              </a:extLst>
            </p:cNvPr>
            <p:cNvSpPr/>
            <p:nvPr/>
          </p:nvSpPr>
          <p:spPr>
            <a:xfrm flipH="1">
              <a:off x="2638210" y="8556026"/>
              <a:ext cx="431991" cy="326733"/>
            </a:xfrm>
            <a:custGeom>
              <a:avLst/>
              <a:gdLst>
                <a:gd name="connsiteX0" fmla="*/ 249428 w 431991"/>
                <a:gd name="connsiteY0" fmla="*/ 3774 h 326733"/>
                <a:gd name="connsiteX1" fmla="*/ 366903 w 431991"/>
                <a:gd name="connsiteY1" fmla="*/ 62512 h 326733"/>
                <a:gd name="connsiteX2" fmla="*/ 408178 w 431991"/>
                <a:gd name="connsiteY2" fmla="*/ 100612 h 326733"/>
                <a:gd name="connsiteX3" fmla="*/ 431991 w 431991"/>
                <a:gd name="connsiteY3" fmla="*/ 179987 h 326733"/>
                <a:gd name="connsiteX4" fmla="*/ 408178 w 431991"/>
                <a:gd name="connsiteY4" fmla="*/ 279999 h 326733"/>
                <a:gd name="connsiteX5" fmla="*/ 320866 w 431991"/>
                <a:gd name="connsiteY5" fmla="*/ 310162 h 326733"/>
                <a:gd name="connsiteX6" fmla="*/ 108141 w 431991"/>
                <a:gd name="connsiteY6" fmla="*/ 326037 h 326733"/>
                <a:gd name="connsiteX7" fmla="*/ 11303 w 431991"/>
                <a:gd name="connsiteY7" fmla="*/ 287937 h 326733"/>
                <a:gd name="connsiteX8" fmla="*/ 12891 w 431991"/>
                <a:gd name="connsiteY8" fmla="*/ 205387 h 326733"/>
                <a:gd name="connsiteX9" fmla="*/ 14478 w 431991"/>
                <a:gd name="connsiteY9" fmla="*/ 176812 h 326733"/>
                <a:gd name="connsiteX10" fmla="*/ 9716 w 431991"/>
                <a:gd name="connsiteY10" fmla="*/ 129187 h 326733"/>
                <a:gd name="connsiteX11" fmla="*/ 191 w 431991"/>
                <a:gd name="connsiteY11" fmla="*/ 99024 h 326733"/>
                <a:gd name="connsiteX12" fmla="*/ 19241 w 431991"/>
                <a:gd name="connsiteY12" fmla="*/ 24412 h 326733"/>
                <a:gd name="connsiteX13" fmla="*/ 60516 w 431991"/>
                <a:gd name="connsiteY13" fmla="*/ 10124 h 326733"/>
                <a:gd name="connsiteX14" fmla="*/ 197041 w 431991"/>
                <a:gd name="connsiteY14" fmla="*/ 2187 h 326733"/>
                <a:gd name="connsiteX15" fmla="*/ 38291 w 431991"/>
                <a:gd name="connsiteY15" fmla="*/ 16474 h 326733"/>
                <a:gd name="connsiteX16" fmla="*/ 14478 w 431991"/>
                <a:gd name="connsiteY16" fmla="*/ 78387 h 326733"/>
                <a:gd name="connsiteX17" fmla="*/ 17653 w 431991"/>
                <a:gd name="connsiteY17" fmla="*/ 229199 h 326733"/>
                <a:gd name="connsiteX18" fmla="*/ 28766 w 431991"/>
                <a:gd name="connsiteY18" fmla="*/ 279999 h 326733"/>
                <a:gd name="connsiteX19" fmla="*/ 243078 w 431991"/>
                <a:gd name="connsiteY19" fmla="*/ 311749 h 326733"/>
                <a:gd name="connsiteX20" fmla="*/ 422466 w 431991"/>
                <a:gd name="connsiteY20" fmla="*/ 179987 h 326733"/>
                <a:gd name="connsiteX21" fmla="*/ 249428 w 431991"/>
                <a:gd name="connsiteY21" fmla="*/ 3774 h 32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1991" h="326733">
                  <a:moveTo>
                    <a:pt x="249428" y="3774"/>
                  </a:moveTo>
                  <a:cubicBezTo>
                    <a:pt x="240167" y="-15805"/>
                    <a:pt x="340445" y="46372"/>
                    <a:pt x="366903" y="62512"/>
                  </a:cubicBezTo>
                  <a:cubicBezTo>
                    <a:pt x="393361" y="78652"/>
                    <a:pt x="397330" y="81033"/>
                    <a:pt x="408178" y="100612"/>
                  </a:cubicBezTo>
                  <a:cubicBezTo>
                    <a:pt x="419026" y="120191"/>
                    <a:pt x="431991" y="150089"/>
                    <a:pt x="431991" y="179987"/>
                  </a:cubicBezTo>
                  <a:cubicBezTo>
                    <a:pt x="431991" y="209885"/>
                    <a:pt x="426699" y="258303"/>
                    <a:pt x="408178" y="279999"/>
                  </a:cubicBezTo>
                  <a:cubicBezTo>
                    <a:pt x="389657" y="301695"/>
                    <a:pt x="370872" y="302489"/>
                    <a:pt x="320866" y="310162"/>
                  </a:cubicBezTo>
                  <a:cubicBezTo>
                    <a:pt x="270860" y="317835"/>
                    <a:pt x="159735" y="329741"/>
                    <a:pt x="108141" y="326037"/>
                  </a:cubicBezTo>
                  <a:cubicBezTo>
                    <a:pt x="56547" y="322333"/>
                    <a:pt x="27178" y="308045"/>
                    <a:pt x="11303" y="287937"/>
                  </a:cubicBezTo>
                  <a:cubicBezTo>
                    <a:pt x="-4572" y="267829"/>
                    <a:pt x="12362" y="223908"/>
                    <a:pt x="12891" y="205387"/>
                  </a:cubicBezTo>
                  <a:cubicBezTo>
                    <a:pt x="13420" y="186866"/>
                    <a:pt x="15007" y="189512"/>
                    <a:pt x="14478" y="176812"/>
                  </a:cubicBezTo>
                  <a:cubicBezTo>
                    <a:pt x="13949" y="164112"/>
                    <a:pt x="12097" y="142152"/>
                    <a:pt x="9716" y="129187"/>
                  </a:cubicBezTo>
                  <a:cubicBezTo>
                    <a:pt x="7335" y="116222"/>
                    <a:pt x="-1396" y="116486"/>
                    <a:pt x="191" y="99024"/>
                  </a:cubicBezTo>
                  <a:cubicBezTo>
                    <a:pt x="1778" y="81562"/>
                    <a:pt x="9187" y="39229"/>
                    <a:pt x="19241" y="24412"/>
                  </a:cubicBezTo>
                  <a:cubicBezTo>
                    <a:pt x="29295" y="9595"/>
                    <a:pt x="30883" y="13828"/>
                    <a:pt x="60516" y="10124"/>
                  </a:cubicBezTo>
                  <a:cubicBezTo>
                    <a:pt x="90149" y="6420"/>
                    <a:pt x="200745" y="1129"/>
                    <a:pt x="197041" y="2187"/>
                  </a:cubicBezTo>
                  <a:cubicBezTo>
                    <a:pt x="193337" y="3245"/>
                    <a:pt x="68718" y="3774"/>
                    <a:pt x="38291" y="16474"/>
                  </a:cubicBezTo>
                  <a:cubicBezTo>
                    <a:pt x="7864" y="29174"/>
                    <a:pt x="17918" y="42933"/>
                    <a:pt x="14478" y="78387"/>
                  </a:cubicBezTo>
                  <a:cubicBezTo>
                    <a:pt x="11038" y="113841"/>
                    <a:pt x="15272" y="195597"/>
                    <a:pt x="17653" y="229199"/>
                  </a:cubicBezTo>
                  <a:cubicBezTo>
                    <a:pt x="20034" y="262801"/>
                    <a:pt x="-8805" y="266241"/>
                    <a:pt x="28766" y="279999"/>
                  </a:cubicBezTo>
                  <a:cubicBezTo>
                    <a:pt x="66337" y="293757"/>
                    <a:pt x="177461" y="328418"/>
                    <a:pt x="243078" y="311749"/>
                  </a:cubicBezTo>
                  <a:cubicBezTo>
                    <a:pt x="308695" y="295080"/>
                    <a:pt x="420879" y="230522"/>
                    <a:pt x="422466" y="179987"/>
                  </a:cubicBezTo>
                  <a:cubicBezTo>
                    <a:pt x="424053" y="129452"/>
                    <a:pt x="258689" y="23353"/>
                    <a:pt x="249428" y="37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E4800873-D3F5-4C62-BBF0-EB59C1B2BAA9}"/>
                </a:ext>
              </a:extLst>
            </p:cNvPr>
            <p:cNvSpPr/>
            <p:nvPr/>
          </p:nvSpPr>
          <p:spPr>
            <a:xfrm flipH="1">
              <a:off x="2527199" y="8903951"/>
              <a:ext cx="515832" cy="398650"/>
            </a:xfrm>
            <a:custGeom>
              <a:avLst/>
              <a:gdLst>
                <a:gd name="connsiteX0" fmla="*/ 8 w 515832"/>
                <a:gd name="connsiteY0" fmla="*/ 38437 h 398650"/>
                <a:gd name="connsiteX1" fmla="*/ 131771 w 515832"/>
                <a:gd name="connsiteY1" fmla="*/ 249574 h 398650"/>
                <a:gd name="connsiteX2" fmla="*/ 138121 w 515832"/>
                <a:gd name="connsiteY2" fmla="*/ 374987 h 398650"/>
                <a:gd name="connsiteX3" fmla="*/ 144471 w 515832"/>
                <a:gd name="connsiteY3" fmla="*/ 397212 h 398650"/>
                <a:gd name="connsiteX4" fmla="*/ 346083 w 515832"/>
                <a:gd name="connsiteY4" fmla="*/ 354349 h 398650"/>
                <a:gd name="connsiteX5" fmla="*/ 492133 w 515832"/>
                <a:gd name="connsiteY5" fmla="*/ 265449 h 398650"/>
                <a:gd name="connsiteX6" fmla="*/ 506421 w 515832"/>
                <a:gd name="connsiteY6" fmla="*/ 170199 h 398650"/>
                <a:gd name="connsiteX7" fmla="*/ 398471 w 515832"/>
                <a:gd name="connsiteY7" fmla="*/ 8274 h 398650"/>
                <a:gd name="connsiteX8" fmla="*/ 331796 w 515832"/>
                <a:gd name="connsiteY8" fmla="*/ 24149 h 398650"/>
                <a:gd name="connsiteX9" fmla="*/ 192096 w 515832"/>
                <a:gd name="connsiteY9" fmla="*/ 28912 h 398650"/>
                <a:gd name="connsiteX10" fmla="*/ 393708 w 515832"/>
                <a:gd name="connsiteY10" fmla="*/ 40024 h 398650"/>
                <a:gd name="connsiteX11" fmla="*/ 452446 w 515832"/>
                <a:gd name="connsiteY11" fmla="*/ 124162 h 398650"/>
                <a:gd name="connsiteX12" fmla="*/ 493721 w 515832"/>
                <a:gd name="connsiteY12" fmla="*/ 220999 h 398650"/>
                <a:gd name="connsiteX13" fmla="*/ 441333 w 515832"/>
                <a:gd name="connsiteY13" fmla="*/ 276562 h 398650"/>
                <a:gd name="connsiteX14" fmla="*/ 179396 w 515832"/>
                <a:gd name="connsiteY14" fmla="*/ 371812 h 398650"/>
                <a:gd name="connsiteX15" fmla="*/ 174633 w 515832"/>
                <a:gd name="connsiteY15" fmla="*/ 274974 h 398650"/>
                <a:gd name="connsiteX16" fmla="*/ 125421 w 515832"/>
                <a:gd name="connsiteY16" fmla="*/ 182899 h 398650"/>
                <a:gd name="connsiteX17" fmla="*/ 8 w 515832"/>
                <a:gd name="connsiteY17" fmla="*/ 38437 h 3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5832" h="398650">
                  <a:moveTo>
                    <a:pt x="8" y="38437"/>
                  </a:moveTo>
                  <a:cubicBezTo>
                    <a:pt x="1066" y="49549"/>
                    <a:pt x="108752" y="193482"/>
                    <a:pt x="131771" y="249574"/>
                  </a:cubicBezTo>
                  <a:cubicBezTo>
                    <a:pt x="154790" y="305666"/>
                    <a:pt x="136004" y="350381"/>
                    <a:pt x="138121" y="374987"/>
                  </a:cubicBezTo>
                  <a:cubicBezTo>
                    <a:pt x="140238" y="399593"/>
                    <a:pt x="109811" y="400652"/>
                    <a:pt x="144471" y="397212"/>
                  </a:cubicBezTo>
                  <a:cubicBezTo>
                    <a:pt x="179131" y="393772"/>
                    <a:pt x="288139" y="376310"/>
                    <a:pt x="346083" y="354349"/>
                  </a:cubicBezTo>
                  <a:cubicBezTo>
                    <a:pt x="404027" y="332389"/>
                    <a:pt x="465410" y="296141"/>
                    <a:pt x="492133" y="265449"/>
                  </a:cubicBezTo>
                  <a:cubicBezTo>
                    <a:pt x="518856" y="234757"/>
                    <a:pt x="522031" y="213062"/>
                    <a:pt x="506421" y="170199"/>
                  </a:cubicBezTo>
                  <a:cubicBezTo>
                    <a:pt x="490811" y="127337"/>
                    <a:pt x="427575" y="32616"/>
                    <a:pt x="398471" y="8274"/>
                  </a:cubicBezTo>
                  <a:cubicBezTo>
                    <a:pt x="369367" y="-16068"/>
                    <a:pt x="366192" y="20709"/>
                    <a:pt x="331796" y="24149"/>
                  </a:cubicBezTo>
                  <a:cubicBezTo>
                    <a:pt x="297400" y="27589"/>
                    <a:pt x="181777" y="26266"/>
                    <a:pt x="192096" y="28912"/>
                  </a:cubicBezTo>
                  <a:cubicBezTo>
                    <a:pt x="202415" y="31558"/>
                    <a:pt x="350316" y="24149"/>
                    <a:pt x="393708" y="40024"/>
                  </a:cubicBezTo>
                  <a:cubicBezTo>
                    <a:pt x="437100" y="55899"/>
                    <a:pt x="435777" y="94000"/>
                    <a:pt x="452446" y="124162"/>
                  </a:cubicBezTo>
                  <a:cubicBezTo>
                    <a:pt x="469115" y="154324"/>
                    <a:pt x="495573" y="195599"/>
                    <a:pt x="493721" y="220999"/>
                  </a:cubicBezTo>
                  <a:cubicBezTo>
                    <a:pt x="491869" y="246399"/>
                    <a:pt x="493720" y="251427"/>
                    <a:pt x="441333" y="276562"/>
                  </a:cubicBezTo>
                  <a:cubicBezTo>
                    <a:pt x="388946" y="301697"/>
                    <a:pt x="223846" y="372077"/>
                    <a:pt x="179396" y="371812"/>
                  </a:cubicBezTo>
                  <a:cubicBezTo>
                    <a:pt x="134946" y="371547"/>
                    <a:pt x="183629" y="306460"/>
                    <a:pt x="174633" y="274974"/>
                  </a:cubicBezTo>
                  <a:cubicBezTo>
                    <a:pt x="165637" y="243489"/>
                    <a:pt x="151879" y="221264"/>
                    <a:pt x="125421" y="182899"/>
                  </a:cubicBezTo>
                  <a:cubicBezTo>
                    <a:pt x="98963" y="144535"/>
                    <a:pt x="-1050" y="27325"/>
                    <a:pt x="8" y="384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4605C57B-AEA9-48A4-91C7-8683B3A8A6DC}"/>
                </a:ext>
              </a:extLst>
            </p:cNvPr>
            <p:cNvSpPr/>
            <p:nvPr/>
          </p:nvSpPr>
          <p:spPr>
            <a:xfrm flipH="1">
              <a:off x="2914170" y="8905338"/>
              <a:ext cx="177206" cy="484697"/>
            </a:xfrm>
            <a:custGeom>
              <a:avLst/>
              <a:gdLst>
                <a:gd name="connsiteX0" fmla="*/ 2316 w 177206"/>
                <a:gd name="connsiteY0" fmla="*/ 8475 h 484697"/>
                <a:gd name="connsiteX1" fmla="*/ 38828 w 177206"/>
                <a:gd name="connsiteY1" fmla="*/ 46575 h 484697"/>
                <a:gd name="connsiteX2" fmla="*/ 165828 w 177206"/>
                <a:gd name="connsiteY2" fmla="*/ 283112 h 484697"/>
                <a:gd name="connsiteX3" fmla="*/ 162653 w 177206"/>
                <a:gd name="connsiteY3" fmla="*/ 414875 h 484697"/>
                <a:gd name="connsiteX4" fmla="*/ 91216 w 177206"/>
                <a:gd name="connsiteY4" fmla="*/ 483137 h 484697"/>
                <a:gd name="connsiteX5" fmla="*/ 161066 w 177206"/>
                <a:gd name="connsiteY5" fmla="*/ 351375 h 484697"/>
                <a:gd name="connsiteX6" fmla="*/ 92803 w 177206"/>
                <a:gd name="connsiteY6" fmla="*/ 156112 h 484697"/>
                <a:gd name="connsiteX7" fmla="*/ 2316 w 177206"/>
                <a:gd name="connsiteY7" fmla="*/ 8475 h 48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06" h="484697">
                  <a:moveTo>
                    <a:pt x="2316" y="8475"/>
                  </a:moveTo>
                  <a:cubicBezTo>
                    <a:pt x="-6680" y="-9781"/>
                    <a:pt x="11576" y="802"/>
                    <a:pt x="38828" y="46575"/>
                  </a:cubicBezTo>
                  <a:cubicBezTo>
                    <a:pt x="66080" y="92348"/>
                    <a:pt x="145191" y="221729"/>
                    <a:pt x="165828" y="283112"/>
                  </a:cubicBezTo>
                  <a:cubicBezTo>
                    <a:pt x="186465" y="344495"/>
                    <a:pt x="175088" y="381538"/>
                    <a:pt x="162653" y="414875"/>
                  </a:cubicBezTo>
                  <a:cubicBezTo>
                    <a:pt x="150218" y="448212"/>
                    <a:pt x="91481" y="493720"/>
                    <a:pt x="91216" y="483137"/>
                  </a:cubicBezTo>
                  <a:cubicBezTo>
                    <a:pt x="90951" y="472554"/>
                    <a:pt x="160802" y="405879"/>
                    <a:pt x="161066" y="351375"/>
                  </a:cubicBezTo>
                  <a:cubicBezTo>
                    <a:pt x="161331" y="296871"/>
                    <a:pt x="116086" y="210352"/>
                    <a:pt x="92803" y="156112"/>
                  </a:cubicBezTo>
                  <a:cubicBezTo>
                    <a:pt x="69520" y="101872"/>
                    <a:pt x="11312" y="26731"/>
                    <a:pt x="2316" y="847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F6F5C131-7ABB-427F-AFD3-B840DEA536BE}"/>
                </a:ext>
              </a:extLst>
            </p:cNvPr>
            <p:cNvSpPr/>
            <p:nvPr/>
          </p:nvSpPr>
          <p:spPr>
            <a:xfrm flipH="1">
              <a:off x="2936089" y="8827341"/>
              <a:ext cx="186418" cy="502107"/>
            </a:xfrm>
            <a:custGeom>
              <a:avLst/>
              <a:gdLst>
                <a:gd name="connsiteX0" fmla="*/ 109 w 186418"/>
                <a:gd name="connsiteY0" fmla="*/ 747 h 502107"/>
                <a:gd name="connsiteX1" fmla="*/ 39797 w 186418"/>
                <a:gd name="connsiteY1" fmla="*/ 188072 h 502107"/>
                <a:gd name="connsiteX2" fmla="*/ 174734 w 186418"/>
                <a:gd name="connsiteY2" fmla="*/ 408734 h 502107"/>
                <a:gd name="connsiteX3" fmla="*/ 177909 w 186418"/>
                <a:gd name="connsiteY3" fmla="*/ 500809 h 502107"/>
                <a:gd name="connsiteX4" fmla="*/ 162034 w 186418"/>
                <a:gd name="connsiteY4" fmla="*/ 348409 h 502107"/>
                <a:gd name="connsiteX5" fmla="*/ 60434 w 186418"/>
                <a:gd name="connsiteY5" fmla="*/ 218234 h 502107"/>
                <a:gd name="connsiteX6" fmla="*/ 28684 w 186418"/>
                <a:gd name="connsiteY6" fmla="*/ 124572 h 502107"/>
                <a:gd name="connsiteX7" fmla="*/ 109 w 186418"/>
                <a:gd name="connsiteY7" fmla="*/ 747 h 50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418" h="502107">
                  <a:moveTo>
                    <a:pt x="109" y="747"/>
                  </a:moveTo>
                  <a:cubicBezTo>
                    <a:pt x="1961" y="11330"/>
                    <a:pt x="10693" y="120074"/>
                    <a:pt x="39797" y="188072"/>
                  </a:cubicBezTo>
                  <a:cubicBezTo>
                    <a:pt x="68901" y="256070"/>
                    <a:pt x="151715" y="356611"/>
                    <a:pt x="174734" y="408734"/>
                  </a:cubicBezTo>
                  <a:cubicBezTo>
                    <a:pt x="197753" y="460857"/>
                    <a:pt x="180026" y="510863"/>
                    <a:pt x="177909" y="500809"/>
                  </a:cubicBezTo>
                  <a:cubicBezTo>
                    <a:pt x="175792" y="490755"/>
                    <a:pt x="181613" y="395505"/>
                    <a:pt x="162034" y="348409"/>
                  </a:cubicBezTo>
                  <a:cubicBezTo>
                    <a:pt x="142455" y="301313"/>
                    <a:pt x="82659" y="255540"/>
                    <a:pt x="60434" y="218234"/>
                  </a:cubicBezTo>
                  <a:cubicBezTo>
                    <a:pt x="38209" y="180928"/>
                    <a:pt x="36886" y="154205"/>
                    <a:pt x="28684" y="124572"/>
                  </a:cubicBezTo>
                  <a:cubicBezTo>
                    <a:pt x="20482" y="94939"/>
                    <a:pt x="-1743" y="-9836"/>
                    <a:pt x="109" y="74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3083645D-F67B-4B3D-AD5F-7BFB279CE46F}"/>
                </a:ext>
              </a:extLst>
            </p:cNvPr>
            <p:cNvSpPr/>
            <p:nvPr/>
          </p:nvSpPr>
          <p:spPr>
            <a:xfrm flipH="1">
              <a:off x="3086115" y="8558665"/>
              <a:ext cx="254910" cy="477793"/>
            </a:xfrm>
            <a:custGeom>
              <a:avLst/>
              <a:gdLst>
                <a:gd name="connsiteX0" fmla="*/ 610 w 254910"/>
                <a:gd name="connsiteY0" fmla="*/ 3252 h 477793"/>
                <a:gd name="connsiteX1" fmla="*/ 117027 w 254910"/>
                <a:gd name="connsiteY1" fmla="*/ 278418 h 477793"/>
                <a:gd name="connsiteX2" fmla="*/ 140310 w 254910"/>
                <a:gd name="connsiteY2" fmla="*/ 333452 h 477793"/>
                <a:gd name="connsiteX3" fmla="*/ 74694 w 254910"/>
                <a:gd name="connsiteY3" fmla="*/ 430818 h 477793"/>
                <a:gd name="connsiteX4" fmla="*/ 40827 w 254910"/>
                <a:gd name="connsiteY4" fmla="*/ 454102 h 477793"/>
                <a:gd name="connsiteX5" fmla="*/ 180527 w 254910"/>
                <a:gd name="connsiteY5" fmla="*/ 447752 h 477793"/>
                <a:gd name="connsiteX6" fmla="*/ 252494 w 254910"/>
                <a:gd name="connsiteY6" fmla="*/ 477385 h 477793"/>
                <a:gd name="connsiteX7" fmla="*/ 95860 w 254910"/>
                <a:gd name="connsiteY7" fmla="*/ 422352 h 477793"/>
                <a:gd name="connsiteX8" fmla="*/ 83160 w 254910"/>
                <a:gd name="connsiteY8" fmla="*/ 396952 h 477793"/>
                <a:gd name="connsiteX9" fmla="*/ 119144 w 254910"/>
                <a:gd name="connsiteY9" fmla="*/ 308052 h 477793"/>
                <a:gd name="connsiteX10" fmla="*/ 72577 w 254910"/>
                <a:gd name="connsiteY10" fmla="*/ 138718 h 477793"/>
                <a:gd name="connsiteX11" fmla="*/ 610 w 254910"/>
                <a:gd name="connsiteY11" fmla="*/ 3252 h 47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910" h="477793">
                  <a:moveTo>
                    <a:pt x="610" y="3252"/>
                  </a:moveTo>
                  <a:cubicBezTo>
                    <a:pt x="8018" y="26535"/>
                    <a:pt x="117027" y="278418"/>
                    <a:pt x="117027" y="278418"/>
                  </a:cubicBezTo>
                  <a:cubicBezTo>
                    <a:pt x="140310" y="333451"/>
                    <a:pt x="147365" y="308052"/>
                    <a:pt x="140310" y="333452"/>
                  </a:cubicBezTo>
                  <a:cubicBezTo>
                    <a:pt x="133255" y="358852"/>
                    <a:pt x="91274" y="410710"/>
                    <a:pt x="74694" y="430818"/>
                  </a:cubicBezTo>
                  <a:cubicBezTo>
                    <a:pt x="58114" y="450926"/>
                    <a:pt x="23188" y="451280"/>
                    <a:pt x="40827" y="454102"/>
                  </a:cubicBezTo>
                  <a:cubicBezTo>
                    <a:pt x="58466" y="456924"/>
                    <a:pt x="145249" y="443871"/>
                    <a:pt x="180527" y="447752"/>
                  </a:cubicBezTo>
                  <a:cubicBezTo>
                    <a:pt x="215805" y="451633"/>
                    <a:pt x="266605" y="481618"/>
                    <a:pt x="252494" y="477385"/>
                  </a:cubicBezTo>
                  <a:cubicBezTo>
                    <a:pt x="238383" y="473152"/>
                    <a:pt x="124082" y="435758"/>
                    <a:pt x="95860" y="422352"/>
                  </a:cubicBezTo>
                  <a:cubicBezTo>
                    <a:pt x="67638" y="408947"/>
                    <a:pt x="79279" y="416002"/>
                    <a:pt x="83160" y="396952"/>
                  </a:cubicBezTo>
                  <a:cubicBezTo>
                    <a:pt x="87041" y="377902"/>
                    <a:pt x="120908" y="351091"/>
                    <a:pt x="119144" y="308052"/>
                  </a:cubicBezTo>
                  <a:cubicBezTo>
                    <a:pt x="117380" y="265013"/>
                    <a:pt x="89863" y="189871"/>
                    <a:pt x="72577" y="138718"/>
                  </a:cubicBezTo>
                  <a:cubicBezTo>
                    <a:pt x="55291" y="87565"/>
                    <a:pt x="-6798" y="-20031"/>
                    <a:pt x="610" y="325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05FDAF38-BBDD-4E51-ADB5-D1D1758352B9}"/>
                </a:ext>
              </a:extLst>
            </p:cNvPr>
            <p:cNvSpPr/>
            <p:nvPr/>
          </p:nvSpPr>
          <p:spPr>
            <a:xfrm flipH="1">
              <a:off x="3175124" y="8426101"/>
              <a:ext cx="50881" cy="155822"/>
            </a:xfrm>
            <a:custGeom>
              <a:avLst/>
              <a:gdLst>
                <a:gd name="connsiteX0" fmla="*/ 18940 w 50881"/>
                <a:gd name="connsiteY0" fmla="*/ 349 h 155822"/>
                <a:gd name="connsiteX1" fmla="*/ 18940 w 50881"/>
                <a:gd name="connsiteY1" fmla="*/ 114649 h 155822"/>
                <a:gd name="connsiteX2" fmla="*/ 50690 w 50881"/>
                <a:gd name="connsiteY2" fmla="*/ 154866 h 155822"/>
                <a:gd name="connsiteX3" fmla="*/ 2007 w 50881"/>
                <a:gd name="connsiteY3" fmla="*/ 80782 h 155822"/>
                <a:gd name="connsiteX4" fmla="*/ 18940 w 50881"/>
                <a:gd name="connsiteY4" fmla="*/ 349 h 15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81" h="155822">
                  <a:moveTo>
                    <a:pt x="18940" y="349"/>
                  </a:moveTo>
                  <a:cubicBezTo>
                    <a:pt x="21762" y="5993"/>
                    <a:pt x="13648" y="88896"/>
                    <a:pt x="18940" y="114649"/>
                  </a:cubicBezTo>
                  <a:cubicBezTo>
                    <a:pt x="24232" y="140402"/>
                    <a:pt x="53512" y="160510"/>
                    <a:pt x="50690" y="154866"/>
                  </a:cubicBezTo>
                  <a:cubicBezTo>
                    <a:pt x="47868" y="149222"/>
                    <a:pt x="10826" y="102654"/>
                    <a:pt x="2007" y="80782"/>
                  </a:cubicBezTo>
                  <a:cubicBezTo>
                    <a:pt x="-6812" y="58910"/>
                    <a:pt x="16118" y="-5295"/>
                    <a:pt x="18940" y="34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26790AD5-26F4-482F-A730-5E5FDC9D58FF}"/>
                </a:ext>
              </a:extLst>
            </p:cNvPr>
            <p:cNvSpPr/>
            <p:nvPr/>
          </p:nvSpPr>
          <p:spPr>
            <a:xfrm flipH="1">
              <a:off x="3168953" y="8564813"/>
              <a:ext cx="112329" cy="99041"/>
            </a:xfrm>
            <a:custGeom>
              <a:avLst/>
              <a:gdLst>
                <a:gd name="connsiteX0" fmla="*/ 134 w 112329"/>
                <a:gd name="connsiteY0" fmla="*/ 98704 h 99041"/>
                <a:gd name="connsiteX1" fmla="*/ 29767 w 112329"/>
                <a:gd name="connsiteY1" fmla="*/ 43670 h 99041"/>
                <a:gd name="connsiteX2" fmla="*/ 112317 w 112329"/>
                <a:gd name="connsiteY2" fmla="*/ 1337 h 99041"/>
                <a:gd name="connsiteX3" fmla="*/ 23417 w 112329"/>
                <a:gd name="connsiteY3" fmla="*/ 16154 h 99041"/>
                <a:gd name="connsiteX4" fmla="*/ 134 w 112329"/>
                <a:gd name="connsiteY4" fmla="*/ 98704 h 9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9" h="99041">
                  <a:moveTo>
                    <a:pt x="134" y="98704"/>
                  </a:moveTo>
                  <a:cubicBezTo>
                    <a:pt x="1192" y="103290"/>
                    <a:pt x="11070" y="59898"/>
                    <a:pt x="29767" y="43670"/>
                  </a:cubicBezTo>
                  <a:cubicBezTo>
                    <a:pt x="48464" y="27442"/>
                    <a:pt x="113375" y="5923"/>
                    <a:pt x="112317" y="1337"/>
                  </a:cubicBezTo>
                  <a:cubicBezTo>
                    <a:pt x="111259" y="-3249"/>
                    <a:pt x="42820" y="4512"/>
                    <a:pt x="23417" y="16154"/>
                  </a:cubicBezTo>
                  <a:cubicBezTo>
                    <a:pt x="4014" y="27796"/>
                    <a:pt x="-924" y="94118"/>
                    <a:pt x="134" y="9870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1C67EABF-243D-43FE-8A4E-A22B908DBF6C}"/>
                </a:ext>
              </a:extLst>
            </p:cNvPr>
            <p:cNvSpPr/>
            <p:nvPr/>
          </p:nvSpPr>
          <p:spPr>
            <a:xfrm flipH="1">
              <a:off x="4337641" y="8578202"/>
              <a:ext cx="248519" cy="673762"/>
            </a:xfrm>
            <a:custGeom>
              <a:avLst/>
              <a:gdLst>
                <a:gd name="connsiteX0" fmla="*/ 19137 w 248519"/>
                <a:gd name="connsiteY0" fmla="*/ 2236 h 673762"/>
                <a:gd name="connsiteX1" fmla="*/ 87 w 248519"/>
                <a:gd name="connsiteY1" fmla="*/ 268936 h 673762"/>
                <a:gd name="connsiteX2" fmla="*/ 27075 w 248519"/>
                <a:gd name="connsiteY2" fmla="*/ 494361 h 673762"/>
                <a:gd name="connsiteX3" fmla="*/ 92162 w 248519"/>
                <a:gd name="connsiteY3" fmla="*/ 588023 h 673762"/>
                <a:gd name="connsiteX4" fmla="*/ 187412 w 248519"/>
                <a:gd name="connsiteY4" fmla="*/ 673748 h 673762"/>
                <a:gd name="connsiteX5" fmla="*/ 246150 w 248519"/>
                <a:gd name="connsiteY5" fmla="*/ 581673 h 673762"/>
                <a:gd name="connsiteX6" fmla="*/ 223925 w 248519"/>
                <a:gd name="connsiteY6" fmla="*/ 645173 h 673762"/>
                <a:gd name="connsiteX7" fmla="*/ 106450 w 248519"/>
                <a:gd name="connsiteY7" fmla="*/ 610248 h 673762"/>
                <a:gd name="connsiteX8" fmla="*/ 38187 w 248519"/>
                <a:gd name="connsiteY8" fmla="*/ 426098 h 673762"/>
                <a:gd name="connsiteX9" fmla="*/ 19137 w 248519"/>
                <a:gd name="connsiteY9" fmla="*/ 2236 h 6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19" h="673762">
                  <a:moveTo>
                    <a:pt x="19137" y="2236"/>
                  </a:moveTo>
                  <a:cubicBezTo>
                    <a:pt x="12787" y="-23958"/>
                    <a:pt x="-1236" y="186915"/>
                    <a:pt x="87" y="268936"/>
                  </a:cubicBezTo>
                  <a:cubicBezTo>
                    <a:pt x="1410" y="350957"/>
                    <a:pt x="11729" y="441180"/>
                    <a:pt x="27075" y="494361"/>
                  </a:cubicBezTo>
                  <a:cubicBezTo>
                    <a:pt x="42421" y="547542"/>
                    <a:pt x="65439" y="558125"/>
                    <a:pt x="92162" y="588023"/>
                  </a:cubicBezTo>
                  <a:cubicBezTo>
                    <a:pt x="118885" y="617921"/>
                    <a:pt x="161747" y="674806"/>
                    <a:pt x="187412" y="673748"/>
                  </a:cubicBezTo>
                  <a:cubicBezTo>
                    <a:pt x="213077" y="672690"/>
                    <a:pt x="240065" y="586435"/>
                    <a:pt x="246150" y="581673"/>
                  </a:cubicBezTo>
                  <a:cubicBezTo>
                    <a:pt x="252235" y="576911"/>
                    <a:pt x="247208" y="640411"/>
                    <a:pt x="223925" y="645173"/>
                  </a:cubicBezTo>
                  <a:cubicBezTo>
                    <a:pt x="200642" y="649936"/>
                    <a:pt x="137406" y="646760"/>
                    <a:pt x="106450" y="610248"/>
                  </a:cubicBezTo>
                  <a:cubicBezTo>
                    <a:pt x="75494" y="573736"/>
                    <a:pt x="53004" y="525846"/>
                    <a:pt x="38187" y="426098"/>
                  </a:cubicBezTo>
                  <a:cubicBezTo>
                    <a:pt x="23370" y="326350"/>
                    <a:pt x="25487" y="28430"/>
                    <a:pt x="19137" y="22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93960FBB-C9EA-4441-ABFE-0726C75EC4B6}"/>
                </a:ext>
              </a:extLst>
            </p:cNvPr>
            <p:cNvSpPr/>
            <p:nvPr/>
          </p:nvSpPr>
          <p:spPr>
            <a:xfrm flipH="1">
              <a:off x="4343255" y="8520108"/>
              <a:ext cx="126959" cy="670889"/>
            </a:xfrm>
            <a:custGeom>
              <a:avLst/>
              <a:gdLst>
                <a:gd name="connsiteX0" fmla="*/ 29 w 126959"/>
                <a:gd name="connsiteY0" fmla="*/ 5 h 670889"/>
                <a:gd name="connsiteX1" fmla="*/ 80991 w 126959"/>
                <a:gd name="connsiteY1" fmla="*/ 109542 h 670889"/>
                <a:gd name="connsiteX2" fmla="*/ 120679 w 126959"/>
                <a:gd name="connsiteY2" fmla="*/ 606430 h 670889"/>
                <a:gd name="connsiteX3" fmla="*/ 120679 w 126959"/>
                <a:gd name="connsiteY3" fmla="*/ 644530 h 670889"/>
                <a:gd name="connsiteX4" fmla="*/ 125441 w 126959"/>
                <a:gd name="connsiteY4" fmla="*/ 419105 h 670889"/>
                <a:gd name="connsiteX5" fmla="*/ 90516 w 126959"/>
                <a:gd name="connsiteY5" fmla="*/ 106367 h 670889"/>
                <a:gd name="connsiteX6" fmla="*/ 29 w 126959"/>
                <a:gd name="connsiteY6" fmla="*/ 5 h 6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959" h="670889">
                  <a:moveTo>
                    <a:pt x="29" y="5"/>
                  </a:moveTo>
                  <a:cubicBezTo>
                    <a:pt x="-1558" y="534"/>
                    <a:pt x="60883" y="8471"/>
                    <a:pt x="80991" y="109542"/>
                  </a:cubicBezTo>
                  <a:cubicBezTo>
                    <a:pt x="101099" y="210613"/>
                    <a:pt x="114064" y="517265"/>
                    <a:pt x="120679" y="606430"/>
                  </a:cubicBezTo>
                  <a:cubicBezTo>
                    <a:pt x="127294" y="695595"/>
                    <a:pt x="119885" y="675751"/>
                    <a:pt x="120679" y="644530"/>
                  </a:cubicBezTo>
                  <a:cubicBezTo>
                    <a:pt x="121473" y="613309"/>
                    <a:pt x="130468" y="508799"/>
                    <a:pt x="125441" y="419105"/>
                  </a:cubicBezTo>
                  <a:cubicBezTo>
                    <a:pt x="120414" y="329411"/>
                    <a:pt x="104803" y="176217"/>
                    <a:pt x="90516" y="106367"/>
                  </a:cubicBezTo>
                  <a:cubicBezTo>
                    <a:pt x="76229" y="36517"/>
                    <a:pt x="1616" y="-524"/>
                    <a:pt x="29" y="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25737598-2053-44D2-955A-17B68A0D61C3}"/>
                </a:ext>
              </a:extLst>
            </p:cNvPr>
            <p:cNvSpPr/>
            <p:nvPr/>
          </p:nvSpPr>
          <p:spPr>
            <a:xfrm flipH="1">
              <a:off x="4137841" y="8415837"/>
              <a:ext cx="261055" cy="847584"/>
            </a:xfrm>
            <a:custGeom>
              <a:avLst/>
              <a:gdLst>
                <a:gd name="connsiteX0" fmla="*/ 55711 w 261055"/>
                <a:gd name="connsiteY0" fmla="*/ 1088 h 847584"/>
                <a:gd name="connsiteX1" fmla="*/ 150961 w 261055"/>
                <a:gd name="connsiteY1" fmla="*/ 77288 h 847584"/>
                <a:gd name="connsiteX2" fmla="*/ 208111 w 261055"/>
                <a:gd name="connsiteY2" fmla="*/ 164601 h 847584"/>
                <a:gd name="connsiteX3" fmla="*/ 223986 w 261055"/>
                <a:gd name="connsiteY3" fmla="*/ 501151 h 847584"/>
                <a:gd name="connsiteX4" fmla="*/ 241448 w 261055"/>
                <a:gd name="connsiteY4" fmla="*/ 677363 h 847584"/>
                <a:gd name="connsiteX5" fmla="*/ 258911 w 261055"/>
                <a:gd name="connsiteY5" fmla="*/ 767851 h 847584"/>
                <a:gd name="connsiteX6" fmla="*/ 189061 w 261055"/>
                <a:gd name="connsiteY6" fmla="*/ 798013 h 847584"/>
                <a:gd name="connsiteX7" fmla="*/ 141436 w 261055"/>
                <a:gd name="connsiteY7" fmla="*/ 845638 h 847584"/>
                <a:gd name="connsiteX8" fmla="*/ 148 w 261055"/>
                <a:gd name="connsiteY8" fmla="*/ 837701 h 847584"/>
                <a:gd name="connsiteX9" fmla="*/ 116036 w 261055"/>
                <a:gd name="connsiteY9" fmla="*/ 831351 h 847584"/>
                <a:gd name="connsiteX10" fmla="*/ 195411 w 261055"/>
                <a:gd name="connsiteY10" fmla="*/ 790076 h 847584"/>
                <a:gd name="connsiteX11" fmla="*/ 230336 w 261055"/>
                <a:gd name="connsiteY11" fmla="*/ 731338 h 847584"/>
                <a:gd name="connsiteX12" fmla="*/ 193823 w 261055"/>
                <a:gd name="connsiteY12" fmla="*/ 136026 h 847584"/>
                <a:gd name="connsiteX13" fmla="*/ 55711 w 261055"/>
                <a:gd name="connsiteY13" fmla="*/ 1088 h 84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055" h="847584">
                  <a:moveTo>
                    <a:pt x="55711" y="1088"/>
                  </a:moveTo>
                  <a:cubicBezTo>
                    <a:pt x="48567" y="-8702"/>
                    <a:pt x="125561" y="50036"/>
                    <a:pt x="150961" y="77288"/>
                  </a:cubicBezTo>
                  <a:cubicBezTo>
                    <a:pt x="176361" y="104540"/>
                    <a:pt x="195940" y="93957"/>
                    <a:pt x="208111" y="164601"/>
                  </a:cubicBezTo>
                  <a:cubicBezTo>
                    <a:pt x="220282" y="235245"/>
                    <a:pt x="218430" y="415691"/>
                    <a:pt x="223986" y="501151"/>
                  </a:cubicBezTo>
                  <a:cubicBezTo>
                    <a:pt x="229542" y="586611"/>
                    <a:pt x="235627" y="632913"/>
                    <a:pt x="241448" y="677363"/>
                  </a:cubicBezTo>
                  <a:cubicBezTo>
                    <a:pt x="247269" y="721813"/>
                    <a:pt x="267642" y="747743"/>
                    <a:pt x="258911" y="767851"/>
                  </a:cubicBezTo>
                  <a:cubicBezTo>
                    <a:pt x="250180" y="787959"/>
                    <a:pt x="208640" y="785049"/>
                    <a:pt x="189061" y="798013"/>
                  </a:cubicBezTo>
                  <a:cubicBezTo>
                    <a:pt x="169482" y="810977"/>
                    <a:pt x="172921" y="839023"/>
                    <a:pt x="141436" y="845638"/>
                  </a:cubicBezTo>
                  <a:cubicBezTo>
                    <a:pt x="109951" y="852253"/>
                    <a:pt x="4381" y="840082"/>
                    <a:pt x="148" y="837701"/>
                  </a:cubicBezTo>
                  <a:cubicBezTo>
                    <a:pt x="-4085" y="835320"/>
                    <a:pt x="83492" y="839289"/>
                    <a:pt x="116036" y="831351"/>
                  </a:cubicBezTo>
                  <a:cubicBezTo>
                    <a:pt x="148580" y="823414"/>
                    <a:pt x="176361" y="806745"/>
                    <a:pt x="195411" y="790076"/>
                  </a:cubicBezTo>
                  <a:cubicBezTo>
                    <a:pt x="214461" y="773407"/>
                    <a:pt x="230601" y="840346"/>
                    <a:pt x="230336" y="731338"/>
                  </a:cubicBezTo>
                  <a:cubicBezTo>
                    <a:pt x="230071" y="622330"/>
                    <a:pt x="224779" y="256147"/>
                    <a:pt x="193823" y="136026"/>
                  </a:cubicBezTo>
                  <a:cubicBezTo>
                    <a:pt x="162867" y="15905"/>
                    <a:pt x="62855" y="10878"/>
                    <a:pt x="55711" y="108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F5743A95-7196-450F-8B6B-A20BB04E96C8}"/>
                </a:ext>
              </a:extLst>
            </p:cNvPr>
            <p:cNvSpPr/>
            <p:nvPr/>
          </p:nvSpPr>
          <p:spPr>
            <a:xfrm flipH="1">
              <a:off x="3296194" y="8570854"/>
              <a:ext cx="938347" cy="170772"/>
            </a:xfrm>
            <a:custGeom>
              <a:avLst/>
              <a:gdLst>
                <a:gd name="connsiteX0" fmla="*/ 35818 w 938347"/>
                <a:gd name="connsiteY0" fmla="*/ 1646 h 170772"/>
                <a:gd name="connsiteX1" fmla="*/ 86618 w 938347"/>
                <a:gd name="connsiteY1" fmla="*/ 1646 h 170772"/>
                <a:gd name="connsiteX2" fmla="*/ 597793 w 938347"/>
                <a:gd name="connsiteY2" fmla="*/ 17521 h 170772"/>
                <a:gd name="connsiteX3" fmla="*/ 778768 w 938347"/>
                <a:gd name="connsiteY3" fmla="*/ 81021 h 170772"/>
                <a:gd name="connsiteX4" fmla="*/ 937518 w 938347"/>
                <a:gd name="connsiteY4" fmla="*/ 169921 h 170772"/>
                <a:gd name="connsiteX5" fmla="*/ 708918 w 938347"/>
                <a:gd name="connsiteY5" fmla="*/ 23871 h 170772"/>
                <a:gd name="connsiteX6" fmla="*/ 35818 w 938347"/>
                <a:gd name="connsiteY6" fmla="*/ 1646 h 1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347" h="170772">
                  <a:moveTo>
                    <a:pt x="35818" y="1646"/>
                  </a:moveTo>
                  <a:cubicBezTo>
                    <a:pt x="-67898" y="-2058"/>
                    <a:pt x="86618" y="1646"/>
                    <a:pt x="86618" y="1646"/>
                  </a:cubicBezTo>
                  <a:cubicBezTo>
                    <a:pt x="180280" y="4292"/>
                    <a:pt x="482435" y="4292"/>
                    <a:pt x="597793" y="17521"/>
                  </a:cubicBezTo>
                  <a:cubicBezTo>
                    <a:pt x="713151" y="30750"/>
                    <a:pt x="722147" y="55621"/>
                    <a:pt x="778768" y="81021"/>
                  </a:cubicBezTo>
                  <a:cubicBezTo>
                    <a:pt x="835389" y="106421"/>
                    <a:pt x="949160" y="179446"/>
                    <a:pt x="937518" y="169921"/>
                  </a:cubicBezTo>
                  <a:cubicBezTo>
                    <a:pt x="925876" y="160396"/>
                    <a:pt x="857085" y="53504"/>
                    <a:pt x="708918" y="23871"/>
                  </a:cubicBezTo>
                  <a:cubicBezTo>
                    <a:pt x="560751" y="-5762"/>
                    <a:pt x="139534" y="5350"/>
                    <a:pt x="35818" y="164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0B6369EB-210D-4375-BA4E-E3BECB301B78}"/>
                </a:ext>
              </a:extLst>
            </p:cNvPr>
            <p:cNvSpPr/>
            <p:nvPr/>
          </p:nvSpPr>
          <p:spPr>
            <a:xfrm flipH="1">
              <a:off x="3229742" y="8895834"/>
              <a:ext cx="926280" cy="214656"/>
            </a:xfrm>
            <a:custGeom>
              <a:avLst/>
              <a:gdLst>
                <a:gd name="connsiteX0" fmla="*/ 1749 w 926280"/>
                <a:gd name="connsiteY0" fmla="*/ 213241 h 214656"/>
                <a:gd name="connsiteX1" fmla="*/ 268449 w 926280"/>
                <a:gd name="connsiteY1" fmla="*/ 159266 h 214656"/>
                <a:gd name="connsiteX2" fmla="*/ 925674 w 926280"/>
                <a:gd name="connsiteY2" fmla="*/ 516 h 214656"/>
                <a:gd name="connsiteX3" fmla="*/ 379574 w 926280"/>
                <a:gd name="connsiteY3" fmla="*/ 111641 h 214656"/>
                <a:gd name="connsiteX4" fmla="*/ 1749 w 926280"/>
                <a:gd name="connsiteY4" fmla="*/ 213241 h 2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280" h="214656">
                  <a:moveTo>
                    <a:pt x="1749" y="213241"/>
                  </a:moveTo>
                  <a:cubicBezTo>
                    <a:pt x="-16772" y="221178"/>
                    <a:pt x="114462" y="194720"/>
                    <a:pt x="268449" y="159266"/>
                  </a:cubicBezTo>
                  <a:cubicBezTo>
                    <a:pt x="422436" y="123812"/>
                    <a:pt x="907153" y="8453"/>
                    <a:pt x="925674" y="516"/>
                  </a:cubicBezTo>
                  <a:cubicBezTo>
                    <a:pt x="944195" y="-7421"/>
                    <a:pt x="533561" y="78304"/>
                    <a:pt x="379574" y="111641"/>
                  </a:cubicBezTo>
                  <a:cubicBezTo>
                    <a:pt x="225587" y="144978"/>
                    <a:pt x="20270" y="205304"/>
                    <a:pt x="1749" y="2132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D3754288-AA22-461B-81D9-46C1375488BB}"/>
                </a:ext>
              </a:extLst>
            </p:cNvPr>
            <p:cNvSpPr/>
            <p:nvPr/>
          </p:nvSpPr>
          <p:spPr>
            <a:xfrm flipH="1">
              <a:off x="3241874" y="8904016"/>
              <a:ext cx="780928" cy="265695"/>
            </a:xfrm>
            <a:custGeom>
              <a:avLst/>
              <a:gdLst>
                <a:gd name="connsiteX0" fmla="*/ 292 w 780928"/>
                <a:gd name="connsiteY0" fmla="*/ 184422 h 265695"/>
                <a:gd name="connsiteX1" fmla="*/ 152692 w 780928"/>
                <a:gd name="connsiteY1" fmla="*/ 262209 h 265695"/>
                <a:gd name="connsiteX2" fmla="*/ 316204 w 780928"/>
                <a:gd name="connsiteY2" fmla="*/ 239984 h 265695"/>
                <a:gd name="connsiteX3" fmla="*/ 700379 w 780928"/>
                <a:gd name="connsiteY3" fmla="*/ 132034 h 265695"/>
                <a:gd name="connsiteX4" fmla="*/ 746417 w 780928"/>
                <a:gd name="connsiteY4" fmla="*/ 70122 h 265695"/>
                <a:gd name="connsiteX5" fmla="*/ 779754 w 780928"/>
                <a:gd name="connsiteY5" fmla="*/ 272 h 265695"/>
                <a:gd name="connsiteX6" fmla="*/ 703554 w 780928"/>
                <a:gd name="connsiteY6" fmla="*/ 97109 h 265695"/>
                <a:gd name="connsiteX7" fmla="*/ 397167 w 780928"/>
                <a:gd name="connsiteY7" fmla="*/ 205059 h 265695"/>
                <a:gd name="connsiteX8" fmla="*/ 189204 w 780928"/>
                <a:gd name="connsiteY8" fmla="*/ 238397 h 265695"/>
                <a:gd name="connsiteX9" fmla="*/ 116179 w 780928"/>
                <a:gd name="connsiteY9" fmla="*/ 235222 h 265695"/>
                <a:gd name="connsiteX10" fmla="*/ 292 w 780928"/>
                <a:gd name="connsiteY10" fmla="*/ 184422 h 2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928" h="265695">
                  <a:moveTo>
                    <a:pt x="292" y="184422"/>
                  </a:moveTo>
                  <a:cubicBezTo>
                    <a:pt x="6377" y="188920"/>
                    <a:pt x="100040" y="252949"/>
                    <a:pt x="152692" y="262209"/>
                  </a:cubicBezTo>
                  <a:cubicBezTo>
                    <a:pt x="205344" y="271469"/>
                    <a:pt x="224923" y="261680"/>
                    <a:pt x="316204" y="239984"/>
                  </a:cubicBezTo>
                  <a:cubicBezTo>
                    <a:pt x="407485" y="218288"/>
                    <a:pt x="628677" y="160344"/>
                    <a:pt x="700379" y="132034"/>
                  </a:cubicBezTo>
                  <a:cubicBezTo>
                    <a:pt x="772081" y="103724"/>
                    <a:pt x="733188" y="92082"/>
                    <a:pt x="746417" y="70122"/>
                  </a:cubicBezTo>
                  <a:cubicBezTo>
                    <a:pt x="759646" y="48162"/>
                    <a:pt x="786898" y="-4226"/>
                    <a:pt x="779754" y="272"/>
                  </a:cubicBezTo>
                  <a:cubicBezTo>
                    <a:pt x="772610" y="4770"/>
                    <a:pt x="767319" y="62978"/>
                    <a:pt x="703554" y="97109"/>
                  </a:cubicBezTo>
                  <a:cubicBezTo>
                    <a:pt x="639789" y="131240"/>
                    <a:pt x="482892" y="181511"/>
                    <a:pt x="397167" y="205059"/>
                  </a:cubicBezTo>
                  <a:cubicBezTo>
                    <a:pt x="311442" y="228607"/>
                    <a:pt x="236035" y="233370"/>
                    <a:pt x="189204" y="238397"/>
                  </a:cubicBezTo>
                  <a:cubicBezTo>
                    <a:pt x="142373" y="243424"/>
                    <a:pt x="147664" y="242895"/>
                    <a:pt x="116179" y="235222"/>
                  </a:cubicBezTo>
                  <a:cubicBezTo>
                    <a:pt x="84694" y="227549"/>
                    <a:pt x="-5793" y="179924"/>
                    <a:pt x="292" y="18442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7FA26464-F7F0-4721-A4C3-ACD217B07502}"/>
                </a:ext>
              </a:extLst>
            </p:cNvPr>
            <p:cNvSpPr/>
            <p:nvPr/>
          </p:nvSpPr>
          <p:spPr>
            <a:xfrm flipH="1">
              <a:off x="3242791" y="8903930"/>
              <a:ext cx="731668" cy="180894"/>
            </a:xfrm>
            <a:custGeom>
              <a:avLst/>
              <a:gdLst>
                <a:gd name="connsiteX0" fmla="*/ 2749 w 731668"/>
                <a:gd name="connsiteY0" fmla="*/ 179745 h 180894"/>
                <a:gd name="connsiteX1" fmla="*/ 277386 w 731668"/>
                <a:gd name="connsiteY1" fmla="*/ 170220 h 180894"/>
                <a:gd name="connsiteX2" fmla="*/ 544086 w 731668"/>
                <a:gd name="connsiteY2" fmla="*/ 95608 h 180894"/>
                <a:gd name="connsiteX3" fmla="*/ 728236 w 731668"/>
                <a:gd name="connsiteY3" fmla="*/ 358 h 180894"/>
                <a:gd name="connsiteX4" fmla="*/ 383749 w 731668"/>
                <a:gd name="connsiteY4" fmla="*/ 132120 h 180894"/>
                <a:gd name="connsiteX5" fmla="*/ 153561 w 731668"/>
                <a:gd name="connsiteY5" fmla="*/ 163870 h 180894"/>
                <a:gd name="connsiteX6" fmla="*/ 2749 w 731668"/>
                <a:gd name="connsiteY6" fmla="*/ 179745 h 18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668" h="180894">
                  <a:moveTo>
                    <a:pt x="2749" y="179745"/>
                  </a:moveTo>
                  <a:cubicBezTo>
                    <a:pt x="23386" y="180803"/>
                    <a:pt x="187163" y="184243"/>
                    <a:pt x="277386" y="170220"/>
                  </a:cubicBezTo>
                  <a:cubicBezTo>
                    <a:pt x="367609" y="156197"/>
                    <a:pt x="468944" y="123918"/>
                    <a:pt x="544086" y="95608"/>
                  </a:cubicBezTo>
                  <a:cubicBezTo>
                    <a:pt x="619228" y="67298"/>
                    <a:pt x="754959" y="-5727"/>
                    <a:pt x="728236" y="358"/>
                  </a:cubicBezTo>
                  <a:cubicBezTo>
                    <a:pt x="701513" y="6443"/>
                    <a:pt x="479528" y="104868"/>
                    <a:pt x="383749" y="132120"/>
                  </a:cubicBezTo>
                  <a:cubicBezTo>
                    <a:pt x="287970" y="159372"/>
                    <a:pt x="224998" y="156991"/>
                    <a:pt x="153561" y="163870"/>
                  </a:cubicBezTo>
                  <a:cubicBezTo>
                    <a:pt x="82124" y="170749"/>
                    <a:pt x="-17888" y="178687"/>
                    <a:pt x="2749" y="17974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DED4C6B8-8B58-4079-9254-B9FB9BE0D9D0}"/>
                </a:ext>
              </a:extLst>
            </p:cNvPr>
            <p:cNvSpPr/>
            <p:nvPr/>
          </p:nvSpPr>
          <p:spPr>
            <a:xfrm flipH="1">
              <a:off x="3196132" y="9002474"/>
              <a:ext cx="1033546" cy="269115"/>
            </a:xfrm>
            <a:custGeom>
              <a:avLst/>
              <a:gdLst>
                <a:gd name="connsiteX0" fmla="*/ 793 w 1033546"/>
                <a:gd name="connsiteY0" fmla="*/ 232014 h 269115"/>
                <a:gd name="connsiteX1" fmla="*/ 110330 w 1033546"/>
                <a:gd name="connsiteY1" fmla="*/ 268526 h 269115"/>
                <a:gd name="connsiteX2" fmla="*/ 351630 w 1033546"/>
                <a:gd name="connsiteY2" fmla="*/ 197089 h 269115"/>
                <a:gd name="connsiteX3" fmla="*/ 702468 w 1033546"/>
                <a:gd name="connsiteY3" fmla="*/ 103426 h 269115"/>
                <a:gd name="connsiteX4" fmla="*/ 1031080 w 1033546"/>
                <a:gd name="connsiteY4" fmla="*/ 239 h 269115"/>
                <a:gd name="connsiteX5" fmla="*/ 524668 w 1033546"/>
                <a:gd name="connsiteY5" fmla="*/ 133589 h 269115"/>
                <a:gd name="connsiteX6" fmla="*/ 194468 w 1033546"/>
                <a:gd name="connsiteY6" fmla="*/ 224076 h 269115"/>
                <a:gd name="connsiteX7" fmla="*/ 67468 w 1033546"/>
                <a:gd name="connsiteY7" fmla="*/ 249476 h 269115"/>
                <a:gd name="connsiteX8" fmla="*/ 793 w 1033546"/>
                <a:gd name="connsiteY8" fmla="*/ 232014 h 2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3546" h="269115">
                  <a:moveTo>
                    <a:pt x="793" y="232014"/>
                  </a:moveTo>
                  <a:cubicBezTo>
                    <a:pt x="7937" y="235189"/>
                    <a:pt x="51857" y="274347"/>
                    <a:pt x="110330" y="268526"/>
                  </a:cubicBezTo>
                  <a:cubicBezTo>
                    <a:pt x="168803" y="262705"/>
                    <a:pt x="252940" y="224606"/>
                    <a:pt x="351630" y="197089"/>
                  </a:cubicBezTo>
                  <a:cubicBezTo>
                    <a:pt x="450320" y="169572"/>
                    <a:pt x="589226" y="136234"/>
                    <a:pt x="702468" y="103426"/>
                  </a:cubicBezTo>
                  <a:cubicBezTo>
                    <a:pt x="815710" y="70618"/>
                    <a:pt x="1060713" y="-4788"/>
                    <a:pt x="1031080" y="239"/>
                  </a:cubicBezTo>
                  <a:cubicBezTo>
                    <a:pt x="1001447" y="5266"/>
                    <a:pt x="524668" y="133589"/>
                    <a:pt x="524668" y="133589"/>
                  </a:cubicBezTo>
                  <a:lnTo>
                    <a:pt x="194468" y="224076"/>
                  </a:lnTo>
                  <a:cubicBezTo>
                    <a:pt x="118268" y="243390"/>
                    <a:pt x="98689" y="247624"/>
                    <a:pt x="67468" y="249476"/>
                  </a:cubicBezTo>
                  <a:cubicBezTo>
                    <a:pt x="36247" y="251328"/>
                    <a:pt x="-6351" y="228839"/>
                    <a:pt x="793" y="2320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6B721CA1-62D6-4A82-B8EA-51ACDC10C61D}"/>
                </a:ext>
              </a:extLst>
            </p:cNvPr>
            <p:cNvSpPr/>
            <p:nvPr/>
          </p:nvSpPr>
          <p:spPr>
            <a:xfrm flipH="1">
              <a:off x="3161388" y="9009059"/>
              <a:ext cx="1073847" cy="270152"/>
            </a:xfrm>
            <a:custGeom>
              <a:avLst/>
              <a:gdLst>
                <a:gd name="connsiteX0" fmla="*/ 0 w 1073847"/>
                <a:gd name="connsiteY0" fmla="*/ 241304 h 270152"/>
                <a:gd name="connsiteX1" fmla="*/ 173037 w 1073847"/>
                <a:gd name="connsiteY1" fmla="*/ 269879 h 270152"/>
                <a:gd name="connsiteX2" fmla="*/ 465137 w 1073847"/>
                <a:gd name="connsiteY2" fmla="*/ 220666 h 270152"/>
                <a:gd name="connsiteX3" fmla="*/ 901700 w 1073847"/>
                <a:gd name="connsiteY3" fmla="*/ 80966 h 270152"/>
                <a:gd name="connsiteX4" fmla="*/ 1073150 w 1073847"/>
                <a:gd name="connsiteY4" fmla="*/ 4 h 270152"/>
                <a:gd name="connsiteX5" fmla="*/ 847725 w 1073847"/>
                <a:gd name="connsiteY5" fmla="*/ 84141 h 270152"/>
                <a:gd name="connsiteX6" fmla="*/ 334962 w 1073847"/>
                <a:gd name="connsiteY6" fmla="*/ 233366 h 270152"/>
                <a:gd name="connsiteX7" fmla="*/ 174625 w 1073847"/>
                <a:gd name="connsiteY7" fmla="*/ 258766 h 270152"/>
                <a:gd name="connsiteX8" fmla="*/ 0 w 1073847"/>
                <a:gd name="connsiteY8" fmla="*/ 241304 h 2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3847" h="270152">
                  <a:moveTo>
                    <a:pt x="0" y="241304"/>
                  </a:moveTo>
                  <a:cubicBezTo>
                    <a:pt x="-265" y="243156"/>
                    <a:pt x="95514" y="273319"/>
                    <a:pt x="173037" y="269879"/>
                  </a:cubicBezTo>
                  <a:cubicBezTo>
                    <a:pt x="250560" y="266439"/>
                    <a:pt x="343693" y="252151"/>
                    <a:pt x="465137" y="220666"/>
                  </a:cubicBezTo>
                  <a:cubicBezTo>
                    <a:pt x="586581" y="189181"/>
                    <a:pt x="800365" y="117743"/>
                    <a:pt x="901700" y="80966"/>
                  </a:cubicBezTo>
                  <a:cubicBezTo>
                    <a:pt x="1003035" y="44189"/>
                    <a:pt x="1082146" y="-525"/>
                    <a:pt x="1073150" y="4"/>
                  </a:cubicBezTo>
                  <a:cubicBezTo>
                    <a:pt x="1064154" y="533"/>
                    <a:pt x="970756" y="45247"/>
                    <a:pt x="847725" y="84141"/>
                  </a:cubicBezTo>
                  <a:cubicBezTo>
                    <a:pt x="724694" y="123035"/>
                    <a:pt x="447145" y="204262"/>
                    <a:pt x="334962" y="233366"/>
                  </a:cubicBezTo>
                  <a:cubicBezTo>
                    <a:pt x="222779" y="262470"/>
                    <a:pt x="230717" y="257443"/>
                    <a:pt x="174625" y="258766"/>
                  </a:cubicBezTo>
                  <a:cubicBezTo>
                    <a:pt x="118533" y="260089"/>
                    <a:pt x="265" y="239452"/>
                    <a:pt x="0" y="24130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EE638F4E-9734-4E91-A0D6-8CBC94722663}"/>
                </a:ext>
              </a:extLst>
            </p:cNvPr>
            <p:cNvSpPr/>
            <p:nvPr/>
          </p:nvSpPr>
          <p:spPr>
            <a:xfrm flipH="1">
              <a:off x="3075712" y="9260267"/>
              <a:ext cx="1203292" cy="323008"/>
            </a:xfrm>
            <a:custGeom>
              <a:avLst/>
              <a:gdLst>
                <a:gd name="connsiteX0" fmla="*/ 906 w 1203292"/>
                <a:gd name="connsiteY0" fmla="*/ 4383 h 323008"/>
                <a:gd name="connsiteX1" fmla="*/ 115206 w 1203292"/>
                <a:gd name="connsiteY1" fmla="*/ 199646 h 323008"/>
                <a:gd name="connsiteX2" fmla="*/ 132669 w 1203292"/>
                <a:gd name="connsiteY2" fmla="*/ 296483 h 323008"/>
                <a:gd name="connsiteX3" fmla="*/ 256494 w 1203292"/>
                <a:gd name="connsiteY3" fmla="*/ 321883 h 323008"/>
                <a:gd name="connsiteX4" fmla="*/ 569231 w 1203292"/>
                <a:gd name="connsiteY4" fmla="*/ 306008 h 323008"/>
                <a:gd name="connsiteX5" fmla="*/ 943881 w 1203292"/>
                <a:gd name="connsiteY5" fmla="*/ 199646 h 323008"/>
                <a:gd name="connsiteX6" fmla="*/ 1164544 w 1203292"/>
                <a:gd name="connsiteY6" fmla="*/ 117096 h 323008"/>
                <a:gd name="connsiteX7" fmla="*/ 1201056 w 1203292"/>
                <a:gd name="connsiteY7" fmla="*/ 4383 h 323008"/>
                <a:gd name="connsiteX8" fmla="*/ 1137556 w 1203292"/>
                <a:gd name="connsiteY8" fmla="*/ 104396 h 323008"/>
                <a:gd name="connsiteX9" fmla="*/ 823231 w 1203292"/>
                <a:gd name="connsiteY9" fmla="*/ 226633 h 323008"/>
                <a:gd name="connsiteX10" fmla="*/ 469219 w 1203292"/>
                <a:gd name="connsiteY10" fmla="*/ 304421 h 323008"/>
                <a:gd name="connsiteX11" fmla="*/ 135844 w 1203292"/>
                <a:gd name="connsiteY11" fmla="*/ 290133 h 323008"/>
                <a:gd name="connsiteX12" fmla="*/ 137431 w 1203292"/>
                <a:gd name="connsiteY12" fmla="*/ 220283 h 323008"/>
                <a:gd name="connsiteX13" fmla="*/ 126319 w 1203292"/>
                <a:gd name="connsiteY13" fmla="*/ 177421 h 323008"/>
                <a:gd name="connsiteX14" fmla="*/ 64406 w 1203292"/>
                <a:gd name="connsiteY14" fmla="*/ 72646 h 323008"/>
                <a:gd name="connsiteX15" fmla="*/ 906 w 1203292"/>
                <a:gd name="connsiteY15" fmla="*/ 4383 h 3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3292" h="323008">
                  <a:moveTo>
                    <a:pt x="906" y="4383"/>
                  </a:moveTo>
                  <a:cubicBezTo>
                    <a:pt x="9373" y="25550"/>
                    <a:pt x="93246" y="150963"/>
                    <a:pt x="115206" y="199646"/>
                  </a:cubicBezTo>
                  <a:cubicBezTo>
                    <a:pt x="137167" y="248329"/>
                    <a:pt x="109121" y="276110"/>
                    <a:pt x="132669" y="296483"/>
                  </a:cubicBezTo>
                  <a:cubicBezTo>
                    <a:pt x="156217" y="316856"/>
                    <a:pt x="183734" y="320296"/>
                    <a:pt x="256494" y="321883"/>
                  </a:cubicBezTo>
                  <a:cubicBezTo>
                    <a:pt x="329254" y="323471"/>
                    <a:pt x="454667" y="326381"/>
                    <a:pt x="569231" y="306008"/>
                  </a:cubicBezTo>
                  <a:cubicBezTo>
                    <a:pt x="683795" y="285635"/>
                    <a:pt x="844662" y="231131"/>
                    <a:pt x="943881" y="199646"/>
                  </a:cubicBezTo>
                  <a:cubicBezTo>
                    <a:pt x="1043100" y="168161"/>
                    <a:pt x="1121681" y="149640"/>
                    <a:pt x="1164544" y="117096"/>
                  </a:cubicBezTo>
                  <a:cubicBezTo>
                    <a:pt x="1207407" y="84552"/>
                    <a:pt x="1205554" y="6500"/>
                    <a:pt x="1201056" y="4383"/>
                  </a:cubicBezTo>
                  <a:cubicBezTo>
                    <a:pt x="1196558" y="2266"/>
                    <a:pt x="1200527" y="67354"/>
                    <a:pt x="1137556" y="104396"/>
                  </a:cubicBezTo>
                  <a:cubicBezTo>
                    <a:pt x="1074585" y="141438"/>
                    <a:pt x="934620" y="193296"/>
                    <a:pt x="823231" y="226633"/>
                  </a:cubicBezTo>
                  <a:cubicBezTo>
                    <a:pt x="711842" y="259970"/>
                    <a:pt x="583783" y="293838"/>
                    <a:pt x="469219" y="304421"/>
                  </a:cubicBezTo>
                  <a:cubicBezTo>
                    <a:pt x="354655" y="315004"/>
                    <a:pt x="191142" y="304156"/>
                    <a:pt x="135844" y="290133"/>
                  </a:cubicBezTo>
                  <a:cubicBezTo>
                    <a:pt x="80546" y="276110"/>
                    <a:pt x="139018" y="239068"/>
                    <a:pt x="137431" y="220283"/>
                  </a:cubicBezTo>
                  <a:cubicBezTo>
                    <a:pt x="135844" y="201498"/>
                    <a:pt x="138490" y="202027"/>
                    <a:pt x="126319" y="177421"/>
                  </a:cubicBezTo>
                  <a:cubicBezTo>
                    <a:pt x="114148" y="152815"/>
                    <a:pt x="83191" y="101221"/>
                    <a:pt x="64406" y="72646"/>
                  </a:cubicBezTo>
                  <a:cubicBezTo>
                    <a:pt x="45621" y="44071"/>
                    <a:pt x="-7561" y="-16784"/>
                    <a:pt x="906" y="438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337984D6-D8A5-4075-9278-DF62287579D7}"/>
                </a:ext>
              </a:extLst>
            </p:cNvPr>
            <p:cNvSpPr/>
            <p:nvPr/>
          </p:nvSpPr>
          <p:spPr>
            <a:xfrm flipH="1">
              <a:off x="3076304" y="9015042"/>
              <a:ext cx="87379" cy="333939"/>
            </a:xfrm>
            <a:custGeom>
              <a:avLst/>
              <a:gdLst>
                <a:gd name="connsiteX0" fmla="*/ 10 w 87379"/>
                <a:gd name="connsiteY0" fmla="*/ 371 h 333939"/>
                <a:gd name="connsiteX1" fmla="*/ 57160 w 87379"/>
                <a:gd name="connsiteY1" fmla="*/ 116258 h 333939"/>
                <a:gd name="connsiteX2" fmla="*/ 87323 w 87379"/>
                <a:gd name="connsiteY2" fmla="*/ 235321 h 333939"/>
                <a:gd name="connsiteX3" fmla="*/ 65098 w 87379"/>
                <a:gd name="connsiteY3" fmla="*/ 333746 h 333939"/>
                <a:gd name="connsiteX4" fmla="*/ 80973 w 87379"/>
                <a:gd name="connsiteY4" fmla="*/ 257546 h 333939"/>
                <a:gd name="connsiteX5" fmla="*/ 61923 w 87379"/>
                <a:gd name="connsiteY5" fmla="*/ 155946 h 333939"/>
                <a:gd name="connsiteX6" fmla="*/ 10 w 87379"/>
                <a:gd name="connsiteY6" fmla="*/ 371 h 33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9" h="333939">
                  <a:moveTo>
                    <a:pt x="10" y="371"/>
                  </a:moveTo>
                  <a:cubicBezTo>
                    <a:pt x="-784" y="-6244"/>
                    <a:pt x="42608" y="77100"/>
                    <a:pt x="57160" y="116258"/>
                  </a:cubicBezTo>
                  <a:cubicBezTo>
                    <a:pt x="71712" y="155416"/>
                    <a:pt x="86000" y="199073"/>
                    <a:pt x="87323" y="235321"/>
                  </a:cubicBezTo>
                  <a:cubicBezTo>
                    <a:pt x="88646" y="271569"/>
                    <a:pt x="66156" y="330042"/>
                    <a:pt x="65098" y="333746"/>
                  </a:cubicBezTo>
                  <a:cubicBezTo>
                    <a:pt x="64040" y="337450"/>
                    <a:pt x="81502" y="287179"/>
                    <a:pt x="80973" y="257546"/>
                  </a:cubicBezTo>
                  <a:cubicBezTo>
                    <a:pt x="80444" y="227913"/>
                    <a:pt x="76210" y="199602"/>
                    <a:pt x="61923" y="155946"/>
                  </a:cubicBezTo>
                  <a:cubicBezTo>
                    <a:pt x="47636" y="112290"/>
                    <a:pt x="804" y="6986"/>
                    <a:pt x="10" y="3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074FFFC0-7AAE-4D62-ACC4-4C7CD4F86AAC}"/>
                </a:ext>
              </a:extLst>
            </p:cNvPr>
            <p:cNvSpPr/>
            <p:nvPr/>
          </p:nvSpPr>
          <p:spPr>
            <a:xfrm flipH="1">
              <a:off x="2436563" y="8813697"/>
              <a:ext cx="125080" cy="425553"/>
            </a:xfrm>
            <a:custGeom>
              <a:avLst/>
              <a:gdLst>
                <a:gd name="connsiteX0" fmla="*/ 4395 w 125080"/>
                <a:gd name="connsiteY0" fmla="*/ 103 h 425553"/>
                <a:gd name="connsiteX1" fmla="*/ 120812 w 125080"/>
                <a:gd name="connsiteY1" fmla="*/ 239286 h 425553"/>
                <a:gd name="connsiteX2" fmla="*/ 101762 w 125080"/>
                <a:gd name="connsiteY2" fmla="*/ 425553 h 425553"/>
                <a:gd name="connsiteX3" fmla="*/ 101762 w 125080"/>
                <a:gd name="connsiteY3" fmla="*/ 425553 h 425553"/>
                <a:gd name="connsiteX4" fmla="*/ 162 w 125080"/>
                <a:gd name="connsiteY4" fmla="*/ 357820 h 425553"/>
                <a:gd name="connsiteX5" fmla="*/ 78478 w 125080"/>
                <a:gd name="connsiteY5" fmla="*/ 402270 h 425553"/>
                <a:gd name="connsiteX6" fmla="*/ 93295 w 125080"/>
                <a:gd name="connsiteY6" fmla="*/ 376870 h 425553"/>
                <a:gd name="connsiteX7" fmla="*/ 101762 w 125080"/>
                <a:gd name="connsiteY7" fmla="*/ 268920 h 425553"/>
                <a:gd name="connsiteX8" fmla="*/ 4395 w 125080"/>
                <a:gd name="connsiteY8" fmla="*/ 103 h 4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80" h="425553">
                  <a:moveTo>
                    <a:pt x="4395" y="103"/>
                  </a:moveTo>
                  <a:cubicBezTo>
                    <a:pt x="7570" y="-4836"/>
                    <a:pt x="104584" y="168378"/>
                    <a:pt x="120812" y="239286"/>
                  </a:cubicBezTo>
                  <a:cubicBezTo>
                    <a:pt x="137040" y="310194"/>
                    <a:pt x="101762" y="425553"/>
                    <a:pt x="101762" y="425553"/>
                  </a:cubicBezTo>
                  <a:lnTo>
                    <a:pt x="101762" y="425553"/>
                  </a:lnTo>
                  <a:cubicBezTo>
                    <a:pt x="84829" y="414264"/>
                    <a:pt x="4043" y="361700"/>
                    <a:pt x="162" y="357820"/>
                  </a:cubicBezTo>
                  <a:cubicBezTo>
                    <a:pt x="-3719" y="353940"/>
                    <a:pt x="62956" y="399095"/>
                    <a:pt x="78478" y="402270"/>
                  </a:cubicBezTo>
                  <a:cubicBezTo>
                    <a:pt x="94000" y="405445"/>
                    <a:pt x="89414" y="399095"/>
                    <a:pt x="93295" y="376870"/>
                  </a:cubicBezTo>
                  <a:cubicBezTo>
                    <a:pt x="97176" y="354645"/>
                    <a:pt x="118342" y="333126"/>
                    <a:pt x="101762" y="268920"/>
                  </a:cubicBezTo>
                  <a:cubicBezTo>
                    <a:pt x="85182" y="204714"/>
                    <a:pt x="1220" y="5042"/>
                    <a:pt x="4395" y="10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DB60D5F3-B1CE-4B28-BA88-6A4CB4778D12}"/>
                </a:ext>
              </a:extLst>
            </p:cNvPr>
            <p:cNvSpPr/>
            <p:nvPr/>
          </p:nvSpPr>
          <p:spPr>
            <a:xfrm flipH="1">
              <a:off x="2478781" y="9224433"/>
              <a:ext cx="145202" cy="521279"/>
            </a:xfrm>
            <a:custGeom>
              <a:avLst/>
              <a:gdLst>
                <a:gd name="connsiteX0" fmla="*/ 145052 w 145202"/>
                <a:gd name="connsiteY0" fmla="*/ 0 h 521279"/>
                <a:gd name="connsiteX1" fmla="*/ 66735 w 145202"/>
                <a:gd name="connsiteY1" fmla="*/ 296334 h 521279"/>
                <a:gd name="connsiteX2" fmla="*/ 9585 w 145202"/>
                <a:gd name="connsiteY2" fmla="*/ 419100 h 521279"/>
                <a:gd name="connsiteX3" fmla="*/ 22285 w 145202"/>
                <a:gd name="connsiteY3" fmla="*/ 484717 h 521279"/>
                <a:gd name="connsiteX4" fmla="*/ 22285 w 145202"/>
                <a:gd name="connsiteY4" fmla="*/ 520700 h 521279"/>
                <a:gd name="connsiteX5" fmla="*/ 1118 w 145202"/>
                <a:gd name="connsiteY5" fmla="*/ 457200 h 521279"/>
                <a:gd name="connsiteX6" fmla="*/ 7468 w 145202"/>
                <a:gd name="connsiteY6" fmla="*/ 408517 h 521279"/>
                <a:gd name="connsiteX7" fmla="*/ 45568 w 145202"/>
                <a:gd name="connsiteY7" fmla="*/ 296334 h 521279"/>
                <a:gd name="connsiteX8" fmla="*/ 145052 w 145202"/>
                <a:gd name="connsiteY8" fmla="*/ 0 h 5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02" h="521279">
                  <a:moveTo>
                    <a:pt x="145052" y="0"/>
                  </a:moveTo>
                  <a:cubicBezTo>
                    <a:pt x="148580" y="0"/>
                    <a:pt x="89313" y="226484"/>
                    <a:pt x="66735" y="296334"/>
                  </a:cubicBezTo>
                  <a:cubicBezTo>
                    <a:pt x="44157" y="366184"/>
                    <a:pt x="16993" y="387703"/>
                    <a:pt x="9585" y="419100"/>
                  </a:cubicBezTo>
                  <a:cubicBezTo>
                    <a:pt x="2177" y="450497"/>
                    <a:pt x="20168" y="467784"/>
                    <a:pt x="22285" y="484717"/>
                  </a:cubicBezTo>
                  <a:cubicBezTo>
                    <a:pt x="24402" y="501650"/>
                    <a:pt x="25813" y="525286"/>
                    <a:pt x="22285" y="520700"/>
                  </a:cubicBezTo>
                  <a:cubicBezTo>
                    <a:pt x="18757" y="516114"/>
                    <a:pt x="3587" y="475897"/>
                    <a:pt x="1118" y="457200"/>
                  </a:cubicBezTo>
                  <a:cubicBezTo>
                    <a:pt x="-1352" y="438503"/>
                    <a:pt x="60" y="435328"/>
                    <a:pt x="7468" y="408517"/>
                  </a:cubicBezTo>
                  <a:cubicBezTo>
                    <a:pt x="14876" y="381706"/>
                    <a:pt x="22637" y="363009"/>
                    <a:pt x="45568" y="296334"/>
                  </a:cubicBezTo>
                  <a:cubicBezTo>
                    <a:pt x="68499" y="229659"/>
                    <a:pt x="141524" y="0"/>
                    <a:pt x="145052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F55B5AF3-DB81-4AAF-A4D1-2A7411EEB143}"/>
                </a:ext>
              </a:extLst>
            </p:cNvPr>
            <p:cNvSpPr/>
            <p:nvPr/>
          </p:nvSpPr>
          <p:spPr>
            <a:xfrm flipH="1">
              <a:off x="2566799" y="9177728"/>
              <a:ext cx="308222" cy="208809"/>
            </a:xfrm>
            <a:custGeom>
              <a:avLst/>
              <a:gdLst>
                <a:gd name="connsiteX0" fmla="*/ 307190 w 308222"/>
                <a:gd name="connsiteY0" fmla="*/ 139 h 208809"/>
                <a:gd name="connsiteX1" fmla="*/ 57423 w 308222"/>
                <a:gd name="connsiteY1" fmla="*/ 108089 h 208809"/>
                <a:gd name="connsiteX2" fmla="*/ 273 w 308222"/>
                <a:gd name="connsiteY2" fmla="*/ 207572 h 208809"/>
                <a:gd name="connsiteX3" fmla="*/ 40490 w 308222"/>
                <a:gd name="connsiteY3" fmla="*/ 158889 h 208809"/>
                <a:gd name="connsiteX4" fmla="*/ 142090 w 308222"/>
                <a:gd name="connsiteY4" fmla="*/ 86922 h 208809"/>
                <a:gd name="connsiteX5" fmla="*/ 307190 w 308222"/>
                <a:gd name="connsiteY5" fmla="*/ 139 h 2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22" h="208809">
                  <a:moveTo>
                    <a:pt x="307190" y="139"/>
                  </a:moveTo>
                  <a:cubicBezTo>
                    <a:pt x="293079" y="3667"/>
                    <a:pt x="108576" y="73517"/>
                    <a:pt x="57423" y="108089"/>
                  </a:cubicBezTo>
                  <a:cubicBezTo>
                    <a:pt x="6270" y="142661"/>
                    <a:pt x="3095" y="199105"/>
                    <a:pt x="273" y="207572"/>
                  </a:cubicBezTo>
                  <a:cubicBezTo>
                    <a:pt x="-2549" y="216039"/>
                    <a:pt x="16854" y="178997"/>
                    <a:pt x="40490" y="158889"/>
                  </a:cubicBezTo>
                  <a:cubicBezTo>
                    <a:pt x="64126" y="138781"/>
                    <a:pt x="97287" y="112675"/>
                    <a:pt x="142090" y="86922"/>
                  </a:cubicBezTo>
                  <a:cubicBezTo>
                    <a:pt x="186893" y="61169"/>
                    <a:pt x="321301" y="-3389"/>
                    <a:pt x="307190" y="13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B526FA0D-2A2A-4345-B7B2-9054873B4CC2}"/>
                </a:ext>
              </a:extLst>
            </p:cNvPr>
            <p:cNvSpPr/>
            <p:nvPr/>
          </p:nvSpPr>
          <p:spPr>
            <a:xfrm flipH="1">
              <a:off x="2617221" y="9355726"/>
              <a:ext cx="268112" cy="335060"/>
            </a:xfrm>
            <a:custGeom>
              <a:avLst/>
              <a:gdLst>
                <a:gd name="connsiteX0" fmla="*/ 266702 w 268112"/>
                <a:gd name="connsiteY0" fmla="*/ 334374 h 335060"/>
                <a:gd name="connsiteX1" fmla="*/ 194735 w 268112"/>
                <a:gd name="connsiteY1" fmla="*/ 160807 h 335060"/>
                <a:gd name="connsiteX2" fmla="*/ 59268 w 268112"/>
                <a:gd name="connsiteY2" fmla="*/ 10524 h 335060"/>
                <a:gd name="connsiteX3" fmla="*/ 2 w 268112"/>
                <a:gd name="connsiteY3" fmla="*/ 12641 h 335060"/>
                <a:gd name="connsiteX4" fmla="*/ 57152 w 268112"/>
                <a:gd name="connsiteY4" fmla="*/ 12641 h 335060"/>
                <a:gd name="connsiteX5" fmla="*/ 133352 w 268112"/>
                <a:gd name="connsiteY5" fmla="*/ 93074 h 335060"/>
                <a:gd name="connsiteX6" fmla="*/ 266702 w 268112"/>
                <a:gd name="connsiteY6" fmla="*/ 334374 h 33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12" h="335060">
                  <a:moveTo>
                    <a:pt x="266702" y="334374"/>
                  </a:moveTo>
                  <a:cubicBezTo>
                    <a:pt x="276932" y="345663"/>
                    <a:pt x="229307" y="214782"/>
                    <a:pt x="194735" y="160807"/>
                  </a:cubicBezTo>
                  <a:cubicBezTo>
                    <a:pt x="160163" y="106832"/>
                    <a:pt x="91723" y="35218"/>
                    <a:pt x="59268" y="10524"/>
                  </a:cubicBezTo>
                  <a:cubicBezTo>
                    <a:pt x="26813" y="-14170"/>
                    <a:pt x="355" y="12288"/>
                    <a:pt x="2" y="12641"/>
                  </a:cubicBezTo>
                  <a:cubicBezTo>
                    <a:pt x="-351" y="12994"/>
                    <a:pt x="34927" y="-764"/>
                    <a:pt x="57152" y="12641"/>
                  </a:cubicBezTo>
                  <a:cubicBezTo>
                    <a:pt x="79377" y="26046"/>
                    <a:pt x="100191" y="42627"/>
                    <a:pt x="133352" y="93074"/>
                  </a:cubicBezTo>
                  <a:cubicBezTo>
                    <a:pt x="166513" y="143521"/>
                    <a:pt x="256472" y="323085"/>
                    <a:pt x="266702" y="3343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042A7ABE-2FEE-4773-AD50-5EC9B9EB95F6}"/>
                </a:ext>
              </a:extLst>
            </p:cNvPr>
            <p:cNvSpPr/>
            <p:nvPr/>
          </p:nvSpPr>
          <p:spPr>
            <a:xfrm flipH="1">
              <a:off x="2708615" y="9502719"/>
              <a:ext cx="73347" cy="370672"/>
            </a:xfrm>
            <a:custGeom>
              <a:avLst/>
              <a:gdLst>
                <a:gd name="connsiteX0" fmla="*/ 65964 w 73347"/>
                <a:gd name="connsiteY0" fmla="*/ 1114 h 370672"/>
                <a:gd name="connsiteX1" fmla="*/ 42681 w 73347"/>
                <a:gd name="connsiteY1" fmla="*/ 229714 h 370672"/>
                <a:gd name="connsiteX2" fmla="*/ 347 w 73347"/>
                <a:gd name="connsiteY2" fmla="*/ 369414 h 370672"/>
                <a:gd name="connsiteX3" fmla="*/ 68081 w 73347"/>
                <a:gd name="connsiteY3" fmla="*/ 151398 h 370672"/>
                <a:gd name="connsiteX4" fmla="*/ 65964 w 73347"/>
                <a:gd name="connsiteY4" fmla="*/ 1114 h 3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7" h="370672">
                  <a:moveTo>
                    <a:pt x="65964" y="1114"/>
                  </a:moveTo>
                  <a:cubicBezTo>
                    <a:pt x="61731" y="14167"/>
                    <a:pt x="53617" y="168331"/>
                    <a:pt x="42681" y="229714"/>
                  </a:cubicBezTo>
                  <a:cubicBezTo>
                    <a:pt x="31745" y="291097"/>
                    <a:pt x="-3886" y="382467"/>
                    <a:pt x="347" y="369414"/>
                  </a:cubicBezTo>
                  <a:cubicBezTo>
                    <a:pt x="4580" y="356361"/>
                    <a:pt x="57145" y="209959"/>
                    <a:pt x="68081" y="151398"/>
                  </a:cubicBezTo>
                  <a:cubicBezTo>
                    <a:pt x="79017" y="92837"/>
                    <a:pt x="70197" y="-11939"/>
                    <a:pt x="65964" y="11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472687C0-6B75-46FF-99B9-2E3C2A286F78}"/>
                </a:ext>
              </a:extLst>
            </p:cNvPr>
            <p:cNvSpPr/>
            <p:nvPr/>
          </p:nvSpPr>
          <p:spPr>
            <a:xfrm flipH="1">
              <a:off x="2662977" y="9601168"/>
              <a:ext cx="82841" cy="332409"/>
            </a:xfrm>
            <a:custGeom>
              <a:avLst/>
              <a:gdLst>
                <a:gd name="connsiteX0" fmla="*/ 82737 w 82841"/>
                <a:gd name="connsiteY0" fmla="*/ 32 h 332409"/>
                <a:gd name="connsiteX1" fmla="*/ 40403 w 82841"/>
                <a:gd name="connsiteY1" fmla="*/ 205349 h 332409"/>
                <a:gd name="connsiteX2" fmla="*/ 187 w 82841"/>
                <a:gd name="connsiteY2" fmla="*/ 332349 h 332409"/>
                <a:gd name="connsiteX3" fmla="*/ 27703 w 82841"/>
                <a:gd name="connsiteY3" fmla="*/ 190532 h 332409"/>
                <a:gd name="connsiteX4" fmla="*/ 82737 w 82841"/>
                <a:gd name="connsiteY4" fmla="*/ 32 h 3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41" h="332409">
                  <a:moveTo>
                    <a:pt x="82737" y="32"/>
                  </a:moveTo>
                  <a:cubicBezTo>
                    <a:pt x="84854" y="2502"/>
                    <a:pt x="54161" y="149963"/>
                    <a:pt x="40403" y="205349"/>
                  </a:cubicBezTo>
                  <a:cubicBezTo>
                    <a:pt x="26645" y="260735"/>
                    <a:pt x="2304" y="334819"/>
                    <a:pt x="187" y="332349"/>
                  </a:cubicBezTo>
                  <a:cubicBezTo>
                    <a:pt x="-1930" y="329880"/>
                    <a:pt x="14298" y="244154"/>
                    <a:pt x="27703" y="190532"/>
                  </a:cubicBezTo>
                  <a:cubicBezTo>
                    <a:pt x="41108" y="136910"/>
                    <a:pt x="80620" y="-2438"/>
                    <a:pt x="82737" y="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A35EB25B-82E5-49FC-9039-667B1E8DED33}"/>
                </a:ext>
              </a:extLst>
            </p:cNvPr>
            <p:cNvSpPr/>
            <p:nvPr/>
          </p:nvSpPr>
          <p:spPr>
            <a:xfrm flipH="1">
              <a:off x="2752164" y="9463604"/>
              <a:ext cx="58836" cy="340842"/>
            </a:xfrm>
            <a:custGeom>
              <a:avLst/>
              <a:gdLst>
                <a:gd name="connsiteX0" fmla="*/ 56902 w 58836"/>
                <a:gd name="connsiteY0" fmla="*/ 13 h 340842"/>
                <a:gd name="connsiteX1" fmla="*/ 12452 w 58836"/>
                <a:gd name="connsiteY1" fmla="*/ 237079 h 340842"/>
                <a:gd name="connsiteX2" fmla="*/ 1869 w 58836"/>
                <a:gd name="connsiteY2" fmla="*/ 340796 h 340842"/>
                <a:gd name="connsiteX3" fmla="*/ 44202 w 58836"/>
                <a:gd name="connsiteY3" fmla="*/ 226496 h 340842"/>
                <a:gd name="connsiteX4" fmla="*/ 56902 w 58836"/>
                <a:gd name="connsiteY4" fmla="*/ 13 h 34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36" h="340842">
                  <a:moveTo>
                    <a:pt x="56902" y="13"/>
                  </a:moveTo>
                  <a:cubicBezTo>
                    <a:pt x="51610" y="1777"/>
                    <a:pt x="21624" y="180282"/>
                    <a:pt x="12452" y="237079"/>
                  </a:cubicBezTo>
                  <a:cubicBezTo>
                    <a:pt x="3280" y="293876"/>
                    <a:pt x="-3423" y="342560"/>
                    <a:pt x="1869" y="340796"/>
                  </a:cubicBezTo>
                  <a:cubicBezTo>
                    <a:pt x="7161" y="339032"/>
                    <a:pt x="32208" y="281176"/>
                    <a:pt x="44202" y="226496"/>
                  </a:cubicBezTo>
                  <a:cubicBezTo>
                    <a:pt x="56196" y="171816"/>
                    <a:pt x="62194" y="-1751"/>
                    <a:pt x="56902" y="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9C71B8D1-37B0-4140-B2E5-8C25DF30E9FB}"/>
                </a:ext>
              </a:extLst>
            </p:cNvPr>
            <p:cNvSpPr/>
            <p:nvPr/>
          </p:nvSpPr>
          <p:spPr>
            <a:xfrm flipH="1">
              <a:off x="2787857" y="9381067"/>
              <a:ext cx="97474" cy="29659"/>
            </a:xfrm>
            <a:custGeom>
              <a:avLst/>
              <a:gdLst>
                <a:gd name="connsiteX0" fmla="*/ 0 w 97474"/>
                <a:gd name="connsiteY0" fmla="*/ 0 h 29659"/>
                <a:gd name="connsiteX1" fmla="*/ 97366 w 97474"/>
                <a:gd name="connsiteY1" fmla="*/ 29633 h 29659"/>
                <a:gd name="connsiteX2" fmla="*/ 0 w 97474"/>
                <a:gd name="connsiteY2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74" h="29659">
                  <a:moveTo>
                    <a:pt x="0" y="0"/>
                  </a:moveTo>
                  <a:cubicBezTo>
                    <a:pt x="0" y="0"/>
                    <a:pt x="93486" y="30691"/>
                    <a:pt x="97366" y="29633"/>
                  </a:cubicBezTo>
                  <a:cubicBezTo>
                    <a:pt x="101247" y="2857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5A692687-76EF-4B00-B252-5550E8CB982D}"/>
                </a:ext>
              </a:extLst>
            </p:cNvPr>
            <p:cNvSpPr/>
            <p:nvPr/>
          </p:nvSpPr>
          <p:spPr>
            <a:xfrm flipH="1">
              <a:off x="2790867" y="9421037"/>
              <a:ext cx="80167" cy="295391"/>
            </a:xfrm>
            <a:custGeom>
              <a:avLst/>
              <a:gdLst>
                <a:gd name="connsiteX0" fmla="*/ 78836 w 80167"/>
                <a:gd name="connsiteY0" fmla="*/ 4480 h 295391"/>
                <a:gd name="connsiteX1" fmla="*/ 47086 w 80167"/>
                <a:gd name="connsiteY1" fmla="*/ 61630 h 295391"/>
                <a:gd name="connsiteX2" fmla="*/ 11103 w 80167"/>
                <a:gd name="connsiteY2" fmla="*/ 256363 h 295391"/>
                <a:gd name="connsiteX3" fmla="*/ 17453 w 80167"/>
                <a:gd name="connsiteY3" fmla="*/ 288113 h 295391"/>
                <a:gd name="connsiteX4" fmla="*/ 519 w 80167"/>
                <a:gd name="connsiteY4" fmla="*/ 161113 h 295391"/>
                <a:gd name="connsiteX5" fmla="*/ 78836 w 80167"/>
                <a:gd name="connsiteY5" fmla="*/ 4480 h 29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67" h="295391">
                  <a:moveTo>
                    <a:pt x="78836" y="4480"/>
                  </a:moveTo>
                  <a:cubicBezTo>
                    <a:pt x="86597" y="-12100"/>
                    <a:pt x="58375" y="19650"/>
                    <a:pt x="47086" y="61630"/>
                  </a:cubicBezTo>
                  <a:cubicBezTo>
                    <a:pt x="35797" y="103610"/>
                    <a:pt x="16042" y="218616"/>
                    <a:pt x="11103" y="256363"/>
                  </a:cubicBezTo>
                  <a:cubicBezTo>
                    <a:pt x="6164" y="294110"/>
                    <a:pt x="19217" y="303988"/>
                    <a:pt x="17453" y="288113"/>
                  </a:cubicBezTo>
                  <a:cubicBezTo>
                    <a:pt x="15689" y="272238"/>
                    <a:pt x="-3361" y="209443"/>
                    <a:pt x="519" y="161113"/>
                  </a:cubicBezTo>
                  <a:cubicBezTo>
                    <a:pt x="4399" y="112783"/>
                    <a:pt x="71075" y="21060"/>
                    <a:pt x="78836" y="4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4FA7CA5E-88CD-4A7B-BD0C-85A7DAEF5C2F}"/>
                </a:ext>
              </a:extLst>
            </p:cNvPr>
            <p:cNvSpPr/>
            <p:nvPr/>
          </p:nvSpPr>
          <p:spPr>
            <a:xfrm flipH="1">
              <a:off x="1464859" y="9316009"/>
              <a:ext cx="1649993" cy="2320445"/>
            </a:xfrm>
            <a:custGeom>
              <a:avLst/>
              <a:gdLst>
                <a:gd name="connsiteX0" fmla="*/ 24204 w 1649993"/>
                <a:gd name="connsiteY0" fmla="*/ 65058 h 2320445"/>
                <a:gd name="connsiteX1" fmla="*/ 396737 w 1649993"/>
                <a:gd name="connsiteY1" fmla="*/ 767791 h 2320445"/>
                <a:gd name="connsiteX2" fmla="*/ 930137 w 1649993"/>
                <a:gd name="connsiteY2" fmla="*/ 1343524 h 2320445"/>
                <a:gd name="connsiteX3" fmla="*/ 1421204 w 1649993"/>
                <a:gd name="connsiteY3" fmla="*/ 1741458 h 2320445"/>
                <a:gd name="connsiteX4" fmla="*/ 1548204 w 1649993"/>
                <a:gd name="connsiteY4" fmla="*/ 1995458 h 2320445"/>
                <a:gd name="connsiteX5" fmla="*/ 1649804 w 1649993"/>
                <a:gd name="connsiteY5" fmla="*/ 2317191 h 2320445"/>
                <a:gd name="connsiteX6" fmla="*/ 1522804 w 1649993"/>
                <a:gd name="connsiteY6" fmla="*/ 1783791 h 2320445"/>
                <a:gd name="connsiteX7" fmla="*/ 997871 w 1649993"/>
                <a:gd name="connsiteY7" fmla="*/ 1284258 h 2320445"/>
                <a:gd name="connsiteX8" fmla="*/ 379804 w 1649993"/>
                <a:gd name="connsiteY8" fmla="*/ 573058 h 2320445"/>
                <a:gd name="connsiteX9" fmla="*/ 75004 w 1649993"/>
                <a:gd name="connsiteY9" fmla="*/ 90458 h 2320445"/>
                <a:gd name="connsiteX10" fmla="*/ 24204 w 1649993"/>
                <a:gd name="connsiteY10" fmla="*/ 65058 h 232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9993" h="2320445">
                  <a:moveTo>
                    <a:pt x="24204" y="65058"/>
                  </a:moveTo>
                  <a:cubicBezTo>
                    <a:pt x="77826" y="177947"/>
                    <a:pt x="245748" y="554713"/>
                    <a:pt x="396737" y="767791"/>
                  </a:cubicBezTo>
                  <a:cubicBezTo>
                    <a:pt x="547726" y="980869"/>
                    <a:pt x="759393" y="1181246"/>
                    <a:pt x="930137" y="1343524"/>
                  </a:cubicBezTo>
                  <a:cubicBezTo>
                    <a:pt x="1100881" y="1505802"/>
                    <a:pt x="1318193" y="1632802"/>
                    <a:pt x="1421204" y="1741458"/>
                  </a:cubicBezTo>
                  <a:cubicBezTo>
                    <a:pt x="1524215" y="1850114"/>
                    <a:pt x="1510104" y="1899502"/>
                    <a:pt x="1548204" y="1995458"/>
                  </a:cubicBezTo>
                  <a:cubicBezTo>
                    <a:pt x="1586304" y="2091414"/>
                    <a:pt x="1654037" y="2352469"/>
                    <a:pt x="1649804" y="2317191"/>
                  </a:cubicBezTo>
                  <a:cubicBezTo>
                    <a:pt x="1645571" y="2281913"/>
                    <a:pt x="1631459" y="1955946"/>
                    <a:pt x="1522804" y="1783791"/>
                  </a:cubicBezTo>
                  <a:cubicBezTo>
                    <a:pt x="1414149" y="1611636"/>
                    <a:pt x="1188371" y="1486047"/>
                    <a:pt x="997871" y="1284258"/>
                  </a:cubicBezTo>
                  <a:cubicBezTo>
                    <a:pt x="807371" y="1082469"/>
                    <a:pt x="533615" y="772025"/>
                    <a:pt x="379804" y="573058"/>
                  </a:cubicBezTo>
                  <a:cubicBezTo>
                    <a:pt x="225993" y="374091"/>
                    <a:pt x="135682" y="177947"/>
                    <a:pt x="75004" y="90458"/>
                  </a:cubicBezTo>
                  <a:cubicBezTo>
                    <a:pt x="14326" y="2969"/>
                    <a:pt x="-29418" y="-47831"/>
                    <a:pt x="24204" y="6505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E61DAAA8-8EBF-42BF-8E94-2111D8F337F3}"/>
                </a:ext>
              </a:extLst>
            </p:cNvPr>
            <p:cNvSpPr/>
            <p:nvPr/>
          </p:nvSpPr>
          <p:spPr>
            <a:xfrm flipH="1">
              <a:off x="1358155" y="11162423"/>
              <a:ext cx="222736" cy="304340"/>
            </a:xfrm>
            <a:custGeom>
              <a:avLst/>
              <a:gdLst>
                <a:gd name="connsiteX0" fmla="*/ 4718 w 222736"/>
                <a:gd name="connsiteY0" fmla="*/ 4052 h 304340"/>
                <a:gd name="connsiteX1" fmla="*/ 45993 w 222736"/>
                <a:gd name="connsiteY1" fmla="*/ 54852 h 304340"/>
                <a:gd name="connsiteX2" fmla="*/ 198393 w 222736"/>
                <a:gd name="connsiteY2" fmla="*/ 242177 h 304340"/>
                <a:gd name="connsiteX3" fmla="*/ 220618 w 222736"/>
                <a:gd name="connsiteY3" fmla="*/ 302502 h 304340"/>
                <a:gd name="connsiteX4" fmla="*/ 179343 w 222736"/>
                <a:gd name="connsiteY4" fmla="*/ 185027 h 304340"/>
                <a:gd name="connsiteX5" fmla="*/ 4718 w 222736"/>
                <a:gd name="connsiteY5" fmla="*/ 4052 h 30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736" h="304340">
                  <a:moveTo>
                    <a:pt x="4718" y="4052"/>
                  </a:moveTo>
                  <a:cubicBezTo>
                    <a:pt x="-17507" y="-17644"/>
                    <a:pt x="45993" y="54852"/>
                    <a:pt x="45993" y="54852"/>
                  </a:cubicBezTo>
                  <a:cubicBezTo>
                    <a:pt x="78272" y="94539"/>
                    <a:pt x="169289" y="200902"/>
                    <a:pt x="198393" y="242177"/>
                  </a:cubicBezTo>
                  <a:cubicBezTo>
                    <a:pt x="227497" y="283452"/>
                    <a:pt x="223793" y="312027"/>
                    <a:pt x="220618" y="302502"/>
                  </a:cubicBezTo>
                  <a:cubicBezTo>
                    <a:pt x="217443" y="292977"/>
                    <a:pt x="213739" y="230535"/>
                    <a:pt x="179343" y="185027"/>
                  </a:cubicBezTo>
                  <a:cubicBezTo>
                    <a:pt x="144947" y="139519"/>
                    <a:pt x="26943" y="25748"/>
                    <a:pt x="4718" y="405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9C2CC4B3-8CC6-4BEB-9113-B6F070CF1874}"/>
                </a:ext>
              </a:extLst>
            </p:cNvPr>
            <p:cNvSpPr/>
            <p:nvPr/>
          </p:nvSpPr>
          <p:spPr>
            <a:xfrm flipH="1">
              <a:off x="1374768" y="9495147"/>
              <a:ext cx="2780009" cy="2634003"/>
            </a:xfrm>
            <a:custGeom>
              <a:avLst/>
              <a:gdLst>
                <a:gd name="connsiteX0" fmla="*/ 86229 w 2780009"/>
                <a:gd name="connsiteY0" fmla="*/ 118753 h 2634003"/>
                <a:gd name="connsiteX1" fmla="*/ 73529 w 2780009"/>
                <a:gd name="connsiteY1" fmla="*/ 207653 h 2634003"/>
                <a:gd name="connsiteX2" fmla="*/ 746629 w 2780009"/>
                <a:gd name="connsiteY2" fmla="*/ 1541153 h 2634003"/>
                <a:gd name="connsiteX3" fmla="*/ 1673729 w 2780009"/>
                <a:gd name="connsiteY3" fmla="*/ 2366653 h 2634003"/>
                <a:gd name="connsiteX4" fmla="*/ 2778629 w 2780009"/>
                <a:gd name="connsiteY4" fmla="*/ 2633353 h 2634003"/>
                <a:gd name="connsiteX5" fmla="*/ 1889629 w 2780009"/>
                <a:gd name="connsiteY5" fmla="*/ 2430153 h 2634003"/>
                <a:gd name="connsiteX6" fmla="*/ 1292729 w 2780009"/>
                <a:gd name="connsiteY6" fmla="*/ 2074553 h 2634003"/>
                <a:gd name="connsiteX7" fmla="*/ 683129 w 2780009"/>
                <a:gd name="connsiteY7" fmla="*/ 1337953 h 2634003"/>
                <a:gd name="connsiteX8" fmla="*/ 86229 w 2780009"/>
                <a:gd name="connsiteY8" fmla="*/ 118753 h 26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0009" h="2634003">
                  <a:moveTo>
                    <a:pt x="86229" y="118753"/>
                  </a:moveTo>
                  <a:cubicBezTo>
                    <a:pt x="-15371" y="-69630"/>
                    <a:pt x="-36538" y="-29414"/>
                    <a:pt x="73529" y="207653"/>
                  </a:cubicBezTo>
                  <a:cubicBezTo>
                    <a:pt x="183596" y="444720"/>
                    <a:pt x="479929" y="1181320"/>
                    <a:pt x="746629" y="1541153"/>
                  </a:cubicBezTo>
                  <a:cubicBezTo>
                    <a:pt x="1013329" y="1900986"/>
                    <a:pt x="1335062" y="2184620"/>
                    <a:pt x="1673729" y="2366653"/>
                  </a:cubicBezTo>
                  <a:cubicBezTo>
                    <a:pt x="2012396" y="2548686"/>
                    <a:pt x="2742646" y="2622770"/>
                    <a:pt x="2778629" y="2633353"/>
                  </a:cubicBezTo>
                  <a:cubicBezTo>
                    <a:pt x="2814612" y="2643936"/>
                    <a:pt x="2137279" y="2523286"/>
                    <a:pt x="1889629" y="2430153"/>
                  </a:cubicBezTo>
                  <a:cubicBezTo>
                    <a:pt x="1641979" y="2337020"/>
                    <a:pt x="1493812" y="2256586"/>
                    <a:pt x="1292729" y="2074553"/>
                  </a:cubicBezTo>
                  <a:cubicBezTo>
                    <a:pt x="1091646" y="1892520"/>
                    <a:pt x="882096" y="1666036"/>
                    <a:pt x="683129" y="1337953"/>
                  </a:cubicBezTo>
                  <a:cubicBezTo>
                    <a:pt x="484162" y="1009870"/>
                    <a:pt x="187829" y="307136"/>
                    <a:pt x="86229" y="11875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A907A6B4-5A8C-4258-8DFD-3F82AC8CF4F1}"/>
                </a:ext>
              </a:extLst>
            </p:cNvPr>
            <p:cNvSpPr/>
            <p:nvPr/>
          </p:nvSpPr>
          <p:spPr>
            <a:xfrm flipH="1">
              <a:off x="4559333" y="6916583"/>
              <a:ext cx="272211" cy="64798"/>
            </a:xfrm>
            <a:custGeom>
              <a:avLst/>
              <a:gdLst>
                <a:gd name="connsiteX0" fmla="*/ 271587 w 272211"/>
                <a:gd name="connsiteY0" fmla="*/ 155 h 64798"/>
                <a:gd name="connsiteX1" fmla="*/ 165225 w 272211"/>
                <a:gd name="connsiteY1" fmla="*/ 39842 h 64798"/>
                <a:gd name="connsiteX2" fmla="*/ 92200 w 272211"/>
                <a:gd name="connsiteY2" fmla="*/ 63655 h 64798"/>
                <a:gd name="connsiteX3" fmla="*/ 125 w 272211"/>
                <a:gd name="connsiteY3" fmla="*/ 60480 h 64798"/>
                <a:gd name="connsiteX4" fmla="*/ 112837 w 272211"/>
                <a:gd name="connsiteY4" fmla="*/ 55717 h 64798"/>
                <a:gd name="connsiteX5" fmla="*/ 271587 w 272211"/>
                <a:gd name="connsiteY5" fmla="*/ 155 h 6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211" h="64798">
                  <a:moveTo>
                    <a:pt x="271587" y="155"/>
                  </a:moveTo>
                  <a:cubicBezTo>
                    <a:pt x="280318" y="-2491"/>
                    <a:pt x="195123" y="29259"/>
                    <a:pt x="165225" y="39842"/>
                  </a:cubicBezTo>
                  <a:cubicBezTo>
                    <a:pt x="135327" y="50425"/>
                    <a:pt x="119717" y="60215"/>
                    <a:pt x="92200" y="63655"/>
                  </a:cubicBezTo>
                  <a:cubicBezTo>
                    <a:pt x="64683" y="67095"/>
                    <a:pt x="-3314" y="61803"/>
                    <a:pt x="125" y="60480"/>
                  </a:cubicBezTo>
                  <a:cubicBezTo>
                    <a:pt x="3564" y="59157"/>
                    <a:pt x="70768" y="65242"/>
                    <a:pt x="112837" y="55717"/>
                  </a:cubicBezTo>
                  <a:cubicBezTo>
                    <a:pt x="154906" y="46192"/>
                    <a:pt x="262856" y="2801"/>
                    <a:pt x="271587" y="15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C10575BA-0B88-476C-815C-B5B7A05771D5}"/>
                </a:ext>
              </a:extLst>
            </p:cNvPr>
            <p:cNvSpPr/>
            <p:nvPr/>
          </p:nvSpPr>
          <p:spPr>
            <a:xfrm flipH="1">
              <a:off x="4515488" y="6982322"/>
              <a:ext cx="311792" cy="275871"/>
            </a:xfrm>
            <a:custGeom>
              <a:avLst/>
              <a:gdLst>
                <a:gd name="connsiteX0" fmla="*/ 623 w 311792"/>
                <a:gd name="connsiteY0" fmla="*/ 1091 h 275871"/>
                <a:gd name="connsiteX1" fmla="*/ 91111 w 311792"/>
                <a:gd name="connsiteY1" fmla="*/ 67766 h 275871"/>
                <a:gd name="connsiteX2" fmla="*/ 113336 w 311792"/>
                <a:gd name="connsiteY2" fmla="*/ 104278 h 275871"/>
                <a:gd name="connsiteX3" fmla="*/ 167311 w 311792"/>
                <a:gd name="connsiteY3" fmla="*/ 216991 h 275871"/>
                <a:gd name="connsiteX4" fmla="*/ 203823 w 311792"/>
                <a:gd name="connsiteY4" fmla="*/ 275728 h 275871"/>
                <a:gd name="connsiteX5" fmla="*/ 253036 w 311792"/>
                <a:gd name="connsiteY5" fmla="*/ 231278 h 275871"/>
                <a:gd name="connsiteX6" fmla="*/ 311773 w 311792"/>
                <a:gd name="connsiteY6" fmla="*/ 161428 h 275871"/>
                <a:gd name="connsiteX7" fmla="*/ 246686 w 311792"/>
                <a:gd name="connsiteY7" fmla="*/ 226516 h 275871"/>
                <a:gd name="connsiteX8" fmla="*/ 202236 w 311792"/>
                <a:gd name="connsiteY8" fmla="*/ 251916 h 275871"/>
                <a:gd name="connsiteX9" fmla="*/ 141911 w 311792"/>
                <a:gd name="connsiteY9" fmla="*/ 124916 h 275871"/>
                <a:gd name="connsiteX10" fmla="*/ 126036 w 311792"/>
                <a:gd name="connsiteY10" fmla="*/ 91578 h 275871"/>
                <a:gd name="connsiteX11" fmla="*/ 54598 w 311792"/>
                <a:gd name="connsiteY11" fmla="*/ 31253 h 275871"/>
                <a:gd name="connsiteX12" fmla="*/ 623 w 311792"/>
                <a:gd name="connsiteY12" fmla="*/ 1091 h 27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792" h="275871">
                  <a:moveTo>
                    <a:pt x="623" y="1091"/>
                  </a:moveTo>
                  <a:cubicBezTo>
                    <a:pt x="6708" y="7176"/>
                    <a:pt x="72326" y="50568"/>
                    <a:pt x="91111" y="67766"/>
                  </a:cubicBezTo>
                  <a:cubicBezTo>
                    <a:pt x="109896" y="84964"/>
                    <a:pt x="100636" y="79407"/>
                    <a:pt x="113336" y="104278"/>
                  </a:cubicBezTo>
                  <a:cubicBezTo>
                    <a:pt x="126036" y="129149"/>
                    <a:pt x="152230" y="188416"/>
                    <a:pt x="167311" y="216991"/>
                  </a:cubicBezTo>
                  <a:cubicBezTo>
                    <a:pt x="182392" y="245566"/>
                    <a:pt x="189536" y="273347"/>
                    <a:pt x="203823" y="275728"/>
                  </a:cubicBezTo>
                  <a:cubicBezTo>
                    <a:pt x="218111" y="278109"/>
                    <a:pt x="235044" y="250328"/>
                    <a:pt x="253036" y="231278"/>
                  </a:cubicBezTo>
                  <a:cubicBezTo>
                    <a:pt x="271028" y="212228"/>
                    <a:pt x="312831" y="162222"/>
                    <a:pt x="311773" y="161428"/>
                  </a:cubicBezTo>
                  <a:cubicBezTo>
                    <a:pt x="310715" y="160634"/>
                    <a:pt x="264942" y="211435"/>
                    <a:pt x="246686" y="226516"/>
                  </a:cubicBezTo>
                  <a:cubicBezTo>
                    <a:pt x="228430" y="241597"/>
                    <a:pt x="219698" y="268849"/>
                    <a:pt x="202236" y="251916"/>
                  </a:cubicBezTo>
                  <a:cubicBezTo>
                    <a:pt x="184774" y="234983"/>
                    <a:pt x="154611" y="151639"/>
                    <a:pt x="141911" y="124916"/>
                  </a:cubicBezTo>
                  <a:cubicBezTo>
                    <a:pt x="129211" y="98193"/>
                    <a:pt x="140588" y="107188"/>
                    <a:pt x="126036" y="91578"/>
                  </a:cubicBezTo>
                  <a:cubicBezTo>
                    <a:pt x="111484" y="75968"/>
                    <a:pt x="74706" y="46863"/>
                    <a:pt x="54598" y="31253"/>
                  </a:cubicBezTo>
                  <a:cubicBezTo>
                    <a:pt x="34490" y="15643"/>
                    <a:pt x="-5462" y="-4994"/>
                    <a:pt x="623" y="10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85D5BAD3-A9AA-4061-9CE2-08CC7B154D8D}"/>
                </a:ext>
              </a:extLst>
            </p:cNvPr>
            <p:cNvSpPr/>
            <p:nvPr/>
          </p:nvSpPr>
          <p:spPr>
            <a:xfrm flipH="1">
              <a:off x="4544537" y="6996335"/>
              <a:ext cx="286617" cy="768523"/>
            </a:xfrm>
            <a:custGeom>
              <a:avLst/>
              <a:gdLst>
                <a:gd name="connsiteX0" fmla="*/ 2910 w 286617"/>
                <a:gd name="connsiteY0" fmla="*/ 1365 h 768523"/>
                <a:gd name="connsiteX1" fmla="*/ 120385 w 286617"/>
                <a:gd name="connsiteY1" fmla="*/ 106140 h 768523"/>
                <a:gd name="connsiteX2" fmla="*/ 147372 w 286617"/>
                <a:gd name="connsiteY2" fmla="*/ 163290 h 768523"/>
                <a:gd name="connsiteX3" fmla="*/ 220397 w 286617"/>
                <a:gd name="connsiteY3" fmla="*/ 380778 h 768523"/>
                <a:gd name="connsiteX4" fmla="*/ 274372 w 286617"/>
                <a:gd name="connsiteY4" fmla="*/ 655415 h 768523"/>
                <a:gd name="connsiteX5" fmla="*/ 285485 w 286617"/>
                <a:gd name="connsiteY5" fmla="*/ 768128 h 768523"/>
                <a:gd name="connsiteX6" fmla="*/ 255322 w 286617"/>
                <a:gd name="connsiteY6" fmla="*/ 622078 h 768523"/>
                <a:gd name="connsiteX7" fmla="*/ 175947 w 286617"/>
                <a:gd name="connsiteY7" fmla="*/ 260128 h 768523"/>
                <a:gd name="connsiteX8" fmla="*/ 134672 w 286617"/>
                <a:gd name="connsiteY8" fmla="*/ 131540 h 768523"/>
                <a:gd name="connsiteX9" fmla="*/ 45772 w 286617"/>
                <a:gd name="connsiteY9" fmla="*/ 52165 h 768523"/>
                <a:gd name="connsiteX10" fmla="*/ 2910 w 286617"/>
                <a:gd name="connsiteY10" fmla="*/ 1365 h 76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617" h="768523">
                  <a:moveTo>
                    <a:pt x="2910" y="1365"/>
                  </a:moveTo>
                  <a:cubicBezTo>
                    <a:pt x="15346" y="10361"/>
                    <a:pt x="96308" y="79153"/>
                    <a:pt x="120385" y="106140"/>
                  </a:cubicBezTo>
                  <a:cubicBezTo>
                    <a:pt x="144462" y="133127"/>
                    <a:pt x="130703" y="117517"/>
                    <a:pt x="147372" y="163290"/>
                  </a:cubicBezTo>
                  <a:cubicBezTo>
                    <a:pt x="164041" y="209063"/>
                    <a:pt x="199230" y="298757"/>
                    <a:pt x="220397" y="380778"/>
                  </a:cubicBezTo>
                  <a:cubicBezTo>
                    <a:pt x="241564" y="462799"/>
                    <a:pt x="263524" y="590857"/>
                    <a:pt x="274372" y="655415"/>
                  </a:cubicBezTo>
                  <a:cubicBezTo>
                    <a:pt x="285220" y="719973"/>
                    <a:pt x="288660" y="773684"/>
                    <a:pt x="285485" y="768128"/>
                  </a:cubicBezTo>
                  <a:cubicBezTo>
                    <a:pt x="282310" y="762572"/>
                    <a:pt x="273578" y="706745"/>
                    <a:pt x="255322" y="622078"/>
                  </a:cubicBezTo>
                  <a:cubicBezTo>
                    <a:pt x="237066" y="537411"/>
                    <a:pt x="196055" y="341884"/>
                    <a:pt x="175947" y="260128"/>
                  </a:cubicBezTo>
                  <a:cubicBezTo>
                    <a:pt x="155839" y="178372"/>
                    <a:pt x="156368" y="166201"/>
                    <a:pt x="134672" y="131540"/>
                  </a:cubicBezTo>
                  <a:cubicBezTo>
                    <a:pt x="112976" y="96880"/>
                    <a:pt x="71172" y="74390"/>
                    <a:pt x="45772" y="52165"/>
                  </a:cubicBezTo>
                  <a:cubicBezTo>
                    <a:pt x="20372" y="29940"/>
                    <a:pt x="-9526" y="-7631"/>
                    <a:pt x="2910" y="13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8381F1F5-3037-4AB7-BFF7-6AFF575FE3CD}"/>
                </a:ext>
              </a:extLst>
            </p:cNvPr>
            <p:cNvSpPr/>
            <p:nvPr/>
          </p:nvSpPr>
          <p:spPr>
            <a:xfrm flipH="1">
              <a:off x="4717842" y="6975516"/>
              <a:ext cx="121053" cy="631754"/>
            </a:xfrm>
            <a:custGeom>
              <a:avLst/>
              <a:gdLst>
                <a:gd name="connsiteX0" fmla="*/ 1126 w 121053"/>
                <a:gd name="connsiteY0" fmla="*/ 19009 h 631754"/>
                <a:gd name="connsiteX1" fmla="*/ 72563 w 121053"/>
                <a:gd name="connsiteY1" fmla="*/ 417472 h 631754"/>
                <a:gd name="connsiteX2" fmla="*/ 120188 w 121053"/>
                <a:gd name="connsiteY2" fmla="*/ 630197 h 631754"/>
                <a:gd name="connsiteX3" fmla="*/ 97963 w 121053"/>
                <a:gd name="connsiteY3" fmla="*/ 492084 h 631754"/>
                <a:gd name="connsiteX4" fmla="*/ 32876 w 121053"/>
                <a:gd name="connsiteY4" fmla="*/ 107909 h 631754"/>
                <a:gd name="connsiteX5" fmla="*/ 1126 w 121053"/>
                <a:gd name="connsiteY5" fmla="*/ 19009 h 63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53" h="631754">
                  <a:moveTo>
                    <a:pt x="1126" y="19009"/>
                  </a:moveTo>
                  <a:cubicBezTo>
                    <a:pt x="7741" y="70603"/>
                    <a:pt x="52719" y="315607"/>
                    <a:pt x="72563" y="417472"/>
                  </a:cubicBezTo>
                  <a:cubicBezTo>
                    <a:pt x="92407" y="519337"/>
                    <a:pt x="115955" y="617762"/>
                    <a:pt x="120188" y="630197"/>
                  </a:cubicBezTo>
                  <a:cubicBezTo>
                    <a:pt x="124421" y="642632"/>
                    <a:pt x="112515" y="579132"/>
                    <a:pt x="97963" y="492084"/>
                  </a:cubicBezTo>
                  <a:cubicBezTo>
                    <a:pt x="83411" y="405036"/>
                    <a:pt x="47163" y="187019"/>
                    <a:pt x="32876" y="107909"/>
                  </a:cubicBezTo>
                  <a:cubicBezTo>
                    <a:pt x="18589" y="28799"/>
                    <a:pt x="-5489" y="-32585"/>
                    <a:pt x="1126" y="1900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38F6E279-BF5A-460B-8FBF-082CD13804EF}"/>
                </a:ext>
              </a:extLst>
            </p:cNvPr>
            <p:cNvSpPr/>
            <p:nvPr/>
          </p:nvSpPr>
          <p:spPr>
            <a:xfrm flipH="1">
              <a:off x="4535959" y="7593919"/>
              <a:ext cx="179788" cy="183136"/>
            </a:xfrm>
            <a:custGeom>
              <a:avLst/>
              <a:gdLst>
                <a:gd name="connsiteX0" fmla="*/ 215 w 179788"/>
                <a:gd name="connsiteY0" fmla="*/ 681 h 183136"/>
                <a:gd name="connsiteX1" fmla="*/ 171665 w 179788"/>
                <a:gd name="connsiteY1" fmla="*/ 178481 h 183136"/>
                <a:gd name="connsiteX2" fmla="*/ 136740 w 179788"/>
                <a:gd name="connsiteY2" fmla="*/ 119744 h 183136"/>
                <a:gd name="connsiteX3" fmla="*/ 215 w 179788"/>
                <a:gd name="connsiteY3" fmla="*/ 681 h 18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788" h="183136">
                  <a:moveTo>
                    <a:pt x="215" y="681"/>
                  </a:moveTo>
                  <a:cubicBezTo>
                    <a:pt x="6036" y="10470"/>
                    <a:pt x="148911" y="158637"/>
                    <a:pt x="171665" y="178481"/>
                  </a:cubicBezTo>
                  <a:cubicBezTo>
                    <a:pt x="194419" y="198325"/>
                    <a:pt x="165050" y="150171"/>
                    <a:pt x="136740" y="119744"/>
                  </a:cubicBezTo>
                  <a:cubicBezTo>
                    <a:pt x="108430" y="89317"/>
                    <a:pt x="-5606" y="-9108"/>
                    <a:pt x="215" y="68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2F087AB6-AA88-44AC-838B-A66FD0A5DFBB}"/>
                </a:ext>
              </a:extLst>
            </p:cNvPr>
            <p:cNvSpPr/>
            <p:nvPr/>
          </p:nvSpPr>
          <p:spPr>
            <a:xfrm flipH="1">
              <a:off x="4526580" y="7192946"/>
              <a:ext cx="78018" cy="516607"/>
            </a:xfrm>
            <a:custGeom>
              <a:avLst/>
              <a:gdLst>
                <a:gd name="connsiteX0" fmla="*/ 77979 w 78018"/>
                <a:gd name="connsiteY0" fmla="*/ 17 h 516607"/>
                <a:gd name="connsiteX1" fmla="*/ 1779 w 78018"/>
                <a:gd name="connsiteY1" fmla="*/ 79392 h 516607"/>
                <a:gd name="connsiteX2" fmla="*/ 22416 w 78018"/>
                <a:gd name="connsiteY2" fmla="*/ 196867 h 516607"/>
                <a:gd name="connsiteX3" fmla="*/ 71629 w 78018"/>
                <a:gd name="connsiteY3" fmla="*/ 476267 h 516607"/>
                <a:gd name="connsiteX4" fmla="*/ 70041 w 78018"/>
                <a:gd name="connsiteY4" fmla="*/ 503254 h 516607"/>
                <a:gd name="connsiteX5" fmla="*/ 63691 w 78018"/>
                <a:gd name="connsiteY5" fmla="*/ 363554 h 516607"/>
                <a:gd name="connsiteX6" fmla="*/ 12891 w 78018"/>
                <a:gd name="connsiteY6" fmla="*/ 85742 h 516607"/>
                <a:gd name="connsiteX7" fmla="*/ 77979 w 78018"/>
                <a:gd name="connsiteY7" fmla="*/ 17 h 51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18" h="516607">
                  <a:moveTo>
                    <a:pt x="77979" y="17"/>
                  </a:moveTo>
                  <a:cubicBezTo>
                    <a:pt x="76127" y="-1041"/>
                    <a:pt x="11039" y="46584"/>
                    <a:pt x="1779" y="79392"/>
                  </a:cubicBezTo>
                  <a:cubicBezTo>
                    <a:pt x="-7481" y="112200"/>
                    <a:pt x="22416" y="196867"/>
                    <a:pt x="22416" y="196867"/>
                  </a:cubicBezTo>
                  <a:cubicBezTo>
                    <a:pt x="34058" y="263013"/>
                    <a:pt x="63692" y="425203"/>
                    <a:pt x="71629" y="476267"/>
                  </a:cubicBezTo>
                  <a:cubicBezTo>
                    <a:pt x="79566" y="527331"/>
                    <a:pt x="71364" y="522040"/>
                    <a:pt x="70041" y="503254"/>
                  </a:cubicBezTo>
                  <a:cubicBezTo>
                    <a:pt x="68718" y="484468"/>
                    <a:pt x="73216" y="433139"/>
                    <a:pt x="63691" y="363554"/>
                  </a:cubicBezTo>
                  <a:cubicBezTo>
                    <a:pt x="54166" y="293969"/>
                    <a:pt x="9451" y="144215"/>
                    <a:pt x="12891" y="85742"/>
                  </a:cubicBezTo>
                  <a:cubicBezTo>
                    <a:pt x="16331" y="27269"/>
                    <a:pt x="79831" y="1075"/>
                    <a:pt x="77979" y="1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0EB56F1A-4A76-477E-B02B-C0B9B6C92EC5}"/>
                </a:ext>
              </a:extLst>
            </p:cNvPr>
            <p:cNvSpPr/>
            <p:nvPr/>
          </p:nvSpPr>
          <p:spPr>
            <a:xfrm flipH="1">
              <a:off x="4558329" y="6916458"/>
              <a:ext cx="198517" cy="67231"/>
            </a:xfrm>
            <a:custGeom>
              <a:avLst/>
              <a:gdLst>
                <a:gd name="connsiteX0" fmla="*/ 198477 w 198517"/>
                <a:gd name="connsiteY0" fmla="*/ 280 h 67231"/>
                <a:gd name="connsiteX1" fmla="*/ 95289 w 198517"/>
                <a:gd name="connsiteY1" fmla="*/ 41555 h 67231"/>
                <a:gd name="connsiteX2" fmla="*/ 39 w 198517"/>
                <a:gd name="connsiteY2" fmla="*/ 66955 h 67231"/>
                <a:gd name="connsiteX3" fmla="*/ 106402 w 198517"/>
                <a:gd name="connsiteY3" fmla="*/ 25680 h 67231"/>
                <a:gd name="connsiteX4" fmla="*/ 198477 w 198517"/>
                <a:gd name="connsiteY4" fmla="*/ 280 h 6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517" h="67231">
                  <a:moveTo>
                    <a:pt x="198477" y="280"/>
                  </a:moveTo>
                  <a:cubicBezTo>
                    <a:pt x="196625" y="2926"/>
                    <a:pt x="128362" y="30443"/>
                    <a:pt x="95289" y="41555"/>
                  </a:cubicBezTo>
                  <a:cubicBezTo>
                    <a:pt x="62216" y="52667"/>
                    <a:pt x="-1813" y="69601"/>
                    <a:pt x="39" y="66955"/>
                  </a:cubicBezTo>
                  <a:cubicBezTo>
                    <a:pt x="1891" y="64309"/>
                    <a:pt x="75181" y="37057"/>
                    <a:pt x="106402" y="25680"/>
                  </a:cubicBezTo>
                  <a:cubicBezTo>
                    <a:pt x="137623" y="14303"/>
                    <a:pt x="200329" y="-2366"/>
                    <a:pt x="198477" y="2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9433CD1D-7EBC-4192-80EB-22093264E0E5}"/>
                </a:ext>
              </a:extLst>
            </p:cNvPr>
            <p:cNvSpPr/>
            <p:nvPr/>
          </p:nvSpPr>
          <p:spPr>
            <a:xfrm>
              <a:off x="1199450" y="7263526"/>
              <a:ext cx="1188521" cy="891633"/>
            </a:xfrm>
            <a:custGeom>
              <a:avLst/>
              <a:gdLst>
                <a:gd name="connsiteX0" fmla="*/ 1188150 w 1188521"/>
                <a:gd name="connsiteY0" fmla="*/ 874 h 891633"/>
                <a:gd name="connsiteX1" fmla="*/ 445200 w 1188521"/>
                <a:gd name="connsiteY1" fmla="*/ 242174 h 891633"/>
                <a:gd name="connsiteX2" fmla="*/ 26100 w 1188521"/>
                <a:gd name="connsiteY2" fmla="*/ 883524 h 891633"/>
                <a:gd name="connsiteX3" fmla="*/ 76900 w 1188521"/>
                <a:gd name="connsiteY3" fmla="*/ 585074 h 891633"/>
                <a:gd name="connsiteX4" fmla="*/ 343600 w 1188521"/>
                <a:gd name="connsiteY4" fmla="*/ 312024 h 891633"/>
                <a:gd name="connsiteX5" fmla="*/ 1188150 w 1188521"/>
                <a:gd name="connsiteY5" fmla="*/ 874 h 89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521" h="891633">
                  <a:moveTo>
                    <a:pt x="1188150" y="874"/>
                  </a:moveTo>
                  <a:cubicBezTo>
                    <a:pt x="1205083" y="-10768"/>
                    <a:pt x="638875" y="95066"/>
                    <a:pt x="445200" y="242174"/>
                  </a:cubicBezTo>
                  <a:cubicBezTo>
                    <a:pt x="251525" y="389282"/>
                    <a:pt x="87483" y="826374"/>
                    <a:pt x="26100" y="883524"/>
                  </a:cubicBezTo>
                  <a:cubicBezTo>
                    <a:pt x="-35283" y="940674"/>
                    <a:pt x="23983" y="680324"/>
                    <a:pt x="76900" y="585074"/>
                  </a:cubicBezTo>
                  <a:cubicBezTo>
                    <a:pt x="129817" y="489824"/>
                    <a:pt x="157333" y="412566"/>
                    <a:pt x="343600" y="312024"/>
                  </a:cubicBezTo>
                  <a:cubicBezTo>
                    <a:pt x="529867" y="211482"/>
                    <a:pt x="1171217" y="12516"/>
                    <a:pt x="1188150" y="8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32AA0922-718F-4041-A3A8-B0CEF3D880A3}"/>
                </a:ext>
              </a:extLst>
            </p:cNvPr>
            <p:cNvSpPr/>
            <p:nvPr/>
          </p:nvSpPr>
          <p:spPr>
            <a:xfrm>
              <a:off x="1071788" y="8097019"/>
              <a:ext cx="136434" cy="2272573"/>
            </a:xfrm>
            <a:custGeom>
              <a:avLst/>
              <a:gdLst>
                <a:gd name="connsiteX0" fmla="*/ 134712 w 136434"/>
                <a:gd name="connsiteY0" fmla="*/ 81781 h 2272573"/>
                <a:gd name="connsiteX1" fmla="*/ 96612 w 136434"/>
                <a:gd name="connsiteY1" fmla="*/ 119881 h 2272573"/>
                <a:gd name="connsiteX2" fmla="*/ 1362 w 136434"/>
                <a:gd name="connsiteY2" fmla="*/ 900931 h 2272573"/>
                <a:gd name="connsiteX3" fmla="*/ 39462 w 136434"/>
                <a:gd name="connsiteY3" fmla="*/ 1732781 h 2272573"/>
                <a:gd name="connsiteX4" fmla="*/ 26762 w 136434"/>
                <a:gd name="connsiteY4" fmla="*/ 2272531 h 2272573"/>
                <a:gd name="connsiteX5" fmla="*/ 96612 w 136434"/>
                <a:gd name="connsiteY5" fmla="*/ 1707381 h 2272573"/>
                <a:gd name="connsiteX6" fmla="*/ 45812 w 136434"/>
                <a:gd name="connsiteY6" fmla="*/ 888231 h 2272573"/>
                <a:gd name="connsiteX7" fmla="*/ 134712 w 136434"/>
                <a:gd name="connsiteY7" fmla="*/ 81781 h 227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434" h="2272573">
                  <a:moveTo>
                    <a:pt x="134712" y="81781"/>
                  </a:moveTo>
                  <a:cubicBezTo>
                    <a:pt x="143179" y="-46277"/>
                    <a:pt x="118837" y="-16644"/>
                    <a:pt x="96612" y="119881"/>
                  </a:cubicBezTo>
                  <a:cubicBezTo>
                    <a:pt x="74387" y="256406"/>
                    <a:pt x="10887" y="632114"/>
                    <a:pt x="1362" y="900931"/>
                  </a:cubicBezTo>
                  <a:cubicBezTo>
                    <a:pt x="-8163" y="1169748"/>
                    <a:pt x="35229" y="1504181"/>
                    <a:pt x="39462" y="1732781"/>
                  </a:cubicBezTo>
                  <a:cubicBezTo>
                    <a:pt x="43695" y="1961381"/>
                    <a:pt x="17237" y="2276764"/>
                    <a:pt x="26762" y="2272531"/>
                  </a:cubicBezTo>
                  <a:cubicBezTo>
                    <a:pt x="36287" y="2268298"/>
                    <a:pt x="93437" y="1938098"/>
                    <a:pt x="96612" y="1707381"/>
                  </a:cubicBezTo>
                  <a:cubicBezTo>
                    <a:pt x="99787" y="1476664"/>
                    <a:pt x="35229" y="1165514"/>
                    <a:pt x="45812" y="888231"/>
                  </a:cubicBezTo>
                  <a:cubicBezTo>
                    <a:pt x="56395" y="610948"/>
                    <a:pt x="126245" y="209839"/>
                    <a:pt x="134712" y="8178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F79E663F-ECEB-4D7A-B950-2A3B65C6CB2D}"/>
                </a:ext>
              </a:extLst>
            </p:cNvPr>
            <p:cNvSpPr/>
            <p:nvPr/>
          </p:nvSpPr>
          <p:spPr>
            <a:xfrm>
              <a:off x="877921" y="11062326"/>
              <a:ext cx="336462" cy="1211438"/>
            </a:xfrm>
            <a:custGeom>
              <a:avLst/>
              <a:gdLst>
                <a:gd name="connsiteX0" fmla="*/ 334862 w 336462"/>
                <a:gd name="connsiteY0" fmla="*/ 6727 h 1211438"/>
                <a:gd name="connsiteX1" fmla="*/ 132732 w 336462"/>
                <a:gd name="connsiteY1" fmla="*/ 295485 h 1211438"/>
                <a:gd name="connsiteX2" fmla="*/ 132732 w 336462"/>
                <a:gd name="connsiteY2" fmla="*/ 603493 h 1211438"/>
                <a:gd name="connsiteX3" fmla="*/ 190483 w 336462"/>
                <a:gd name="connsiteY3" fmla="*/ 882626 h 1211438"/>
                <a:gd name="connsiteX4" fmla="*/ 267485 w 336462"/>
                <a:gd name="connsiteY4" fmla="*/ 1209885 h 1211438"/>
                <a:gd name="connsiteX5" fmla="*/ 103856 w 336462"/>
                <a:gd name="connsiteY5" fmla="*/ 988503 h 1211438"/>
                <a:gd name="connsiteX6" fmla="*/ 7603 w 336462"/>
                <a:gd name="connsiteY6" fmla="*/ 593868 h 1211438"/>
                <a:gd name="connsiteX7" fmla="*/ 334862 w 336462"/>
                <a:gd name="connsiteY7" fmla="*/ 6727 h 12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462" h="1211438">
                  <a:moveTo>
                    <a:pt x="334862" y="6727"/>
                  </a:moveTo>
                  <a:cubicBezTo>
                    <a:pt x="355717" y="-43003"/>
                    <a:pt x="166420" y="196024"/>
                    <a:pt x="132732" y="295485"/>
                  </a:cubicBezTo>
                  <a:cubicBezTo>
                    <a:pt x="99044" y="394946"/>
                    <a:pt x="123107" y="505636"/>
                    <a:pt x="132732" y="603493"/>
                  </a:cubicBezTo>
                  <a:cubicBezTo>
                    <a:pt x="142357" y="701350"/>
                    <a:pt x="168024" y="781561"/>
                    <a:pt x="190483" y="882626"/>
                  </a:cubicBezTo>
                  <a:cubicBezTo>
                    <a:pt x="212942" y="983691"/>
                    <a:pt x="281923" y="1192239"/>
                    <a:pt x="267485" y="1209885"/>
                  </a:cubicBezTo>
                  <a:cubicBezTo>
                    <a:pt x="253047" y="1227531"/>
                    <a:pt x="147170" y="1091172"/>
                    <a:pt x="103856" y="988503"/>
                  </a:cubicBezTo>
                  <a:cubicBezTo>
                    <a:pt x="60542" y="885834"/>
                    <a:pt x="-26085" y="762310"/>
                    <a:pt x="7603" y="593868"/>
                  </a:cubicBezTo>
                  <a:cubicBezTo>
                    <a:pt x="41291" y="425426"/>
                    <a:pt x="314007" y="56457"/>
                    <a:pt x="334862" y="67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D0DBD4C0-5232-41C1-A4DB-F3C427B99BBA}"/>
                </a:ext>
              </a:extLst>
            </p:cNvPr>
            <p:cNvSpPr/>
            <p:nvPr/>
          </p:nvSpPr>
          <p:spPr>
            <a:xfrm>
              <a:off x="1076215" y="10856674"/>
              <a:ext cx="670811" cy="676739"/>
            </a:xfrm>
            <a:custGeom>
              <a:avLst/>
              <a:gdLst>
                <a:gd name="connsiteX0" fmla="*/ 656065 w 670811"/>
                <a:gd name="connsiteY0" fmla="*/ 19606 h 676739"/>
                <a:gd name="connsiteX1" fmla="*/ 559545 w 670811"/>
                <a:gd name="connsiteY1" fmla="*/ 85646 h 676739"/>
                <a:gd name="connsiteX2" fmla="*/ 214105 w 670811"/>
                <a:gd name="connsiteY2" fmla="*/ 466646 h 676739"/>
                <a:gd name="connsiteX3" fmla="*/ 745 w 670811"/>
                <a:gd name="connsiteY3" fmla="*/ 674926 h 676739"/>
                <a:gd name="connsiteX4" fmla="*/ 285225 w 670811"/>
                <a:gd name="connsiteY4" fmla="*/ 354886 h 676739"/>
                <a:gd name="connsiteX5" fmla="*/ 656065 w 670811"/>
                <a:gd name="connsiteY5" fmla="*/ 19606 h 67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811" h="676739">
                  <a:moveTo>
                    <a:pt x="656065" y="19606"/>
                  </a:moveTo>
                  <a:cubicBezTo>
                    <a:pt x="701785" y="-25267"/>
                    <a:pt x="633205" y="11139"/>
                    <a:pt x="559545" y="85646"/>
                  </a:cubicBezTo>
                  <a:cubicBezTo>
                    <a:pt x="485885" y="160153"/>
                    <a:pt x="307238" y="368433"/>
                    <a:pt x="214105" y="466646"/>
                  </a:cubicBezTo>
                  <a:cubicBezTo>
                    <a:pt x="120972" y="564859"/>
                    <a:pt x="-11108" y="693552"/>
                    <a:pt x="745" y="674926"/>
                  </a:cubicBezTo>
                  <a:cubicBezTo>
                    <a:pt x="12598" y="656300"/>
                    <a:pt x="176005" y="463259"/>
                    <a:pt x="285225" y="354886"/>
                  </a:cubicBezTo>
                  <a:cubicBezTo>
                    <a:pt x="394445" y="246513"/>
                    <a:pt x="610345" y="64479"/>
                    <a:pt x="656065" y="1960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837A65BF-082C-4AC4-A773-60D208D23CEE}"/>
                </a:ext>
              </a:extLst>
            </p:cNvPr>
            <p:cNvSpPr/>
            <p:nvPr/>
          </p:nvSpPr>
          <p:spPr>
            <a:xfrm>
              <a:off x="883294" y="10045514"/>
              <a:ext cx="1607388" cy="637741"/>
            </a:xfrm>
            <a:custGeom>
              <a:avLst/>
              <a:gdLst>
                <a:gd name="connsiteX0" fmla="*/ 626 w 1607388"/>
                <a:gd name="connsiteY0" fmla="*/ 637726 h 637741"/>
                <a:gd name="connsiteX1" fmla="*/ 153026 w 1607388"/>
                <a:gd name="connsiteY1" fmla="*/ 404046 h 637741"/>
                <a:gd name="connsiteX2" fmla="*/ 391786 w 1607388"/>
                <a:gd name="connsiteY2" fmla="*/ 236406 h 637741"/>
                <a:gd name="connsiteX3" fmla="*/ 813426 w 1607388"/>
                <a:gd name="connsiteY3" fmla="*/ 53526 h 637741"/>
                <a:gd name="connsiteX4" fmla="*/ 1072506 w 1607388"/>
                <a:gd name="connsiteY4" fmla="*/ 2726 h 637741"/>
                <a:gd name="connsiteX5" fmla="*/ 1321426 w 1607388"/>
                <a:gd name="connsiteY5" fmla="*/ 12886 h 637741"/>
                <a:gd name="connsiteX6" fmla="*/ 1478906 w 1607388"/>
                <a:gd name="connsiteY6" fmla="*/ 63686 h 637741"/>
                <a:gd name="connsiteX7" fmla="*/ 1605906 w 1607388"/>
                <a:gd name="connsiteY7" fmla="*/ 200846 h 637741"/>
                <a:gd name="connsiteX8" fmla="*/ 1392546 w 1607388"/>
                <a:gd name="connsiteY8" fmla="*/ 89086 h 637741"/>
                <a:gd name="connsiteX9" fmla="*/ 818506 w 1607388"/>
                <a:gd name="connsiteY9" fmla="*/ 99246 h 637741"/>
                <a:gd name="connsiteX10" fmla="*/ 208906 w 1607388"/>
                <a:gd name="connsiteY10" fmla="*/ 414206 h 637741"/>
                <a:gd name="connsiteX11" fmla="*/ 626 w 1607388"/>
                <a:gd name="connsiteY11" fmla="*/ 637726 h 63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388" h="637741">
                  <a:moveTo>
                    <a:pt x="626" y="637726"/>
                  </a:moveTo>
                  <a:cubicBezTo>
                    <a:pt x="-8687" y="636033"/>
                    <a:pt x="87833" y="470933"/>
                    <a:pt x="153026" y="404046"/>
                  </a:cubicBezTo>
                  <a:cubicBezTo>
                    <a:pt x="218219" y="337159"/>
                    <a:pt x="281719" y="294826"/>
                    <a:pt x="391786" y="236406"/>
                  </a:cubicBezTo>
                  <a:cubicBezTo>
                    <a:pt x="501853" y="177986"/>
                    <a:pt x="699973" y="92473"/>
                    <a:pt x="813426" y="53526"/>
                  </a:cubicBezTo>
                  <a:cubicBezTo>
                    <a:pt x="926879" y="14579"/>
                    <a:pt x="987839" y="9499"/>
                    <a:pt x="1072506" y="2726"/>
                  </a:cubicBezTo>
                  <a:cubicBezTo>
                    <a:pt x="1157173" y="-4047"/>
                    <a:pt x="1253693" y="2726"/>
                    <a:pt x="1321426" y="12886"/>
                  </a:cubicBezTo>
                  <a:cubicBezTo>
                    <a:pt x="1389159" y="23046"/>
                    <a:pt x="1431493" y="32359"/>
                    <a:pt x="1478906" y="63686"/>
                  </a:cubicBezTo>
                  <a:cubicBezTo>
                    <a:pt x="1526319" y="95013"/>
                    <a:pt x="1620299" y="196613"/>
                    <a:pt x="1605906" y="200846"/>
                  </a:cubicBezTo>
                  <a:cubicBezTo>
                    <a:pt x="1591513" y="205079"/>
                    <a:pt x="1523779" y="106019"/>
                    <a:pt x="1392546" y="89086"/>
                  </a:cubicBezTo>
                  <a:cubicBezTo>
                    <a:pt x="1261313" y="72153"/>
                    <a:pt x="1015779" y="45059"/>
                    <a:pt x="818506" y="99246"/>
                  </a:cubicBezTo>
                  <a:cubicBezTo>
                    <a:pt x="621233" y="153433"/>
                    <a:pt x="344373" y="324459"/>
                    <a:pt x="208906" y="414206"/>
                  </a:cubicBezTo>
                  <a:cubicBezTo>
                    <a:pt x="73439" y="503953"/>
                    <a:pt x="9939" y="639419"/>
                    <a:pt x="626" y="6377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35D4BF8D-DB9D-4BF6-AE39-BFD2B51EC79D}"/>
                </a:ext>
              </a:extLst>
            </p:cNvPr>
            <p:cNvSpPr/>
            <p:nvPr/>
          </p:nvSpPr>
          <p:spPr>
            <a:xfrm>
              <a:off x="845873" y="10706649"/>
              <a:ext cx="140026" cy="686457"/>
            </a:xfrm>
            <a:custGeom>
              <a:avLst/>
              <a:gdLst>
                <a:gd name="connsiteX0" fmla="*/ 2487 w 140026"/>
                <a:gd name="connsiteY0" fmla="*/ 7071 h 686457"/>
                <a:gd name="connsiteX1" fmla="*/ 17727 w 140026"/>
                <a:gd name="connsiteY1" fmla="*/ 108671 h 686457"/>
                <a:gd name="connsiteX2" fmla="*/ 32967 w 140026"/>
                <a:gd name="connsiteY2" fmla="*/ 230591 h 686457"/>
                <a:gd name="connsiteX3" fmla="*/ 27887 w 140026"/>
                <a:gd name="connsiteY3" fmla="*/ 469351 h 686457"/>
                <a:gd name="connsiteX4" fmla="*/ 139647 w 140026"/>
                <a:gd name="connsiteY4" fmla="*/ 682711 h 686457"/>
                <a:gd name="connsiteX5" fmla="*/ 63447 w 140026"/>
                <a:gd name="connsiteY5" fmla="*/ 591271 h 686457"/>
                <a:gd name="connsiteX6" fmla="*/ 38047 w 140026"/>
                <a:gd name="connsiteY6" fmla="*/ 413471 h 686457"/>
                <a:gd name="connsiteX7" fmla="*/ 73607 w 140026"/>
                <a:gd name="connsiteY7" fmla="*/ 57871 h 686457"/>
                <a:gd name="connsiteX8" fmla="*/ 2487 w 140026"/>
                <a:gd name="connsiteY8" fmla="*/ 7071 h 68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26" h="686457">
                  <a:moveTo>
                    <a:pt x="2487" y="7071"/>
                  </a:moveTo>
                  <a:cubicBezTo>
                    <a:pt x="-6826" y="15538"/>
                    <a:pt x="12647" y="71418"/>
                    <a:pt x="17727" y="108671"/>
                  </a:cubicBezTo>
                  <a:cubicBezTo>
                    <a:pt x="22807" y="145924"/>
                    <a:pt x="31274" y="170478"/>
                    <a:pt x="32967" y="230591"/>
                  </a:cubicBezTo>
                  <a:cubicBezTo>
                    <a:pt x="34660" y="290704"/>
                    <a:pt x="10107" y="393998"/>
                    <a:pt x="27887" y="469351"/>
                  </a:cubicBezTo>
                  <a:cubicBezTo>
                    <a:pt x="45667" y="544704"/>
                    <a:pt x="133720" y="662391"/>
                    <a:pt x="139647" y="682711"/>
                  </a:cubicBezTo>
                  <a:cubicBezTo>
                    <a:pt x="145574" y="703031"/>
                    <a:pt x="80380" y="636144"/>
                    <a:pt x="63447" y="591271"/>
                  </a:cubicBezTo>
                  <a:cubicBezTo>
                    <a:pt x="46514" y="546398"/>
                    <a:pt x="36354" y="502371"/>
                    <a:pt x="38047" y="413471"/>
                  </a:cubicBezTo>
                  <a:cubicBezTo>
                    <a:pt x="39740" y="324571"/>
                    <a:pt x="78687" y="131531"/>
                    <a:pt x="73607" y="57871"/>
                  </a:cubicBezTo>
                  <a:cubicBezTo>
                    <a:pt x="68527" y="-15789"/>
                    <a:pt x="11800" y="-1396"/>
                    <a:pt x="2487" y="70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A675C3D7-F491-4E61-9693-E998848D1B41}"/>
                </a:ext>
              </a:extLst>
            </p:cNvPr>
            <p:cNvSpPr/>
            <p:nvPr/>
          </p:nvSpPr>
          <p:spPr>
            <a:xfrm>
              <a:off x="937663" y="10799283"/>
              <a:ext cx="936857" cy="561833"/>
            </a:xfrm>
            <a:custGeom>
              <a:avLst/>
              <a:gdLst>
                <a:gd name="connsiteX0" fmla="*/ 22457 w 936857"/>
                <a:gd name="connsiteY0" fmla="*/ 559597 h 561833"/>
                <a:gd name="connsiteX1" fmla="*/ 7217 w 936857"/>
                <a:gd name="connsiteY1" fmla="*/ 508797 h 561833"/>
                <a:gd name="connsiteX2" fmla="*/ 139297 w 936857"/>
                <a:gd name="connsiteY2" fmla="*/ 320837 h 561833"/>
                <a:gd name="connsiteX3" fmla="*/ 469497 w 936857"/>
                <a:gd name="connsiteY3" fmla="*/ 203997 h 561833"/>
                <a:gd name="connsiteX4" fmla="*/ 936857 w 936857"/>
                <a:gd name="connsiteY4" fmla="*/ 797 h 561833"/>
                <a:gd name="connsiteX5" fmla="*/ 469497 w 936857"/>
                <a:gd name="connsiteY5" fmla="*/ 137957 h 561833"/>
                <a:gd name="connsiteX6" fmla="*/ 205337 w 936857"/>
                <a:gd name="connsiteY6" fmla="*/ 254797 h 561833"/>
                <a:gd name="connsiteX7" fmla="*/ 12297 w 936857"/>
                <a:gd name="connsiteY7" fmla="*/ 452917 h 561833"/>
                <a:gd name="connsiteX8" fmla="*/ 22457 w 936857"/>
                <a:gd name="connsiteY8" fmla="*/ 559597 h 56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857" h="561833">
                  <a:moveTo>
                    <a:pt x="22457" y="559597"/>
                  </a:moveTo>
                  <a:cubicBezTo>
                    <a:pt x="21610" y="568910"/>
                    <a:pt x="-12256" y="548590"/>
                    <a:pt x="7217" y="508797"/>
                  </a:cubicBezTo>
                  <a:cubicBezTo>
                    <a:pt x="26690" y="469004"/>
                    <a:pt x="62250" y="371637"/>
                    <a:pt x="139297" y="320837"/>
                  </a:cubicBezTo>
                  <a:cubicBezTo>
                    <a:pt x="216344" y="270037"/>
                    <a:pt x="336570" y="257337"/>
                    <a:pt x="469497" y="203997"/>
                  </a:cubicBezTo>
                  <a:cubicBezTo>
                    <a:pt x="602424" y="150657"/>
                    <a:pt x="936857" y="11804"/>
                    <a:pt x="936857" y="797"/>
                  </a:cubicBezTo>
                  <a:cubicBezTo>
                    <a:pt x="936857" y="-10210"/>
                    <a:pt x="591417" y="95624"/>
                    <a:pt x="469497" y="137957"/>
                  </a:cubicBezTo>
                  <a:cubicBezTo>
                    <a:pt x="347577" y="180290"/>
                    <a:pt x="281537" y="202304"/>
                    <a:pt x="205337" y="254797"/>
                  </a:cubicBezTo>
                  <a:cubicBezTo>
                    <a:pt x="129137" y="307290"/>
                    <a:pt x="45317" y="405504"/>
                    <a:pt x="12297" y="452917"/>
                  </a:cubicBezTo>
                  <a:cubicBezTo>
                    <a:pt x="-20723" y="500330"/>
                    <a:pt x="23304" y="550284"/>
                    <a:pt x="22457" y="55959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300A6C93-2DF7-41CE-B3B1-4BECECF4E35E}"/>
              </a:ext>
            </a:extLst>
          </p:cNvPr>
          <p:cNvSpPr/>
          <p:nvPr/>
        </p:nvSpPr>
        <p:spPr>
          <a:xfrm>
            <a:off x="3848289" y="7863648"/>
            <a:ext cx="1513210" cy="2465520"/>
          </a:xfrm>
          <a:custGeom>
            <a:avLst/>
            <a:gdLst>
              <a:gd name="connsiteX0" fmla="*/ 1231711 w 1513210"/>
              <a:gd name="connsiteY0" fmla="*/ 35752 h 2465520"/>
              <a:gd name="connsiteX1" fmla="*/ 1142811 w 1513210"/>
              <a:gd name="connsiteY1" fmla="*/ 48452 h 2465520"/>
              <a:gd name="connsiteX2" fmla="*/ 876111 w 1513210"/>
              <a:gd name="connsiteY2" fmla="*/ 429452 h 2465520"/>
              <a:gd name="connsiteX3" fmla="*/ 1041211 w 1513210"/>
              <a:gd name="connsiteY3" fmla="*/ 1077152 h 2465520"/>
              <a:gd name="connsiteX4" fmla="*/ 749111 w 1513210"/>
              <a:gd name="connsiteY4" fmla="*/ 1902652 h 2465520"/>
              <a:gd name="connsiteX5" fmla="*/ 418911 w 1513210"/>
              <a:gd name="connsiteY5" fmla="*/ 2385252 h 2465520"/>
              <a:gd name="connsiteX6" fmla="*/ 12511 w 1513210"/>
              <a:gd name="connsiteY6" fmla="*/ 2448752 h 2465520"/>
              <a:gd name="connsiteX7" fmla="*/ 926911 w 1513210"/>
              <a:gd name="connsiteY7" fmla="*/ 2448752 h 2465520"/>
              <a:gd name="connsiteX8" fmla="*/ 1409511 w 1513210"/>
              <a:gd name="connsiteY8" fmla="*/ 2258252 h 2465520"/>
              <a:gd name="connsiteX9" fmla="*/ 1498411 w 1513210"/>
              <a:gd name="connsiteY9" fmla="*/ 1648652 h 2465520"/>
              <a:gd name="connsiteX10" fmla="*/ 1193611 w 1513210"/>
              <a:gd name="connsiteY10" fmla="*/ 327852 h 2465520"/>
              <a:gd name="connsiteX11" fmla="*/ 1231711 w 1513210"/>
              <a:gd name="connsiteY11" fmla="*/ 35752 h 246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3210" h="2465520">
                <a:moveTo>
                  <a:pt x="1231711" y="35752"/>
                </a:moveTo>
                <a:cubicBezTo>
                  <a:pt x="1223244" y="-10815"/>
                  <a:pt x="1202078" y="-17165"/>
                  <a:pt x="1142811" y="48452"/>
                </a:cubicBezTo>
                <a:cubicBezTo>
                  <a:pt x="1083544" y="114069"/>
                  <a:pt x="893044" y="258002"/>
                  <a:pt x="876111" y="429452"/>
                </a:cubicBezTo>
                <a:cubicBezTo>
                  <a:pt x="859178" y="600902"/>
                  <a:pt x="1062378" y="831619"/>
                  <a:pt x="1041211" y="1077152"/>
                </a:cubicBezTo>
                <a:cubicBezTo>
                  <a:pt x="1020044" y="1322685"/>
                  <a:pt x="852828" y="1684635"/>
                  <a:pt x="749111" y="1902652"/>
                </a:cubicBezTo>
                <a:cubicBezTo>
                  <a:pt x="645394" y="2120669"/>
                  <a:pt x="541678" y="2294235"/>
                  <a:pt x="418911" y="2385252"/>
                </a:cubicBezTo>
                <a:cubicBezTo>
                  <a:pt x="296144" y="2476269"/>
                  <a:pt x="-72156" y="2438169"/>
                  <a:pt x="12511" y="2448752"/>
                </a:cubicBezTo>
                <a:cubicBezTo>
                  <a:pt x="97178" y="2459335"/>
                  <a:pt x="694078" y="2480502"/>
                  <a:pt x="926911" y="2448752"/>
                </a:cubicBezTo>
                <a:cubicBezTo>
                  <a:pt x="1159744" y="2417002"/>
                  <a:pt x="1314261" y="2391602"/>
                  <a:pt x="1409511" y="2258252"/>
                </a:cubicBezTo>
                <a:cubicBezTo>
                  <a:pt x="1504761" y="2124902"/>
                  <a:pt x="1534394" y="1970385"/>
                  <a:pt x="1498411" y="1648652"/>
                </a:cubicBezTo>
                <a:cubicBezTo>
                  <a:pt x="1462428" y="1326919"/>
                  <a:pt x="1235944" y="598785"/>
                  <a:pt x="1193611" y="327852"/>
                </a:cubicBezTo>
                <a:cubicBezTo>
                  <a:pt x="1151278" y="56919"/>
                  <a:pt x="1240178" y="82319"/>
                  <a:pt x="1231711" y="35752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2FC53804-BBBE-42D3-9FAE-2798D0A0B89D}"/>
              </a:ext>
            </a:extLst>
          </p:cNvPr>
          <p:cNvSpPr/>
          <p:nvPr/>
        </p:nvSpPr>
        <p:spPr>
          <a:xfrm>
            <a:off x="1086147" y="7673227"/>
            <a:ext cx="529310" cy="2710264"/>
          </a:xfrm>
          <a:custGeom>
            <a:avLst/>
            <a:gdLst>
              <a:gd name="connsiteX0" fmla="*/ 456903 w 529310"/>
              <a:gd name="connsiteY0" fmla="*/ 16623 h 2710264"/>
              <a:gd name="connsiteX1" fmla="*/ 387053 w 529310"/>
              <a:gd name="connsiteY1" fmla="*/ 143623 h 2710264"/>
              <a:gd name="connsiteX2" fmla="*/ 241003 w 529310"/>
              <a:gd name="connsiteY2" fmla="*/ 753223 h 2710264"/>
              <a:gd name="connsiteX3" fmla="*/ 317203 w 529310"/>
              <a:gd name="connsiteY3" fmla="*/ 1553323 h 2710264"/>
              <a:gd name="connsiteX4" fmla="*/ 482303 w 529310"/>
              <a:gd name="connsiteY4" fmla="*/ 2029573 h 2710264"/>
              <a:gd name="connsiteX5" fmla="*/ 412453 w 529310"/>
              <a:gd name="connsiteY5" fmla="*/ 2315323 h 2710264"/>
              <a:gd name="connsiteX6" fmla="*/ 514053 w 529310"/>
              <a:gd name="connsiteY6" fmla="*/ 2455023 h 2710264"/>
              <a:gd name="connsiteX7" fmla="*/ 25103 w 529310"/>
              <a:gd name="connsiteY7" fmla="*/ 2709023 h 2710264"/>
              <a:gd name="connsiteX8" fmla="*/ 75903 w 529310"/>
              <a:gd name="connsiteY8" fmla="*/ 2524873 h 2710264"/>
              <a:gd name="connsiteX9" fmla="*/ 120353 w 529310"/>
              <a:gd name="connsiteY9" fmla="*/ 1959723 h 2710264"/>
              <a:gd name="connsiteX10" fmla="*/ 69553 w 529310"/>
              <a:gd name="connsiteY10" fmla="*/ 1121523 h 2710264"/>
              <a:gd name="connsiteX11" fmla="*/ 202903 w 529310"/>
              <a:gd name="connsiteY11" fmla="*/ 416673 h 2710264"/>
              <a:gd name="connsiteX12" fmla="*/ 456903 w 529310"/>
              <a:gd name="connsiteY12" fmla="*/ 16623 h 27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9310" h="2710264">
                <a:moveTo>
                  <a:pt x="456903" y="16623"/>
                </a:moveTo>
                <a:cubicBezTo>
                  <a:pt x="487595" y="-28885"/>
                  <a:pt x="423036" y="20856"/>
                  <a:pt x="387053" y="143623"/>
                </a:cubicBezTo>
                <a:cubicBezTo>
                  <a:pt x="351070" y="266390"/>
                  <a:pt x="252645" y="518273"/>
                  <a:pt x="241003" y="753223"/>
                </a:cubicBezTo>
                <a:cubicBezTo>
                  <a:pt x="229361" y="988173"/>
                  <a:pt x="276986" y="1340598"/>
                  <a:pt x="317203" y="1553323"/>
                </a:cubicBezTo>
                <a:cubicBezTo>
                  <a:pt x="357420" y="1766048"/>
                  <a:pt x="466428" y="1902573"/>
                  <a:pt x="482303" y="2029573"/>
                </a:cubicBezTo>
                <a:cubicBezTo>
                  <a:pt x="498178" y="2156573"/>
                  <a:pt x="407161" y="2244415"/>
                  <a:pt x="412453" y="2315323"/>
                </a:cubicBezTo>
                <a:cubicBezTo>
                  <a:pt x="417745" y="2386231"/>
                  <a:pt x="578611" y="2389406"/>
                  <a:pt x="514053" y="2455023"/>
                </a:cubicBezTo>
                <a:cubicBezTo>
                  <a:pt x="449495" y="2520640"/>
                  <a:pt x="98128" y="2697381"/>
                  <a:pt x="25103" y="2709023"/>
                </a:cubicBezTo>
                <a:cubicBezTo>
                  <a:pt x="-47922" y="2720665"/>
                  <a:pt x="60028" y="2649756"/>
                  <a:pt x="75903" y="2524873"/>
                </a:cubicBezTo>
                <a:cubicBezTo>
                  <a:pt x="91778" y="2399990"/>
                  <a:pt x="121411" y="2193615"/>
                  <a:pt x="120353" y="1959723"/>
                </a:cubicBezTo>
                <a:cubicBezTo>
                  <a:pt x="119295" y="1725831"/>
                  <a:pt x="55795" y="1378698"/>
                  <a:pt x="69553" y="1121523"/>
                </a:cubicBezTo>
                <a:cubicBezTo>
                  <a:pt x="83311" y="864348"/>
                  <a:pt x="137286" y="607173"/>
                  <a:pt x="202903" y="416673"/>
                </a:cubicBezTo>
                <a:cubicBezTo>
                  <a:pt x="268520" y="226173"/>
                  <a:pt x="426211" y="62131"/>
                  <a:pt x="456903" y="1662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9006CB66-F798-41FC-A5A4-F904A02DCC09}"/>
              </a:ext>
            </a:extLst>
          </p:cNvPr>
          <p:cNvSpPr/>
          <p:nvPr/>
        </p:nvSpPr>
        <p:spPr>
          <a:xfrm>
            <a:off x="1466847" y="7532695"/>
            <a:ext cx="1303642" cy="1588677"/>
          </a:xfrm>
          <a:custGeom>
            <a:avLst/>
            <a:gdLst>
              <a:gd name="connsiteX0" fmla="*/ 1301753 w 1303642"/>
              <a:gd name="connsiteY0" fmla="*/ 379405 h 1588677"/>
              <a:gd name="connsiteX1" fmla="*/ 952503 w 1303642"/>
              <a:gd name="connsiteY1" fmla="*/ 23805 h 1588677"/>
              <a:gd name="connsiteX2" fmla="*/ 342903 w 1303642"/>
              <a:gd name="connsiteY2" fmla="*/ 55555 h 1588677"/>
              <a:gd name="connsiteX3" fmla="*/ 3 w 1303642"/>
              <a:gd name="connsiteY3" fmla="*/ 239705 h 1588677"/>
              <a:gd name="connsiteX4" fmla="*/ 336553 w 1303642"/>
              <a:gd name="connsiteY4" fmla="*/ 303205 h 1588677"/>
              <a:gd name="connsiteX5" fmla="*/ 457203 w 1303642"/>
              <a:gd name="connsiteY5" fmla="*/ 506405 h 1588677"/>
              <a:gd name="connsiteX6" fmla="*/ 355603 w 1303642"/>
              <a:gd name="connsiteY6" fmla="*/ 671505 h 1588677"/>
              <a:gd name="connsiteX7" fmla="*/ 482603 w 1303642"/>
              <a:gd name="connsiteY7" fmla="*/ 817555 h 1588677"/>
              <a:gd name="connsiteX8" fmla="*/ 603253 w 1303642"/>
              <a:gd name="connsiteY8" fmla="*/ 1223955 h 1588677"/>
              <a:gd name="connsiteX9" fmla="*/ 895353 w 1303642"/>
              <a:gd name="connsiteY9" fmla="*/ 1585905 h 1588677"/>
              <a:gd name="connsiteX10" fmla="*/ 742953 w 1303642"/>
              <a:gd name="connsiteY10" fmla="*/ 1027105 h 1588677"/>
              <a:gd name="connsiteX11" fmla="*/ 1085853 w 1303642"/>
              <a:gd name="connsiteY11" fmla="*/ 715955 h 1588677"/>
              <a:gd name="connsiteX12" fmla="*/ 1092203 w 1303642"/>
              <a:gd name="connsiteY12" fmla="*/ 119055 h 1588677"/>
              <a:gd name="connsiteX13" fmla="*/ 1301753 w 1303642"/>
              <a:gd name="connsiteY13" fmla="*/ 379405 h 15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3642" h="1588677">
                <a:moveTo>
                  <a:pt x="1301753" y="379405"/>
                </a:moveTo>
                <a:cubicBezTo>
                  <a:pt x="1278470" y="363530"/>
                  <a:pt x="1112311" y="77780"/>
                  <a:pt x="952503" y="23805"/>
                </a:cubicBezTo>
                <a:cubicBezTo>
                  <a:pt x="792695" y="-30170"/>
                  <a:pt x="501653" y="19572"/>
                  <a:pt x="342903" y="55555"/>
                </a:cubicBezTo>
                <a:cubicBezTo>
                  <a:pt x="184153" y="91538"/>
                  <a:pt x="1061" y="198430"/>
                  <a:pt x="3" y="239705"/>
                </a:cubicBezTo>
                <a:cubicBezTo>
                  <a:pt x="-1055" y="280980"/>
                  <a:pt x="260353" y="258755"/>
                  <a:pt x="336553" y="303205"/>
                </a:cubicBezTo>
                <a:cubicBezTo>
                  <a:pt x="412753" y="347655"/>
                  <a:pt x="454028" y="445022"/>
                  <a:pt x="457203" y="506405"/>
                </a:cubicBezTo>
                <a:cubicBezTo>
                  <a:pt x="460378" y="567788"/>
                  <a:pt x="351370" y="619647"/>
                  <a:pt x="355603" y="671505"/>
                </a:cubicBezTo>
                <a:cubicBezTo>
                  <a:pt x="359836" y="723363"/>
                  <a:pt x="441328" y="725480"/>
                  <a:pt x="482603" y="817555"/>
                </a:cubicBezTo>
                <a:cubicBezTo>
                  <a:pt x="523878" y="909630"/>
                  <a:pt x="534461" y="1095897"/>
                  <a:pt x="603253" y="1223955"/>
                </a:cubicBezTo>
                <a:cubicBezTo>
                  <a:pt x="672045" y="1352013"/>
                  <a:pt x="872070" y="1618713"/>
                  <a:pt x="895353" y="1585905"/>
                </a:cubicBezTo>
                <a:cubicBezTo>
                  <a:pt x="918636" y="1553097"/>
                  <a:pt x="711203" y="1172097"/>
                  <a:pt x="742953" y="1027105"/>
                </a:cubicBezTo>
                <a:cubicBezTo>
                  <a:pt x="774703" y="882113"/>
                  <a:pt x="1027645" y="867297"/>
                  <a:pt x="1085853" y="715955"/>
                </a:cubicBezTo>
                <a:cubicBezTo>
                  <a:pt x="1144061" y="564613"/>
                  <a:pt x="1058336" y="174088"/>
                  <a:pt x="1092203" y="119055"/>
                </a:cubicBezTo>
                <a:cubicBezTo>
                  <a:pt x="1126070" y="64022"/>
                  <a:pt x="1325036" y="395280"/>
                  <a:pt x="1301753" y="37940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39040127-F899-4DB9-8BF0-85AD9B29C5B5}"/>
              </a:ext>
            </a:extLst>
          </p:cNvPr>
          <p:cNvSpPr/>
          <p:nvPr/>
        </p:nvSpPr>
        <p:spPr>
          <a:xfrm>
            <a:off x="2273290" y="8525331"/>
            <a:ext cx="196876" cy="516394"/>
          </a:xfrm>
          <a:custGeom>
            <a:avLst/>
            <a:gdLst>
              <a:gd name="connsiteX0" fmla="*/ 10 w 196876"/>
              <a:gd name="connsiteY0" fmla="*/ 2719 h 516394"/>
              <a:gd name="connsiteX1" fmla="*/ 114310 w 196876"/>
              <a:gd name="connsiteY1" fmla="*/ 428169 h 516394"/>
              <a:gd name="connsiteX2" fmla="*/ 196860 w 196876"/>
              <a:gd name="connsiteY2" fmla="*/ 504369 h 516394"/>
              <a:gd name="connsiteX3" fmla="*/ 120660 w 196876"/>
              <a:gd name="connsiteY3" fmla="*/ 256719 h 516394"/>
              <a:gd name="connsiteX4" fmla="*/ 10 w 196876"/>
              <a:gd name="connsiteY4" fmla="*/ 2719 h 5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76" h="516394">
                <a:moveTo>
                  <a:pt x="10" y="2719"/>
                </a:moveTo>
                <a:cubicBezTo>
                  <a:pt x="-1048" y="31294"/>
                  <a:pt x="81502" y="344561"/>
                  <a:pt x="114310" y="428169"/>
                </a:cubicBezTo>
                <a:cubicBezTo>
                  <a:pt x="147118" y="511777"/>
                  <a:pt x="195802" y="532944"/>
                  <a:pt x="196860" y="504369"/>
                </a:cubicBezTo>
                <a:cubicBezTo>
                  <a:pt x="197918" y="475794"/>
                  <a:pt x="149235" y="335036"/>
                  <a:pt x="120660" y="256719"/>
                </a:cubicBezTo>
                <a:cubicBezTo>
                  <a:pt x="92085" y="178402"/>
                  <a:pt x="1068" y="-25856"/>
                  <a:pt x="10" y="271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0F92C498-12E3-44B8-AA62-56F44364BAD2}"/>
              </a:ext>
            </a:extLst>
          </p:cNvPr>
          <p:cNvSpPr/>
          <p:nvPr/>
        </p:nvSpPr>
        <p:spPr>
          <a:xfrm>
            <a:off x="7679016" y="8495495"/>
            <a:ext cx="859235" cy="3413526"/>
          </a:xfrm>
          <a:custGeom>
            <a:avLst/>
            <a:gdLst>
              <a:gd name="connsiteX0" fmla="*/ 858592 w 859235"/>
              <a:gd name="connsiteY0" fmla="*/ 138366 h 3413526"/>
              <a:gd name="connsiteX1" fmla="*/ 771965 w 859235"/>
              <a:gd name="connsiteY1" fmla="*/ 1283772 h 3413526"/>
              <a:gd name="connsiteX2" fmla="*/ 848967 w 859235"/>
              <a:gd name="connsiteY2" fmla="*/ 2929692 h 3413526"/>
              <a:gd name="connsiteX3" fmla="*/ 723839 w 859235"/>
              <a:gd name="connsiteY3" fmla="*/ 3401330 h 3413526"/>
              <a:gd name="connsiteX4" fmla="*/ 781590 w 859235"/>
              <a:gd name="connsiteY4" fmla="*/ 2554307 h 3413526"/>
              <a:gd name="connsiteX5" fmla="*/ 473582 w 859235"/>
              <a:gd name="connsiteY5" fmla="*/ 1023890 h 3413526"/>
              <a:gd name="connsiteX6" fmla="*/ 1944 w 859235"/>
              <a:gd name="connsiteY6" fmla="*/ 186492 h 3413526"/>
              <a:gd name="connsiteX7" fmla="*/ 666087 w 859235"/>
              <a:gd name="connsiteY7" fmla="*/ 937263 h 3413526"/>
              <a:gd name="connsiteX8" fmla="*/ 800841 w 859235"/>
              <a:gd name="connsiteY8" fmla="*/ 109490 h 3413526"/>
              <a:gd name="connsiteX9" fmla="*/ 858592 w 859235"/>
              <a:gd name="connsiteY9" fmla="*/ 138366 h 341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235" h="3413526">
                <a:moveTo>
                  <a:pt x="858592" y="138366"/>
                </a:moveTo>
                <a:cubicBezTo>
                  <a:pt x="853779" y="334080"/>
                  <a:pt x="773569" y="818551"/>
                  <a:pt x="771965" y="1283772"/>
                </a:cubicBezTo>
                <a:cubicBezTo>
                  <a:pt x="770361" y="1748993"/>
                  <a:pt x="856988" y="2576766"/>
                  <a:pt x="848967" y="2929692"/>
                </a:cubicBezTo>
                <a:cubicBezTo>
                  <a:pt x="840946" y="3282618"/>
                  <a:pt x="735069" y="3463894"/>
                  <a:pt x="723839" y="3401330"/>
                </a:cubicBezTo>
                <a:cubicBezTo>
                  <a:pt x="712609" y="3338766"/>
                  <a:pt x="823300" y="2950547"/>
                  <a:pt x="781590" y="2554307"/>
                </a:cubicBezTo>
                <a:cubicBezTo>
                  <a:pt x="739880" y="2158067"/>
                  <a:pt x="603523" y="1418526"/>
                  <a:pt x="473582" y="1023890"/>
                </a:cubicBezTo>
                <a:cubicBezTo>
                  <a:pt x="343641" y="629254"/>
                  <a:pt x="-30140" y="200930"/>
                  <a:pt x="1944" y="186492"/>
                </a:cubicBezTo>
                <a:cubicBezTo>
                  <a:pt x="34028" y="172054"/>
                  <a:pt x="532937" y="950097"/>
                  <a:pt x="666087" y="937263"/>
                </a:cubicBezTo>
                <a:cubicBezTo>
                  <a:pt x="799236" y="924429"/>
                  <a:pt x="760736" y="244244"/>
                  <a:pt x="800841" y="109490"/>
                </a:cubicBezTo>
                <a:cubicBezTo>
                  <a:pt x="840946" y="-25264"/>
                  <a:pt x="863405" y="-57348"/>
                  <a:pt x="858592" y="13836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65ED50E6-A31E-49CA-8D57-BDADEF8D5D16}"/>
              </a:ext>
            </a:extLst>
          </p:cNvPr>
          <p:cNvSpPr/>
          <p:nvPr/>
        </p:nvSpPr>
        <p:spPr>
          <a:xfrm>
            <a:off x="985508" y="10510750"/>
            <a:ext cx="1572709" cy="1731191"/>
          </a:xfrm>
          <a:custGeom>
            <a:avLst/>
            <a:gdLst>
              <a:gd name="connsiteX0" fmla="*/ 1565187 w 1572709"/>
              <a:gd name="connsiteY0" fmla="*/ 37 h 1731191"/>
              <a:gd name="connsiteX1" fmla="*/ 1420808 w 1572709"/>
              <a:gd name="connsiteY1" fmla="*/ 182917 h 1731191"/>
              <a:gd name="connsiteX2" fmla="*/ 1006921 w 1572709"/>
              <a:gd name="connsiteY2" fmla="*/ 750808 h 1731191"/>
              <a:gd name="connsiteX3" fmla="*/ 852917 w 1572709"/>
              <a:gd name="connsiteY3" fmla="*/ 1260947 h 1731191"/>
              <a:gd name="connsiteX4" fmla="*/ 535284 w 1572709"/>
              <a:gd name="connsiteY4" fmla="*/ 1588206 h 1731191"/>
              <a:gd name="connsiteX5" fmla="*/ 236900 w 1572709"/>
              <a:gd name="connsiteY5" fmla="*/ 1722959 h 1731191"/>
              <a:gd name="connsiteX6" fmla="*/ 82896 w 1572709"/>
              <a:gd name="connsiteY6" fmla="*/ 1366825 h 1731191"/>
              <a:gd name="connsiteX7" fmla="*/ 5894 w 1572709"/>
              <a:gd name="connsiteY7" fmla="*/ 1106943 h 1731191"/>
              <a:gd name="connsiteX8" fmla="*/ 236900 w 1572709"/>
              <a:gd name="connsiteY8" fmla="*/ 1058816 h 1731191"/>
              <a:gd name="connsiteX9" fmla="*/ 506408 w 1572709"/>
              <a:gd name="connsiteY9" fmla="*/ 731557 h 1731191"/>
              <a:gd name="connsiteX10" fmla="*/ 1218677 w 1572709"/>
              <a:gd name="connsiteY10" fmla="*/ 173292 h 1731191"/>
              <a:gd name="connsiteX11" fmla="*/ 1565187 w 1572709"/>
              <a:gd name="connsiteY11" fmla="*/ 37 h 173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2709" h="1731191">
                <a:moveTo>
                  <a:pt x="1565187" y="37"/>
                </a:moveTo>
                <a:cubicBezTo>
                  <a:pt x="1598875" y="1641"/>
                  <a:pt x="1513852" y="57789"/>
                  <a:pt x="1420808" y="182917"/>
                </a:cubicBezTo>
                <a:cubicBezTo>
                  <a:pt x="1327764" y="308046"/>
                  <a:pt x="1101569" y="571136"/>
                  <a:pt x="1006921" y="750808"/>
                </a:cubicBezTo>
                <a:cubicBezTo>
                  <a:pt x="912273" y="930480"/>
                  <a:pt x="931523" y="1121381"/>
                  <a:pt x="852917" y="1260947"/>
                </a:cubicBezTo>
                <a:cubicBezTo>
                  <a:pt x="774311" y="1400513"/>
                  <a:pt x="637953" y="1511204"/>
                  <a:pt x="535284" y="1588206"/>
                </a:cubicBezTo>
                <a:cubicBezTo>
                  <a:pt x="432615" y="1665208"/>
                  <a:pt x="312298" y="1759856"/>
                  <a:pt x="236900" y="1722959"/>
                </a:cubicBezTo>
                <a:cubicBezTo>
                  <a:pt x="161502" y="1686062"/>
                  <a:pt x="121397" y="1469494"/>
                  <a:pt x="82896" y="1366825"/>
                </a:cubicBezTo>
                <a:cubicBezTo>
                  <a:pt x="44395" y="1264156"/>
                  <a:pt x="-19773" y="1158278"/>
                  <a:pt x="5894" y="1106943"/>
                </a:cubicBezTo>
                <a:cubicBezTo>
                  <a:pt x="31561" y="1055608"/>
                  <a:pt x="153481" y="1121380"/>
                  <a:pt x="236900" y="1058816"/>
                </a:cubicBezTo>
                <a:cubicBezTo>
                  <a:pt x="320319" y="996252"/>
                  <a:pt x="342778" y="879144"/>
                  <a:pt x="506408" y="731557"/>
                </a:cubicBezTo>
                <a:cubicBezTo>
                  <a:pt x="670038" y="583970"/>
                  <a:pt x="1039006" y="298420"/>
                  <a:pt x="1218677" y="173292"/>
                </a:cubicBezTo>
                <a:cubicBezTo>
                  <a:pt x="1398348" y="48164"/>
                  <a:pt x="1531499" y="-1567"/>
                  <a:pt x="1565187" y="37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EFA481E1-BDD4-42F9-9945-754224FDFCB8}"/>
              </a:ext>
            </a:extLst>
          </p:cNvPr>
          <p:cNvSpPr/>
          <p:nvPr/>
        </p:nvSpPr>
        <p:spPr>
          <a:xfrm>
            <a:off x="5807682" y="9828657"/>
            <a:ext cx="2485696" cy="2202981"/>
          </a:xfrm>
          <a:custGeom>
            <a:avLst/>
            <a:gdLst>
              <a:gd name="connsiteX0" fmla="*/ 73354 w 2485696"/>
              <a:gd name="connsiteY0" fmla="*/ 46863 h 2202981"/>
              <a:gd name="connsiteX1" fmla="*/ 121480 w 2485696"/>
              <a:gd name="connsiteY1" fmla="*/ 123865 h 2202981"/>
              <a:gd name="connsiteX2" fmla="*/ 1315013 w 2485696"/>
              <a:gd name="connsiteY2" fmla="*/ 1317398 h 2202981"/>
              <a:gd name="connsiteX3" fmla="*/ 2354541 w 2485696"/>
              <a:gd name="connsiteY3" fmla="*/ 1846787 h 2202981"/>
              <a:gd name="connsiteX4" fmla="*/ 2364166 w 2485696"/>
              <a:gd name="connsiteY4" fmla="*/ 2202922 h 2202981"/>
              <a:gd name="connsiteX5" fmla="*/ 1382390 w 2485696"/>
              <a:gd name="connsiteY5" fmla="*/ 1866038 h 2202981"/>
              <a:gd name="connsiteX6" fmla="*/ 390987 w 2485696"/>
              <a:gd name="connsiteY6" fmla="*/ 922762 h 2202981"/>
              <a:gd name="connsiteX7" fmla="*/ 34853 w 2485696"/>
              <a:gd name="connsiteY7" fmla="*/ 191242 h 2202981"/>
              <a:gd name="connsiteX8" fmla="*/ 15602 w 2485696"/>
              <a:gd name="connsiteY8" fmla="*/ 8362 h 2202981"/>
              <a:gd name="connsiteX9" fmla="*/ 73354 w 2485696"/>
              <a:gd name="connsiteY9" fmla="*/ 46863 h 220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5696" h="2202981">
                <a:moveTo>
                  <a:pt x="73354" y="46863"/>
                </a:moveTo>
                <a:cubicBezTo>
                  <a:pt x="91000" y="66113"/>
                  <a:pt x="-85463" y="-87891"/>
                  <a:pt x="121480" y="123865"/>
                </a:cubicBezTo>
                <a:cubicBezTo>
                  <a:pt x="328423" y="335621"/>
                  <a:pt x="942836" y="1030244"/>
                  <a:pt x="1315013" y="1317398"/>
                </a:cubicBezTo>
                <a:cubicBezTo>
                  <a:pt x="1687190" y="1604552"/>
                  <a:pt x="2179682" y="1699200"/>
                  <a:pt x="2354541" y="1846787"/>
                </a:cubicBezTo>
                <a:cubicBezTo>
                  <a:pt x="2529400" y="1994374"/>
                  <a:pt x="2526191" y="2199714"/>
                  <a:pt x="2364166" y="2202922"/>
                </a:cubicBezTo>
                <a:cubicBezTo>
                  <a:pt x="2202141" y="2206130"/>
                  <a:pt x="1711253" y="2079398"/>
                  <a:pt x="1382390" y="1866038"/>
                </a:cubicBezTo>
                <a:cubicBezTo>
                  <a:pt x="1053527" y="1652678"/>
                  <a:pt x="615576" y="1201895"/>
                  <a:pt x="390987" y="922762"/>
                </a:cubicBezTo>
                <a:cubicBezTo>
                  <a:pt x="166398" y="643629"/>
                  <a:pt x="97417" y="343642"/>
                  <a:pt x="34853" y="191242"/>
                </a:cubicBezTo>
                <a:cubicBezTo>
                  <a:pt x="-27711" y="38842"/>
                  <a:pt x="12394" y="35634"/>
                  <a:pt x="15602" y="8362"/>
                </a:cubicBezTo>
                <a:cubicBezTo>
                  <a:pt x="18810" y="-18910"/>
                  <a:pt x="55708" y="27613"/>
                  <a:pt x="73354" y="46863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94921434-EA78-4EC3-B0A4-12BD3F6690DD}"/>
              </a:ext>
            </a:extLst>
          </p:cNvPr>
          <p:cNvSpPr/>
          <p:nvPr/>
        </p:nvSpPr>
        <p:spPr>
          <a:xfrm>
            <a:off x="5629317" y="9440333"/>
            <a:ext cx="895516" cy="204315"/>
          </a:xfrm>
          <a:custGeom>
            <a:avLst/>
            <a:gdLst>
              <a:gd name="connsiteX0" fmla="*/ 1016 w 895516"/>
              <a:gd name="connsiteY0" fmla="*/ 169334 h 204315"/>
              <a:gd name="connsiteX1" fmla="*/ 267716 w 895516"/>
              <a:gd name="connsiteY1" fmla="*/ 203200 h 204315"/>
              <a:gd name="connsiteX2" fmla="*/ 509016 w 895516"/>
              <a:gd name="connsiteY2" fmla="*/ 127000 h 204315"/>
              <a:gd name="connsiteX3" fmla="*/ 894250 w 895516"/>
              <a:gd name="connsiteY3" fmla="*/ 0 h 204315"/>
              <a:gd name="connsiteX4" fmla="*/ 369316 w 895516"/>
              <a:gd name="connsiteY4" fmla="*/ 127000 h 204315"/>
              <a:gd name="connsiteX5" fmla="*/ 1016 w 895516"/>
              <a:gd name="connsiteY5" fmla="*/ 169334 h 20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516" h="204315">
                <a:moveTo>
                  <a:pt x="1016" y="169334"/>
                </a:moveTo>
                <a:cubicBezTo>
                  <a:pt x="-15917" y="182034"/>
                  <a:pt x="183049" y="210256"/>
                  <a:pt x="267716" y="203200"/>
                </a:cubicBezTo>
                <a:cubicBezTo>
                  <a:pt x="352383" y="196144"/>
                  <a:pt x="509016" y="127000"/>
                  <a:pt x="509016" y="127000"/>
                </a:cubicBezTo>
                <a:cubicBezTo>
                  <a:pt x="613438" y="93133"/>
                  <a:pt x="917533" y="0"/>
                  <a:pt x="894250" y="0"/>
                </a:cubicBezTo>
                <a:cubicBezTo>
                  <a:pt x="870967" y="0"/>
                  <a:pt x="518894" y="100894"/>
                  <a:pt x="369316" y="127000"/>
                </a:cubicBezTo>
                <a:cubicBezTo>
                  <a:pt x="219738" y="153106"/>
                  <a:pt x="17949" y="156634"/>
                  <a:pt x="1016" y="169334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9017D84A-5E12-46AB-B12C-11FD176F0A73}"/>
              </a:ext>
            </a:extLst>
          </p:cNvPr>
          <p:cNvSpPr/>
          <p:nvPr/>
        </p:nvSpPr>
        <p:spPr>
          <a:xfrm>
            <a:off x="5645450" y="9638347"/>
            <a:ext cx="294430" cy="351943"/>
          </a:xfrm>
          <a:custGeom>
            <a:avLst/>
            <a:gdLst>
              <a:gd name="connsiteX0" fmla="*/ 289683 w 294430"/>
              <a:gd name="connsiteY0" fmla="*/ 13653 h 351943"/>
              <a:gd name="connsiteX1" fmla="*/ 196550 w 294430"/>
              <a:gd name="connsiteY1" fmla="*/ 43286 h 351943"/>
              <a:gd name="connsiteX2" fmla="*/ 166917 w 294430"/>
              <a:gd name="connsiteY2" fmla="*/ 204153 h 351943"/>
              <a:gd name="connsiteX3" fmla="*/ 192317 w 294430"/>
              <a:gd name="connsiteY3" fmla="*/ 348086 h 351943"/>
              <a:gd name="connsiteX4" fmla="*/ 18750 w 294430"/>
              <a:gd name="connsiteY4" fmla="*/ 43286 h 351943"/>
              <a:gd name="connsiteX5" fmla="*/ 31450 w 294430"/>
              <a:gd name="connsiteY5" fmla="*/ 953 h 351943"/>
              <a:gd name="connsiteX6" fmla="*/ 289683 w 294430"/>
              <a:gd name="connsiteY6" fmla="*/ 13653 h 35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30" h="351943">
                <a:moveTo>
                  <a:pt x="289683" y="13653"/>
                </a:moveTo>
                <a:cubicBezTo>
                  <a:pt x="317200" y="20708"/>
                  <a:pt x="217011" y="11536"/>
                  <a:pt x="196550" y="43286"/>
                </a:cubicBezTo>
                <a:cubicBezTo>
                  <a:pt x="176089" y="75036"/>
                  <a:pt x="167622" y="153353"/>
                  <a:pt x="166917" y="204153"/>
                </a:cubicBezTo>
                <a:cubicBezTo>
                  <a:pt x="166212" y="254953"/>
                  <a:pt x="217011" y="374897"/>
                  <a:pt x="192317" y="348086"/>
                </a:cubicBezTo>
                <a:cubicBezTo>
                  <a:pt x="167623" y="321275"/>
                  <a:pt x="45561" y="101142"/>
                  <a:pt x="18750" y="43286"/>
                </a:cubicBezTo>
                <a:cubicBezTo>
                  <a:pt x="-8061" y="-14570"/>
                  <a:pt x="-8061" y="3070"/>
                  <a:pt x="31450" y="953"/>
                </a:cubicBezTo>
                <a:cubicBezTo>
                  <a:pt x="70961" y="-1164"/>
                  <a:pt x="262166" y="6598"/>
                  <a:pt x="289683" y="1365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38BF5811-BDC3-4AA0-937C-96B3EBD1C07C}"/>
              </a:ext>
            </a:extLst>
          </p:cNvPr>
          <p:cNvSpPr/>
          <p:nvPr/>
        </p:nvSpPr>
        <p:spPr>
          <a:xfrm>
            <a:off x="7161668" y="8691202"/>
            <a:ext cx="221265" cy="1485306"/>
          </a:xfrm>
          <a:custGeom>
            <a:avLst/>
            <a:gdLst>
              <a:gd name="connsiteX0" fmla="*/ 1132 w 221265"/>
              <a:gd name="connsiteY0" fmla="*/ 4065 h 1485306"/>
              <a:gd name="connsiteX1" fmla="*/ 212799 w 221265"/>
              <a:gd name="connsiteY1" fmla="*/ 135298 h 1485306"/>
              <a:gd name="connsiteX2" fmla="*/ 140832 w 221265"/>
              <a:gd name="connsiteY2" fmla="*/ 639065 h 1485306"/>
              <a:gd name="connsiteX3" fmla="*/ 221265 w 221265"/>
              <a:gd name="connsiteY3" fmla="*/ 1303698 h 1485306"/>
              <a:gd name="connsiteX4" fmla="*/ 140832 w 221265"/>
              <a:gd name="connsiteY4" fmla="*/ 1473031 h 1485306"/>
              <a:gd name="connsiteX5" fmla="*/ 73099 w 221265"/>
              <a:gd name="connsiteY5" fmla="*/ 1045465 h 1485306"/>
              <a:gd name="connsiteX6" fmla="*/ 43465 w 221265"/>
              <a:gd name="connsiteY6" fmla="*/ 660231 h 1485306"/>
              <a:gd name="connsiteX7" fmla="*/ 123899 w 221265"/>
              <a:gd name="connsiteY7" fmla="*/ 245365 h 1485306"/>
              <a:gd name="connsiteX8" fmla="*/ 1132 w 221265"/>
              <a:gd name="connsiteY8" fmla="*/ 4065 h 148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65" h="1485306">
                <a:moveTo>
                  <a:pt x="1132" y="4065"/>
                </a:moveTo>
                <a:cubicBezTo>
                  <a:pt x="15949" y="-14280"/>
                  <a:pt x="189516" y="29465"/>
                  <a:pt x="212799" y="135298"/>
                </a:cubicBezTo>
                <a:cubicBezTo>
                  <a:pt x="236082" y="241131"/>
                  <a:pt x="139421" y="444332"/>
                  <a:pt x="140832" y="639065"/>
                </a:cubicBezTo>
                <a:cubicBezTo>
                  <a:pt x="142243" y="833798"/>
                  <a:pt x="221265" y="1164704"/>
                  <a:pt x="221265" y="1303698"/>
                </a:cubicBezTo>
                <a:cubicBezTo>
                  <a:pt x="221265" y="1442692"/>
                  <a:pt x="165526" y="1516070"/>
                  <a:pt x="140832" y="1473031"/>
                </a:cubicBezTo>
                <a:cubicBezTo>
                  <a:pt x="116138" y="1429992"/>
                  <a:pt x="89327" y="1180932"/>
                  <a:pt x="73099" y="1045465"/>
                </a:cubicBezTo>
                <a:cubicBezTo>
                  <a:pt x="56871" y="909998"/>
                  <a:pt x="34998" y="793581"/>
                  <a:pt x="43465" y="660231"/>
                </a:cubicBezTo>
                <a:cubicBezTo>
                  <a:pt x="51932" y="526881"/>
                  <a:pt x="126016" y="355432"/>
                  <a:pt x="123899" y="245365"/>
                </a:cubicBezTo>
                <a:cubicBezTo>
                  <a:pt x="121782" y="135298"/>
                  <a:pt x="-13685" y="22410"/>
                  <a:pt x="1132" y="4065"/>
                </a:cubicBezTo>
                <a:close/>
              </a:path>
            </a:pathLst>
          </a:custGeom>
          <a:solidFill>
            <a:srgbClr val="FF0000">
              <a:alpha val="41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4390A655-C07F-4FA2-8B1C-18D19F4B8D8D}"/>
              </a:ext>
            </a:extLst>
          </p:cNvPr>
          <p:cNvSpPr/>
          <p:nvPr/>
        </p:nvSpPr>
        <p:spPr>
          <a:xfrm>
            <a:off x="7037280" y="9293788"/>
            <a:ext cx="284093" cy="964921"/>
          </a:xfrm>
          <a:custGeom>
            <a:avLst/>
            <a:gdLst>
              <a:gd name="connsiteX0" fmla="*/ 167853 w 284093"/>
              <a:gd name="connsiteY0" fmla="*/ 6845 h 964921"/>
              <a:gd name="connsiteX1" fmla="*/ 155153 w 284093"/>
              <a:gd name="connsiteY1" fmla="*/ 599512 h 964921"/>
              <a:gd name="connsiteX2" fmla="*/ 282153 w 284093"/>
              <a:gd name="connsiteY2" fmla="*/ 963579 h 964921"/>
              <a:gd name="connsiteX3" fmla="*/ 40853 w 284093"/>
              <a:gd name="connsiteY3" fmla="*/ 718045 h 964921"/>
              <a:gd name="connsiteX4" fmla="*/ 2753 w 284093"/>
              <a:gd name="connsiteY4" fmla="*/ 595279 h 964921"/>
              <a:gd name="connsiteX5" fmla="*/ 70487 w 284093"/>
              <a:gd name="connsiteY5" fmla="*/ 294712 h 964921"/>
              <a:gd name="connsiteX6" fmla="*/ 167853 w 284093"/>
              <a:gd name="connsiteY6" fmla="*/ 6845 h 96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093" h="964921">
                <a:moveTo>
                  <a:pt x="167853" y="6845"/>
                </a:moveTo>
                <a:cubicBezTo>
                  <a:pt x="181964" y="57645"/>
                  <a:pt x="136103" y="440056"/>
                  <a:pt x="155153" y="599512"/>
                </a:cubicBezTo>
                <a:cubicBezTo>
                  <a:pt x="174203" y="758968"/>
                  <a:pt x="301203" y="943824"/>
                  <a:pt x="282153" y="963579"/>
                </a:cubicBezTo>
                <a:cubicBezTo>
                  <a:pt x="263103" y="983334"/>
                  <a:pt x="87420" y="779428"/>
                  <a:pt x="40853" y="718045"/>
                </a:cubicBezTo>
                <a:cubicBezTo>
                  <a:pt x="-5714" y="656662"/>
                  <a:pt x="-2186" y="665834"/>
                  <a:pt x="2753" y="595279"/>
                </a:cubicBezTo>
                <a:cubicBezTo>
                  <a:pt x="7692" y="524724"/>
                  <a:pt x="40148" y="387845"/>
                  <a:pt x="70487" y="294712"/>
                </a:cubicBezTo>
                <a:cubicBezTo>
                  <a:pt x="100826" y="201579"/>
                  <a:pt x="153742" y="-43955"/>
                  <a:pt x="167853" y="684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4FD57CEC-604F-4439-8036-5806F703BB68}"/>
              </a:ext>
            </a:extLst>
          </p:cNvPr>
          <p:cNvSpPr/>
          <p:nvPr/>
        </p:nvSpPr>
        <p:spPr>
          <a:xfrm>
            <a:off x="2404220" y="9114940"/>
            <a:ext cx="283831" cy="1016088"/>
          </a:xfrm>
          <a:custGeom>
            <a:avLst/>
            <a:gdLst>
              <a:gd name="connsiteX0" fmla="*/ 3700 w 283831"/>
              <a:gd name="connsiteY0" fmla="*/ 3660 h 1016088"/>
              <a:gd name="connsiteX1" fmla="*/ 227220 w 283831"/>
              <a:gd name="connsiteY1" fmla="*/ 603100 h 1016088"/>
              <a:gd name="connsiteX2" fmla="*/ 267860 w 283831"/>
              <a:gd name="connsiteY2" fmla="*/ 775820 h 1016088"/>
              <a:gd name="connsiteX3" fmla="*/ 3700 w 283831"/>
              <a:gd name="connsiteY3" fmla="*/ 1014580 h 1016088"/>
              <a:gd name="connsiteX4" fmla="*/ 125620 w 283831"/>
              <a:gd name="connsiteY4" fmla="*/ 653900 h 1016088"/>
              <a:gd name="connsiteX5" fmla="*/ 90060 w 283831"/>
              <a:gd name="connsiteY5" fmla="*/ 364340 h 1016088"/>
              <a:gd name="connsiteX6" fmla="*/ 3700 w 283831"/>
              <a:gd name="connsiteY6" fmla="*/ 3660 h 101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31" h="1016088">
                <a:moveTo>
                  <a:pt x="3700" y="3660"/>
                </a:moveTo>
                <a:cubicBezTo>
                  <a:pt x="26560" y="43453"/>
                  <a:pt x="183193" y="474407"/>
                  <a:pt x="227220" y="603100"/>
                </a:cubicBezTo>
                <a:cubicBezTo>
                  <a:pt x="271247" y="731793"/>
                  <a:pt x="305113" y="707240"/>
                  <a:pt x="267860" y="775820"/>
                </a:cubicBezTo>
                <a:cubicBezTo>
                  <a:pt x="230607" y="844400"/>
                  <a:pt x="27407" y="1034900"/>
                  <a:pt x="3700" y="1014580"/>
                </a:cubicBezTo>
                <a:cubicBezTo>
                  <a:pt x="-20007" y="994260"/>
                  <a:pt x="111227" y="762273"/>
                  <a:pt x="125620" y="653900"/>
                </a:cubicBezTo>
                <a:cubicBezTo>
                  <a:pt x="140013" y="545527"/>
                  <a:pt x="109533" y="469327"/>
                  <a:pt x="90060" y="364340"/>
                </a:cubicBezTo>
                <a:cubicBezTo>
                  <a:pt x="70587" y="259353"/>
                  <a:pt x="-19160" y="-36133"/>
                  <a:pt x="3700" y="366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DC871600-EE28-4454-8F7F-E807768FF7AB}"/>
              </a:ext>
            </a:extLst>
          </p:cNvPr>
          <p:cNvSpPr/>
          <p:nvPr/>
        </p:nvSpPr>
        <p:spPr>
          <a:xfrm>
            <a:off x="2340301" y="9100513"/>
            <a:ext cx="155681" cy="951502"/>
          </a:xfrm>
          <a:custGeom>
            <a:avLst/>
            <a:gdLst>
              <a:gd name="connsiteX0" fmla="*/ 6659 w 155681"/>
              <a:gd name="connsiteY0" fmla="*/ 2847 h 951502"/>
              <a:gd name="connsiteX1" fmla="*/ 153979 w 155681"/>
              <a:gd name="connsiteY1" fmla="*/ 587047 h 951502"/>
              <a:gd name="connsiteX2" fmla="*/ 82859 w 155681"/>
              <a:gd name="connsiteY2" fmla="*/ 835967 h 951502"/>
              <a:gd name="connsiteX3" fmla="*/ 21899 w 155681"/>
              <a:gd name="connsiteY3" fmla="*/ 942647 h 951502"/>
              <a:gd name="connsiteX4" fmla="*/ 72699 w 155681"/>
              <a:gd name="connsiteY4" fmla="*/ 617527 h 951502"/>
              <a:gd name="connsiteX5" fmla="*/ 32059 w 155681"/>
              <a:gd name="connsiteY5" fmla="*/ 373687 h 951502"/>
              <a:gd name="connsiteX6" fmla="*/ 6659 w 155681"/>
              <a:gd name="connsiteY6" fmla="*/ 2847 h 95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81" h="951502">
                <a:moveTo>
                  <a:pt x="6659" y="2847"/>
                </a:moveTo>
                <a:cubicBezTo>
                  <a:pt x="26979" y="38407"/>
                  <a:pt x="141279" y="448194"/>
                  <a:pt x="153979" y="587047"/>
                </a:cubicBezTo>
                <a:cubicBezTo>
                  <a:pt x="166679" y="725900"/>
                  <a:pt x="104872" y="776700"/>
                  <a:pt x="82859" y="835967"/>
                </a:cubicBezTo>
                <a:cubicBezTo>
                  <a:pt x="60846" y="895234"/>
                  <a:pt x="23592" y="979054"/>
                  <a:pt x="21899" y="942647"/>
                </a:cubicBezTo>
                <a:cubicBezTo>
                  <a:pt x="20206" y="906240"/>
                  <a:pt x="71006" y="712354"/>
                  <a:pt x="72699" y="617527"/>
                </a:cubicBezTo>
                <a:cubicBezTo>
                  <a:pt x="74392" y="522700"/>
                  <a:pt x="46452" y="472747"/>
                  <a:pt x="32059" y="373687"/>
                </a:cubicBezTo>
                <a:cubicBezTo>
                  <a:pt x="17666" y="274627"/>
                  <a:pt x="-13661" y="-32713"/>
                  <a:pt x="6659" y="28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6250A5FB-F1E3-4642-999D-6C10F7C9C634}"/>
              </a:ext>
            </a:extLst>
          </p:cNvPr>
          <p:cNvSpPr/>
          <p:nvPr/>
        </p:nvSpPr>
        <p:spPr>
          <a:xfrm>
            <a:off x="1369734" y="7871785"/>
            <a:ext cx="340365" cy="1084255"/>
          </a:xfrm>
          <a:custGeom>
            <a:avLst/>
            <a:gdLst>
              <a:gd name="connsiteX0" fmla="*/ 210146 w 340365"/>
              <a:gd name="connsiteY0" fmla="*/ 22535 h 1084255"/>
              <a:gd name="connsiteX1" fmla="*/ 199986 w 340365"/>
              <a:gd name="connsiteY1" fmla="*/ 73335 h 1084255"/>
              <a:gd name="connsiteX2" fmla="*/ 337146 w 340365"/>
              <a:gd name="connsiteY2" fmla="*/ 362895 h 1084255"/>
              <a:gd name="connsiteX3" fmla="*/ 42506 w 340365"/>
              <a:gd name="connsiteY3" fmla="*/ 698175 h 1084255"/>
              <a:gd name="connsiteX4" fmla="*/ 154266 w 340365"/>
              <a:gd name="connsiteY4" fmla="*/ 1084255 h 1084255"/>
              <a:gd name="connsiteX5" fmla="*/ 1866 w 340365"/>
              <a:gd name="connsiteY5" fmla="*/ 698175 h 1084255"/>
              <a:gd name="connsiteX6" fmla="*/ 78066 w 340365"/>
              <a:gd name="connsiteY6" fmla="*/ 383215 h 1084255"/>
              <a:gd name="connsiteX7" fmla="*/ 210146 w 340365"/>
              <a:gd name="connsiteY7" fmla="*/ 22535 h 10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365" h="1084255">
                <a:moveTo>
                  <a:pt x="210146" y="22535"/>
                </a:moveTo>
                <a:cubicBezTo>
                  <a:pt x="230466" y="-29112"/>
                  <a:pt x="178819" y="16608"/>
                  <a:pt x="199986" y="73335"/>
                </a:cubicBezTo>
                <a:cubicBezTo>
                  <a:pt x="221153" y="130062"/>
                  <a:pt x="363393" y="258755"/>
                  <a:pt x="337146" y="362895"/>
                </a:cubicBezTo>
                <a:cubicBezTo>
                  <a:pt x="310899" y="467035"/>
                  <a:pt x="72986" y="577948"/>
                  <a:pt x="42506" y="698175"/>
                </a:cubicBezTo>
                <a:cubicBezTo>
                  <a:pt x="12026" y="818402"/>
                  <a:pt x="161039" y="1084255"/>
                  <a:pt x="154266" y="1084255"/>
                </a:cubicBezTo>
                <a:cubicBezTo>
                  <a:pt x="147493" y="1084255"/>
                  <a:pt x="14566" y="815015"/>
                  <a:pt x="1866" y="698175"/>
                </a:cubicBezTo>
                <a:cubicBezTo>
                  <a:pt x="-10834" y="581335"/>
                  <a:pt x="44199" y="499208"/>
                  <a:pt x="78066" y="383215"/>
                </a:cubicBezTo>
                <a:cubicBezTo>
                  <a:pt x="111933" y="267222"/>
                  <a:pt x="189826" y="74182"/>
                  <a:pt x="210146" y="2253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919400F7-4AF2-406A-A748-ED548C16C8E7}"/>
              </a:ext>
            </a:extLst>
          </p:cNvPr>
          <p:cNvSpPr/>
          <p:nvPr/>
        </p:nvSpPr>
        <p:spPr>
          <a:xfrm>
            <a:off x="3881118" y="7883202"/>
            <a:ext cx="1087268" cy="2399591"/>
          </a:xfrm>
          <a:custGeom>
            <a:avLst/>
            <a:gdLst>
              <a:gd name="connsiteX0" fmla="*/ 1087122 w 1087268"/>
              <a:gd name="connsiteY0" fmla="*/ 958 h 2399591"/>
              <a:gd name="connsiteX1" fmla="*/ 833122 w 1087268"/>
              <a:gd name="connsiteY1" fmla="*/ 280358 h 2399591"/>
              <a:gd name="connsiteX2" fmla="*/ 899162 w 1087268"/>
              <a:gd name="connsiteY2" fmla="*/ 1052518 h 2399591"/>
              <a:gd name="connsiteX3" fmla="*/ 711202 w 1087268"/>
              <a:gd name="connsiteY3" fmla="*/ 1509718 h 2399591"/>
              <a:gd name="connsiteX4" fmla="*/ 299722 w 1087268"/>
              <a:gd name="connsiteY4" fmla="*/ 2241238 h 2399591"/>
              <a:gd name="connsiteX5" fmla="*/ 2 w 1087268"/>
              <a:gd name="connsiteY5" fmla="*/ 2383478 h 2399591"/>
              <a:gd name="connsiteX6" fmla="*/ 304802 w 1087268"/>
              <a:gd name="connsiteY6" fmla="*/ 1987238 h 2399591"/>
              <a:gd name="connsiteX7" fmla="*/ 762002 w 1087268"/>
              <a:gd name="connsiteY7" fmla="*/ 1022038 h 2399591"/>
              <a:gd name="connsiteX8" fmla="*/ 762002 w 1087268"/>
              <a:gd name="connsiteY8" fmla="*/ 585158 h 2399591"/>
              <a:gd name="connsiteX9" fmla="*/ 792482 w 1087268"/>
              <a:gd name="connsiteY9" fmla="*/ 204158 h 2399591"/>
              <a:gd name="connsiteX10" fmla="*/ 1087122 w 1087268"/>
              <a:gd name="connsiteY10" fmla="*/ 958 h 239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7268" h="2399591">
                <a:moveTo>
                  <a:pt x="1087122" y="958"/>
                </a:moveTo>
                <a:cubicBezTo>
                  <a:pt x="1093895" y="13658"/>
                  <a:pt x="864449" y="105098"/>
                  <a:pt x="833122" y="280358"/>
                </a:cubicBezTo>
                <a:cubicBezTo>
                  <a:pt x="801795" y="455618"/>
                  <a:pt x="919482" y="847625"/>
                  <a:pt x="899162" y="1052518"/>
                </a:cubicBezTo>
                <a:cubicBezTo>
                  <a:pt x="878842" y="1257411"/>
                  <a:pt x="811109" y="1311598"/>
                  <a:pt x="711202" y="1509718"/>
                </a:cubicBezTo>
                <a:cubicBezTo>
                  <a:pt x="611295" y="1707838"/>
                  <a:pt x="418255" y="2095611"/>
                  <a:pt x="299722" y="2241238"/>
                </a:cubicBezTo>
                <a:cubicBezTo>
                  <a:pt x="181189" y="2386865"/>
                  <a:pt x="-845" y="2425811"/>
                  <a:pt x="2" y="2383478"/>
                </a:cubicBezTo>
                <a:cubicBezTo>
                  <a:pt x="849" y="2341145"/>
                  <a:pt x="177802" y="2214145"/>
                  <a:pt x="304802" y="1987238"/>
                </a:cubicBezTo>
                <a:cubicBezTo>
                  <a:pt x="431802" y="1760331"/>
                  <a:pt x="685802" y="1255718"/>
                  <a:pt x="762002" y="1022038"/>
                </a:cubicBezTo>
                <a:cubicBezTo>
                  <a:pt x="838202" y="788358"/>
                  <a:pt x="756922" y="721471"/>
                  <a:pt x="762002" y="585158"/>
                </a:cubicBezTo>
                <a:cubicBezTo>
                  <a:pt x="767082" y="448845"/>
                  <a:pt x="740835" y="304065"/>
                  <a:pt x="792482" y="204158"/>
                </a:cubicBezTo>
                <a:cubicBezTo>
                  <a:pt x="844129" y="104251"/>
                  <a:pt x="1080349" y="-11742"/>
                  <a:pt x="1087122" y="95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1F02B7FE-27DE-4CC7-9201-F0ADE417BE54}"/>
              </a:ext>
            </a:extLst>
          </p:cNvPr>
          <p:cNvSpPr/>
          <p:nvPr/>
        </p:nvSpPr>
        <p:spPr>
          <a:xfrm>
            <a:off x="-1229027" y="10073084"/>
            <a:ext cx="12396249" cy="3930338"/>
          </a:xfrm>
          <a:custGeom>
            <a:avLst/>
            <a:gdLst>
              <a:gd name="connsiteX0" fmla="*/ 5267627 w 12396249"/>
              <a:gd name="connsiteY0" fmla="*/ 36116 h 3930338"/>
              <a:gd name="connsiteX1" fmla="*/ 4988227 w 12396249"/>
              <a:gd name="connsiteY1" fmla="*/ 772716 h 3930338"/>
              <a:gd name="connsiteX2" fmla="*/ 3794427 w 12396249"/>
              <a:gd name="connsiteY2" fmla="*/ 1712516 h 3930338"/>
              <a:gd name="connsiteX3" fmla="*/ 2092627 w 12396249"/>
              <a:gd name="connsiteY3" fmla="*/ 2017316 h 3930338"/>
              <a:gd name="connsiteX4" fmla="*/ 9827 w 12396249"/>
              <a:gd name="connsiteY4" fmla="*/ 2017316 h 3930338"/>
              <a:gd name="connsiteX5" fmla="*/ 1584627 w 12396249"/>
              <a:gd name="connsiteY5" fmla="*/ 3312716 h 3930338"/>
              <a:gd name="connsiteX6" fmla="*/ 7223427 w 12396249"/>
              <a:gd name="connsiteY6" fmla="*/ 3896916 h 3930338"/>
              <a:gd name="connsiteX7" fmla="*/ 12354227 w 12396249"/>
              <a:gd name="connsiteY7" fmla="*/ 2372916 h 3930338"/>
              <a:gd name="connsiteX8" fmla="*/ 9611027 w 12396249"/>
              <a:gd name="connsiteY8" fmla="*/ 2118916 h 3930338"/>
              <a:gd name="connsiteX9" fmla="*/ 8772827 w 12396249"/>
              <a:gd name="connsiteY9" fmla="*/ 1763316 h 3930338"/>
              <a:gd name="connsiteX10" fmla="*/ 7553627 w 12396249"/>
              <a:gd name="connsiteY10" fmla="*/ 594916 h 3930338"/>
              <a:gd name="connsiteX11" fmla="*/ 7172627 w 12396249"/>
              <a:gd name="connsiteY11" fmla="*/ 163116 h 3930338"/>
              <a:gd name="connsiteX12" fmla="*/ 5267627 w 12396249"/>
              <a:gd name="connsiteY12" fmla="*/ 36116 h 393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96249" h="3930338">
                <a:moveTo>
                  <a:pt x="5267627" y="36116"/>
                </a:moveTo>
                <a:cubicBezTo>
                  <a:pt x="4903560" y="137716"/>
                  <a:pt x="5233760" y="493316"/>
                  <a:pt x="4988227" y="772716"/>
                </a:cubicBezTo>
                <a:cubicBezTo>
                  <a:pt x="4742694" y="1052116"/>
                  <a:pt x="4277027" y="1505083"/>
                  <a:pt x="3794427" y="1712516"/>
                </a:cubicBezTo>
                <a:cubicBezTo>
                  <a:pt x="3311827" y="1919949"/>
                  <a:pt x="2723394" y="1966516"/>
                  <a:pt x="2092627" y="2017316"/>
                </a:cubicBezTo>
                <a:cubicBezTo>
                  <a:pt x="1461860" y="2068116"/>
                  <a:pt x="94494" y="1801416"/>
                  <a:pt x="9827" y="2017316"/>
                </a:cubicBezTo>
                <a:cubicBezTo>
                  <a:pt x="-74840" y="2233216"/>
                  <a:pt x="382360" y="2999449"/>
                  <a:pt x="1584627" y="3312716"/>
                </a:cubicBezTo>
                <a:cubicBezTo>
                  <a:pt x="2786894" y="3625983"/>
                  <a:pt x="5428494" y="4053549"/>
                  <a:pt x="7223427" y="3896916"/>
                </a:cubicBezTo>
                <a:cubicBezTo>
                  <a:pt x="9018360" y="3740283"/>
                  <a:pt x="11956294" y="2669249"/>
                  <a:pt x="12354227" y="2372916"/>
                </a:cubicBezTo>
                <a:cubicBezTo>
                  <a:pt x="12752160" y="2076583"/>
                  <a:pt x="10207927" y="2220516"/>
                  <a:pt x="9611027" y="2118916"/>
                </a:cubicBezTo>
                <a:cubicBezTo>
                  <a:pt x="9014127" y="2017316"/>
                  <a:pt x="9115727" y="2017316"/>
                  <a:pt x="8772827" y="1763316"/>
                </a:cubicBezTo>
                <a:cubicBezTo>
                  <a:pt x="8429927" y="1509316"/>
                  <a:pt x="7820327" y="861616"/>
                  <a:pt x="7553627" y="594916"/>
                </a:cubicBezTo>
                <a:cubicBezTo>
                  <a:pt x="7286927" y="328216"/>
                  <a:pt x="7557860" y="256249"/>
                  <a:pt x="7172627" y="163116"/>
                </a:cubicBezTo>
                <a:cubicBezTo>
                  <a:pt x="6787394" y="69983"/>
                  <a:pt x="5631694" y="-65484"/>
                  <a:pt x="5267627" y="3611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600" dirty="0">
              <a:latin typeface="Bodoni MT" panose="02070603080606020203" pitchFamily="18" charset="0"/>
            </a:endParaRPr>
          </a:p>
        </p:txBody>
      </p:sp>
      <p:grpSp>
        <p:nvGrpSpPr>
          <p:cNvPr id="495" name="グループ化 494">
            <a:extLst>
              <a:ext uri="{FF2B5EF4-FFF2-40B4-BE49-F238E27FC236}">
                <a16:creationId xmlns:a16="http://schemas.microsoft.com/office/drawing/2014/main" id="{4B2B012A-8F20-477E-9CE8-3B958E6600FB}"/>
              </a:ext>
            </a:extLst>
          </p:cNvPr>
          <p:cNvGrpSpPr/>
          <p:nvPr/>
        </p:nvGrpSpPr>
        <p:grpSpPr>
          <a:xfrm>
            <a:off x="2061467" y="10196891"/>
            <a:ext cx="5499298" cy="917274"/>
            <a:chOff x="1985267" y="10196891"/>
            <a:chExt cx="5499298" cy="917274"/>
          </a:xfrm>
          <a:solidFill>
            <a:schemeClr val="bg1"/>
          </a:solidFill>
          <a:effectLst>
            <a:glow rad="228600">
              <a:srgbClr val="292929">
                <a:alpha val="40000"/>
              </a:srgbClr>
            </a:glow>
          </a:effectLst>
        </p:grpSpPr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B1265555-71EC-4E17-B131-5F275319CFA3}"/>
                </a:ext>
              </a:extLst>
            </p:cNvPr>
            <p:cNvSpPr/>
            <p:nvPr/>
          </p:nvSpPr>
          <p:spPr>
            <a:xfrm>
              <a:off x="1985267" y="10373935"/>
              <a:ext cx="698115" cy="547228"/>
            </a:xfrm>
            <a:custGeom>
              <a:avLst/>
              <a:gdLst>
                <a:gd name="connsiteX0" fmla="*/ 521396 w 698115"/>
                <a:gd name="connsiteY0" fmla="*/ 378 h 547228"/>
                <a:gd name="connsiteX1" fmla="*/ 505521 w 698115"/>
                <a:gd name="connsiteY1" fmla="*/ 57528 h 547228"/>
                <a:gd name="connsiteX2" fmla="*/ 419796 w 698115"/>
                <a:gd name="connsiteY2" fmla="*/ 189290 h 547228"/>
                <a:gd name="connsiteX3" fmla="*/ 272158 w 698115"/>
                <a:gd name="connsiteY3" fmla="*/ 352803 h 547228"/>
                <a:gd name="connsiteX4" fmla="*/ 140396 w 698115"/>
                <a:gd name="connsiteY4" fmla="*/ 468690 h 547228"/>
                <a:gd name="connsiteX5" fmla="*/ 696 w 698115"/>
                <a:gd name="connsiteY5" fmla="*/ 533778 h 547228"/>
                <a:gd name="connsiteX6" fmla="*/ 108646 w 698115"/>
                <a:gd name="connsiteY6" fmla="*/ 521078 h 547228"/>
                <a:gd name="connsiteX7" fmla="*/ 537271 w 698115"/>
                <a:gd name="connsiteY7" fmla="*/ 271840 h 547228"/>
                <a:gd name="connsiteX8" fmla="*/ 672208 w 698115"/>
                <a:gd name="connsiteY8" fmla="*/ 95628 h 547228"/>
                <a:gd name="connsiteX9" fmla="*/ 694433 w 698115"/>
                <a:gd name="connsiteY9" fmla="*/ 81340 h 547228"/>
                <a:gd name="connsiteX10" fmla="*/ 691258 w 698115"/>
                <a:gd name="connsiteY10" fmla="*/ 63878 h 547228"/>
                <a:gd name="connsiteX11" fmla="*/ 629346 w 698115"/>
                <a:gd name="connsiteY11" fmla="*/ 33715 h 547228"/>
                <a:gd name="connsiteX12" fmla="*/ 521396 w 698115"/>
                <a:gd name="connsiteY12" fmla="*/ 378 h 54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8115" h="547228">
                  <a:moveTo>
                    <a:pt x="521396" y="378"/>
                  </a:moveTo>
                  <a:cubicBezTo>
                    <a:pt x="500758" y="4347"/>
                    <a:pt x="522454" y="26043"/>
                    <a:pt x="505521" y="57528"/>
                  </a:cubicBezTo>
                  <a:cubicBezTo>
                    <a:pt x="488588" y="89013"/>
                    <a:pt x="458690" y="140078"/>
                    <a:pt x="419796" y="189290"/>
                  </a:cubicBezTo>
                  <a:cubicBezTo>
                    <a:pt x="380902" y="238502"/>
                    <a:pt x="318725" y="306236"/>
                    <a:pt x="272158" y="352803"/>
                  </a:cubicBezTo>
                  <a:cubicBezTo>
                    <a:pt x="225591" y="399370"/>
                    <a:pt x="185640" y="438528"/>
                    <a:pt x="140396" y="468690"/>
                  </a:cubicBezTo>
                  <a:cubicBezTo>
                    <a:pt x="95152" y="498852"/>
                    <a:pt x="5988" y="525047"/>
                    <a:pt x="696" y="533778"/>
                  </a:cubicBezTo>
                  <a:cubicBezTo>
                    <a:pt x="-4596" y="542509"/>
                    <a:pt x="19217" y="564734"/>
                    <a:pt x="108646" y="521078"/>
                  </a:cubicBezTo>
                  <a:cubicBezTo>
                    <a:pt x="198075" y="477422"/>
                    <a:pt x="443344" y="342748"/>
                    <a:pt x="537271" y="271840"/>
                  </a:cubicBezTo>
                  <a:cubicBezTo>
                    <a:pt x="631198" y="200932"/>
                    <a:pt x="646014" y="127378"/>
                    <a:pt x="672208" y="95628"/>
                  </a:cubicBezTo>
                  <a:cubicBezTo>
                    <a:pt x="698402" y="63878"/>
                    <a:pt x="691258" y="86632"/>
                    <a:pt x="694433" y="81340"/>
                  </a:cubicBezTo>
                  <a:cubicBezTo>
                    <a:pt x="697608" y="76048"/>
                    <a:pt x="702106" y="71815"/>
                    <a:pt x="691258" y="63878"/>
                  </a:cubicBezTo>
                  <a:cubicBezTo>
                    <a:pt x="680410" y="55941"/>
                    <a:pt x="650777" y="42711"/>
                    <a:pt x="629346" y="33715"/>
                  </a:cubicBezTo>
                  <a:cubicBezTo>
                    <a:pt x="607915" y="24719"/>
                    <a:pt x="542034" y="-3591"/>
                    <a:pt x="521396" y="378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A7F44192-EEED-4F3C-9854-9F856A193F4F}"/>
                </a:ext>
              </a:extLst>
            </p:cNvPr>
            <p:cNvSpPr/>
            <p:nvPr/>
          </p:nvSpPr>
          <p:spPr>
            <a:xfrm>
              <a:off x="2754088" y="10370253"/>
              <a:ext cx="372034" cy="472824"/>
            </a:xfrm>
            <a:custGeom>
              <a:avLst/>
              <a:gdLst>
                <a:gd name="connsiteX0" fmla="*/ 225 w 372034"/>
                <a:gd name="connsiteY0" fmla="*/ 11997 h 472824"/>
                <a:gd name="connsiteX1" fmla="*/ 127225 w 372034"/>
                <a:gd name="connsiteY1" fmla="*/ 215197 h 472824"/>
                <a:gd name="connsiteX2" fmla="*/ 116112 w 372034"/>
                <a:gd name="connsiteY2" fmla="*/ 232660 h 472824"/>
                <a:gd name="connsiteX3" fmla="*/ 147862 w 372034"/>
                <a:gd name="connsiteY3" fmla="*/ 339022 h 472824"/>
                <a:gd name="connsiteX4" fmla="*/ 182787 w 372034"/>
                <a:gd name="connsiteY4" fmla="*/ 426335 h 472824"/>
                <a:gd name="connsiteX5" fmla="*/ 184375 w 372034"/>
                <a:gd name="connsiteY5" fmla="*/ 472372 h 472824"/>
                <a:gd name="connsiteX6" fmla="*/ 235175 w 372034"/>
                <a:gd name="connsiteY6" fmla="*/ 446972 h 472824"/>
                <a:gd name="connsiteX7" fmla="*/ 368525 w 372034"/>
                <a:gd name="connsiteY7" fmla="*/ 400935 h 472824"/>
                <a:gd name="connsiteX8" fmla="*/ 327250 w 372034"/>
                <a:gd name="connsiteY8" fmla="*/ 334260 h 472824"/>
                <a:gd name="connsiteX9" fmla="*/ 262162 w 372034"/>
                <a:gd name="connsiteY9" fmla="*/ 273935 h 472824"/>
                <a:gd name="connsiteX10" fmla="*/ 295500 w 372034"/>
                <a:gd name="connsiteY10" fmla="*/ 273935 h 472824"/>
                <a:gd name="connsiteX11" fmla="*/ 189137 w 372034"/>
                <a:gd name="connsiteY11" fmla="*/ 134235 h 472824"/>
                <a:gd name="connsiteX12" fmla="*/ 98650 w 372034"/>
                <a:gd name="connsiteY12" fmla="*/ 37397 h 472824"/>
                <a:gd name="connsiteX13" fmla="*/ 225 w 372034"/>
                <a:gd name="connsiteY13" fmla="*/ 11997 h 47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034" h="472824">
                  <a:moveTo>
                    <a:pt x="225" y="11997"/>
                  </a:moveTo>
                  <a:cubicBezTo>
                    <a:pt x="4987" y="41630"/>
                    <a:pt x="107910" y="178420"/>
                    <a:pt x="127225" y="215197"/>
                  </a:cubicBezTo>
                  <a:cubicBezTo>
                    <a:pt x="146540" y="251974"/>
                    <a:pt x="112673" y="212023"/>
                    <a:pt x="116112" y="232660"/>
                  </a:cubicBezTo>
                  <a:cubicBezTo>
                    <a:pt x="119551" y="253297"/>
                    <a:pt x="136750" y="306743"/>
                    <a:pt x="147862" y="339022"/>
                  </a:cubicBezTo>
                  <a:cubicBezTo>
                    <a:pt x="158975" y="371301"/>
                    <a:pt x="176702" y="404110"/>
                    <a:pt x="182787" y="426335"/>
                  </a:cubicBezTo>
                  <a:cubicBezTo>
                    <a:pt x="188873" y="448560"/>
                    <a:pt x="175644" y="468933"/>
                    <a:pt x="184375" y="472372"/>
                  </a:cubicBezTo>
                  <a:cubicBezTo>
                    <a:pt x="193106" y="475812"/>
                    <a:pt x="204483" y="458878"/>
                    <a:pt x="235175" y="446972"/>
                  </a:cubicBezTo>
                  <a:cubicBezTo>
                    <a:pt x="265867" y="435066"/>
                    <a:pt x="353179" y="419720"/>
                    <a:pt x="368525" y="400935"/>
                  </a:cubicBezTo>
                  <a:cubicBezTo>
                    <a:pt x="383871" y="382150"/>
                    <a:pt x="344977" y="355427"/>
                    <a:pt x="327250" y="334260"/>
                  </a:cubicBezTo>
                  <a:cubicBezTo>
                    <a:pt x="309523" y="313093"/>
                    <a:pt x="267454" y="283989"/>
                    <a:pt x="262162" y="273935"/>
                  </a:cubicBezTo>
                  <a:cubicBezTo>
                    <a:pt x="256870" y="263881"/>
                    <a:pt x="307671" y="297218"/>
                    <a:pt x="295500" y="273935"/>
                  </a:cubicBezTo>
                  <a:cubicBezTo>
                    <a:pt x="283329" y="250652"/>
                    <a:pt x="221945" y="173658"/>
                    <a:pt x="189137" y="134235"/>
                  </a:cubicBezTo>
                  <a:cubicBezTo>
                    <a:pt x="156329" y="94812"/>
                    <a:pt x="129871" y="60680"/>
                    <a:pt x="98650" y="37397"/>
                  </a:cubicBezTo>
                  <a:cubicBezTo>
                    <a:pt x="67429" y="14114"/>
                    <a:pt x="-4537" y="-17636"/>
                    <a:pt x="225" y="11997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21F2BB01-A720-466E-B556-89FD4BF77975}"/>
                </a:ext>
              </a:extLst>
            </p:cNvPr>
            <p:cNvSpPr/>
            <p:nvPr/>
          </p:nvSpPr>
          <p:spPr>
            <a:xfrm>
              <a:off x="2873188" y="10371793"/>
              <a:ext cx="165287" cy="123206"/>
            </a:xfrm>
            <a:custGeom>
              <a:avLst/>
              <a:gdLst>
                <a:gd name="connsiteX0" fmla="*/ 187 w 165287"/>
                <a:gd name="connsiteY0" fmla="*/ 10457 h 123206"/>
                <a:gd name="connsiteX1" fmla="*/ 82737 w 165287"/>
                <a:gd name="connsiteY1" fmla="*/ 83482 h 123206"/>
                <a:gd name="connsiteX2" fmla="*/ 108137 w 165287"/>
                <a:gd name="connsiteY2" fmla="*/ 123170 h 123206"/>
                <a:gd name="connsiteX3" fmla="*/ 165287 w 165287"/>
                <a:gd name="connsiteY3" fmla="*/ 77132 h 123206"/>
                <a:gd name="connsiteX4" fmla="*/ 108137 w 165287"/>
                <a:gd name="connsiteY4" fmla="*/ 10457 h 123206"/>
                <a:gd name="connsiteX5" fmla="*/ 187 w 165287"/>
                <a:gd name="connsiteY5" fmla="*/ 10457 h 12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287" h="123206">
                  <a:moveTo>
                    <a:pt x="187" y="10457"/>
                  </a:moveTo>
                  <a:cubicBezTo>
                    <a:pt x="-4046" y="22628"/>
                    <a:pt x="64745" y="64697"/>
                    <a:pt x="82737" y="83482"/>
                  </a:cubicBezTo>
                  <a:cubicBezTo>
                    <a:pt x="100729" y="102267"/>
                    <a:pt x="94379" y="124228"/>
                    <a:pt x="108137" y="123170"/>
                  </a:cubicBezTo>
                  <a:cubicBezTo>
                    <a:pt x="121895" y="122112"/>
                    <a:pt x="165287" y="95917"/>
                    <a:pt x="165287" y="77132"/>
                  </a:cubicBezTo>
                  <a:cubicBezTo>
                    <a:pt x="165287" y="58347"/>
                    <a:pt x="130627" y="26067"/>
                    <a:pt x="108137" y="10457"/>
                  </a:cubicBezTo>
                  <a:cubicBezTo>
                    <a:pt x="85647" y="-5153"/>
                    <a:pt x="4420" y="-1714"/>
                    <a:pt x="187" y="10457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54E1BB49-40F8-4987-9F41-D302C22B82F2}"/>
                </a:ext>
              </a:extLst>
            </p:cNvPr>
            <p:cNvSpPr/>
            <p:nvPr/>
          </p:nvSpPr>
          <p:spPr>
            <a:xfrm>
              <a:off x="2938117" y="10310064"/>
              <a:ext cx="205240" cy="116638"/>
            </a:xfrm>
            <a:custGeom>
              <a:avLst/>
              <a:gdLst>
                <a:gd name="connsiteX0" fmla="*/ 346 w 205240"/>
                <a:gd name="connsiteY0" fmla="*/ 35674 h 116638"/>
                <a:gd name="connsiteX1" fmla="*/ 117821 w 205240"/>
                <a:gd name="connsiteY1" fmla="*/ 83299 h 116638"/>
                <a:gd name="connsiteX2" fmla="*/ 140046 w 205240"/>
                <a:gd name="connsiteY2" fmla="*/ 116636 h 116638"/>
                <a:gd name="connsiteX3" fmla="*/ 184496 w 205240"/>
                <a:gd name="connsiteY3" fmla="*/ 81711 h 116638"/>
                <a:gd name="connsiteX4" fmla="*/ 205133 w 205240"/>
                <a:gd name="connsiteY4" fmla="*/ 62661 h 116638"/>
                <a:gd name="connsiteX5" fmla="*/ 176558 w 205240"/>
                <a:gd name="connsiteY5" fmla="*/ 27736 h 116638"/>
                <a:gd name="connsiteX6" fmla="*/ 84483 w 205240"/>
                <a:gd name="connsiteY6" fmla="*/ 749 h 116638"/>
                <a:gd name="connsiteX7" fmla="*/ 346 w 205240"/>
                <a:gd name="connsiteY7" fmla="*/ 35674 h 11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240" h="116638">
                  <a:moveTo>
                    <a:pt x="346" y="35674"/>
                  </a:moveTo>
                  <a:cubicBezTo>
                    <a:pt x="5902" y="49432"/>
                    <a:pt x="94538" y="69805"/>
                    <a:pt x="117821" y="83299"/>
                  </a:cubicBezTo>
                  <a:cubicBezTo>
                    <a:pt x="141104" y="96793"/>
                    <a:pt x="128934" y="116901"/>
                    <a:pt x="140046" y="116636"/>
                  </a:cubicBezTo>
                  <a:cubicBezTo>
                    <a:pt x="151158" y="116371"/>
                    <a:pt x="173648" y="90707"/>
                    <a:pt x="184496" y="81711"/>
                  </a:cubicBezTo>
                  <a:cubicBezTo>
                    <a:pt x="195344" y="72715"/>
                    <a:pt x="206456" y="71657"/>
                    <a:pt x="205133" y="62661"/>
                  </a:cubicBezTo>
                  <a:cubicBezTo>
                    <a:pt x="203810" y="53665"/>
                    <a:pt x="196666" y="38055"/>
                    <a:pt x="176558" y="27736"/>
                  </a:cubicBezTo>
                  <a:cubicBezTo>
                    <a:pt x="156450" y="17417"/>
                    <a:pt x="111470" y="6305"/>
                    <a:pt x="84483" y="749"/>
                  </a:cubicBezTo>
                  <a:cubicBezTo>
                    <a:pt x="57496" y="-4807"/>
                    <a:pt x="-5210" y="21916"/>
                    <a:pt x="346" y="35674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E6584FC8-D5E5-4A1C-9E81-BD87905C20E4}"/>
                </a:ext>
              </a:extLst>
            </p:cNvPr>
            <p:cNvSpPr/>
            <p:nvPr/>
          </p:nvSpPr>
          <p:spPr>
            <a:xfrm>
              <a:off x="2751973" y="10229188"/>
              <a:ext cx="1065965" cy="884977"/>
            </a:xfrm>
            <a:custGeom>
              <a:avLst/>
              <a:gdLst>
                <a:gd name="connsiteX0" fmla="*/ 927852 w 1065965"/>
                <a:gd name="connsiteY0" fmla="*/ 8600 h 884977"/>
                <a:gd name="connsiteX1" fmla="*/ 711952 w 1065965"/>
                <a:gd name="connsiteY1" fmla="*/ 230850 h 884977"/>
                <a:gd name="connsiteX2" fmla="*/ 523040 w 1065965"/>
                <a:gd name="connsiteY2" fmla="*/ 427700 h 884977"/>
                <a:gd name="connsiteX3" fmla="*/ 256340 w 1065965"/>
                <a:gd name="connsiteY3" fmla="*/ 649950 h 884977"/>
                <a:gd name="connsiteX4" fmla="*/ 103940 w 1065965"/>
                <a:gd name="connsiteY4" fmla="*/ 794412 h 884977"/>
                <a:gd name="connsiteX5" fmla="*/ 752 w 1065965"/>
                <a:gd name="connsiteY5" fmla="*/ 883312 h 884977"/>
                <a:gd name="connsiteX6" fmla="*/ 61077 w 1065965"/>
                <a:gd name="connsiteY6" fmla="*/ 851562 h 884977"/>
                <a:gd name="connsiteX7" fmla="*/ 132515 w 1065965"/>
                <a:gd name="connsiteY7" fmla="*/ 840450 h 884977"/>
                <a:gd name="connsiteX8" fmla="*/ 581777 w 1065965"/>
                <a:gd name="connsiteY8" fmla="*/ 472150 h 884977"/>
                <a:gd name="connsiteX9" fmla="*/ 604002 w 1065965"/>
                <a:gd name="connsiteY9" fmla="*/ 473737 h 884977"/>
                <a:gd name="connsiteX10" fmla="*/ 659565 w 1065965"/>
                <a:gd name="connsiteY10" fmla="*/ 453100 h 884977"/>
                <a:gd name="connsiteX11" fmla="*/ 678615 w 1065965"/>
                <a:gd name="connsiteY11" fmla="*/ 416587 h 884977"/>
                <a:gd name="connsiteX12" fmla="*/ 819902 w 1065965"/>
                <a:gd name="connsiteY12" fmla="*/ 295937 h 884977"/>
                <a:gd name="connsiteX13" fmla="*/ 977065 w 1065965"/>
                <a:gd name="connsiteY13" fmla="*/ 157825 h 884977"/>
                <a:gd name="connsiteX14" fmla="*/ 1010402 w 1065965"/>
                <a:gd name="connsiteY14" fmla="*/ 146712 h 884977"/>
                <a:gd name="connsiteX15" fmla="*/ 1045327 w 1065965"/>
                <a:gd name="connsiteY15" fmla="*/ 146712 h 884977"/>
                <a:gd name="connsiteX16" fmla="*/ 1065965 w 1065965"/>
                <a:gd name="connsiteY16" fmla="*/ 148300 h 884977"/>
                <a:gd name="connsiteX17" fmla="*/ 1045327 w 1065965"/>
                <a:gd name="connsiteY17" fmla="*/ 114962 h 884977"/>
                <a:gd name="connsiteX18" fmla="*/ 985002 w 1065965"/>
                <a:gd name="connsiteY18" fmla="*/ 51462 h 884977"/>
                <a:gd name="connsiteX19" fmla="*/ 927852 w 1065965"/>
                <a:gd name="connsiteY19" fmla="*/ 8600 h 88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5965" h="884977">
                  <a:moveTo>
                    <a:pt x="927852" y="8600"/>
                  </a:moveTo>
                  <a:cubicBezTo>
                    <a:pt x="882344" y="38498"/>
                    <a:pt x="779421" y="161000"/>
                    <a:pt x="711952" y="230850"/>
                  </a:cubicBezTo>
                  <a:cubicBezTo>
                    <a:pt x="644483" y="300700"/>
                    <a:pt x="598975" y="357850"/>
                    <a:pt x="523040" y="427700"/>
                  </a:cubicBezTo>
                  <a:cubicBezTo>
                    <a:pt x="447105" y="497550"/>
                    <a:pt x="326190" y="588831"/>
                    <a:pt x="256340" y="649950"/>
                  </a:cubicBezTo>
                  <a:cubicBezTo>
                    <a:pt x="186490" y="711069"/>
                    <a:pt x="146538" y="755518"/>
                    <a:pt x="103940" y="794412"/>
                  </a:cubicBezTo>
                  <a:cubicBezTo>
                    <a:pt x="61342" y="833306"/>
                    <a:pt x="7896" y="873787"/>
                    <a:pt x="752" y="883312"/>
                  </a:cubicBezTo>
                  <a:cubicBezTo>
                    <a:pt x="-6392" y="892837"/>
                    <a:pt x="39117" y="858706"/>
                    <a:pt x="61077" y="851562"/>
                  </a:cubicBezTo>
                  <a:cubicBezTo>
                    <a:pt x="83037" y="844418"/>
                    <a:pt x="45732" y="903685"/>
                    <a:pt x="132515" y="840450"/>
                  </a:cubicBezTo>
                  <a:cubicBezTo>
                    <a:pt x="219298" y="777215"/>
                    <a:pt x="503196" y="533269"/>
                    <a:pt x="581777" y="472150"/>
                  </a:cubicBezTo>
                  <a:cubicBezTo>
                    <a:pt x="660358" y="411031"/>
                    <a:pt x="591037" y="476912"/>
                    <a:pt x="604002" y="473737"/>
                  </a:cubicBezTo>
                  <a:cubicBezTo>
                    <a:pt x="616967" y="470562"/>
                    <a:pt x="647130" y="462625"/>
                    <a:pt x="659565" y="453100"/>
                  </a:cubicBezTo>
                  <a:cubicBezTo>
                    <a:pt x="672000" y="443575"/>
                    <a:pt x="651892" y="442781"/>
                    <a:pt x="678615" y="416587"/>
                  </a:cubicBezTo>
                  <a:cubicBezTo>
                    <a:pt x="705338" y="390393"/>
                    <a:pt x="770160" y="339064"/>
                    <a:pt x="819902" y="295937"/>
                  </a:cubicBezTo>
                  <a:cubicBezTo>
                    <a:pt x="869644" y="252810"/>
                    <a:pt x="945315" y="182696"/>
                    <a:pt x="977065" y="157825"/>
                  </a:cubicBezTo>
                  <a:cubicBezTo>
                    <a:pt x="1008815" y="132954"/>
                    <a:pt x="999025" y="148564"/>
                    <a:pt x="1010402" y="146712"/>
                  </a:cubicBezTo>
                  <a:cubicBezTo>
                    <a:pt x="1021779" y="144860"/>
                    <a:pt x="1036067" y="146447"/>
                    <a:pt x="1045327" y="146712"/>
                  </a:cubicBezTo>
                  <a:cubicBezTo>
                    <a:pt x="1054587" y="146977"/>
                    <a:pt x="1065965" y="153592"/>
                    <a:pt x="1065965" y="148300"/>
                  </a:cubicBezTo>
                  <a:cubicBezTo>
                    <a:pt x="1065965" y="143008"/>
                    <a:pt x="1058821" y="131102"/>
                    <a:pt x="1045327" y="114962"/>
                  </a:cubicBezTo>
                  <a:cubicBezTo>
                    <a:pt x="1031833" y="98822"/>
                    <a:pt x="1001141" y="67866"/>
                    <a:pt x="985002" y="51462"/>
                  </a:cubicBezTo>
                  <a:cubicBezTo>
                    <a:pt x="968863" y="35058"/>
                    <a:pt x="973360" y="-21298"/>
                    <a:pt x="927852" y="8600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C4AB3966-F1E1-4B80-B643-70590CA3DA54}"/>
                </a:ext>
              </a:extLst>
            </p:cNvPr>
            <p:cNvSpPr/>
            <p:nvPr/>
          </p:nvSpPr>
          <p:spPr>
            <a:xfrm>
              <a:off x="3416984" y="10480985"/>
              <a:ext cx="178416" cy="490533"/>
            </a:xfrm>
            <a:custGeom>
              <a:avLst/>
              <a:gdLst>
                <a:gd name="connsiteX0" fmla="*/ 8841 w 178416"/>
                <a:gd name="connsiteY0" fmla="*/ 140978 h 490533"/>
                <a:gd name="connsiteX1" fmla="*/ 5666 w 178416"/>
                <a:gd name="connsiteY1" fmla="*/ 350528 h 490533"/>
                <a:gd name="connsiteX2" fmla="*/ 7254 w 178416"/>
                <a:gd name="connsiteY2" fmla="*/ 396565 h 490533"/>
                <a:gd name="connsiteX3" fmla="*/ 18366 w 178416"/>
                <a:gd name="connsiteY3" fmla="*/ 423553 h 490533"/>
                <a:gd name="connsiteX4" fmla="*/ 5666 w 178416"/>
                <a:gd name="connsiteY4" fmla="*/ 448953 h 490533"/>
                <a:gd name="connsiteX5" fmla="*/ 18366 w 178416"/>
                <a:gd name="connsiteY5" fmla="*/ 477528 h 490533"/>
                <a:gd name="connsiteX6" fmla="*/ 112029 w 178416"/>
                <a:gd name="connsiteY6" fmla="*/ 480703 h 490533"/>
                <a:gd name="connsiteX7" fmla="*/ 175529 w 178416"/>
                <a:gd name="connsiteY7" fmla="*/ 488640 h 490533"/>
                <a:gd name="connsiteX8" fmla="*/ 164416 w 178416"/>
                <a:gd name="connsiteY8" fmla="*/ 441015 h 490533"/>
                <a:gd name="connsiteX9" fmla="*/ 135841 w 178416"/>
                <a:gd name="connsiteY9" fmla="*/ 420378 h 490533"/>
                <a:gd name="connsiteX10" fmla="*/ 110441 w 178416"/>
                <a:gd name="connsiteY10" fmla="*/ 302903 h 490533"/>
                <a:gd name="connsiteX11" fmla="*/ 123141 w 178416"/>
                <a:gd name="connsiteY11" fmla="*/ 82240 h 490533"/>
                <a:gd name="connsiteX12" fmla="*/ 113616 w 178416"/>
                <a:gd name="connsiteY12" fmla="*/ 1278 h 490533"/>
                <a:gd name="connsiteX13" fmla="*/ 8841 w 178416"/>
                <a:gd name="connsiteY13" fmla="*/ 140978 h 49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416" h="490533">
                  <a:moveTo>
                    <a:pt x="8841" y="140978"/>
                  </a:moveTo>
                  <a:cubicBezTo>
                    <a:pt x="-9151" y="199186"/>
                    <a:pt x="5930" y="307930"/>
                    <a:pt x="5666" y="350528"/>
                  </a:cubicBezTo>
                  <a:cubicBezTo>
                    <a:pt x="5402" y="393126"/>
                    <a:pt x="5137" y="384394"/>
                    <a:pt x="7254" y="396565"/>
                  </a:cubicBezTo>
                  <a:cubicBezTo>
                    <a:pt x="9371" y="408736"/>
                    <a:pt x="18631" y="414822"/>
                    <a:pt x="18366" y="423553"/>
                  </a:cubicBezTo>
                  <a:cubicBezTo>
                    <a:pt x="18101" y="432284"/>
                    <a:pt x="5666" y="439957"/>
                    <a:pt x="5666" y="448953"/>
                  </a:cubicBezTo>
                  <a:cubicBezTo>
                    <a:pt x="5666" y="457949"/>
                    <a:pt x="639" y="472236"/>
                    <a:pt x="18366" y="477528"/>
                  </a:cubicBezTo>
                  <a:cubicBezTo>
                    <a:pt x="36093" y="482820"/>
                    <a:pt x="85835" y="478851"/>
                    <a:pt x="112029" y="480703"/>
                  </a:cubicBezTo>
                  <a:cubicBezTo>
                    <a:pt x="138223" y="482555"/>
                    <a:pt x="166798" y="495255"/>
                    <a:pt x="175529" y="488640"/>
                  </a:cubicBezTo>
                  <a:cubicBezTo>
                    <a:pt x="184260" y="482025"/>
                    <a:pt x="171031" y="452392"/>
                    <a:pt x="164416" y="441015"/>
                  </a:cubicBezTo>
                  <a:cubicBezTo>
                    <a:pt x="157801" y="429638"/>
                    <a:pt x="144837" y="443396"/>
                    <a:pt x="135841" y="420378"/>
                  </a:cubicBezTo>
                  <a:cubicBezTo>
                    <a:pt x="126845" y="397360"/>
                    <a:pt x="112558" y="359259"/>
                    <a:pt x="110441" y="302903"/>
                  </a:cubicBezTo>
                  <a:cubicBezTo>
                    <a:pt x="108324" y="246547"/>
                    <a:pt x="122612" y="132511"/>
                    <a:pt x="123141" y="82240"/>
                  </a:cubicBezTo>
                  <a:cubicBezTo>
                    <a:pt x="123670" y="31969"/>
                    <a:pt x="132666" y="-7718"/>
                    <a:pt x="113616" y="1278"/>
                  </a:cubicBezTo>
                  <a:cubicBezTo>
                    <a:pt x="94566" y="10274"/>
                    <a:pt x="26833" y="82770"/>
                    <a:pt x="8841" y="140978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CB75F535-716B-4FBE-9270-1CB1690AF480}"/>
                </a:ext>
              </a:extLst>
            </p:cNvPr>
            <p:cNvSpPr/>
            <p:nvPr/>
          </p:nvSpPr>
          <p:spPr>
            <a:xfrm>
              <a:off x="3751263" y="10330057"/>
              <a:ext cx="786361" cy="167229"/>
            </a:xfrm>
            <a:custGeom>
              <a:avLst/>
              <a:gdLst>
                <a:gd name="connsiteX0" fmla="*/ 0 w 786361"/>
                <a:gd name="connsiteY0" fmla="*/ 118868 h 167229"/>
                <a:gd name="connsiteX1" fmla="*/ 44450 w 786361"/>
                <a:gd name="connsiteY1" fmla="*/ 161731 h 167229"/>
                <a:gd name="connsiteX2" fmla="*/ 214312 w 786361"/>
                <a:gd name="connsiteY2" fmla="*/ 166493 h 167229"/>
                <a:gd name="connsiteX3" fmla="*/ 422275 w 786361"/>
                <a:gd name="connsiteY3" fmla="*/ 160143 h 167229"/>
                <a:gd name="connsiteX4" fmla="*/ 676275 w 786361"/>
                <a:gd name="connsiteY4" fmla="*/ 163318 h 167229"/>
                <a:gd name="connsiteX5" fmla="*/ 777875 w 786361"/>
                <a:gd name="connsiteY5" fmla="*/ 145856 h 167229"/>
                <a:gd name="connsiteX6" fmla="*/ 777875 w 786361"/>
                <a:gd name="connsiteY6" fmla="*/ 82356 h 167229"/>
                <a:gd name="connsiteX7" fmla="*/ 785812 w 786361"/>
                <a:gd name="connsiteY7" fmla="*/ 9331 h 167229"/>
                <a:gd name="connsiteX8" fmla="*/ 760412 w 786361"/>
                <a:gd name="connsiteY8" fmla="*/ 7743 h 167229"/>
                <a:gd name="connsiteX9" fmla="*/ 731837 w 786361"/>
                <a:gd name="connsiteY9" fmla="*/ 71243 h 167229"/>
                <a:gd name="connsiteX10" fmla="*/ 701675 w 786361"/>
                <a:gd name="connsiteY10" fmla="*/ 98231 h 167229"/>
                <a:gd name="connsiteX11" fmla="*/ 533400 w 786361"/>
                <a:gd name="connsiteY11" fmla="*/ 114106 h 167229"/>
                <a:gd name="connsiteX12" fmla="*/ 327025 w 786361"/>
                <a:gd name="connsiteY12" fmla="*/ 114106 h 167229"/>
                <a:gd name="connsiteX13" fmla="*/ 0 w 786361"/>
                <a:gd name="connsiteY13" fmla="*/ 118868 h 16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6361" h="167229">
                  <a:moveTo>
                    <a:pt x="0" y="118868"/>
                  </a:moveTo>
                  <a:cubicBezTo>
                    <a:pt x="4365" y="136331"/>
                    <a:pt x="8731" y="153794"/>
                    <a:pt x="44450" y="161731"/>
                  </a:cubicBezTo>
                  <a:cubicBezTo>
                    <a:pt x="80169" y="169668"/>
                    <a:pt x="151341" y="166758"/>
                    <a:pt x="214312" y="166493"/>
                  </a:cubicBezTo>
                  <a:cubicBezTo>
                    <a:pt x="277283" y="166228"/>
                    <a:pt x="422275" y="160143"/>
                    <a:pt x="422275" y="160143"/>
                  </a:cubicBezTo>
                  <a:cubicBezTo>
                    <a:pt x="499269" y="159614"/>
                    <a:pt x="617008" y="165699"/>
                    <a:pt x="676275" y="163318"/>
                  </a:cubicBezTo>
                  <a:cubicBezTo>
                    <a:pt x="735542" y="160937"/>
                    <a:pt x="760942" y="159350"/>
                    <a:pt x="777875" y="145856"/>
                  </a:cubicBezTo>
                  <a:cubicBezTo>
                    <a:pt x="794808" y="132362"/>
                    <a:pt x="776552" y="105110"/>
                    <a:pt x="777875" y="82356"/>
                  </a:cubicBezTo>
                  <a:cubicBezTo>
                    <a:pt x="779198" y="59602"/>
                    <a:pt x="788722" y="21766"/>
                    <a:pt x="785812" y="9331"/>
                  </a:cubicBezTo>
                  <a:cubicBezTo>
                    <a:pt x="782902" y="-3104"/>
                    <a:pt x="769408" y="-2576"/>
                    <a:pt x="760412" y="7743"/>
                  </a:cubicBezTo>
                  <a:cubicBezTo>
                    <a:pt x="751416" y="18062"/>
                    <a:pt x="741626" y="56162"/>
                    <a:pt x="731837" y="71243"/>
                  </a:cubicBezTo>
                  <a:cubicBezTo>
                    <a:pt x="722048" y="86324"/>
                    <a:pt x="734748" y="91087"/>
                    <a:pt x="701675" y="98231"/>
                  </a:cubicBezTo>
                  <a:cubicBezTo>
                    <a:pt x="668602" y="105375"/>
                    <a:pt x="595842" y="111460"/>
                    <a:pt x="533400" y="114106"/>
                  </a:cubicBezTo>
                  <a:cubicBezTo>
                    <a:pt x="470958" y="116752"/>
                    <a:pt x="327025" y="114106"/>
                    <a:pt x="327025" y="114106"/>
                  </a:cubicBezTo>
                  <a:lnTo>
                    <a:pt x="0" y="118868"/>
                  </a:ln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E40347B9-B0D2-4A80-A01E-6D192C1D116B}"/>
                </a:ext>
              </a:extLst>
            </p:cNvPr>
            <p:cNvSpPr/>
            <p:nvPr/>
          </p:nvSpPr>
          <p:spPr>
            <a:xfrm>
              <a:off x="4087965" y="10196891"/>
              <a:ext cx="325756" cy="769865"/>
            </a:xfrm>
            <a:custGeom>
              <a:avLst/>
              <a:gdLst>
                <a:gd name="connsiteX0" fmla="*/ 96685 w 325756"/>
                <a:gd name="connsiteY0" fmla="*/ 47247 h 769865"/>
                <a:gd name="connsiteX1" fmla="*/ 99860 w 325756"/>
                <a:gd name="connsiteY1" fmla="*/ 640972 h 769865"/>
                <a:gd name="connsiteX2" fmla="*/ 95098 w 325756"/>
                <a:gd name="connsiteY2" fmla="*/ 664784 h 769865"/>
                <a:gd name="connsiteX3" fmla="*/ 10960 w 325756"/>
                <a:gd name="connsiteY3" fmla="*/ 656847 h 769865"/>
                <a:gd name="connsiteX4" fmla="*/ 4610 w 325756"/>
                <a:gd name="connsiteY4" fmla="*/ 691772 h 769865"/>
                <a:gd name="connsiteX5" fmla="*/ 44298 w 325756"/>
                <a:gd name="connsiteY5" fmla="*/ 706059 h 769865"/>
                <a:gd name="connsiteX6" fmla="*/ 107798 w 325756"/>
                <a:gd name="connsiteY6" fmla="*/ 761622 h 769865"/>
                <a:gd name="connsiteX7" fmla="*/ 199873 w 325756"/>
                <a:gd name="connsiteY7" fmla="*/ 767972 h 769865"/>
                <a:gd name="connsiteX8" fmla="*/ 236385 w 325756"/>
                <a:gd name="connsiteY8" fmla="*/ 755272 h 769865"/>
                <a:gd name="connsiteX9" fmla="*/ 237973 w 325756"/>
                <a:gd name="connsiteY9" fmla="*/ 629859 h 769865"/>
                <a:gd name="connsiteX10" fmla="*/ 234798 w 325756"/>
                <a:gd name="connsiteY10" fmla="*/ 242509 h 769865"/>
                <a:gd name="connsiteX11" fmla="*/ 237973 w 325756"/>
                <a:gd name="connsiteY11" fmla="*/ 105984 h 769865"/>
                <a:gd name="connsiteX12" fmla="*/ 309410 w 325756"/>
                <a:gd name="connsiteY12" fmla="*/ 98047 h 769865"/>
                <a:gd name="connsiteX13" fmla="*/ 310998 w 325756"/>
                <a:gd name="connsiteY13" fmla="*/ 72647 h 769865"/>
                <a:gd name="connsiteX14" fmla="*/ 310998 w 325756"/>
                <a:gd name="connsiteY14" fmla="*/ 42484 h 769865"/>
                <a:gd name="connsiteX15" fmla="*/ 96685 w 325756"/>
                <a:gd name="connsiteY15" fmla="*/ 47247 h 76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756" h="769865">
                  <a:moveTo>
                    <a:pt x="96685" y="47247"/>
                  </a:moveTo>
                  <a:cubicBezTo>
                    <a:pt x="61495" y="146995"/>
                    <a:pt x="100124" y="538049"/>
                    <a:pt x="99860" y="640972"/>
                  </a:cubicBezTo>
                  <a:cubicBezTo>
                    <a:pt x="99596" y="743895"/>
                    <a:pt x="109915" y="662138"/>
                    <a:pt x="95098" y="664784"/>
                  </a:cubicBezTo>
                  <a:cubicBezTo>
                    <a:pt x="80281" y="667430"/>
                    <a:pt x="26041" y="652349"/>
                    <a:pt x="10960" y="656847"/>
                  </a:cubicBezTo>
                  <a:cubicBezTo>
                    <a:pt x="-4121" y="661345"/>
                    <a:pt x="-946" y="683570"/>
                    <a:pt x="4610" y="691772"/>
                  </a:cubicBezTo>
                  <a:cubicBezTo>
                    <a:pt x="10166" y="699974"/>
                    <a:pt x="27100" y="694417"/>
                    <a:pt x="44298" y="706059"/>
                  </a:cubicBezTo>
                  <a:cubicBezTo>
                    <a:pt x="61496" y="717701"/>
                    <a:pt x="81869" y="751303"/>
                    <a:pt x="107798" y="761622"/>
                  </a:cubicBezTo>
                  <a:cubicBezTo>
                    <a:pt x="133727" y="771941"/>
                    <a:pt x="178442" y="769030"/>
                    <a:pt x="199873" y="767972"/>
                  </a:cubicBezTo>
                  <a:cubicBezTo>
                    <a:pt x="221304" y="766914"/>
                    <a:pt x="230035" y="778291"/>
                    <a:pt x="236385" y="755272"/>
                  </a:cubicBezTo>
                  <a:cubicBezTo>
                    <a:pt x="242735" y="732253"/>
                    <a:pt x="238237" y="715319"/>
                    <a:pt x="237973" y="629859"/>
                  </a:cubicBezTo>
                  <a:cubicBezTo>
                    <a:pt x="237709" y="544399"/>
                    <a:pt x="234798" y="329821"/>
                    <a:pt x="234798" y="242509"/>
                  </a:cubicBezTo>
                  <a:cubicBezTo>
                    <a:pt x="234798" y="155197"/>
                    <a:pt x="225538" y="130061"/>
                    <a:pt x="237973" y="105984"/>
                  </a:cubicBezTo>
                  <a:cubicBezTo>
                    <a:pt x="250408" y="81907"/>
                    <a:pt x="297239" y="103603"/>
                    <a:pt x="309410" y="98047"/>
                  </a:cubicBezTo>
                  <a:cubicBezTo>
                    <a:pt x="321581" y="92491"/>
                    <a:pt x="310733" y="81907"/>
                    <a:pt x="310998" y="72647"/>
                  </a:cubicBezTo>
                  <a:cubicBezTo>
                    <a:pt x="311263" y="63387"/>
                    <a:pt x="344071" y="49363"/>
                    <a:pt x="310998" y="42484"/>
                  </a:cubicBezTo>
                  <a:cubicBezTo>
                    <a:pt x="277925" y="35605"/>
                    <a:pt x="131875" y="-52501"/>
                    <a:pt x="96685" y="47247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97D02551-7684-4619-A134-02E89E59219D}"/>
                </a:ext>
              </a:extLst>
            </p:cNvPr>
            <p:cNvSpPr/>
            <p:nvPr/>
          </p:nvSpPr>
          <p:spPr>
            <a:xfrm>
              <a:off x="3628056" y="10447574"/>
              <a:ext cx="628393" cy="463156"/>
            </a:xfrm>
            <a:custGeom>
              <a:avLst/>
              <a:gdLst>
                <a:gd name="connsiteX0" fmla="*/ 620094 w 628393"/>
                <a:gd name="connsiteY0" fmla="*/ 74376 h 463156"/>
                <a:gd name="connsiteX1" fmla="*/ 516907 w 628393"/>
                <a:gd name="connsiteY1" fmla="*/ 225189 h 463156"/>
                <a:gd name="connsiteX2" fmla="*/ 16844 w 628393"/>
                <a:gd name="connsiteY2" fmla="*/ 453789 h 463156"/>
                <a:gd name="connsiteX3" fmla="*/ 159719 w 628393"/>
                <a:gd name="connsiteY3" fmla="*/ 379176 h 463156"/>
                <a:gd name="connsiteX4" fmla="*/ 569294 w 628393"/>
                <a:gd name="connsiteY4" fmla="*/ 18814 h 463156"/>
                <a:gd name="connsiteX5" fmla="*/ 620094 w 628393"/>
                <a:gd name="connsiteY5" fmla="*/ 74376 h 4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393" h="463156">
                  <a:moveTo>
                    <a:pt x="620094" y="74376"/>
                  </a:moveTo>
                  <a:cubicBezTo>
                    <a:pt x="611363" y="108772"/>
                    <a:pt x="617449" y="161954"/>
                    <a:pt x="516907" y="225189"/>
                  </a:cubicBezTo>
                  <a:cubicBezTo>
                    <a:pt x="416365" y="288424"/>
                    <a:pt x="76375" y="428124"/>
                    <a:pt x="16844" y="453789"/>
                  </a:cubicBezTo>
                  <a:cubicBezTo>
                    <a:pt x="-42687" y="479454"/>
                    <a:pt x="67644" y="451672"/>
                    <a:pt x="159719" y="379176"/>
                  </a:cubicBezTo>
                  <a:cubicBezTo>
                    <a:pt x="251794" y="306680"/>
                    <a:pt x="491507" y="72524"/>
                    <a:pt x="569294" y="18814"/>
                  </a:cubicBezTo>
                  <a:cubicBezTo>
                    <a:pt x="647081" y="-34896"/>
                    <a:pt x="628825" y="39980"/>
                    <a:pt x="620094" y="74376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DC39BD17-7E51-495B-85F9-5C0A0471DC12}"/>
                </a:ext>
              </a:extLst>
            </p:cNvPr>
            <p:cNvSpPr/>
            <p:nvPr/>
          </p:nvSpPr>
          <p:spPr>
            <a:xfrm>
              <a:off x="4241457" y="10373561"/>
              <a:ext cx="713561" cy="561299"/>
            </a:xfrm>
            <a:custGeom>
              <a:avLst/>
              <a:gdLst>
                <a:gd name="connsiteX0" fmla="*/ 560731 w 713561"/>
                <a:gd name="connsiteY0" fmla="*/ 7102 h 561299"/>
                <a:gd name="connsiteX1" fmla="*/ 506756 w 713561"/>
                <a:gd name="connsiteY1" fmla="*/ 142039 h 561299"/>
                <a:gd name="connsiteX2" fmla="*/ 271806 w 713561"/>
                <a:gd name="connsiteY2" fmla="*/ 389689 h 561299"/>
                <a:gd name="connsiteX3" fmla="*/ 122581 w 713561"/>
                <a:gd name="connsiteY3" fmla="*/ 502402 h 561299"/>
                <a:gd name="connsiteX4" fmla="*/ 343 w 713561"/>
                <a:gd name="connsiteY4" fmla="*/ 557964 h 561299"/>
                <a:gd name="connsiteX5" fmla="*/ 160681 w 713561"/>
                <a:gd name="connsiteY5" fmla="*/ 518277 h 561299"/>
                <a:gd name="connsiteX6" fmla="*/ 595656 w 713561"/>
                <a:gd name="connsiteY6" fmla="*/ 223002 h 561299"/>
                <a:gd name="connsiteX7" fmla="*/ 670268 w 713561"/>
                <a:gd name="connsiteY7" fmla="*/ 94414 h 561299"/>
                <a:gd name="connsiteX8" fmla="*/ 711543 w 713561"/>
                <a:gd name="connsiteY8" fmla="*/ 86477 h 561299"/>
                <a:gd name="connsiteX9" fmla="*/ 698843 w 713561"/>
                <a:gd name="connsiteY9" fmla="*/ 61077 h 561299"/>
                <a:gd name="connsiteX10" fmla="*/ 627406 w 713561"/>
                <a:gd name="connsiteY10" fmla="*/ 24564 h 561299"/>
                <a:gd name="connsiteX11" fmla="*/ 560731 w 713561"/>
                <a:gd name="connsiteY11" fmla="*/ 7102 h 56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3561" h="561299">
                  <a:moveTo>
                    <a:pt x="560731" y="7102"/>
                  </a:moveTo>
                  <a:cubicBezTo>
                    <a:pt x="540623" y="26681"/>
                    <a:pt x="554910" y="78274"/>
                    <a:pt x="506756" y="142039"/>
                  </a:cubicBezTo>
                  <a:cubicBezTo>
                    <a:pt x="458602" y="205804"/>
                    <a:pt x="335835" y="329629"/>
                    <a:pt x="271806" y="389689"/>
                  </a:cubicBezTo>
                  <a:cubicBezTo>
                    <a:pt x="207777" y="449750"/>
                    <a:pt x="167825" y="474356"/>
                    <a:pt x="122581" y="502402"/>
                  </a:cubicBezTo>
                  <a:cubicBezTo>
                    <a:pt x="77337" y="530448"/>
                    <a:pt x="-6007" y="555318"/>
                    <a:pt x="343" y="557964"/>
                  </a:cubicBezTo>
                  <a:cubicBezTo>
                    <a:pt x="6693" y="560610"/>
                    <a:pt x="61462" y="574104"/>
                    <a:pt x="160681" y="518277"/>
                  </a:cubicBezTo>
                  <a:cubicBezTo>
                    <a:pt x="259900" y="462450"/>
                    <a:pt x="510725" y="293646"/>
                    <a:pt x="595656" y="223002"/>
                  </a:cubicBezTo>
                  <a:cubicBezTo>
                    <a:pt x="680587" y="152358"/>
                    <a:pt x="650954" y="117168"/>
                    <a:pt x="670268" y="94414"/>
                  </a:cubicBezTo>
                  <a:cubicBezTo>
                    <a:pt x="689583" y="71660"/>
                    <a:pt x="706781" y="92033"/>
                    <a:pt x="711543" y="86477"/>
                  </a:cubicBezTo>
                  <a:cubicBezTo>
                    <a:pt x="716305" y="80921"/>
                    <a:pt x="712866" y="71396"/>
                    <a:pt x="698843" y="61077"/>
                  </a:cubicBezTo>
                  <a:cubicBezTo>
                    <a:pt x="684820" y="50758"/>
                    <a:pt x="650689" y="35676"/>
                    <a:pt x="627406" y="24564"/>
                  </a:cubicBezTo>
                  <a:cubicBezTo>
                    <a:pt x="604123" y="13452"/>
                    <a:pt x="580839" y="-12477"/>
                    <a:pt x="560731" y="7102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CE2B1B1D-7743-48E2-9D9D-6905AE990179}"/>
                </a:ext>
              </a:extLst>
            </p:cNvPr>
            <p:cNvSpPr/>
            <p:nvPr/>
          </p:nvSpPr>
          <p:spPr>
            <a:xfrm>
              <a:off x="5047640" y="10375216"/>
              <a:ext cx="359206" cy="483322"/>
            </a:xfrm>
            <a:custGeom>
              <a:avLst/>
              <a:gdLst>
                <a:gd name="connsiteX0" fmla="*/ 610 w 359206"/>
                <a:gd name="connsiteY0" fmla="*/ 684 h 483322"/>
                <a:gd name="connsiteX1" fmla="*/ 126023 w 359206"/>
                <a:gd name="connsiteY1" fmla="*/ 191184 h 483322"/>
                <a:gd name="connsiteX2" fmla="*/ 146660 w 359206"/>
                <a:gd name="connsiteY2" fmla="*/ 227697 h 483322"/>
                <a:gd name="connsiteX3" fmla="*/ 110148 w 359206"/>
                <a:gd name="connsiteY3" fmla="*/ 227697 h 483322"/>
                <a:gd name="connsiteX4" fmla="*/ 156185 w 359206"/>
                <a:gd name="connsiteY4" fmla="*/ 348347 h 483322"/>
                <a:gd name="connsiteX5" fmla="*/ 175235 w 359206"/>
                <a:gd name="connsiteY5" fmla="*/ 476934 h 483322"/>
                <a:gd name="connsiteX6" fmla="*/ 192698 w 359206"/>
                <a:gd name="connsiteY6" fmla="*/ 459472 h 483322"/>
                <a:gd name="connsiteX7" fmla="*/ 300648 w 359206"/>
                <a:gd name="connsiteY7" fmla="*/ 421372 h 483322"/>
                <a:gd name="connsiteX8" fmla="*/ 354623 w 359206"/>
                <a:gd name="connsiteY8" fmla="*/ 380097 h 483322"/>
                <a:gd name="connsiteX9" fmla="*/ 184760 w 359206"/>
                <a:gd name="connsiteY9" fmla="*/ 137209 h 483322"/>
                <a:gd name="connsiteX10" fmla="*/ 610 w 359206"/>
                <a:gd name="connsiteY10" fmla="*/ 684 h 48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9206" h="483322">
                  <a:moveTo>
                    <a:pt x="610" y="684"/>
                  </a:moveTo>
                  <a:cubicBezTo>
                    <a:pt x="-9179" y="9680"/>
                    <a:pt x="101681" y="153349"/>
                    <a:pt x="126023" y="191184"/>
                  </a:cubicBezTo>
                  <a:cubicBezTo>
                    <a:pt x="150365" y="229019"/>
                    <a:pt x="149306" y="221612"/>
                    <a:pt x="146660" y="227697"/>
                  </a:cubicBezTo>
                  <a:cubicBezTo>
                    <a:pt x="144014" y="233782"/>
                    <a:pt x="108561" y="207589"/>
                    <a:pt x="110148" y="227697"/>
                  </a:cubicBezTo>
                  <a:cubicBezTo>
                    <a:pt x="111736" y="247805"/>
                    <a:pt x="145337" y="306807"/>
                    <a:pt x="156185" y="348347"/>
                  </a:cubicBezTo>
                  <a:cubicBezTo>
                    <a:pt x="167033" y="389887"/>
                    <a:pt x="169150" y="458413"/>
                    <a:pt x="175235" y="476934"/>
                  </a:cubicBezTo>
                  <a:cubicBezTo>
                    <a:pt x="181320" y="495455"/>
                    <a:pt x="171796" y="468732"/>
                    <a:pt x="192698" y="459472"/>
                  </a:cubicBezTo>
                  <a:cubicBezTo>
                    <a:pt x="213600" y="450212"/>
                    <a:pt x="273661" y="434601"/>
                    <a:pt x="300648" y="421372"/>
                  </a:cubicBezTo>
                  <a:cubicBezTo>
                    <a:pt x="327636" y="408143"/>
                    <a:pt x="373938" y="427457"/>
                    <a:pt x="354623" y="380097"/>
                  </a:cubicBezTo>
                  <a:cubicBezTo>
                    <a:pt x="335308" y="332737"/>
                    <a:pt x="237677" y="201238"/>
                    <a:pt x="184760" y="137209"/>
                  </a:cubicBezTo>
                  <a:cubicBezTo>
                    <a:pt x="131843" y="73180"/>
                    <a:pt x="10399" y="-8312"/>
                    <a:pt x="610" y="684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FB20218E-C6E6-4AC5-AE35-BB5A2CCF6C43}"/>
                </a:ext>
              </a:extLst>
            </p:cNvPr>
            <p:cNvSpPr/>
            <p:nvPr/>
          </p:nvSpPr>
          <p:spPr>
            <a:xfrm>
              <a:off x="5280025" y="10262345"/>
              <a:ext cx="947718" cy="232485"/>
            </a:xfrm>
            <a:custGeom>
              <a:avLst/>
              <a:gdLst>
                <a:gd name="connsiteX0" fmla="*/ 0 w 947718"/>
                <a:gd name="connsiteY0" fmla="*/ 181818 h 232485"/>
                <a:gd name="connsiteX1" fmla="*/ 33338 w 947718"/>
                <a:gd name="connsiteY1" fmla="*/ 229443 h 232485"/>
                <a:gd name="connsiteX2" fmla="*/ 101600 w 947718"/>
                <a:gd name="connsiteY2" fmla="*/ 227855 h 232485"/>
                <a:gd name="connsiteX3" fmla="*/ 901700 w 947718"/>
                <a:gd name="connsiteY3" fmla="*/ 211980 h 232485"/>
                <a:gd name="connsiteX4" fmla="*/ 762000 w 947718"/>
                <a:gd name="connsiteY4" fmla="*/ 221505 h 232485"/>
                <a:gd name="connsiteX5" fmla="*/ 906463 w 947718"/>
                <a:gd name="connsiteY5" fmla="*/ 215155 h 232485"/>
                <a:gd name="connsiteX6" fmla="*/ 928688 w 947718"/>
                <a:gd name="connsiteY6" fmla="*/ 132605 h 232485"/>
                <a:gd name="connsiteX7" fmla="*/ 939800 w 947718"/>
                <a:gd name="connsiteY7" fmla="*/ 86568 h 232485"/>
                <a:gd name="connsiteX8" fmla="*/ 803275 w 947718"/>
                <a:gd name="connsiteY8" fmla="*/ 4018 h 232485"/>
                <a:gd name="connsiteX9" fmla="*/ 781050 w 947718"/>
                <a:gd name="connsiteY9" fmla="*/ 18305 h 232485"/>
                <a:gd name="connsiteX10" fmla="*/ 823913 w 947718"/>
                <a:gd name="connsiteY10" fmla="*/ 65930 h 232485"/>
                <a:gd name="connsiteX11" fmla="*/ 881063 w 947718"/>
                <a:gd name="connsiteY11" fmla="*/ 138955 h 232485"/>
                <a:gd name="connsiteX12" fmla="*/ 815975 w 947718"/>
                <a:gd name="connsiteY12" fmla="*/ 164355 h 232485"/>
                <a:gd name="connsiteX13" fmla="*/ 554038 w 947718"/>
                <a:gd name="connsiteY13" fmla="*/ 178643 h 232485"/>
                <a:gd name="connsiteX14" fmla="*/ 269875 w 947718"/>
                <a:gd name="connsiteY14" fmla="*/ 175468 h 232485"/>
                <a:gd name="connsiteX15" fmla="*/ 0 w 947718"/>
                <a:gd name="connsiteY15" fmla="*/ 181818 h 23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7718" h="232485">
                  <a:moveTo>
                    <a:pt x="0" y="181818"/>
                  </a:moveTo>
                  <a:cubicBezTo>
                    <a:pt x="8202" y="201794"/>
                    <a:pt x="16405" y="221770"/>
                    <a:pt x="33338" y="229443"/>
                  </a:cubicBezTo>
                  <a:cubicBezTo>
                    <a:pt x="50271" y="237116"/>
                    <a:pt x="101600" y="227855"/>
                    <a:pt x="101600" y="227855"/>
                  </a:cubicBezTo>
                  <a:lnTo>
                    <a:pt x="901700" y="211980"/>
                  </a:lnTo>
                  <a:cubicBezTo>
                    <a:pt x="1011767" y="210922"/>
                    <a:pt x="761206" y="220976"/>
                    <a:pt x="762000" y="221505"/>
                  </a:cubicBezTo>
                  <a:cubicBezTo>
                    <a:pt x="762794" y="222034"/>
                    <a:pt x="878682" y="229972"/>
                    <a:pt x="906463" y="215155"/>
                  </a:cubicBezTo>
                  <a:cubicBezTo>
                    <a:pt x="934244" y="200338"/>
                    <a:pt x="923132" y="154036"/>
                    <a:pt x="928688" y="132605"/>
                  </a:cubicBezTo>
                  <a:cubicBezTo>
                    <a:pt x="934244" y="111174"/>
                    <a:pt x="960702" y="107999"/>
                    <a:pt x="939800" y="86568"/>
                  </a:cubicBezTo>
                  <a:cubicBezTo>
                    <a:pt x="918898" y="65137"/>
                    <a:pt x="829733" y="15395"/>
                    <a:pt x="803275" y="4018"/>
                  </a:cubicBezTo>
                  <a:cubicBezTo>
                    <a:pt x="776817" y="-7359"/>
                    <a:pt x="777610" y="7986"/>
                    <a:pt x="781050" y="18305"/>
                  </a:cubicBezTo>
                  <a:cubicBezTo>
                    <a:pt x="784490" y="28624"/>
                    <a:pt x="807244" y="45822"/>
                    <a:pt x="823913" y="65930"/>
                  </a:cubicBezTo>
                  <a:cubicBezTo>
                    <a:pt x="840582" y="86038"/>
                    <a:pt x="882386" y="122551"/>
                    <a:pt x="881063" y="138955"/>
                  </a:cubicBezTo>
                  <a:cubicBezTo>
                    <a:pt x="879740" y="155359"/>
                    <a:pt x="870479" y="157740"/>
                    <a:pt x="815975" y="164355"/>
                  </a:cubicBezTo>
                  <a:cubicBezTo>
                    <a:pt x="761471" y="170970"/>
                    <a:pt x="554038" y="178643"/>
                    <a:pt x="554038" y="178643"/>
                  </a:cubicBezTo>
                  <a:lnTo>
                    <a:pt x="269875" y="175468"/>
                  </a:lnTo>
                  <a:lnTo>
                    <a:pt x="0" y="181818"/>
                  </a:ln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AFCB66E8-492E-46CE-AE41-264FF19873EF}"/>
                </a:ext>
              </a:extLst>
            </p:cNvPr>
            <p:cNvSpPr/>
            <p:nvPr/>
          </p:nvSpPr>
          <p:spPr>
            <a:xfrm>
              <a:off x="5502474" y="10262946"/>
              <a:ext cx="139207" cy="472574"/>
            </a:xfrm>
            <a:custGeom>
              <a:avLst/>
              <a:gdLst>
                <a:gd name="connsiteX0" fmla="*/ 15676 w 139207"/>
                <a:gd name="connsiteY0" fmla="*/ 24054 h 472574"/>
                <a:gd name="connsiteX1" fmla="*/ 7739 w 139207"/>
                <a:gd name="connsiteY1" fmla="*/ 341554 h 472574"/>
                <a:gd name="connsiteX2" fmla="*/ 14089 w 139207"/>
                <a:gd name="connsiteY2" fmla="*/ 393942 h 472574"/>
                <a:gd name="connsiteX3" fmla="*/ 29964 w 139207"/>
                <a:gd name="connsiteY3" fmla="*/ 419342 h 472574"/>
                <a:gd name="connsiteX4" fmla="*/ 1389 w 139207"/>
                <a:gd name="connsiteY4" fmla="*/ 433629 h 472574"/>
                <a:gd name="connsiteX5" fmla="*/ 82351 w 139207"/>
                <a:gd name="connsiteY5" fmla="*/ 455854 h 472574"/>
                <a:gd name="connsiteX6" fmla="*/ 136326 w 139207"/>
                <a:gd name="connsiteY6" fmla="*/ 447917 h 472574"/>
                <a:gd name="connsiteX7" fmla="*/ 129976 w 139207"/>
                <a:gd name="connsiteY7" fmla="*/ 162167 h 472574"/>
                <a:gd name="connsiteX8" fmla="*/ 114101 w 139207"/>
                <a:gd name="connsiteY8" fmla="*/ 20879 h 472574"/>
                <a:gd name="connsiteX9" fmla="*/ 68064 w 139207"/>
                <a:gd name="connsiteY9" fmla="*/ 22467 h 472574"/>
                <a:gd name="connsiteX10" fmla="*/ 15676 w 139207"/>
                <a:gd name="connsiteY10" fmla="*/ 24054 h 4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07" h="472574">
                  <a:moveTo>
                    <a:pt x="15676" y="24054"/>
                  </a:moveTo>
                  <a:cubicBezTo>
                    <a:pt x="5622" y="77235"/>
                    <a:pt x="8003" y="279906"/>
                    <a:pt x="7739" y="341554"/>
                  </a:cubicBezTo>
                  <a:cubicBezTo>
                    <a:pt x="7475" y="403202"/>
                    <a:pt x="10385" y="380977"/>
                    <a:pt x="14089" y="393942"/>
                  </a:cubicBezTo>
                  <a:cubicBezTo>
                    <a:pt x="17793" y="406907"/>
                    <a:pt x="32081" y="412728"/>
                    <a:pt x="29964" y="419342"/>
                  </a:cubicBezTo>
                  <a:cubicBezTo>
                    <a:pt x="27847" y="425956"/>
                    <a:pt x="-7342" y="427544"/>
                    <a:pt x="1389" y="433629"/>
                  </a:cubicBezTo>
                  <a:cubicBezTo>
                    <a:pt x="10120" y="439714"/>
                    <a:pt x="59861" y="453473"/>
                    <a:pt x="82351" y="455854"/>
                  </a:cubicBezTo>
                  <a:cubicBezTo>
                    <a:pt x="104841" y="458235"/>
                    <a:pt x="128389" y="496865"/>
                    <a:pt x="136326" y="447917"/>
                  </a:cubicBezTo>
                  <a:cubicBezTo>
                    <a:pt x="144263" y="398969"/>
                    <a:pt x="133680" y="233340"/>
                    <a:pt x="129976" y="162167"/>
                  </a:cubicBezTo>
                  <a:cubicBezTo>
                    <a:pt x="126272" y="90994"/>
                    <a:pt x="124420" y="44162"/>
                    <a:pt x="114101" y="20879"/>
                  </a:cubicBezTo>
                  <a:cubicBezTo>
                    <a:pt x="103782" y="-2404"/>
                    <a:pt x="85262" y="22467"/>
                    <a:pt x="68064" y="22467"/>
                  </a:cubicBezTo>
                  <a:cubicBezTo>
                    <a:pt x="50866" y="22467"/>
                    <a:pt x="25730" y="-29127"/>
                    <a:pt x="15676" y="24054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E074CFC8-DAFE-46F3-BB93-78F9C318E471}"/>
                </a:ext>
              </a:extLst>
            </p:cNvPr>
            <p:cNvSpPr/>
            <p:nvPr/>
          </p:nvSpPr>
          <p:spPr>
            <a:xfrm>
              <a:off x="5460486" y="10217029"/>
              <a:ext cx="591597" cy="823663"/>
            </a:xfrm>
            <a:custGeom>
              <a:avLst/>
              <a:gdLst>
                <a:gd name="connsiteX0" fmla="*/ 359289 w 591597"/>
                <a:gd name="connsiteY0" fmla="*/ 38221 h 823663"/>
                <a:gd name="connsiteX1" fmla="*/ 346589 w 591597"/>
                <a:gd name="connsiteY1" fmla="*/ 473196 h 823663"/>
                <a:gd name="connsiteX2" fmla="*/ 302139 w 591597"/>
                <a:gd name="connsiteY2" fmla="*/ 587496 h 823663"/>
                <a:gd name="connsiteX3" fmla="*/ 198952 w 591597"/>
                <a:gd name="connsiteY3" fmla="*/ 711321 h 823663"/>
                <a:gd name="connsiteX4" fmla="*/ 119577 w 591597"/>
                <a:gd name="connsiteY4" fmla="*/ 766884 h 823663"/>
                <a:gd name="connsiteX5" fmla="*/ 514 w 591597"/>
                <a:gd name="connsiteY5" fmla="*/ 822446 h 823663"/>
                <a:gd name="connsiteX6" fmla="*/ 73539 w 591597"/>
                <a:gd name="connsiteY6" fmla="*/ 806571 h 823663"/>
                <a:gd name="connsiteX7" fmla="*/ 206889 w 591597"/>
                <a:gd name="connsiteY7" fmla="*/ 774821 h 823663"/>
                <a:gd name="connsiteX8" fmla="*/ 445014 w 591597"/>
                <a:gd name="connsiteY8" fmla="*/ 576384 h 823663"/>
                <a:gd name="connsiteX9" fmla="*/ 478352 w 591597"/>
                <a:gd name="connsiteY9" fmla="*/ 501771 h 823663"/>
                <a:gd name="connsiteX10" fmla="*/ 511689 w 591597"/>
                <a:gd name="connsiteY10" fmla="*/ 500184 h 823663"/>
                <a:gd name="connsiteX11" fmla="*/ 511689 w 591597"/>
                <a:gd name="connsiteY11" fmla="*/ 416046 h 823663"/>
                <a:gd name="connsiteX12" fmla="*/ 508514 w 591597"/>
                <a:gd name="connsiteY12" fmla="*/ 187446 h 823663"/>
                <a:gd name="connsiteX13" fmla="*/ 522802 w 591597"/>
                <a:gd name="connsiteY13" fmla="*/ 98546 h 823663"/>
                <a:gd name="connsiteX14" fmla="*/ 576777 w 591597"/>
                <a:gd name="connsiteY14" fmla="*/ 69971 h 823663"/>
                <a:gd name="connsiteX15" fmla="*/ 591064 w 591597"/>
                <a:gd name="connsiteY15" fmla="*/ 62034 h 823663"/>
                <a:gd name="connsiteX16" fmla="*/ 587889 w 591597"/>
                <a:gd name="connsiteY16" fmla="*/ 36634 h 823663"/>
                <a:gd name="connsiteX17" fmla="*/ 581539 w 591597"/>
                <a:gd name="connsiteY17" fmla="*/ 27109 h 823663"/>
                <a:gd name="connsiteX18" fmla="*/ 540264 w 591597"/>
                <a:gd name="connsiteY18" fmla="*/ 25521 h 823663"/>
                <a:gd name="connsiteX19" fmla="*/ 465652 w 591597"/>
                <a:gd name="connsiteY19" fmla="*/ 22346 h 823663"/>
                <a:gd name="connsiteX20" fmla="*/ 359289 w 591597"/>
                <a:gd name="connsiteY20" fmla="*/ 38221 h 82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1597" h="823663">
                  <a:moveTo>
                    <a:pt x="359289" y="38221"/>
                  </a:moveTo>
                  <a:cubicBezTo>
                    <a:pt x="339445" y="113363"/>
                    <a:pt x="356114" y="381650"/>
                    <a:pt x="346589" y="473196"/>
                  </a:cubicBezTo>
                  <a:cubicBezTo>
                    <a:pt x="337064" y="564742"/>
                    <a:pt x="326745" y="547809"/>
                    <a:pt x="302139" y="587496"/>
                  </a:cubicBezTo>
                  <a:cubicBezTo>
                    <a:pt x="277533" y="627183"/>
                    <a:pt x="229379" y="681423"/>
                    <a:pt x="198952" y="711321"/>
                  </a:cubicBezTo>
                  <a:cubicBezTo>
                    <a:pt x="168525" y="741219"/>
                    <a:pt x="152650" y="748363"/>
                    <a:pt x="119577" y="766884"/>
                  </a:cubicBezTo>
                  <a:cubicBezTo>
                    <a:pt x="86504" y="785405"/>
                    <a:pt x="8187" y="815832"/>
                    <a:pt x="514" y="822446"/>
                  </a:cubicBezTo>
                  <a:cubicBezTo>
                    <a:pt x="-7159" y="829061"/>
                    <a:pt x="73539" y="806571"/>
                    <a:pt x="73539" y="806571"/>
                  </a:cubicBezTo>
                  <a:cubicBezTo>
                    <a:pt x="107935" y="798634"/>
                    <a:pt x="144976" y="813186"/>
                    <a:pt x="206889" y="774821"/>
                  </a:cubicBezTo>
                  <a:cubicBezTo>
                    <a:pt x="268802" y="736456"/>
                    <a:pt x="399770" y="621892"/>
                    <a:pt x="445014" y="576384"/>
                  </a:cubicBezTo>
                  <a:cubicBezTo>
                    <a:pt x="490258" y="530876"/>
                    <a:pt x="467240" y="514471"/>
                    <a:pt x="478352" y="501771"/>
                  </a:cubicBezTo>
                  <a:cubicBezTo>
                    <a:pt x="489464" y="489071"/>
                    <a:pt x="506133" y="514472"/>
                    <a:pt x="511689" y="500184"/>
                  </a:cubicBezTo>
                  <a:cubicBezTo>
                    <a:pt x="517245" y="485897"/>
                    <a:pt x="512218" y="468169"/>
                    <a:pt x="511689" y="416046"/>
                  </a:cubicBezTo>
                  <a:cubicBezTo>
                    <a:pt x="511160" y="363923"/>
                    <a:pt x="506662" y="240363"/>
                    <a:pt x="508514" y="187446"/>
                  </a:cubicBezTo>
                  <a:cubicBezTo>
                    <a:pt x="510366" y="134529"/>
                    <a:pt x="511425" y="118125"/>
                    <a:pt x="522802" y="98546"/>
                  </a:cubicBezTo>
                  <a:cubicBezTo>
                    <a:pt x="534179" y="78967"/>
                    <a:pt x="565400" y="76056"/>
                    <a:pt x="576777" y="69971"/>
                  </a:cubicBezTo>
                  <a:cubicBezTo>
                    <a:pt x="588154" y="63886"/>
                    <a:pt x="589212" y="67590"/>
                    <a:pt x="591064" y="62034"/>
                  </a:cubicBezTo>
                  <a:cubicBezTo>
                    <a:pt x="592916" y="56478"/>
                    <a:pt x="589477" y="42455"/>
                    <a:pt x="587889" y="36634"/>
                  </a:cubicBezTo>
                  <a:cubicBezTo>
                    <a:pt x="586302" y="30813"/>
                    <a:pt x="589477" y="28961"/>
                    <a:pt x="581539" y="27109"/>
                  </a:cubicBezTo>
                  <a:cubicBezTo>
                    <a:pt x="573602" y="25257"/>
                    <a:pt x="540264" y="25521"/>
                    <a:pt x="540264" y="25521"/>
                  </a:cubicBezTo>
                  <a:cubicBezTo>
                    <a:pt x="520950" y="24727"/>
                    <a:pt x="493169" y="22875"/>
                    <a:pt x="465652" y="22346"/>
                  </a:cubicBezTo>
                  <a:cubicBezTo>
                    <a:pt x="438135" y="21817"/>
                    <a:pt x="379133" y="-36921"/>
                    <a:pt x="359289" y="38221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5A260772-49C1-4C2A-83AA-80F5A8DCFCC5}"/>
                </a:ext>
              </a:extLst>
            </p:cNvPr>
            <p:cNvSpPr/>
            <p:nvPr/>
          </p:nvSpPr>
          <p:spPr>
            <a:xfrm>
              <a:off x="6110272" y="10208824"/>
              <a:ext cx="230487" cy="118733"/>
            </a:xfrm>
            <a:custGeom>
              <a:avLst/>
              <a:gdLst>
                <a:gd name="connsiteX0" fmla="*/ 16 w 230487"/>
                <a:gd name="connsiteY0" fmla="*/ 57539 h 118733"/>
                <a:gd name="connsiteX1" fmla="*/ 79391 w 230487"/>
                <a:gd name="connsiteY1" fmla="*/ 57539 h 118733"/>
                <a:gd name="connsiteX2" fmla="*/ 177816 w 230487"/>
                <a:gd name="connsiteY2" fmla="*/ 117864 h 118733"/>
                <a:gd name="connsiteX3" fmla="*/ 211153 w 230487"/>
                <a:gd name="connsiteY3" fmla="*/ 90876 h 118733"/>
                <a:gd name="connsiteX4" fmla="*/ 228616 w 230487"/>
                <a:gd name="connsiteY4" fmla="*/ 57539 h 118733"/>
                <a:gd name="connsiteX5" fmla="*/ 166703 w 230487"/>
                <a:gd name="connsiteY5" fmla="*/ 21026 h 118733"/>
                <a:gd name="connsiteX6" fmla="*/ 85741 w 230487"/>
                <a:gd name="connsiteY6" fmla="*/ 389 h 118733"/>
                <a:gd name="connsiteX7" fmla="*/ 16 w 230487"/>
                <a:gd name="connsiteY7" fmla="*/ 57539 h 11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487" h="118733">
                  <a:moveTo>
                    <a:pt x="16" y="57539"/>
                  </a:moveTo>
                  <a:cubicBezTo>
                    <a:pt x="-1042" y="67064"/>
                    <a:pt x="49758" y="47485"/>
                    <a:pt x="79391" y="57539"/>
                  </a:cubicBezTo>
                  <a:cubicBezTo>
                    <a:pt x="109024" y="67593"/>
                    <a:pt x="155856" y="112308"/>
                    <a:pt x="177816" y="117864"/>
                  </a:cubicBezTo>
                  <a:cubicBezTo>
                    <a:pt x="199776" y="123420"/>
                    <a:pt x="202686" y="100930"/>
                    <a:pt x="211153" y="90876"/>
                  </a:cubicBezTo>
                  <a:cubicBezTo>
                    <a:pt x="219620" y="80822"/>
                    <a:pt x="236024" y="69181"/>
                    <a:pt x="228616" y="57539"/>
                  </a:cubicBezTo>
                  <a:cubicBezTo>
                    <a:pt x="221208" y="45897"/>
                    <a:pt x="190516" y="30551"/>
                    <a:pt x="166703" y="21026"/>
                  </a:cubicBezTo>
                  <a:cubicBezTo>
                    <a:pt x="142891" y="11501"/>
                    <a:pt x="112464" y="-2521"/>
                    <a:pt x="85741" y="389"/>
                  </a:cubicBezTo>
                  <a:cubicBezTo>
                    <a:pt x="59018" y="3299"/>
                    <a:pt x="1074" y="48014"/>
                    <a:pt x="16" y="57539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D79358D0-5FAE-44DD-851B-B3C65200DC3F}"/>
                </a:ext>
              </a:extLst>
            </p:cNvPr>
            <p:cNvSpPr/>
            <p:nvPr/>
          </p:nvSpPr>
          <p:spPr>
            <a:xfrm>
              <a:off x="6053382" y="10482317"/>
              <a:ext cx="774799" cy="193621"/>
            </a:xfrm>
            <a:custGeom>
              <a:avLst/>
              <a:gdLst>
                <a:gd name="connsiteX0" fmla="*/ 6106 w 774799"/>
                <a:gd name="connsiteY0" fmla="*/ 115833 h 193621"/>
                <a:gd name="connsiteX1" fmla="*/ 18806 w 774799"/>
                <a:gd name="connsiteY1" fmla="*/ 187271 h 193621"/>
                <a:gd name="connsiteX2" fmla="*/ 163268 w 774799"/>
                <a:gd name="connsiteY2" fmla="*/ 187271 h 193621"/>
                <a:gd name="connsiteX3" fmla="*/ 568081 w 774799"/>
                <a:gd name="connsiteY3" fmla="*/ 193621 h 193621"/>
                <a:gd name="connsiteX4" fmla="*/ 758581 w 774799"/>
                <a:gd name="connsiteY4" fmla="*/ 180921 h 193621"/>
                <a:gd name="connsiteX5" fmla="*/ 764931 w 774799"/>
                <a:gd name="connsiteY5" fmla="*/ 111071 h 193621"/>
                <a:gd name="connsiteX6" fmla="*/ 763343 w 774799"/>
                <a:gd name="connsiteY6" fmla="*/ 26933 h 193621"/>
                <a:gd name="connsiteX7" fmla="*/ 745881 w 774799"/>
                <a:gd name="connsiteY7" fmla="*/ 1533 h 193621"/>
                <a:gd name="connsiteX8" fmla="*/ 731593 w 774799"/>
                <a:gd name="connsiteY8" fmla="*/ 7883 h 193621"/>
                <a:gd name="connsiteX9" fmla="*/ 714131 w 774799"/>
                <a:gd name="connsiteY9" fmla="*/ 49158 h 193621"/>
                <a:gd name="connsiteX10" fmla="*/ 695081 w 774799"/>
                <a:gd name="connsiteY10" fmla="*/ 82496 h 193621"/>
                <a:gd name="connsiteX11" fmla="*/ 661743 w 774799"/>
                <a:gd name="connsiteY11" fmla="*/ 88846 h 193621"/>
                <a:gd name="connsiteX12" fmla="*/ 399806 w 774799"/>
                <a:gd name="connsiteY12" fmla="*/ 101546 h 193621"/>
                <a:gd name="connsiteX13" fmla="*/ 177556 w 774799"/>
                <a:gd name="connsiteY13" fmla="*/ 103133 h 193621"/>
                <a:gd name="connsiteX14" fmla="*/ 6106 w 774799"/>
                <a:gd name="connsiteY14" fmla="*/ 115833 h 19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799" h="193621">
                  <a:moveTo>
                    <a:pt x="6106" y="115833"/>
                  </a:moveTo>
                  <a:cubicBezTo>
                    <a:pt x="-641" y="145599"/>
                    <a:pt x="-7388" y="175365"/>
                    <a:pt x="18806" y="187271"/>
                  </a:cubicBezTo>
                  <a:cubicBezTo>
                    <a:pt x="45000" y="199177"/>
                    <a:pt x="163268" y="187271"/>
                    <a:pt x="163268" y="187271"/>
                  </a:cubicBezTo>
                  <a:lnTo>
                    <a:pt x="568081" y="193621"/>
                  </a:lnTo>
                  <a:cubicBezTo>
                    <a:pt x="667300" y="192563"/>
                    <a:pt x="725773" y="194679"/>
                    <a:pt x="758581" y="180921"/>
                  </a:cubicBezTo>
                  <a:cubicBezTo>
                    <a:pt x="791389" y="167163"/>
                    <a:pt x="764137" y="136736"/>
                    <a:pt x="764931" y="111071"/>
                  </a:cubicBezTo>
                  <a:cubicBezTo>
                    <a:pt x="765725" y="85406"/>
                    <a:pt x="766518" y="45189"/>
                    <a:pt x="763343" y="26933"/>
                  </a:cubicBezTo>
                  <a:cubicBezTo>
                    <a:pt x="760168" y="8677"/>
                    <a:pt x="751173" y="4708"/>
                    <a:pt x="745881" y="1533"/>
                  </a:cubicBezTo>
                  <a:cubicBezTo>
                    <a:pt x="740589" y="-1642"/>
                    <a:pt x="736885" y="-54"/>
                    <a:pt x="731593" y="7883"/>
                  </a:cubicBezTo>
                  <a:cubicBezTo>
                    <a:pt x="726301" y="15820"/>
                    <a:pt x="720216" y="36722"/>
                    <a:pt x="714131" y="49158"/>
                  </a:cubicBezTo>
                  <a:cubicBezTo>
                    <a:pt x="708046" y="61593"/>
                    <a:pt x="703812" y="75881"/>
                    <a:pt x="695081" y="82496"/>
                  </a:cubicBezTo>
                  <a:cubicBezTo>
                    <a:pt x="686350" y="89111"/>
                    <a:pt x="710955" y="85671"/>
                    <a:pt x="661743" y="88846"/>
                  </a:cubicBezTo>
                  <a:cubicBezTo>
                    <a:pt x="612531" y="92021"/>
                    <a:pt x="480504" y="99165"/>
                    <a:pt x="399806" y="101546"/>
                  </a:cubicBezTo>
                  <a:cubicBezTo>
                    <a:pt x="319108" y="103927"/>
                    <a:pt x="177556" y="103133"/>
                    <a:pt x="177556" y="103133"/>
                  </a:cubicBezTo>
                  <a:lnTo>
                    <a:pt x="6106" y="115833"/>
                  </a:ln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983DA683-C45D-41AC-8507-1F1CA5687323}"/>
                </a:ext>
              </a:extLst>
            </p:cNvPr>
            <p:cNvSpPr/>
            <p:nvPr/>
          </p:nvSpPr>
          <p:spPr>
            <a:xfrm>
              <a:off x="6841297" y="10217670"/>
              <a:ext cx="332821" cy="782650"/>
            </a:xfrm>
            <a:custGeom>
              <a:avLst/>
              <a:gdLst>
                <a:gd name="connsiteX0" fmla="*/ 2416 w 332821"/>
                <a:gd name="connsiteY0" fmla="*/ 18530 h 782650"/>
                <a:gd name="connsiteX1" fmla="*/ 8766 w 332821"/>
                <a:gd name="connsiteY1" fmla="*/ 78855 h 782650"/>
                <a:gd name="connsiteX2" fmla="*/ 73853 w 332821"/>
                <a:gd name="connsiteY2" fmla="*/ 80443 h 782650"/>
                <a:gd name="connsiteX3" fmla="*/ 81791 w 332821"/>
                <a:gd name="connsiteY3" fmla="*/ 83618 h 782650"/>
                <a:gd name="connsiteX4" fmla="*/ 84966 w 332821"/>
                <a:gd name="connsiteY4" fmla="*/ 182043 h 782650"/>
                <a:gd name="connsiteX5" fmla="*/ 96078 w 332821"/>
                <a:gd name="connsiteY5" fmla="*/ 440805 h 782650"/>
                <a:gd name="connsiteX6" fmla="*/ 88141 w 332821"/>
                <a:gd name="connsiteY6" fmla="*/ 588443 h 782650"/>
                <a:gd name="connsiteX7" fmla="*/ 69091 w 332821"/>
                <a:gd name="connsiteY7" fmla="*/ 550343 h 782650"/>
                <a:gd name="connsiteX8" fmla="*/ 62741 w 332821"/>
                <a:gd name="connsiteY8" fmla="*/ 701155 h 782650"/>
                <a:gd name="connsiteX9" fmla="*/ 57978 w 332821"/>
                <a:gd name="connsiteY9" fmla="*/ 767830 h 782650"/>
                <a:gd name="connsiteX10" fmla="*/ 119891 w 332821"/>
                <a:gd name="connsiteY10" fmla="*/ 767830 h 782650"/>
                <a:gd name="connsiteX11" fmla="*/ 200853 w 332821"/>
                <a:gd name="connsiteY11" fmla="*/ 775768 h 782650"/>
                <a:gd name="connsiteX12" fmla="*/ 323091 w 332821"/>
                <a:gd name="connsiteY12" fmla="*/ 780530 h 782650"/>
                <a:gd name="connsiteX13" fmla="*/ 324678 w 332821"/>
                <a:gd name="connsiteY13" fmla="*/ 739255 h 782650"/>
                <a:gd name="connsiteX14" fmla="*/ 319916 w 332821"/>
                <a:gd name="connsiteY14" fmla="*/ 720205 h 782650"/>
                <a:gd name="connsiteX15" fmla="*/ 278641 w 332821"/>
                <a:gd name="connsiteY15" fmla="*/ 712268 h 782650"/>
                <a:gd name="connsiteX16" fmla="*/ 240541 w 332821"/>
                <a:gd name="connsiteY16" fmla="*/ 704330 h 782650"/>
                <a:gd name="connsiteX17" fmla="*/ 237366 w 332821"/>
                <a:gd name="connsiteY17" fmla="*/ 661468 h 782650"/>
                <a:gd name="connsiteX18" fmla="*/ 229428 w 332821"/>
                <a:gd name="connsiteY18" fmla="*/ 463030 h 782650"/>
                <a:gd name="connsiteX19" fmla="*/ 224666 w 332821"/>
                <a:gd name="connsiteY19" fmla="*/ 37580 h 782650"/>
                <a:gd name="connsiteX20" fmla="*/ 218316 w 332821"/>
                <a:gd name="connsiteY20" fmla="*/ 18530 h 782650"/>
                <a:gd name="connsiteX21" fmla="*/ 181803 w 332821"/>
                <a:gd name="connsiteY21" fmla="*/ 13768 h 782650"/>
                <a:gd name="connsiteX22" fmla="*/ 132591 w 332821"/>
                <a:gd name="connsiteY22" fmla="*/ 12180 h 782650"/>
                <a:gd name="connsiteX23" fmla="*/ 69091 w 332821"/>
                <a:gd name="connsiteY23" fmla="*/ 12180 h 782650"/>
                <a:gd name="connsiteX24" fmla="*/ 2416 w 332821"/>
                <a:gd name="connsiteY24" fmla="*/ 18530 h 78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2821" h="782650">
                  <a:moveTo>
                    <a:pt x="2416" y="18530"/>
                  </a:moveTo>
                  <a:cubicBezTo>
                    <a:pt x="-362" y="43533"/>
                    <a:pt x="-3140" y="68536"/>
                    <a:pt x="8766" y="78855"/>
                  </a:cubicBezTo>
                  <a:cubicBezTo>
                    <a:pt x="20672" y="89174"/>
                    <a:pt x="61682" y="79649"/>
                    <a:pt x="73853" y="80443"/>
                  </a:cubicBezTo>
                  <a:cubicBezTo>
                    <a:pt x="86024" y="81237"/>
                    <a:pt x="79939" y="66685"/>
                    <a:pt x="81791" y="83618"/>
                  </a:cubicBezTo>
                  <a:cubicBezTo>
                    <a:pt x="83643" y="100551"/>
                    <a:pt x="82585" y="122512"/>
                    <a:pt x="84966" y="182043"/>
                  </a:cubicBezTo>
                  <a:cubicBezTo>
                    <a:pt x="87347" y="241574"/>
                    <a:pt x="95549" y="373072"/>
                    <a:pt x="96078" y="440805"/>
                  </a:cubicBezTo>
                  <a:cubicBezTo>
                    <a:pt x="96607" y="508538"/>
                    <a:pt x="92639" y="570187"/>
                    <a:pt x="88141" y="588443"/>
                  </a:cubicBezTo>
                  <a:cubicBezTo>
                    <a:pt x="83643" y="606699"/>
                    <a:pt x="73324" y="531558"/>
                    <a:pt x="69091" y="550343"/>
                  </a:cubicBezTo>
                  <a:cubicBezTo>
                    <a:pt x="64858" y="569128"/>
                    <a:pt x="64593" y="664907"/>
                    <a:pt x="62741" y="701155"/>
                  </a:cubicBezTo>
                  <a:cubicBezTo>
                    <a:pt x="60889" y="737403"/>
                    <a:pt x="48453" y="756718"/>
                    <a:pt x="57978" y="767830"/>
                  </a:cubicBezTo>
                  <a:cubicBezTo>
                    <a:pt x="67503" y="778943"/>
                    <a:pt x="96079" y="766507"/>
                    <a:pt x="119891" y="767830"/>
                  </a:cubicBezTo>
                  <a:cubicBezTo>
                    <a:pt x="143703" y="769153"/>
                    <a:pt x="166986" y="773651"/>
                    <a:pt x="200853" y="775768"/>
                  </a:cubicBezTo>
                  <a:cubicBezTo>
                    <a:pt x="234720" y="777885"/>
                    <a:pt x="302454" y="786615"/>
                    <a:pt x="323091" y="780530"/>
                  </a:cubicBezTo>
                  <a:cubicBezTo>
                    <a:pt x="343728" y="774445"/>
                    <a:pt x="325207" y="749309"/>
                    <a:pt x="324678" y="739255"/>
                  </a:cubicBezTo>
                  <a:cubicBezTo>
                    <a:pt x="324149" y="729201"/>
                    <a:pt x="327589" y="724703"/>
                    <a:pt x="319916" y="720205"/>
                  </a:cubicBezTo>
                  <a:cubicBezTo>
                    <a:pt x="312243" y="715707"/>
                    <a:pt x="291870" y="714914"/>
                    <a:pt x="278641" y="712268"/>
                  </a:cubicBezTo>
                  <a:cubicBezTo>
                    <a:pt x="265412" y="709622"/>
                    <a:pt x="247420" y="712797"/>
                    <a:pt x="240541" y="704330"/>
                  </a:cubicBezTo>
                  <a:cubicBezTo>
                    <a:pt x="233662" y="695863"/>
                    <a:pt x="239218" y="701685"/>
                    <a:pt x="237366" y="661468"/>
                  </a:cubicBezTo>
                  <a:cubicBezTo>
                    <a:pt x="235514" y="621251"/>
                    <a:pt x="231545" y="567011"/>
                    <a:pt x="229428" y="463030"/>
                  </a:cubicBezTo>
                  <a:cubicBezTo>
                    <a:pt x="227311" y="359049"/>
                    <a:pt x="226518" y="111663"/>
                    <a:pt x="224666" y="37580"/>
                  </a:cubicBezTo>
                  <a:cubicBezTo>
                    <a:pt x="222814" y="-36503"/>
                    <a:pt x="225460" y="22499"/>
                    <a:pt x="218316" y="18530"/>
                  </a:cubicBezTo>
                  <a:cubicBezTo>
                    <a:pt x="211172" y="14561"/>
                    <a:pt x="196090" y="14826"/>
                    <a:pt x="181803" y="13768"/>
                  </a:cubicBezTo>
                  <a:cubicBezTo>
                    <a:pt x="167516" y="12710"/>
                    <a:pt x="151376" y="12445"/>
                    <a:pt x="132591" y="12180"/>
                  </a:cubicBezTo>
                  <a:cubicBezTo>
                    <a:pt x="113806" y="11915"/>
                    <a:pt x="69091" y="12180"/>
                    <a:pt x="69091" y="12180"/>
                  </a:cubicBezTo>
                  <a:lnTo>
                    <a:pt x="2416" y="18530"/>
                  </a:ln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88503270-B5BF-4805-971E-C2C0ECABCB87}"/>
                </a:ext>
              </a:extLst>
            </p:cNvPr>
            <p:cNvSpPr/>
            <p:nvPr/>
          </p:nvSpPr>
          <p:spPr>
            <a:xfrm>
              <a:off x="6941539" y="10519540"/>
              <a:ext cx="521513" cy="218312"/>
            </a:xfrm>
            <a:custGeom>
              <a:avLst/>
              <a:gdLst>
                <a:gd name="connsiteX0" fmla="*/ 2186 w 521513"/>
                <a:gd name="connsiteY0" fmla="*/ 3998 h 218312"/>
                <a:gd name="connsiteX1" fmla="*/ 267299 w 521513"/>
                <a:gd name="connsiteY1" fmla="*/ 3998 h 218312"/>
                <a:gd name="connsiteX2" fmla="*/ 408586 w 521513"/>
                <a:gd name="connsiteY2" fmla="*/ 3998 h 218312"/>
                <a:gd name="connsiteX3" fmla="*/ 406999 w 521513"/>
                <a:gd name="connsiteY3" fmla="*/ 34160 h 218312"/>
                <a:gd name="connsiteX4" fmla="*/ 410174 w 521513"/>
                <a:gd name="connsiteY4" fmla="*/ 45273 h 218312"/>
                <a:gd name="connsiteX5" fmla="*/ 459386 w 521513"/>
                <a:gd name="connsiteY5" fmla="*/ 59560 h 218312"/>
                <a:gd name="connsiteX6" fmla="*/ 499074 w 521513"/>
                <a:gd name="connsiteY6" fmla="*/ 73848 h 218312"/>
                <a:gd name="connsiteX7" fmla="*/ 521299 w 521513"/>
                <a:gd name="connsiteY7" fmla="*/ 92898 h 218312"/>
                <a:gd name="connsiteX8" fmla="*/ 486374 w 521513"/>
                <a:gd name="connsiteY8" fmla="*/ 123060 h 218312"/>
                <a:gd name="connsiteX9" fmla="*/ 457799 w 521513"/>
                <a:gd name="connsiteY9" fmla="*/ 178623 h 218312"/>
                <a:gd name="connsiteX10" fmla="*/ 460974 w 521513"/>
                <a:gd name="connsiteY10" fmla="*/ 218310 h 218312"/>
                <a:gd name="connsiteX11" fmla="*/ 429224 w 521513"/>
                <a:gd name="connsiteY11" fmla="*/ 180210 h 218312"/>
                <a:gd name="connsiteX12" fmla="*/ 370486 w 521513"/>
                <a:gd name="connsiteY12" fmla="*/ 134173 h 218312"/>
                <a:gd name="connsiteX13" fmla="*/ 151411 w 521513"/>
                <a:gd name="connsiteY13" fmla="*/ 57973 h 218312"/>
                <a:gd name="connsiteX14" fmla="*/ 2186 w 521513"/>
                <a:gd name="connsiteY14" fmla="*/ 3998 h 2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513" h="218312">
                  <a:moveTo>
                    <a:pt x="2186" y="3998"/>
                  </a:moveTo>
                  <a:cubicBezTo>
                    <a:pt x="21501" y="-4998"/>
                    <a:pt x="267299" y="3998"/>
                    <a:pt x="267299" y="3998"/>
                  </a:cubicBezTo>
                  <a:cubicBezTo>
                    <a:pt x="335032" y="3998"/>
                    <a:pt x="385303" y="-1029"/>
                    <a:pt x="408586" y="3998"/>
                  </a:cubicBezTo>
                  <a:cubicBezTo>
                    <a:pt x="431869" y="9025"/>
                    <a:pt x="406734" y="27281"/>
                    <a:pt x="406999" y="34160"/>
                  </a:cubicBezTo>
                  <a:cubicBezTo>
                    <a:pt x="407264" y="41039"/>
                    <a:pt x="401443" y="41040"/>
                    <a:pt x="410174" y="45273"/>
                  </a:cubicBezTo>
                  <a:cubicBezTo>
                    <a:pt x="418905" y="49506"/>
                    <a:pt x="444569" y="54797"/>
                    <a:pt x="459386" y="59560"/>
                  </a:cubicBezTo>
                  <a:cubicBezTo>
                    <a:pt x="474203" y="64323"/>
                    <a:pt x="488755" y="68292"/>
                    <a:pt x="499074" y="73848"/>
                  </a:cubicBezTo>
                  <a:cubicBezTo>
                    <a:pt x="509393" y="79404"/>
                    <a:pt x="523416" y="84696"/>
                    <a:pt x="521299" y="92898"/>
                  </a:cubicBezTo>
                  <a:cubicBezTo>
                    <a:pt x="519182" y="101100"/>
                    <a:pt x="496957" y="108773"/>
                    <a:pt x="486374" y="123060"/>
                  </a:cubicBezTo>
                  <a:cubicBezTo>
                    <a:pt x="475791" y="137348"/>
                    <a:pt x="462032" y="162748"/>
                    <a:pt x="457799" y="178623"/>
                  </a:cubicBezTo>
                  <a:cubicBezTo>
                    <a:pt x="453566" y="194498"/>
                    <a:pt x="465736" y="218046"/>
                    <a:pt x="460974" y="218310"/>
                  </a:cubicBezTo>
                  <a:cubicBezTo>
                    <a:pt x="456212" y="218574"/>
                    <a:pt x="444305" y="194233"/>
                    <a:pt x="429224" y="180210"/>
                  </a:cubicBezTo>
                  <a:cubicBezTo>
                    <a:pt x="414143" y="166187"/>
                    <a:pt x="416788" y="154546"/>
                    <a:pt x="370486" y="134173"/>
                  </a:cubicBezTo>
                  <a:cubicBezTo>
                    <a:pt x="324184" y="113800"/>
                    <a:pt x="206444" y="74377"/>
                    <a:pt x="151411" y="57973"/>
                  </a:cubicBezTo>
                  <a:cubicBezTo>
                    <a:pt x="96378" y="41569"/>
                    <a:pt x="-17129" y="12994"/>
                    <a:pt x="2186" y="3998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17A681E9-C6BB-4A4A-B5F8-0D38C58D9C20}"/>
                </a:ext>
              </a:extLst>
            </p:cNvPr>
            <p:cNvSpPr/>
            <p:nvPr/>
          </p:nvSpPr>
          <p:spPr>
            <a:xfrm>
              <a:off x="7200300" y="10335108"/>
              <a:ext cx="184170" cy="128107"/>
            </a:xfrm>
            <a:custGeom>
              <a:avLst/>
              <a:gdLst>
                <a:gd name="connsiteX0" fmla="*/ 600 w 184170"/>
                <a:gd name="connsiteY0" fmla="*/ 18567 h 128107"/>
                <a:gd name="connsiteX1" fmla="*/ 94263 w 184170"/>
                <a:gd name="connsiteY1" fmla="*/ 90005 h 128107"/>
                <a:gd name="connsiteX2" fmla="*/ 116488 w 184170"/>
                <a:gd name="connsiteY2" fmla="*/ 128105 h 128107"/>
                <a:gd name="connsiteX3" fmla="*/ 165700 w 184170"/>
                <a:gd name="connsiteY3" fmla="*/ 88417 h 128107"/>
                <a:gd name="connsiteX4" fmla="*/ 178400 w 184170"/>
                <a:gd name="connsiteY4" fmla="*/ 77305 h 128107"/>
                <a:gd name="connsiteX5" fmla="*/ 76800 w 184170"/>
                <a:gd name="connsiteY5" fmla="*/ 7455 h 128107"/>
                <a:gd name="connsiteX6" fmla="*/ 54575 w 184170"/>
                <a:gd name="connsiteY6" fmla="*/ 1105 h 128107"/>
                <a:gd name="connsiteX7" fmla="*/ 600 w 184170"/>
                <a:gd name="connsiteY7" fmla="*/ 18567 h 12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0" h="128107">
                  <a:moveTo>
                    <a:pt x="600" y="18567"/>
                  </a:moveTo>
                  <a:cubicBezTo>
                    <a:pt x="7215" y="33384"/>
                    <a:pt x="74948" y="71749"/>
                    <a:pt x="94263" y="90005"/>
                  </a:cubicBezTo>
                  <a:cubicBezTo>
                    <a:pt x="113578" y="108261"/>
                    <a:pt x="104582" y="128370"/>
                    <a:pt x="116488" y="128105"/>
                  </a:cubicBezTo>
                  <a:cubicBezTo>
                    <a:pt x="128394" y="127840"/>
                    <a:pt x="155381" y="96884"/>
                    <a:pt x="165700" y="88417"/>
                  </a:cubicBezTo>
                  <a:cubicBezTo>
                    <a:pt x="176019" y="79950"/>
                    <a:pt x="193217" y="90799"/>
                    <a:pt x="178400" y="77305"/>
                  </a:cubicBezTo>
                  <a:cubicBezTo>
                    <a:pt x="163583" y="63811"/>
                    <a:pt x="97437" y="20155"/>
                    <a:pt x="76800" y="7455"/>
                  </a:cubicBezTo>
                  <a:cubicBezTo>
                    <a:pt x="56163" y="-5245"/>
                    <a:pt x="65158" y="2428"/>
                    <a:pt x="54575" y="1105"/>
                  </a:cubicBezTo>
                  <a:cubicBezTo>
                    <a:pt x="43992" y="-218"/>
                    <a:pt x="-6015" y="3750"/>
                    <a:pt x="600" y="18567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7D8388F7-6383-4378-AB0F-49CFCBA26F7E}"/>
                </a:ext>
              </a:extLst>
            </p:cNvPr>
            <p:cNvSpPr/>
            <p:nvPr/>
          </p:nvSpPr>
          <p:spPr>
            <a:xfrm>
              <a:off x="7260441" y="10272589"/>
              <a:ext cx="224124" cy="119189"/>
            </a:xfrm>
            <a:custGeom>
              <a:avLst/>
              <a:gdLst>
                <a:gd name="connsiteX0" fmla="*/ 2372 w 224124"/>
                <a:gd name="connsiteY0" fmla="*/ 38224 h 119189"/>
                <a:gd name="connsiteX1" fmla="*/ 126197 w 224124"/>
                <a:gd name="connsiteY1" fmla="*/ 89024 h 119189"/>
                <a:gd name="connsiteX2" fmla="*/ 159534 w 224124"/>
                <a:gd name="connsiteY2" fmla="*/ 119186 h 119189"/>
                <a:gd name="connsiteX3" fmla="*/ 189697 w 224124"/>
                <a:gd name="connsiteY3" fmla="*/ 87436 h 119189"/>
                <a:gd name="connsiteX4" fmla="*/ 223034 w 224124"/>
                <a:gd name="connsiteY4" fmla="*/ 55686 h 119189"/>
                <a:gd name="connsiteX5" fmla="*/ 146834 w 224124"/>
                <a:gd name="connsiteY5" fmla="*/ 20761 h 119189"/>
                <a:gd name="connsiteX6" fmla="*/ 51584 w 224124"/>
                <a:gd name="connsiteY6" fmla="*/ 124 h 119189"/>
                <a:gd name="connsiteX7" fmla="*/ 2372 w 224124"/>
                <a:gd name="connsiteY7" fmla="*/ 38224 h 11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124" h="119189">
                  <a:moveTo>
                    <a:pt x="2372" y="38224"/>
                  </a:moveTo>
                  <a:cubicBezTo>
                    <a:pt x="14807" y="53041"/>
                    <a:pt x="100003" y="75530"/>
                    <a:pt x="126197" y="89024"/>
                  </a:cubicBezTo>
                  <a:cubicBezTo>
                    <a:pt x="152391" y="102518"/>
                    <a:pt x="148951" y="119451"/>
                    <a:pt x="159534" y="119186"/>
                  </a:cubicBezTo>
                  <a:cubicBezTo>
                    <a:pt x="170117" y="118921"/>
                    <a:pt x="179114" y="98019"/>
                    <a:pt x="189697" y="87436"/>
                  </a:cubicBezTo>
                  <a:cubicBezTo>
                    <a:pt x="200280" y="76853"/>
                    <a:pt x="230178" y="66798"/>
                    <a:pt x="223034" y="55686"/>
                  </a:cubicBezTo>
                  <a:cubicBezTo>
                    <a:pt x="215890" y="44574"/>
                    <a:pt x="175409" y="30021"/>
                    <a:pt x="146834" y="20761"/>
                  </a:cubicBezTo>
                  <a:cubicBezTo>
                    <a:pt x="118259" y="11501"/>
                    <a:pt x="73809" y="2241"/>
                    <a:pt x="51584" y="124"/>
                  </a:cubicBezTo>
                  <a:cubicBezTo>
                    <a:pt x="29359" y="-1993"/>
                    <a:pt x="-10063" y="23407"/>
                    <a:pt x="2372" y="38224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6" name="フリーフォーム: 図形 515">
            <a:extLst>
              <a:ext uri="{FF2B5EF4-FFF2-40B4-BE49-F238E27FC236}">
                <a16:creationId xmlns:a16="http://schemas.microsoft.com/office/drawing/2014/main" id="{CFFD8C8C-BFBD-4D55-BD42-A777FF3C195F}"/>
              </a:ext>
            </a:extLst>
          </p:cNvPr>
          <p:cNvSpPr/>
          <p:nvPr/>
        </p:nvSpPr>
        <p:spPr>
          <a:xfrm>
            <a:off x="4870897" y="1940080"/>
            <a:ext cx="753683" cy="300636"/>
          </a:xfrm>
          <a:custGeom>
            <a:avLst/>
            <a:gdLst>
              <a:gd name="connsiteX0" fmla="*/ 722183 w 753683"/>
              <a:gd name="connsiteY0" fmla="*/ 300200 h 300636"/>
              <a:gd name="connsiteX1" fmla="*/ 305623 w 753683"/>
              <a:gd name="connsiteY1" fmla="*/ 66520 h 300636"/>
              <a:gd name="connsiteX2" fmla="*/ 823 w 753683"/>
              <a:gd name="connsiteY2" fmla="*/ 480 h 300636"/>
              <a:gd name="connsiteX3" fmla="*/ 397063 w 753683"/>
              <a:gd name="connsiteY3" fmla="*/ 41120 h 300636"/>
              <a:gd name="connsiteX4" fmla="*/ 686623 w 753683"/>
              <a:gd name="connsiteY4" fmla="*/ 122400 h 300636"/>
              <a:gd name="connsiteX5" fmla="*/ 722183 w 753683"/>
              <a:gd name="connsiteY5" fmla="*/ 300200 h 30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683" h="300636">
                <a:moveTo>
                  <a:pt x="722183" y="300200"/>
                </a:moveTo>
                <a:cubicBezTo>
                  <a:pt x="658683" y="290887"/>
                  <a:pt x="425850" y="116473"/>
                  <a:pt x="305623" y="66520"/>
                </a:cubicBezTo>
                <a:cubicBezTo>
                  <a:pt x="185396" y="16567"/>
                  <a:pt x="-14417" y="4713"/>
                  <a:pt x="823" y="480"/>
                </a:cubicBezTo>
                <a:cubicBezTo>
                  <a:pt x="16063" y="-3753"/>
                  <a:pt x="282763" y="20800"/>
                  <a:pt x="397063" y="41120"/>
                </a:cubicBezTo>
                <a:cubicBezTo>
                  <a:pt x="511363" y="61440"/>
                  <a:pt x="630743" y="77527"/>
                  <a:pt x="686623" y="122400"/>
                </a:cubicBezTo>
                <a:cubicBezTo>
                  <a:pt x="742503" y="167273"/>
                  <a:pt x="785683" y="309513"/>
                  <a:pt x="722183" y="3002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: 図形 516">
            <a:extLst>
              <a:ext uri="{FF2B5EF4-FFF2-40B4-BE49-F238E27FC236}">
                <a16:creationId xmlns:a16="http://schemas.microsoft.com/office/drawing/2014/main" id="{1DEC9180-5B4D-4861-A4F0-2A55CCA8197D}"/>
              </a:ext>
            </a:extLst>
          </p:cNvPr>
          <p:cNvSpPr/>
          <p:nvPr/>
        </p:nvSpPr>
        <p:spPr>
          <a:xfrm>
            <a:off x="4044966" y="1927861"/>
            <a:ext cx="816176" cy="155127"/>
          </a:xfrm>
          <a:custGeom>
            <a:avLst/>
            <a:gdLst>
              <a:gd name="connsiteX0" fmla="*/ 811514 w 816176"/>
              <a:gd name="connsiteY0" fmla="*/ 154939 h 155127"/>
              <a:gd name="connsiteX1" fmla="*/ 537194 w 816176"/>
              <a:gd name="connsiteY1" fmla="*/ 7619 h 155127"/>
              <a:gd name="connsiteX2" fmla="*/ 3794 w 816176"/>
              <a:gd name="connsiteY2" fmla="*/ 22859 h 155127"/>
              <a:gd name="connsiteX3" fmla="*/ 323834 w 816176"/>
              <a:gd name="connsiteY3" fmla="*/ 38099 h 155127"/>
              <a:gd name="connsiteX4" fmla="*/ 811514 w 816176"/>
              <a:gd name="connsiteY4" fmla="*/ 154939 h 15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176" h="155127">
                <a:moveTo>
                  <a:pt x="811514" y="154939"/>
                </a:moveTo>
                <a:cubicBezTo>
                  <a:pt x="847074" y="149859"/>
                  <a:pt x="671814" y="29632"/>
                  <a:pt x="537194" y="7619"/>
                </a:cubicBezTo>
                <a:cubicBezTo>
                  <a:pt x="402574" y="-14394"/>
                  <a:pt x="39354" y="17779"/>
                  <a:pt x="3794" y="22859"/>
                </a:cubicBezTo>
                <a:cubicBezTo>
                  <a:pt x="-31766" y="27939"/>
                  <a:pt x="190907" y="15239"/>
                  <a:pt x="323834" y="38099"/>
                </a:cubicBezTo>
                <a:cubicBezTo>
                  <a:pt x="456761" y="60959"/>
                  <a:pt x="775954" y="160019"/>
                  <a:pt x="811514" y="15493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: 図形 517">
            <a:extLst>
              <a:ext uri="{FF2B5EF4-FFF2-40B4-BE49-F238E27FC236}">
                <a16:creationId xmlns:a16="http://schemas.microsoft.com/office/drawing/2014/main" id="{F660A84C-DAB5-467B-9E02-72D03F94204B}"/>
              </a:ext>
            </a:extLst>
          </p:cNvPr>
          <p:cNvSpPr/>
          <p:nvPr/>
        </p:nvSpPr>
        <p:spPr>
          <a:xfrm>
            <a:off x="3492874" y="2114273"/>
            <a:ext cx="739767" cy="345449"/>
          </a:xfrm>
          <a:custGeom>
            <a:avLst/>
            <a:gdLst>
              <a:gd name="connsiteX0" fmla="*/ 733686 w 739767"/>
              <a:gd name="connsiteY0" fmla="*/ 24407 h 345449"/>
              <a:gd name="connsiteX1" fmla="*/ 444126 w 739767"/>
              <a:gd name="connsiteY1" fmla="*/ 29487 h 345449"/>
              <a:gd name="connsiteX2" fmla="*/ 12326 w 739767"/>
              <a:gd name="connsiteY2" fmla="*/ 344447 h 345449"/>
              <a:gd name="connsiteX3" fmla="*/ 174886 w 739767"/>
              <a:gd name="connsiteY3" fmla="*/ 126007 h 345449"/>
              <a:gd name="connsiteX4" fmla="*/ 733686 w 739767"/>
              <a:gd name="connsiteY4" fmla="*/ 24407 h 34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767" h="345449">
                <a:moveTo>
                  <a:pt x="733686" y="24407"/>
                </a:moveTo>
                <a:cubicBezTo>
                  <a:pt x="778559" y="8320"/>
                  <a:pt x="564353" y="-23853"/>
                  <a:pt x="444126" y="29487"/>
                </a:cubicBezTo>
                <a:cubicBezTo>
                  <a:pt x="323899" y="82827"/>
                  <a:pt x="57199" y="328360"/>
                  <a:pt x="12326" y="344447"/>
                </a:cubicBezTo>
                <a:cubicBezTo>
                  <a:pt x="-32547" y="360534"/>
                  <a:pt x="50426" y="178500"/>
                  <a:pt x="174886" y="126007"/>
                </a:cubicBezTo>
                <a:cubicBezTo>
                  <a:pt x="299346" y="73514"/>
                  <a:pt x="688813" y="40494"/>
                  <a:pt x="733686" y="2440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49E3EBA6-50ED-44E8-BA3D-A3ABCEB6AA07}"/>
              </a:ext>
            </a:extLst>
          </p:cNvPr>
          <p:cNvSpPr/>
          <p:nvPr/>
        </p:nvSpPr>
        <p:spPr>
          <a:xfrm>
            <a:off x="3244918" y="2434818"/>
            <a:ext cx="290414" cy="316260"/>
          </a:xfrm>
          <a:custGeom>
            <a:avLst/>
            <a:gdLst>
              <a:gd name="connsiteX0" fmla="*/ 234882 w 290414"/>
              <a:gd name="connsiteY0" fmla="*/ 3582 h 316260"/>
              <a:gd name="connsiteX1" fmla="*/ 87562 w 290414"/>
              <a:gd name="connsiteY1" fmla="*/ 95022 h 316260"/>
              <a:gd name="connsiteX2" fmla="*/ 52002 w 290414"/>
              <a:gd name="connsiteY2" fmla="*/ 313462 h 316260"/>
              <a:gd name="connsiteX3" fmla="*/ 11362 w 290414"/>
              <a:gd name="connsiteY3" fmla="*/ 206782 h 316260"/>
              <a:gd name="connsiteX4" fmla="*/ 275522 w 290414"/>
              <a:gd name="connsiteY4" fmla="*/ 34062 h 316260"/>
              <a:gd name="connsiteX5" fmla="*/ 234882 w 290414"/>
              <a:gd name="connsiteY5" fmla="*/ 3582 h 31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14" h="316260">
                <a:moveTo>
                  <a:pt x="234882" y="3582"/>
                </a:moveTo>
                <a:cubicBezTo>
                  <a:pt x="203555" y="13742"/>
                  <a:pt x="118042" y="43375"/>
                  <a:pt x="87562" y="95022"/>
                </a:cubicBezTo>
                <a:cubicBezTo>
                  <a:pt x="57082" y="146669"/>
                  <a:pt x="64702" y="294835"/>
                  <a:pt x="52002" y="313462"/>
                </a:cubicBezTo>
                <a:cubicBezTo>
                  <a:pt x="39302" y="332089"/>
                  <a:pt x="-25891" y="253349"/>
                  <a:pt x="11362" y="206782"/>
                </a:cubicBezTo>
                <a:cubicBezTo>
                  <a:pt x="48615" y="160215"/>
                  <a:pt x="235729" y="62849"/>
                  <a:pt x="275522" y="34062"/>
                </a:cubicBezTo>
                <a:cubicBezTo>
                  <a:pt x="315315" y="5275"/>
                  <a:pt x="266209" y="-6578"/>
                  <a:pt x="234882" y="358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1FD87975-6D6F-4CD9-A007-0464C40859C1}"/>
              </a:ext>
            </a:extLst>
          </p:cNvPr>
          <p:cNvSpPr/>
          <p:nvPr/>
        </p:nvSpPr>
        <p:spPr>
          <a:xfrm>
            <a:off x="2991827" y="2954857"/>
            <a:ext cx="489094" cy="302715"/>
          </a:xfrm>
          <a:custGeom>
            <a:avLst/>
            <a:gdLst>
              <a:gd name="connsiteX0" fmla="*/ 487973 w 489094"/>
              <a:gd name="connsiteY0" fmla="*/ 6783 h 302715"/>
              <a:gd name="connsiteX1" fmla="*/ 96813 w 489094"/>
              <a:gd name="connsiteY1" fmla="*/ 143943 h 302715"/>
              <a:gd name="connsiteX2" fmla="*/ 5373 w 489094"/>
              <a:gd name="connsiteY2" fmla="*/ 301423 h 302715"/>
              <a:gd name="connsiteX3" fmla="*/ 208573 w 489094"/>
              <a:gd name="connsiteY3" fmla="*/ 52503 h 302715"/>
              <a:gd name="connsiteX4" fmla="*/ 487973 w 489094"/>
              <a:gd name="connsiteY4" fmla="*/ 6783 h 30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94" h="302715">
                <a:moveTo>
                  <a:pt x="487973" y="6783"/>
                </a:moveTo>
                <a:cubicBezTo>
                  <a:pt x="469346" y="22023"/>
                  <a:pt x="177246" y="94836"/>
                  <a:pt x="96813" y="143943"/>
                </a:cubicBezTo>
                <a:cubicBezTo>
                  <a:pt x="16380" y="193050"/>
                  <a:pt x="-13254" y="316663"/>
                  <a:pt x="5373" y="301423"/>
                </a:cubicBezTo>
                <a:cubicBezTo>
                  <a:pt x="24000" y="286183"/>
                  <a:pt x="128986" y="104996"/>
                  <a:pt x="208573" y="52503"/>
                </a:cubicBezTo>
                <a:cubicBezTo>
                  <a:pt x="288160" y="10"/>
                  <a:pt x="506600" y="-8457"/>
                  <a:pt x="487973" y="67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2EC6B3C4-B520-4123-B0FC-FCF2539FB6F3}"/>
              </a:ext>
            </a:extLst>
          </p:cNvPr>
          <p:cNvSpPr/>
          <p:nvPr/>
        </p:nvSpPr>
        <p:spPr>
          <a:xfrm>
            <a:off x="2952825" y="2915565"/>
            <a:ext cx="478697" cy="636071"/>
          </a:xfrm>
          <a:custGeom>
            <a:avLst/>
            <a:gdLst>
              <a:gd name="connsiteX0" fmla="*/ 476175 w 478697"/>
              <a:gd name="connsiteY0" fmla="*/ 630275 h 636071"/>
              <a:gd name="connsiteX1" fmla="*/ 145975 w 478697"/>
              <a:gd name="connsiteY1" fmla="*/ 152755 h 636071"/>
              <a:gd name="connsiteX2" fmla="*/ 3735 w 478697"/>
              <a:gd name="connsiteY2" fmla="*/ 10515 h 636071"/>
              <a:gd name="connsiteX3" fmla="*/ 283135 w 478697"/>
              <a:gd name="connsiteY3" fmla="*/ 391515 h 636071"/>
              <a:gd name="connsiteX4" fmla="*/ 476175 w 478697"/>
              <a:gd name="connsiteY4" fmla="*/ 630275 h 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97" h="636071">
                <a:moveTo>
                  <a:pt x="476175" y="630275"/>
                </a:moveTo>
                <a:cubicBezTo>
                  <a:pt x="453315" y="590482"/>
                  <a:pt x="224715" y="256048"/>
                  <a:pt x="145975" y="152755"/>
                </a:cubicBezTo>
                <a:cubicBezTo>
                  <a:pt x="67235" y="49462"/>
                  <a:pt x="-19125" y="-29278"/>
                  <a:pt x="3735" y="10515"/>
                </a:cubicBezTo>
                <a:cubicBezTo>
                  <a:pt x="26595" y="50308"/>
                  <a:pt x="205242" y="287375"/>
                  <a:pt x="283135" y="391515"/>
                </a:cubicBezTo>
                <a:cubicBezTo>
                  <a:pt x="361028" y="495655"/>
                  <a:pt x="499035" y="670068"/>
                  <a:pt x="476175" y="6302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29FD3764-28E8-4A33-A93C-B5E97B493433}"/>
              </a:ext>
            </a:extLst>
          </p:cNvPr>
          <p:cNvSpPr/>
          <p:nvPr/>
        </p:nvSpPr>
        <p:spPr>
          <a:xfrm>
            <a:off x="2866563" y="3144506"/>
            <a:ext cx="410156" cy="614702"/>
          </a:xfrm>
          <a:custGeom>
            <a:avLst/>
            <a:gdLst>
              <a:gd name="connsiteX0" fmla="*/ 410037 w 410156"/>
              <a:gd name="connsiteY0" fmla="*/ 14 h 614702"/>
              <a:gd name="connsiteX1" fmla="*/ 69677 w 410156"/>
              <a:gd name="connsiteY1" fmla="*/ 248934 h 614702"/>
              <a:gd name="connsiteX2" fmla="*/ 29037 w 410156"/>
              <a:gd name="connsiteY2" fmla="*/ 614694 h 614702"/>
              <a:gd name="connsiteX3" fmla="*/ 29037 w 410156"/>
              <a:gd name="connsiteY3" fmla="*/ 238774 h 614702"/>
              <a:gd name="connsiteX4" fmla="*/ 410037 w 410156"/>
              <a:gd name="connsiteY4" fmla="*/ 14 h 6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56" h="614702">
                <a:moveTo>
                  <a:pt x="410037" y="14"/>
                </a:moveTo>
                <a:cubicBezTo>
                  <a:pt x="416810" y="1707"/>
                  <a:pt x="133177" y="146487"/>
                  <a:pt x="69677" y="248934"/>
                </a:cubicBezTo>
                <a:cubicBezTo>
                  <a:pt x="6177" y="351381"/>
                  <a:pt x="35810" y="616387"/>
                  <a:pt x="29037" y="614694"/>
                </a:cubicBezTo>
                <a:cubicBezTo>
                  <a:pt x="22264" y="613001"/>
                  <a:pt x="-32770" y="336141"/>
                  <a:pt x="29037" y="238774"/>
                </a:cubicBezTo>
                <a:cubicBezTo>
                  <a:pt x="90844" y="141407"/>
                  <a:pt x="403264" y="-1679"/>
                  <a:pt x="410037" y="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6C208753-9042-4E36-83A2-534B0CFD51F0}"/>
              </a:ext>
            </a:extLst>
          </p:cNvPr>
          <p:cNvSpPr/>
          <p:nvPr/>
        </p:nvSpPr>
        <p:spPr>
          <a:xfrm>
            <a:off x="3044138" y="2673638"/>
            <a:ext cx="563240" cy="340555"/>
          </a:xfrm>
          <a:custGeom>
            <a:avLst/>
            <a:gdLst>
              <a:gd name="connsiteX0" fmla="*/ 532182 w 563240"/>
              <a:gd name="connsiteY0" fmla="*/ 23842 h 340555"/>
              <a:gd name="connsiteX1" fmla="*/ 461062 w 563240"/>
              <a:gd name="connsiteY1" fmla="*/ 18762 h 340555"/>
              <a:gd name="connsiteX2" fmla="*/ 54662 w 563240"/>
              <a:gd name="connsiteY2" fmla="*/ 150842 h 340555"/>
              <a:gd name="connsiteX3" fmla="*/ 44502 w 563240"/>
              <a:gd name="connsiteY3" fmla="*/ 338802 h 340555"/>
              <a:gd name="connsiteX4" fmla="*/ 34342 w 563240"/>
              <a:gd name="connsiteY4" fmla="*/ 232122 h 340555"/>
              <a:gd name="connsiteX5" fmla="*/ 532182 w 563240"/>
              <a:gd name="connsiteY5" fmla="*/ 23842 h 34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240" h="340555">
                <a:moveTo>
                  <a:pt x="532182" y="23842"/>
                </a:moveTo>
                <a:cubicBezTo>
                  <a:pt x="603302" y="-11718"/>
                  <a:pt x="540649" y="-2405"/>
                  <a:pt x="461062" y="18762"/>
                </a:cubicBezTo>
                <a:cubicBezTo>
                  <a:pt x="381475" y="39929"/>
                  <a:pt x="124089" y="97502"/>
                  <a:pt x="54662" y="150842"/>
                </a:cubicBezTo>
                <a:cubicBezTo>
                  <a:pt x="-14765" y="204182"/>
                  <a:pt x="47889" y="325255"/>
                  <a:pt x="44502" y="338802"/>
                </a:cubicBezTo>
                <a:cubicBezTo>
                  <a:pt x="41115" y="352349"/>
                  <a:pt x="-46938" y="284615"/>
                  <a:pt x="34342" y="232122"/>
                </a:cubicBezTo>
                <a:cubicBezTo>
                  <a:pt x="115622" y="179629"/>
                  <a:pt x="461062" y="59402"/>
                  <a:pt x="532182" y="238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テキスト ボックス 523">
            <a:extLst>
              <a:ext uri="{FF2B5EF4-FFF2-40B4-BE49-F238E27FC236}">
                <a16:creationId xmlns:a16="http://schemas.microsoft.com/office/drawing/2014/main" id="{CBD69834-48F8-4106-976F-477403554237}"/>
              </a:ext>
            </a:extLst>
          </p:cNvPr>
          <p:cNvSpPr txBox="1"/>
          <p:nvPr/>
        </p:nvSpPr>
        <p:spPr>
          <a:xfrm>
            <a:off x="2569861" y="10966450"/>
            <a:ext cx="4461478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effectLst>
                  <a:glow rad="101600">
                    <a:srgbClr val="292929">
                      <a:alpha val="60000"/>
                    </a:srgbClr>
                  </a:glow>
                </a:effectLst>
                <a:latin typeface="Bodoni MT" panose="02070603080606020203" pitchFamily="18" charset="0"/>
              </a:rPr>
              <a:t>BIOHAZARD</a:t>
            </a:r>
            <a:endParaRPr kumimoji="1" lang="ja-JP" altLang="en-US" sz="5400" dirty="0">
              <a:solidFill>
                <a:schemeClr val="bg1"/>
              </a:solidFill>
              <a:effectLst>
                <a:glow rad="101600">
                  <a:srgbClr val="292929">
                    <a:alpha val="60000"/>
                  </a:srgbClr>
                </a:glow>
              </a:effectLst>
              <a:latin typeface="Bodoni MT" panose="02070603080606020203" pitchFamily="18" charset="0"/>
            </a:endParaRPr>
          </a:p>
        </p:txBody>
      </p:sp>
      <p:sp>
        <p:nvSpPr>
          <p:cNvPr id="525" name="テキスト ボックス 524">
            <a:extLst>
              <a:ext uri="{FF2B5EF4-FFF2-40B4-BE49-F238E27FC236}">
                <a16:creationId xmlns:a16="http://schemas.microsoft.com/office/drawing/2014/main" id="{141A8B82-9292-4D2F-B2C2-345A75E7831D}"/>
              </a:ext>
            </a:extLst>
          </p:cNvPr>
          <p:cNvSpPr txBox="1"/>
          <p:nvPr/>
        </p:nvSpPr>
        <p:spPr>
          <a:xfrm>
            <a:off x="1288630" y="277192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spc="5000" dirty="0">
                <a:solidFill>
                  <a:srgbClr val="A5002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久地が終わる</a:t>
            </a:r>
            <a:endParaRPr kumimoji="1" lang="en-US" altLang="ja-JP" sz="4800" spc="5000" dirty="0">
              <a:solidFill>
                <a:srgbClr val="A5002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526" name="テキスト ボックス 525">
            <a:extLst>
              <a:ext uri="{FF2B5EF4-FFF2-40B4-BE49-F238E27FC236}">
                <a16:creationId xmlns:a16="http://schemas.microsoft.com/office/drawing/2014/main" id="{461B876D-CBD2-4C8D-A2DD-05B7B8A1D9A1}"/>
              </a:ext>
            </a:extLst>
          </p:cNvPr>
          <p:cNvSpPr txBox="1"/>
          <p:nvPr/>
        </p:nvSpPr>
        <p:spPr>
          <a:xfrm>
            <a:off x="3340904" y="11556172"/>
            <a:ext cx="2919389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effectLst>
                  <a:glow rad="101600">
                    <a:srgbClr val="292929">
                      <a:alpha val="60000"/>
                    </a:srgbClr>
                  </a:glow>
                </a:effectLst>
                <a:latin typeface="Bodoni MT" panose="02070603080606020203" pitchFamily="18" charset="0"/>
              </a:rPr>
              <a:t>IN KUJI</a:t>
            </a:r>
            <a:endParaRPr kumimoji="1" lang="ja-JP" altLang="en-US" sz="5400" dirty="0">
              <a:solidFill>
                <a:schemeClr val="bg1"/>
              </a:solidFill>
              <a:effectLst>
                <a:glow rad="101600">
                  <a:srgbClr val="292929">
                    <a:alpha val="60000"/>
                  </a:srgbClr>
                </a:glow>
              </a:effectLst>
              <a:latin typeface="Bodoni MT" panose="02070603080606020203" pitchFamily="18" charset="0"/>
            </a:endParaRPr>
          </a:p>
        </p:txBody>
      </p:sp>
      <p:sp>
        <p:nvSpPr>
          <p:cNvPr id="527" name="テキスト ボックス 526">
            <a:extLst>
              <a:ext uri="{FF2B5EF4-FFF2-40B4-BE49-F238E27FC236}">
                <a16:creationId xmlns:a16="http://schemas.microsoft.com/office/drawing/2014/main" id="{05183ED0-2162-4E49-A8DA-4EACD3982AB9}"/>
              </a:ext>
            </a:extLst>
          </p:cNvPr>
          <p:cNvSpPr txBox="1"/>
          <p:nvPr/>
        </p:nvSpPr>
        <p:spPr>
          <a:xfrm>
            <a:off x="6372088" y="1130300"/>
            <a:ext cx="30259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0" dirty="0">
                <a:solidFill>
                  <a:srgbClr val="A50021"/>
                </a:solidFill>
                <a:latin typeface="KUROTAKE" pitchFamily="50" charset="0"/>
              </a:rPr>
              <a:t>o</a:t>
            </a:r>
            <a:endParaRPr kumimoji="1" lang="ja-JP" altLang="en-US" sz="20000" dirty="0">
              <a:solidFill>
                <a:srgbClr val="A50021"/>
              </a:solidFill>
              <a:latin typeface="KUROTAKE" pitchFamily="50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62C29A-69DD-43BA-A1A3-18676E2B1580}"/>
              </a:ext>
            </a:extLst>
          </p:cNvPr>
          <p:cNvSpPr txBox="1"/>
          <p:nvPr/>
        </p:nvSpPr>
        <p:spPr>
          <a:xfrm>
            <a:off x="1124315" y="1092200"/>
            <a:ext cx="760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A50021"/>
                </a:solidFill>
                <a:latin typeface="KUROTAKE" pitchFamily="50" charset="0"/>
              </a:rPr>
              <a:t>abcefghijklmnMMMopqrstuan</a:t>
            </a:r>
            <a:endParaRPr kumimoji="1" lang="ja-JP" altLang="en-US" dirty="0">
              <a:solidFill>
                <a:srgbClr val="A50021"/>
              </a:solidFill>
              <a:latin typeface="KUROTAKE" pitchFamily="50" charset="0"/>
            </a:endParaRPr>
          </a:p>
        </p:txBody>
      </p:sp>
      <p:sp>
        <p:nvSpPr>
          <p:cNvPr id="528" name="テキスト ボックス 527">
            <a:extLst>
              <a:ext uri="{FF2B5EF4-FFF2-40B4-BE49-F238E27FC236}">
                <a16:creationId xmlns:a16="http://schemas.microsoft.com/office/drawing/2014/main" id="{41C8BE34-80FC-4BBB-AFB8-7AE089A27CFA}"/>
              </a:ext>
            </a:extLst>
          </p:cNvPr>
          <p:cNvSpPr txBox="1"/>
          <p:nvPr/>
        </p:nvSpPr>
        <p:spPr>
          <a:xfrm rot="16200000" flipV="1">
            <a:off x="4933432" y="3935383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A50021"/>
                </a:solidFill>
                <a:latin typeface="KUROTAKE" pitchFamily="50" charset="0"/>
              </a:rPr>
              <a:t>h</a:t>
            </a:r>
            <a:endParaRPr kumimoji="1" lang="ja-JP" altLang="en-US" sz="3200" dirty="0">
              <a:solidFill>
                <a:srgbClr val="A50021"/>
              </a:solidFill>
              <a:latin typeface="KUROTAK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1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外, 水, 砂浜, 立つ が含まれている画像&#10;&#10;自動的に生成された説明">
            <a:extLst>
              <a:ext uri="{FF2B5EF4-FFF2-40B4-BE49-F238E27FC236}">
                <a16:creationId xmlns:a16="http://schemas.microsoft.com/office/drawing/2014/main" id="{27C4C1E3-29A0-4B68-A30D-6DDA5F3D6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-1"/>
            <a:ext cx="9601200" cy="130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座る, 男, 衣類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37AD19CD-2540-4ACC-AB59-7C1B8388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0" y="0"/>
            <a:ext cx="9049199" cy="12801600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9B2769F-B3A6-49EE-B038-AAB17A84E96C}"/>
              </a:ext>
            </a:extLst>
          </p:cNvPr>
          <p:cNvSpPr/>
          <p:nvPr/>
        </p:nvSpPr>
        <p:spPr>
          <a:xfrm>
            <a:off x="5087188" y="4625959"/>
            <a:ext cx="735715" cy="230250"/>
          </a:xfrm>
          <a:custGeom>
            <a:avLst/>
            <a:gdLst>
              <a:gd name="connsiteX0" fmla="*/ 750 w 735715"/>
              <a:gd name="connsiteY0" fmla="*/ 230204 h 230250"/>
              <a:gd name="connsiteX1" fmla="*/ 243637 w 735715"/>
              <a:gd name="connsiteY1" fmla="*/ 171466 h 230250"/>
              <a:gd name="connsiteX2" fmla="*/ 383337 w 735715"/>
              <a:gd name="connsiteY2" fmla="*/ 87329 h 230250"/>
              <a:gd name="connsiteX3" fmla="*/ 538912 w 735715"/>
              <a:gd name="connsiteY3" fmla="*/ 7954 h 230250"/>
              <a:gd name="connsiteX4" fmla="*/ 604000 w 735715"/>
              <a:gd name="connsiteY4" fmla="*/ 22241 h 230250"/>
              <a:gd name="connsiteX5" fmla="*/ 734175 w 735715"/>
              <a:gd name="connsiteY5" fmla="*/ 44466 h 230250"/>
              <a:gd name="connsiteX6" fmla="*/ 667500 w 735715"/>
              <a:gd name="connsiteY6" fmla="*/ 34941 h 230250"/>
              <a:gd name="connsiteX7" fmla="*/ 548437 w 735715"/>
              <a:gd name="connsiteY7" fmla="*/ 16 h 230250"/>
              <a:gd name="connsiteX8" fmla="*/ 435725 w 735715"/>
              <a:gd name="connsiteY8" fmla="*/ 39704 h 230250"/>
              <a:gd name="connsiteX9" fmla="*/ 297612 w 735715"/>
              <a:gd name="connsiteY9" fmla="*/ 125429 h 230250"/>
              <a:gd name="connsiteX10" fmla="*/ 237287 w 735715"/>
              <a:gd name="connsiteY10" fmla="*/ 152416 h 230250"/>
              <a:gd name="connsiteX11" fmla="*/ 169025 w 735715"/>
              <a:gd name="connsiteY11" fmla="*/ 180991 h 230250"/>
              <a:gd name="connsiteX12" fmla="*/ 750 w 735715"/>
              <a:gd name="connsiteY12" fmla="*/ 230204 h 2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5715" h="230250">
                <a:moveTo>
                  <a:pt x="750" y="230204"/>
                </a:moveTo>
                <a:cubicBezTo>
                  <a:pt x="13185" y="228617"/>
                  <a:pt x="179873" y="195278"/>
                  <a:pt x="243637" y="171466"/>
                </a:cubicBezTo>
                <a:cubicBezTo>
                  <a:pt x="307401" y="147654"/>
                  <a:pt x="334125" y="114581"/>
                  <a:pt x="383337" y="87329"/>
                </a:cubicBezTo>
                <a:cubicBezTo>
                  <a:pt x="432549" y="60077"/>
                  <a:pt x="502135" y="18802"/>
                  <a:pt x="538912" y="7954"/>
                </a:cubicBezTo>
                <a:cubicBezTo>
                  <a:pt x="575689" y="-2894"/>
                  <a:pt x="571456" y="16156"/>
                  <a:pt x="604000" y="22241"/>
                </a:cubicBezTo>
                <a:cubicBezTo>
                  <a:pt x="636544" y="28326"/>
                  <a:pt x="723592" y="42349"/>
                  <a:pt x="734175" y="44466"/>
                </a:cubicBezTo>
                <a:cubicBezTo>
                  <a:pt x="744758" y="46583"/>
                  <a:pt x="698456" y="42349"/>
                  <a:pt x="667500" y="34941"/>
                </a:cubicBezTo>
                <a:cubicBezTo>
                  <a:pt x="636544" y="27533"/>
                  <a:pt x="587066" y="-778"/>
                  <a:pt x="548437" y="16"/>
                </a:cubicBezTo>
                <a:cubicBezTo>
                  <a:pt x="509808" y="810"/>
                  <a:pt x="477529" y="18802"/>
                  <a:pt x="435725" y="39704"/>
                </a:cubicBezTo>
                <a:cubicBezTo>
                  <a:pt x="393921" y="60606"/>
                  <a:pt x="330685" y="106644"/>
                  <a:pt x="297612" y="125429"/>
                </a:cubicBezTo>
                <a:cubicBezTo>
                  <a:pt x="264539" y="144214"/>
                  <a:pt x="258718" y="143156"/>
                  <a:pt x="237287" y="152416"/>
                </a:cubicBezTo>
                <a:cubicBezTo>
                  <a:pt x="215856" y="161676"/>
                  <a:pt x="203950" y="169349"/>
                  <a:pt x="169025" y="180991"/>
                </a:cubicBezTo>
                <a:cubicBezTo>
                  <a:pt x="134100" y="192633"/>
                  <a:pt x="-11685" y="231791"/>
                  <a:pt x="750" y="2302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27ED54AD-A521-4AA7-B770-0FD432C67C78}"/>
              </a:ext>
            </a:extLst>
          </p:cNvPr>
          <p:cNvSpPr/>
          <p:nvPr/>
        </p:nvSpPr>
        <p:spPr>
          <a:xfrm>
            <a:off x="5069134" y="4556103"/>
            <a:ext cx="741146" cy="272373"/>
          </a:xfrm>
          <a:custGeom>
            <a:avLst/>
            <a:gdLst>
              <a:gd name="connsiteX0" fmla="*/ 1341 w 741146"/>
              <a:gd name="connsiteY0" fmla="*/ 269897 h 272373"/>
              <a:gd name="connsiteX1" fmla="*/ 166441 w 741146"/>
              <a:gd name="connsiteY1" fmla="*/ 196872 h 272373"/>
              <a:gd name="connsiteX2" fmla="*/ 447429 w 741146"/>
              <a:gd name="connsiteY2" fmla="*/ 53997 h 272373"/>
              <a:gd name="connsiteX3" fmla="*/ 469654 w 741146"/>
              <a:gd name="connsiteY3" fmla="*/ 28597 h 272373"/>
              <a:gd name="connsiteX4" fmla="*/ 512516 w 741146"/>
              <a:gd name="connsiteY4" fmla="*/ 22 h 272373"/>
              <a:gd name="connsiteX5" fmla="*/ 580779 w 741146"/>
              <a:gd name="connsiteY5" fmla="*/ 33360 h 272373"/>
              <a:gd name="connsiteX6" fmla="*/ 629991 w 741146"/>
              <a:gd name="connsiteY6" fmla="*/ 50822 h 272373"/>
              <a:gd name="connsiteX7" fmla="*/ 699841 w 741146"/>
              <a:gd name="connsiteY7" fmla="*/ 57172 h 272373"/>
              <a:gd name="connsiteX8" fmla="*/ 728416 w 741146"/>
              <a:gd name="connsiteY8" fmla="*/ 96860 h 272373"/>
              <a:gd name="connsiteX9" fmla="*/ 741116 w 741146"/>
              <a:gd name="connsiteY9" fmla="*/ 115910 h 272373"/>
              <a:gd name="connsiteX10" fmla="*/ 725241 w 741146"/>
              <a:gd name="connsiteY10" fmla="*/ 60347 h 272373"/>
              <a:gd name="connsiteX11" fmla="*/ 655391 w 741146"/>
              <a:gd name="connsiteY11" fmla="*/ 33360 h 272373"/>
              <a:gd name="connsiteX12" fmla="*/ 561729 w 741146"/>
              <a:gd name="connsiteY12" fmla="*/ 14310 h 272373"/>
              <a:gd name="connsiteX13" fmla="*/ 501404 w 741146"/>
              <a:gd name="connsiteY13" fmla="*/ 20660 h 272373"/>
              <a:gd name="connsiteX14" fmla="*/ 458541 w 741146"/>
              <a:gd name="connsiteY14" fmla="*/ 55585 h 272373"/>
              <a:gd name="connsiteX15" fmla="*/ 349004 w 741146"/>
              <a:gd name="connsiteY15" fmla="*/ 88922 h 272373"/>
              <a:gd name="connsiteX16" fmla="*/ 187079 w 741146"/>
              <a:gd name="connsiteY16" fmla="*/ 188935 h 272373"/>
              <a:gd name="connsiteX17" fmla="*/ 93416 w 741146"/>
              <a:gd name="connsiteY17" fmla="*/ 249260 h 272373"/>
              <a:gd name="connsiteX18" fmla="*/ 1341 w 741146"/>
              <a:gd name="connsiteY18" fmla="*/ 269897 h 27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1146" h="272373">
                <a:moveTo>
                  <a:pt x="1341" y="269897"/>
                </a:moveTo>
                <a:cubicBezTo>
                  <a:pt x="13512" y="261166"/>
                  <a:pt x="92093" y="232855"/>
                  <a:pt x="166441" y="196872"/>
                </a:cubicBezTo>
                <a:cubicBezTo>
                  <a:pt x="240789" y="160889"/>
                  <a:pt x="396894" y="82043"/>
                  <a:pt x="447429" y="53997"/>
                </a:cubicBezTo>
                <a:cubicBezTo>
                  <a:pt x="497965" y="25951"/>
                  <a:pt x="458806" y="37593"/>
                  <a:pt x="469654" y="28597"/>
                </a:cubicBezTo>
                <a:cubicBezTo>
                  <a:pt x="480502" y="19601"/>
                  <a:pt x="493995" y="-772"/>
                  <a:pt x="512516" y="22"/>
                </a:cubicBezTo>
                <a:cubicBezTo>
                  <a:pt x="531037" y="816"/>
                  <a:pt x="561200" y="24893"/>
                  <a:pt x="580779" y="33360"/>
                </a:cubicBezTo>
                <a:cubicBezTo>
                  <a:pt x="600358" y="41827"/>
                  <a:pt x="610147" y="46853"/>
                  <a:pt x="629991" y="50822"/>
                </a:cubicBezTo>
                <a:cubicBezTo>
                  <a:pt x="649835" y="54791"/>
                  <a:pt x="683437" y="49499"/>
                  <a:pt x="699841" y="57172"/>
                </a:cubicBezTo>
                <a:cubicBezTo>
                  <a:pt x="716245" y="64845"/>
                  <a:pt x="721537" y="87070"/>
                  <a:pt x="728416" y="96860"/>
                </a:cubicBezTo>
                <a:cubicBezTo>
                  <a:pt x="735295" y="106650"/>
                  <a:pt x="741645" y="121995"/>
                  <a:pt x="741116" y="115910"/>
                </a:cubicBezTo>
                <a:cubicBezTo>
                  <a:pt x="740587" y="109825"/>
                  <a:pt x="739529" y="74105"/>
                  <a:pt x="725241" y="60347"/>
                </a:cubicBezTo>
                <a:cubicBezTo>
                  <a:pt x="710953" y="46589"/>
                  <a:pt x="682643" y="41033"/>
                  <a:pt x="655391" y="33360"/>
                </a:cubicBezTo>
                <a:cubicBezTo>
                  <a:pt x="628139" y="25687"/>
                  <a:pt x="587393" y="16427"/>
                  <a:pt x="561729" y="14310"/>
                </a:cubicBezTo>
                <a:cubicBezTo>
                  <a:pt x="536065" y="12193"/>
                  <a:pt x="518602" y="13781"/>
                  <a:pt x="501404" y="20660"/>
                </a:cubicBezTo>
                <a:cubicBezTo>
                  <a:pt x="484206" y="27539"/>
                  <a:pt x="483941" y="44208"/>
                  <a:pt x="458541" y="55585"/>
                </a:cubicBezTo>
                <a:cubicBezTo>
                  <a:pt x="433141" y="66962"/>
                  <a:pt x="394248" y="66697"/>
                  <a:pt x="349004" y="88922"/>
                </a:cubicBezTo>
                <a:cubicBezTo>
                  <a:pt x="303760" y="111147"/>
                  <a:pt x="229677" y="162212"/>
                  <a:pt x="187079" y="188935"/>
                </a:cubicBezTo>
                <a:cubicBezTo>
                  <a:pt x="144481" y="215658"/>
                  <a:pt x="123843" y="236031"/>
                  <a:pt x="93416" y="249260"/>
                </a:cubicBezTo>
                <a:cubicBezTo>
                  <a:pt x="62989" y="262489"/>
                  <a:pt x="-10830" y="278628"/>
                  <a:pt x="1341" y="2698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1932AFB-F745-45C8-91A4-42EE46217F23}"/>
              </a:ext>
            </a:extLst>
          </p:cNvPr>
          <p:cNvSpPr/>
          <p:nvPr/>
        </p:nvSpPr>
        <p:spPr>
          <a:xfrm>
            <a:off x="5143156" y="4806933"/>
            <a:ext cx="617918" cy="161074"/>
          </a:xfrm>
          <a:custGeom>
            <a:avLst/>
            <a:gdLst>
              <a:gd name="connsiteX0" fmla="*/ 344 w 617918"/>
              <a:gd name="connsiteY0" fmla="*/ 141305 h 161074"/>
              <a:gd name="connsiteX1" fmla="*/ 43207 w 617918"/>
              <a:gd name="connsiteY1" fmla="*/ 79392 h 161074"/>
              <a:gd name="connsiteX2" fmla="*/ 178144 w 617918"/>
              <a:gd name="connsiteY2" fmla="*/ 33355 h 161074"/>
              <a:gd name="connsiteX3" fmla="*/ 232119 w 617918"/>
              <a:gd name="connsiteY3" fmla="*/ 19067 h 161074"/>
              <a:gd name="connsiteX4" fmla="*/ 252757 w 617918"/>
              <a:gd name="connsiteY4" fmla="*/ 15892 h 161074"/>
              <a:gd name="connsiteX5" fmla="*/ 262282 w 617918"/>
              <a:gd name="connsiteY5" fmla="*/ 17 h 161074"/>
              <a:gd name="connsiteX6" fmla="*/ 306732 w 617918"/>
              <a:gd name="connsiteY6" fmla="*/ 12717 h 161074"/>
              <a:gd name="connsiteX7" fmla="*/ 382932 w 617918"/>
              <a:gd name="connsiteY7" fmla="*/ 9542 h 161074"/>
              <a:gd name="connsiteX8" fmla="*/ 427382 w 617918"/>
              <a:gd name="connsiteY8" fmla="*/ 17480 h 161074"/>
              <a:gd name="connsiteX9" fmla="*/ 494057 w 617918"/>
              <a:gd name="connsiteY9" fmla="*/ 46055 h 161074"/>
              <a:gd name="connsiteX10" fmla="*/ 562319 w 617918"/>
              <a:gd name="connsiteY10" fmla="*/ 82567 h 161074"/>
              <a:gd name="connsiteX11" fmla="*/ 603594 w 617918"/>
              <a:gd name="connsiteY11" fmla="*/ 133367 h 161074"/>
              <a:gd name="connsiteX12" fmla="*/ 613119 w 617918"/>
              <a:gd name="connsiteY12" fmla="*/ 158767 h 161074"/>
              <a:gd name="connsiteX13" fmla="*/ 532157 w 617918"/>
              <a:gd name="connsiteY13" fmla="*/ 76217 h 161074"/>
              <a:gd name="connsiteX14" fmla="*/ 352769 w 617918"/>
              <a:gd name="connsiteY14" fmla="*/ 6367 h 161074"/>
              <a:gd name="connsiteX15" fmla="*/ 224182 w 617918"/>
              <a:gd name="connsiteY15" fmla="*/ 11130 h 161074"/>
              <a:gd name="connsiteX16" fmla="*/ 78132 w 617918"/>
              <a:gd name="connsiteY16" fmla="*/ 39705 h 161074"/>
              <a:gd name="connsiteX17" fmla="*/ 25744 w 617918"/>
              <a:gd name="connsiteY17" fmla="*/ 87330 h 161074"/>
              <a:gd name="connsiteX18" fmla="*/ 344 w 617918"/>
              <a:gd name="connsiteY18" fmla="*/ 141305 h 16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918" h="161074">
                <a:moveTo>
                  <a:pt x="344" y="141305"/>
                </a:moveTo>
                <a:cubicBezTo>
                  <a:pt x="3254" y="139982"/>
                  <a:pt x="13574" y="97384"/>
                  <a:pt x="43207" y="79392"/>
                </a:cubicBezTo>
                <a:cubicBezTo>
                  <a:pt x="72840" y="61400"/>
                  <a:pt x="146659" y="43409"/>
                  <a:pt x="178144" y="33355"/>
                </a:cubicBezTo>
                <a:cubicBezTo>
                  <a:pt x="209629" y="23301"/>
                  <a:pt x="219684" y="21977"/>
                  <a:pt x="232119" y="19067"/>
                </a:cubicBezTo>
                <a:cubicBezTo>
                  <a:pt x="244554" y="16157"/>
                  <a:pt x="247730" y="19067"/>
                  <a:pt x="252757" y="15892"/>
                </a:cubicBezTo>
                <a:cubicBezTo>
                  <a:pt x="257784" y="12717"/>
                  <a:pt x="253286" y="546"/>
                  <a:pt x="262282" y="17"/>
                </a:cubicBezTo>
                <a:cubicBezTo>
                  <a:pt x="271278" y="-512"/>
                  <a:pt x="286624" y="11129"/>
                  <a:pt x="306732" y="12717"/>
                </a:cubicBezTo>
                <a:cubicBezTo>
                  <a:pt x="326840" y="14304"/>
                  <a:pt x="362824" y="8748"/>
                  <a:pt x="382932" y="9542"/>
                </a:cubicBezTo>
                <a:cubicBezTo>
                  <a:pt x="403040" y="10336"/>
                  <a:pt x="408861" y="11395"/>
                  <a:pt x="427382" y="17480"/>
                </a:cubicBezTo>
                <a:cubicBezTo>
                  <a:pt x="445903" y="23565"/>
                  <a:pt x="471568" y="35207"/>
                  <a:pt x="494057" y="46055"/>
                </a:cubicBezTo>
                <a:cubicBezTo>
                  <a:pt x="516546" y="56903"/>
                  <a:pt x="544063" y="68015"/>
                  <a:pt x="562319" y="82567"/>
                </a:cubicBezTo>
                <a:cubicBezTo>
                  <a:pt x="580575" y="97119"/>
                  <a:pt x="595127" y="120667"/>
                  <a:pt x="603594" y="133367"/>
                </a:cubicBezTo>
                <a:cubicBezTo>
                  <a:pt x="612061" y="146067"/>
                  <a:pt x="625025" y="168292"/>
                  <a:pt x="613119" y="158767"/>
                </a:cubicBezTo>
                <a:cubicBezTo>
                  <a:pt x="601213" y="149242"/>
                  <a:pt x="575548" y="101617"/>
                  <a:pt x="532157" y="76217"/>
                </a:cubicBezTo>
                <a:cubicBezTo>
                  <a:pt x="488766" y="50817"/>
                  <a:pt x="404098" y="17215"/>
                  <a:pt x="352769" y="6367"/>
                </a:cubicBezTo>
                <a:cubicBezTo>
                  <a:pt x="301440" y="-4481"/>
                  <a:pt x="269955" y="5574"/>
                  <a:pt x="224182" y="11130"/>
                </a:cubicBezTo>
                <a:cubicBezTo>
                  <a:pt x="178409" y="16686"/>
                  <a:pt x="111205" y="27005"/>
                  <a:pt x="78132" y="39705"/>
                </a:cubicBezTo>
                <a:cubicBezTo>
                  <a:pt x="45059" y="52405"/>
                  <a:pt x="37915" y="71984"/>
                  <a:pt x="25744" y="87330"/>
                </a:cubicBezTo>
                <a:cubicBezTo>
                  <a:pt x="13573" y="102676"/>
                  <a:pt x="-2566" y="142628"/>
                  <a:pt x="344" y="141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B607AB6-8ED1-47D7-89BC-C589BC0C5C2F}"/>
              </a:ext>
            </a:extLst>
          </p:cNvPr>
          <p:cNvSpPr/>
          <p:nvPr/>
        </p:nvSpPr>
        <p:spPr>
          <a:xfrm>
            <a:off x="5348242" y="4833275"/>
            <a:ext cx="344718" cy="149957"/>
          </a:xfrm>
          <a:custGeom>
            <a:avLst/>
            <a:gdLst>
              <a:gd name="connsiteX0" fmla="*/ 46 w 344718"/>
              <a:gd name="connsiteY0" fmla="*/ 663 h 149957"/>
              <a:gd name="connsiteX1" fmla="*/ 101646 w 344718"/>
              <a:gd name="connsiteY1" fmla="*/ 19713 h 149957"/>
              <a:gd name="connsiteX2" fmla="*/ 198483 w 344718"/>
              <a:gd name="connsiteY2" fmla="*/ 54638 h 149957"/>
              <a:gd name="connsiteX3" fmla="*/ 230233 w 344718"/>
              <a:gd name="connsiteY3" fmla="*/ 84800 h 149957"/>
              <a:gd name="connsiteX4" fmla="*/ 296908 w 344718"/>
              <a:gd name="connsiteY4" fmla="*/ 105438 h 149957"/>
              <a:gd name="connsiteX5" fmla="*/ 344533 w 344718"/>
              <a:gd name="connsiteY5" fmla="*/ 149888 h 149957"/>
              <a:gd name="connsiteX6" fmla="*/ 312783 w 344718"/>
              <a:gd name="connsiteY6" fmla="*/ 94325 h 149957"/>
              <a:gd name="connsiteX7" fmla="*/ 296908 w 344718"/>
              <a:gd name="connsiteY7" fmla="*/ 75275 h 149957"/>
              <a:gd name="connsiteX8" fmla="*/ 188958 w 344718"/>
              <a:gd name="connsiteY8" fmla="*/ 30825 h 149957"/>
              <a:gd name="connsiteX9" fmla="*/ 114346 w 344718"/>
              <a:gd name="connsiteY9" fmla="*/ 7013 h 149957"/>
              <a:gd name="connsiteX10" fmla="*/ 46 w 344718"/>
              <a:gd name="connsiteY10" fmla="*/ 663 h 14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718" h="149957">
                <a:moveTo>
                  <a:pt x="46" y="663"/>
                </a:moveTo>
                <a:cubicBezTo>
                  <a:pt x="-2071" y="2780"/>
                  <a:pt x="68573" y="10717"/>
                  <a:pt x="101646" y="19713"/>
                </a:cubicBezTo>
                <a:cubicBezTo>
                  <a:pt x="134719" y="28709"/>
                  <a:pt x="177052" y="43790"/>
                  <a:pt x="198483" y="54638"/>
                </a:cubicBezTo>
                <a:cubicBezTo>
                  <a:pt x="219914" y="65486"/>
                  <a:pt x="213829" y="76333"/>
                  <a:pt x="230233" y="84800"/>
                </a:cubicBezTo>
                <a:cubicBezTo>
                  <a:pt x="246637" y="93267"/>
                  <a:pt x="277858" y="94590"/>
                  <a:pt x="296908" y="105438"/>
                </a:cubicBezTo>
                <a:cubicBezTo>
                  <a:pt x="315958" y="116286"/>
                  <a:pt x="341887" y="151740"/>
                  <a:pt x="344533" y="149888"/>
                </a:cubicBezTo>
                <a:cubicBezTo>
                  <a:pt x="347179" y="148036"/>
                  <a:pt x="320720" y="106760"/>
                  <a:pt x="312783" y="94325"/>
                </a:cubicBezTo>
                <a:cubicBezTo>
                  <a:pt x="304846" y="81890"/>
                  <a:pt x="317546" y="85858"/>
                  <a:pt x="296908" y="75275"/>
                </a:cubicBezTo>
                <a:cubicBezTo>
                  <a:pt x="276271" y="64692"/>
                  <a:pt x="219385" y="42202"/>
                  <a:pt x="188958" y="30825"/>
                </a:cubicBezTo>
                <a:cubicBezTo>
                  <a:pt x="158531" y="19448"/>
                  <a:pt x="141598" y="12305"/>
                  <a:pt x="114346" y="7013"/>
                </a:cubicBezTo>
                <a:cubicBezTo>
                  <a:pt x="87094" y="1721"/>
                  <a:pt x="2163" y="-1454"/>
                  <a:pt x="46" y="6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9B2CD284-C2D9-4471-BE86-F9B3615B2D14}"/>
              </a:ext>
            </a:extLst>
          </p:cNvPr>
          <p:cNvSpPr/>
          <p:nvPr/>
        </p:nvSpPr>
        <p:spPr>
          <a:xfrm>
            <a:off x="5505239" y="4784630"/>
            <a:ext cx="224327" cy="132251"/>
          </a:xfrm>
          <a:custGeom>
            <a:avLst/>
            <a:gdLst>
              <a:gd name="connsiteX0" fmla="*/ 211 w 224327"/>
              <a:gd name="connsiteY0" fmla="*/ 31845 h 132251"/>
              <a:gd name="connsiteX1" fmla="*/ 90699 w 224327"/>
              <a:gd name="connsiteY1" fmla="*/ 95 h 132251"/>
              <a:gd name="connsiteX2" fmla="*/ 130386 w 224327"/>
              <a:gd name="connsiteY2" fmla="*/ 23908 h 132251"/>
              <a:gd name="connsiteX3" fmla="*/ 173249 w 224327"/>
              <a:gd name="connsiteY3" fmla="*/ 74708 h 132251"/>
              <a:gd name="connsiteX4" fmla="*/ 224049 w 224327"/>
              <a:gd name="connsiteY4" fmla="*/ 131858 h 132251"/>
              <a:gd name="connsiteX5" fmla="*/ 187536 w 224327"/>
              <a:gd name="connsiteY5" fmla="*/ 96933 h 132251"/>
              <a:gd name="connsiteX6" fmla="*/ 68474 w 224327"/>
              <a:gd name="connsiteY6" fmla="*/ 39783 h 132251"/>
              <a:gd name="connsiteX7" fmla="*/ 211 w 224327"/>
              <a:gd name="connsiteY7" fmla="*/ 31845 h 13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327" h="132251">
                <a:moveTo>
                  <a:pt x="211" y="31845"/>
                </a:moveTo>
                <a:cubicBezTo>
                  <a:pt x="3915" y="25230"/>
                  <a:pt x="69003" y="1418"/>
                  <a:pt x="90699" y="95"/>
                </a:cubicBezTo>
                <a:cubicBezTo>
                  <a:pt x="112395" y="-1228"/>
                  <a:pt x="116628" y="11473"/>
                  <a:pt x="130386" y="23908"/>
                </a:cubicBezTo>
                <a:cubicBezTo>
                  <a:pt x="144144" y="36343"/>
                  <a:pt x="157639" y="56716"/>
                  <a:pt x="173249" y="74708"/>
                </a:cubicBezTo>
                <a:cubicBezTo>
                  <a:pt x="188859" y="92700"/>
                  <a:pt x="221668" y="128154"/>
                  <a:pt x="224049" y="131858"/>
                </a:cubicBezTo>
                <a:cubicBezTo>
                  <a:pt x="226430" y="135562"/>
                  <a:pt x="213465" y="112279"/>
                  <a:pt x="187536" y="96933"/>
                </a:cubicBezTo>
                <a:cubicBezTo>
                  <a:pt x="161607" y="81587"/>
                  <a:pt x="94667" y="52218"/>
                  <a:pt x="68474" y="39783"/>
                </a:cubicBezTo>
                <a:cubicBezTo>
                  <a:pt x="42281" y="27348"/>
                  <a:pt x="-3493" y="38460"/>
                  <a:pt x="211" y="3184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AA1E587-DFD1-43E1-B0F5-8407DE93B435}"/>
              </a:ext>
            </a:extLst>
          </p:cNvPr>
          <p:cNvSpPr/>
          <p:nvPr/>
        </p:nvSpPr>
        <p:spPr>
          <a:xfrm>
            <a:off x="5661046" y="4876718"/>
            <a:ext cx="160434" cy="114444"/>
          </a:xfrm>
          <a:custGeom>
            <a:avLst/>
            <a:gdLst>
              <a:gd name="connsiteX0" fmla="*/ 1567 w 160434"/>
              <a:gd name="connsiteY0" fmla="*/ 114382 h 114444"/>
              <a:gd name="connsiteX1" fmla="*/ 101579 w 160434"/>
              <a:gd name="connsiteY1" fmla="*/ 84220 h 114444"/>
              <a:gd name="connsiteX2" fmla="*/ 160317 w 160434"/>
              <a:gd name="connsiteY2" fmla="*/ 1670 h 114444"/>
              <a:gd name="connsiteX3" fmla="*/ 115867 w 160434"/>
              <a:gd name="connsiteY3" fmla="*/ 30245 h 114444"/>
              <a:gd name="connsiteX4" fmla="*/ 85704 w 160434"/>
              <a:gd name="connsiteY4" fmla="*/ 47707 h 114444"/>
              <a:gd name="connsiteX5" fmla="*/ 66654 w 160434"/>
              <a:gd name="connsiteY5" fmla="*/ 60407 h 114444"/>
              <a:gd name="connsiteX6" fmla="*/ 41254 w 160434"/>
              <a:gd name="connsiteY6" fmla="*/ 77870 h 114444"/>
              <a:gd name="connsiteX7" fmla="*/ 1567 w 160434"/>
              <a:gd name="connsiteY7" fmla="*/ 114382 h 11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434" h="114444">
                <a:moveTo>
                  <a:pt x="1567" y="114382"/>
                </a:moveTo>
                <a:cubicBezTo>
                  <a:pt x="11621" y="115440"/>
                  <a:pt x="75121" y="103005"/>
                  <a:pt x="101579" y="84220"/>
                </a:cubicBezTo>
                <a:cubicBezTo>
                  <a:pt x="128037" y="65435"/>
                  <a:pt x="157936" y="10666"/>
                  <a:pt x="160317" y="1670"/>
                </a:cubicBezTo>
                <a:cubicBezTo>
                  <a:pt x="162698" y="-7326"/>
                  <a:pt x="128302" y="22572"/>
                  <a:pt x="115867" y="30245"/>
                </a:cubicBezTo>
                <a:cubicBezTo>
                  <a:pt x="103432" y="37918"/>
                  <a:pt x="93906" y="42680"/>
                  <a:pt x="85704" y="47707"/>
                </a:cubicBezTo>
                <a:cubicBezTo>
                  <a:pt x="77502" y="52734"/>
                  <a:pt x="66654" y="60407"/>
                  <a:pt x="66654" y="60407"/>
                </a:cubicBezTo>
                <a:cubicBezTo>
                  <a:pt x="59246" y="65434"/>
                  <a:pt x="49721" y="71784"/>
                  <a:pt x="41254" y="77870"/>
                </a:cubicBezTo>
                <a:cubicBezTo>
                  <a:pt x="32787" y="83956"/>
                  <a:pt x="-8487" y="113324"/>
                  <a:pt x="1567" y="1143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BAE3936-29C1-48CE-A5AF-123EF6397C4C}"/>
              </a:ext>
            </a:extLst>
          </p:cNvPr>
          <p:cNvSpPr/>
          <p:nvPr/>
        </p:nvSpPr>
        <p:spPr>
          <a:xfrm>
            <a:off x="5121066" y="4952352"/>
            <a:ext cx="513438" cy="146733"/>
          </a:xfrm>
          <a:custGeom>
            <a:avLst/>
            <a:gdLst>
              <a:gd name="connsiteX0" fmla="*/ 209 w 513438"/>
              <a:gd name="connsiteY0" fmla="*/ 46686 h 146733"/>
              <a:gd name="connsiteX1" fmla="*/ 111334 w 513438"/>
              <a:gd name="connsiteY1" fmla="*/ 108598 h 146733"/>
              <a:gd name="connsiteX2" fmla="*/ 300247 w 513438"/>
              <a:gd name="connsiteY2" fmla="*/ 146698 h 146733"/>
              <a:gd name="connsiteX3" fmla="*/ 422484 w 513438"/>
              <a:gd name="connsiteY3" fmla="*/ 102248 h 146733"/>
              <a:gd name="connsiteX4" fmla="*/ 512972 w 513438"/>
              <a:gd name="connsiteY4" fmla="*/ 648 h 146733"/>
              <a:gd name="connsiteX5" fmla="*/ 454234 w 513438"/>
              <a:gd name="connsiteY5" fmla="*/ 60973 h 146733"/>
              <a:gd name="connsiteX6" fmla="*/ 374859 w 513438"/>
              <a:gd name="connsiteY6" fmla="*/ 105423 h 146733"/>
              <a:gd name="connsiteX7" fmla="*/ 198647 w 513438"/>
              <a:gd name="connsiteY7" fmla="*/ 130823 h 146733"/>
              <a:gd name="connsiteX8" fmla="*/ 85934 w 513438"/>
              <a:gd name="connsiteY8" fmla="*/ 89548 h 146733"/>
              <a:gd name="connsiteX9" fmla="*/ 209 w 513438"/>
              <a:gd name="connsiteY9" fmla="*/ 46686 h 14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438" h="146733">
                <a:moveTo>
                  <a:pt x="209" y="46686"/>
                </a:moveTo>
                <a:cubicBezTo>
                  <a:pt x="4442" y="49861"/>
                  <a:pt x="61328" y="91929"/>
                  <a:pt x="111334" y="108598"/>
                </a:cubicBezTo>
                <a:cubicBezTo>
                  <a:pt x="161340" y="125267"/>
                  <a:pt x="248389" y="147756"/>
                  <a:pt x="300247" y="146698"/>
                </a:cubicBezTo>
                <a:cubicBezTo>
                  <a:pt x="352105" y="145640"/>
                  <a:pt x="387030" y="126590"/>
                  <a:pt x="422484" y="102248"/>
                </a:cubicBezTo>
                <a:cubicBezTo>
                  <a:pt x="457938" y="77906"/>
                  <a:pt x="507680" y="7527"/>
                  <a:pt x="512972" y="648"/>
                </a:cubicBezTo>
                <a:cubicBezTo>
                  <a:pt x="518264" y="-6231"/>
                  <a:pt x="477253" y="43510"/>
                  <a:pt x="454234" y="60973"/>
                </a:cubicBezTo>
                <a:cubicBezTo>
                  <a:pt x="431215" y="78436"/>
                  <a:pt x="417457" y="93781"/>
                  <a:pt x="374859" y="105423"/>
                </a:cubicBezTo>
                <a:cubicBezTo>
                  <a:pt x="332261" y="117065"/>
                  <a:pt x="246801" y="133469"/>
                  <a:pt x="198647" y="130823"/>
                </a:cubicBezTo>
                <a:cubicBezTo>
                  <a:pt x="150493" y="128177"/>
                  <a:pt x="115038" y="100661"/>
                  <a:pt x="85934" y="89548"/>
                </a:cubicBezTo>
                <a:cubicBezTo>
                  <a:pt x="56830" y="78436"/>
                  <a:pt x="-4024" y="43511"/>
                  <a:pt x="209" y="466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BAD733C-89D7-4310-9935-1B1291647A36}"/>
              </a:ext>
            </a:extLst>
          </p:cNvPr>
          <p:cNvSpPr/>
          <p:nvPr/>
        </p:nvSpPr>
        <p:spPr>
          <a:xfrm>
            <a:off x="5182583" y="4848214"/>
            <a:ext cx="189530" cy="224224"/>
          </a:xfrm>
          <a:custGeom>
            <a:avLst/>
            <a:gdLst>
              <a:gd name="connsiteX0" fmla="*/ 189517 w 189530"/>
              <a:gd name="connsiteY0" fmla="*/ 11 h 224224"/>
              <a:gd name="connsiteX1" fmla="*/ 72042 w 189530"/>
              <a:gd name="connsiteY1" fmla="*/ 30174 h 224224"/>
              <a:gd name="connsiteX2" fmla="*/ 72042 w 189530"/>
              <a:gd name="connsiteY2" fmla="*/ 79386 h 224224"/>
              <a:gd name="connsiteX3" fmla="*/ 27592 w 189530"/>
              <a:gd name="connsiteY3" fmla="*/ 84149 h 224224"/>
              <a:gd name="connsiteX4" fmla="*/ 5367 w 189530"/>
              <a:gd name="connsiteY4" fmla="*/ 114311 h 224224"/>
              <a:gd name="connsiteX5" fmla="*/ 10130 w 189530"/>
              <a:gd name="connsiteY5" fmla="*/ 142886 h 224224"/>
              <a:gd name="connsiteX6" fmla="*/ 110142 w 189530"/>
              <a:gd name="connsiteY6" fmla="*/ 223849 h 224224"/>
              <a:gd name="connsiteX7" fmla="*/ 59342 w 189530"/>
              <a:gd name="connsiteY7" fmla="*/ 171461 h 224224"/>
              <a:gd name="connsiteX8" fmla="*/ 10130 w 189530"/>
              <a:gd name="connsiteY8" fmla="*/ 131774 h 224224"/>
              <a:gd name="connsiteX9" fmla="*/ 6955 w 189530"/>
              <a:gd name="connsiteY9" fmla="*/ 117486 h 224224"/>
              <a:gd name="connsiteX10" fmla="*/ 38705 w 189530"/>
              <a:gd name="connsiteY10" fmla="*/ 84149 h 224224"/>
              <a:gd name="connsiteX11" fmla="*/ 68867 w 189530"/>
              <a:gd name="connsiteY11" fmla="*/ 84149 h 224224"/>
              <a:gd name="connsiteX12" fmla="*/ 79980 w 189530"/>
              <a:gd name="connsiteY12" fmla="*/ 49224 h 224224"/>
              <a:gd name="connsiteX13" fmla="*/ 79980 w 189530"/>
              <a:gd name="connsiteY13" fmla="*/ 33349 h 224224"/>
              <a:gd name="connsiteX14" fmla="*/ 189517 w 189530"/>
              <a:gd name="connsiteY14" fmla="*/ 11 h 2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30" h="224224">
                <a:moveTo>
                  <a:pt x="189517" y="11"/>
                </a:moveTo>
                <a:cubicBezTo>
                  <a:pt x="188194" y="-518"/>
                  <a:pt x="91621" y="16945"/>
                  <a:pt x="72042" y="30174"/>
                </a:cubicBezTo>
                <a:cubicBezTo>
                  <a:pt x="52463" y="43403"/>
                  <a:pt x="79450" y="70390"/>
                  <a:pt x="72042" y="79386"/>
                </a:cubicBezTo>
                <a:cubicBezTo>
                  <a:pt x="64634" y="88382"/>
                  <a:pt x="38704" y="78328"/>
                  <a:pt x="27592" y="84149"/>
                </a:cubicBezTo>
                <a:cubicBezTo>
                  <a:pt x="16480" y="89970"/>
                  <a:pt x="8277" y="104522"/>
                  <a:pt x="5367" y="114311"/>
                </a:cubicBezTo>
                <a:cubicBezTo>
                  <a:pt x="2457" y="124101"/>
                  <a:pt x="-7332" y="124630"/>
                  <a:pt x="10130" y="142886"/>
                </a:cubicBezTo>
                <a:cubicBezTo>
                  <a:pt x="27592" y="161142"/>
                  <a:pt x="101940" y="219087"/>
                  <a:pt x="110142" y="223849"/>
                </a:cubicBezTo>
                <a:cubicBezTo>
                  <a:pt x="118344" y="228611"/>
                  <a:pt x="76011" y="186807"/>
                  <a:pt x="59342" y="171461"/>
                </a:cubicBezTo>
                <a:cubicBezTo>
                  <a:pt x="42673" y="156115"/>
                  <a:pt x="18861" y="140770"/>
                  <a:pt x="10130" y="131774"/>
                </a:cubicBezTo>
                <a:cubicBezTo>
                  <a:pt x="1399" y="122778"/>
                  <a:pt x="2192" y="125424"/>
                  <a:pt x="6955" y="117486"/>
                </a:cubicBezTo>
                <a:cubicBezTo>
                  <a:pt x="11717" y="109549"/>
                  <a:pt x="28386" y="89705"/>
                  <a:pt x="38705" y="84149"/>
                </a:cubicBezTo>
                <a:cubicBezTo>
                  <a:pt x="49024" y="78593"/>
                  <a:pt x="61988" y="89970"/>
                  <a:pt x="68867" y="84149"/>
                </a:cubicBezTo>
                <a:cubicBezTo>
                  <a:pt x="75746" y="78328"/>
                  <a:pt x="78128" y="57691"/>
                  <a:pt x="79980" y="49224"/>
                </a:cubicBezTo>
                <a:cubicBezTo>
                  <a:pt x="81832" y="40757"/>
                  <a:pt x="63576" y="40228"/>
                  <a:pt x="79980" y="33349"/>
                </a:cubicBezTo>
                <a:cubicBezTo>
                  <a:pt x="96384" y="26470"/>
                  <a:pt x="190840" y="540"/>
                  <a:pt x="189517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404F544-FF64-4F16-9587-F71D313E1B1F}"/>
              </a:ext>
            </a:extLst>
          </p:cNvPr>
          <p:cNvSpPr/>
          <p:nvPr/>
        </p:nvSpPr>
        <p:spPr>
          <a:xfrm>
            <a:off x="5343487" y="4925672"/>
            <a:ext cx="255802" cy="157973"/>
          </a:xfrm>
          <a:custGeom>
            <a:avLst/>
            <a:gdLst>
              <a:gd name="connsiteX0" fmla="*/ 255626 w 255802"/>
              <a:gd name="connsiteY0" fmla="*/ 341 h 157973"/>
              <a:gd name="connsiteX1" fmla="*/ 215938 w 255802"/>
              <a:gd name="connsiteY1" fmla="*/ 63841 h 157973"/>
              <a:gd name="connsiteX2" fmla="*/ 168313 w 255802"/>
              <a:gd name="connsiteY2" fmla="*/ 100353 h 157973"/>
              <a:gd name="connsiteX3" fmla="*/ 92113 w 255802"/>
              <a:gd name="connsiteY3" fmla="*/ 136866 h 157973"/>
              <a:gd name="connsiteX4" fmla="*/ 38 w 255802"/>
              <a:gd name="connsiteY4" fmla="*/ 157503 h 157973"/>
              <a:gd name="connsiteX5" fmla="*/ 103226 w 255802"/>
              <a:gd name="connsiteY5" fmla="*/ 146391 h 157973"/>
              <a:gd name="connsiteX6" fmla="*/ 200063 w 255802"/>
              <a:gd name="connsiteY6" fmla="*/ 94003 h 157973"/>
              <a:gd name="connsiteX7" fmla="*/ 255626 w 255802"/>
              <a:gd name="connsiteY7" fmla="*/ 341 h 1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802" h="157973">
                <a:moveTo>
                  <a:pt x="255626" y="341"/>
                </a:moveTo>
                <a:cubicBezTo>
                  <a:pt x="258272" y="-4686"/>
                  <a:pt x="230490" y="47172"/>
                  <a:pt x="215938" y="63841"/>
                </a:cubicBezTo>
                <a:cubicBezTo>
                  <a:pt x="201386" y="80510"/>
                  <a:pt x="188950" y="88182"/>
                  <a:pt x="168313" y="100353"/>
                </a:cubicBezTo>
                <a:cubicBezTo>
                  <a:pt x="147676" y="112524"/>
                  <a:pt x="120159" y="127341"/>
                  <a:pt x="92113" y="136866"/>
                </a:cubicBezTo>
                <a:cubicBezTo>
                  <a:pt x="64067" y="146391"/>
                  <a:pt x="-1814" y="155916"/>
                  <a:pt x="38" y="157503"/>
                </a:cubicBezTo>
                <a:cubicBezTo>
                  <a:pt x="1890" y="159090"/>
                  <a:pt x="69888" y="156974"/>
                  <a:pt x="103226" y="146391"/>
                </a:cubicBezTo>
                <a:cubicBezTo>
                  <a:pt x="136563" y="135808"/>
                  <a:pt x="175721" y="114640"/>
                  <a:pt x="200063" y="94003"/>
                </a:cubicBezTo>
                <a:cubicBezTo>
                  <a:pt x="224405" y="73366"/>
                  <a:pt x="252980" y="5368"/>
                  <a:pt x="255626" y="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8E634BF-7CED-4D95-82F9-A96668835E37}"/>
              </a:ext>
            </a:extLst>
          </p:cNvPr>
          <p:cNvSpPr/>
          <p:nvPr/>
        </p:nvSpPr>
        <p:spPr>
          <a:xfrm>
            <a:off x="5450998" y="4851343"/>
            <a:ext cx="120175" cy="70352"/>
          </a:xfrm>
          <a:custGeom>
            <a:avLst/>
            <a:gdLst>
              <a:gd name="connsiteX0" fmla="*/ 477 w 120175"/>
              <a:gd name="connsiteY0" fmla="*/ 57 h 70352"/>
              <a:gd name="connsiteX1" fmla="*/ 56040 w 120175"/>
              <a:gd name="connsiteY1" fmla="*/ 34982 h 70352"/>
              <a:gd name="connsiteX2" fmla="*/ 100490 w 120175"/>
              <a:gd name="connsiteY2" fmla="*/ 58795 h 70352"/>
              <a:gd name="connsiteX3" fmla="*/ 119540 w 120175"/>
              <a:gd name="connsiteY3" fmla="*/ 69907 h 70352"/>
              <a:gd name="connsiteX4" fmla="*/ 113190 w 120175"/>
              <a:gd name="connsiteY4" fmla="*/ 44507 h 70352"/>
              <a:gd name="connsiteX5" fmla="*/ 89377 w 120175"/>
              <a:gd name="connsiteY5" fmla="*/ 27045 h 70352"/>
              <a:gd name="connsiteX6" fmla="*/ 477 w 120175"/>
              <a:gd name="connsiteY6" fmla="*/ 57 h 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75" h="70352">
                <a:moveTo>
                  <a:pt x="477" y="57"/>
                </a:moveTo>
                <a:cubicBezTo>
                  <a:pt x="-5079" y="1380"/>
                  <a:pt x="39371" y="25192"/>
                  <a:pt x="56040" y="34982"/>
                </a:cubicBezTo>
                <a:cubicBezTo>
                  <a:pt x="72709" y="44772"/>
                  <a:pt x="89907" y="52974"/>
                  <a:pt x="100490" y="58795"/>
                </a:cubicBezTo>
                <a:cubicBezTo>
                  <a:pt x="111073" y="64616"/>
                  <a:pt x="117423" y="72288"/>
                  <a:pt x="119540" y="69907"/>
                </a:cubicBezTo>
                <a:cubicBezTo>
                  <a:pt x="121657" y="67526"/>
                  <a:pt x="118217" y="51651"/>
                  <a:pt x="113190" y="44507"/>
                </a:cubicBezTo>
                <a:cubicBezTo>
                  <a:pt x="108163" y="37363"/>
                  <a:pt x="100754" y="33395"/>
                  <a:pt x="89377" y="27045"/>
                </a:cubicBezTo>
                <a:cubicBezTo>
                  <a:pt x="78000" y="20695"/>
                  <a:pt x="6033" y="-1266"/>
                  <a:pt x="477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060A2EF8-10B6-4311-9072-252BC15D28EC}"/>
              </a:ext>
            </a:extLst>
          </p:cNvPr>
          <p:cNvSpPr/>
          <p:nvPr/>
        </p:nvSpPr>
        <p:spPr>
          <a:xfrm>
            <a:off x="5057771" y="4973281"/>
            <a:ext cx="590801" cy="164796"/>
          </a:xfrm>
          <a:custGeom>
            <a:avLst/>
            <a:gdLst>
              <a:gd name="connsiteX0" fmla="*/ 590554 w 590801"/>
              <a:gd name="connsiteY0" fmla="*/ 357 h 164796"/>
              <a:gd name="connsiteX1" fmla="*/ 563567 w 590801"/>
              <a:gd name="connsiteY1" fmla="*/ 81319 h 164796"/>
              <a:gd name="connsiteX2" fmla="*/ 458792 w 590801"/>
              <a:gd name="connsiteY2" fmla="*/ 135294 h 164796"/>
              <a:gd name="connsiteX3" fmla="*/ 306392 w 590801"/>
              <a:gd name="connsiteY3" fmla="*/ 159107 h 164796"/>
              <a:gd name="connsiteX4" fmla="*/ 187329 w 590801"/>
              <a:gd name="connsiteY4" fmla="*/ 160694 h 164796"/>
              <a:gd name="connsiteX5" fmla="*/ 88904 w 590801"/>
              <a:gd name="connsiteY5" fmla="*/ 111482 h 164796"/>
              <a:gd name="connsiteX6" fmla="*/ 58742 w 590801"/>
              <a:gd name="connsiteY6" fmla="*/ 68619 h 164796"/>
              <a:gd name="connsiteX7" fmla="*/ 4 w 590801"/>
              <a:gd name="connsiteY7" fmla="*/ 82907 h 164796"/>
              <a:gd name="connsiteX8" fmla="*/ 61917 w 590801"/>
              <a:gd name="connsiteY8" fmla="*/ 63857 h 164796"/>
              <a:gd name="connsiteX9" fmla="*/ 144467 w 590801"/>
              <a:gd name="connsiteY9" fmla="*/ 127357 h 164796"/>
              <a:gd name="connsiteX10" fmla="*/ 323854 w 590801"/>
              <a:gd name="connsiteY10" fmla="*/ 154344 h 164796"/>
              <a:gd name="connsiteX11" fmla="*/ 514354 w 590801"/>
              <a:gd name="connsiteY11" fmla="*/ 101957 h 164796"/>
              <a:gd name="connsiteX12" fmla="*/ 573092 w 590801"/>
              <a:gd name="connsiteY12" fmla="*/ 52744 h 164796"/>
              <a:gd name="connsiteX13" fmla="*/ 590554 w 590801"/>
              <a:gd name="connsiteY13" fmla="*/ 357 h 16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0801" h="164796">
                <a:moveTo>
                  <a:pt x="590554" y="357"/>
                </a:moveTo>
                <a:cubicBezTo>
                  <a:pt x="588967" y="5119"/>
                  <a:pt x="585527" y="58830"/>
                  <a:pt x="563567" y="81319"/>
                </a:cubicBezTo>
                <a:cubicBezTo>
                  <a:pt x="541607" y="103808"/>
                  <a:pt x="501655" y="122329"/>
                  <a:pt x="458792" y="135294"/>
                </a:cubicBezTo>
                <a:cubicBezTo>
                  <a:pt x="415929" y="148259"/>
                  <a:pt x="351636" y="154874"/>
                  <a:pt x="306392" y="159107"/>
                </a:cubicBezTo>
                <a:cubicBezTo>
                  <a:pt x="261148" y="163340"/>
                  <a:pt x="223577" y="168632"/>
                  <a:pt x="187329" y="160694"/>
                </a:cubicBezTo>
                <a:cubicBezTo>
                  <a:pt x="151081" y="152756"/>
                  <a:pt x="110335" y="126828"/>
                  <a:pt x="88904" y="111482"/>
                </a:cubicBezTo>
                <a:cubicBezTo>
                  <a:pt x="67473" y="96136"/>
                  <a:pt x="73559" y="73382"/>
                  <a:pt x="58742" y="68619"/>
                </a:cubicBezTo>
                <a:cubicBezTo>
                  <a:pt x="43925" y="63856"/>
                  <a:pt x="-525" y="83701"/>
                  <a:pt x="4" y="82907"/>
                </a:cubicBezTo>
                <a:cubicBezTo>
                  <a:pt x="533" y="82113"/>
                  <a:pt x="37840" y="56449"/>
                  <a:pt x="61917" y="63857"/>
                </a:cubicBezTo>
                <a:cubicBezTo>
                  <a:pt x="85994" y="71265"/>
                  <a:pt x="100811" y="112276"/>
                  <a:pt x="144467" y="127357"/>
                </a:cubicBezTo>
                <a:cubicBezTo>
                  <a:pt x="188123" y="142438"/>
                  <a:pt x="262206" y="158577"/>
                  <a:pt x="323854" y="154344"/>
                </a:cubicBezTo>
                <a:cubicBezTo>
                  <a:pt x="385502" y="150111"/>
                  <a:pt x="472814" y="118890"/>
                  <a:pt x="514354" y="101957"/>
                </a:cubicBezTo>
                <a:cubicBezTo>
                  <a:pt x="555894" y="85024"/>
                  <a:pt x="560127" y="65709"/>
                  <a:pt x="573092" y="52744"/>
                </a:cubicBezTo>
                <a:cubicBezTo>
                  <a:pt x="586057" y="39779"/>
                  <a:pt x="592141" y="-4405"/>
                  <a:pt x="590554" y="3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ADCE9BB-752D-48B8-881A-3482AB61EFA4}"/>
              </a:ext>
            </a:extLst>
          </p:cNvPr>
          <p:cNvSpPr/>
          <p:nvPr/>
        </p:nvSpPr>
        <p:spPr>
          <a:xfrm>
            <a:off x="4948268" y="4826676"/>
            <a:ext cx="134883" cy="228082"/>
          </a:xfrm>
          <a:custGeom>
            <a:avLst/>
            <a:gdLst>
              <a:gd name="connsiteX0" fmla="*/ 133320 w 134883"/>
              <a:gd name="connsiteY0" fmla="*/ 912 h 228082"/>
              <a:gd name="connsiteX1" fmla="*/ 63470 w 134883"/>
              <a:gd name="connsiteY1" fmla="*/ 100924 h 228082"/>
              <a:gd name="connsiteX2" fmla="*/ 4732 w 134883"/>
              <a:gd name="connsiteY2" fmla="*/ 146962 h 228082"/>
              <a:gd name="connsiteX3" fmla="*/ 6320 w 134883"/>
              <a:gd name="connsiteY3" fmla="*/ 227924 h 228082"/>
              <a:gd name="connsiteX4" fmla="*/ 28545 w 134883"/>
              <a:gd name="connsiteY4" fmla="*/ 164424 h 228082"/>
              <a:gd name="connsiteX5" fmla="*/ 106332 w 134883"/>
              <a:gd name="connsiteY5" fmla="*/ 56474 h 228082"/>
              <a:gd name="connsiteX6" fmla="*/ 133320 w 134883"/>
              <a:gd name="connsiteY6" fmla="*/ 912 h 2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83" h="228082">
                <a:moveTo>
                  <a:pt x="133320" y="912"/>
                </a:moveTo>
                <a:cubicBezTo>
                  <a:pt x="126176" y="8320"/>
                  <a:pt x="84901" y="76582"/>
                  <a:pt x="63470" y="100924"/>
                </a:cubicBezTo>
                <a:cubicBezTo>
                  <a:pt x="42039" y="125266"/>
                  <a:pt x="14257" y="125795"/>
                  <a:pt x="4732" y="146962"/>
                </a:cubicBezTo>
                <a:cubicBezTo>
                  <a:pt x="-4793" y="168129"/>
                  <a:pt x="2351" y="225014"/>
                  <a:pt x="6320" y="227924"/>
                </a:cubicBezTo>
                <a:cubicBezTo>
                  <a:pt x="10289" y="230834"/>
                  <a:pt x="11876" y="192999"/>
                  <a:pt x="28545" y="164424"/>
                </a:cubicBezTo>
                <a:cubicBezTo>
                  <a:pt x="45214" y="135849"/>
                  <a:pt x="90986" y="80022"/>
                  <a:pt x="106332" y="56474"/>
                </a:cubicBezTo>
                <a:cubicBezTo>
                  <a:pt x="121678" y="32926"/>
                  <a:pt x="140464" y="-6496"/>
                  <a:pt x="133320" y="9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6EEEE6BC-AE38-4FE1-A08B-BAD9045FA2AF}"/>
              </a:ext>
            </a:extLst>
          </p:cNvPr>
          <p:cNvSpPr/>
          <p:nvPr/>
        </p:nvSpPr>
        <p:spPr>
          <a:xfrm>
            <a:off x="4986309" y="4975218"/>
            <a:ext cx="100680" cy="78166"/>
          </a:xfrm>
          <a:custGeom>
            <a:avLst/>
            <a:gdLst>
              <a:gd name="connsiteX0" fmla="*/ 29 w 100680"/>
              <a:gd name="connsiteY0" fmla="*/ 7 h 78166"/>
              <a:gd name="connsiteX1" fmla="*/ 58766 w 100680"/>
              <a:gd name="connsiteY1" fmla="*/ 15882 h 78166"/>
              <a:gd name="connsiteX2" fmla="*/ 98454 w 100680"/>
              <a:gd name="connsiteY2" fmla="*/ 55570 h 78166"/>
              <a:gd name="connsiteX3" fmla="*/ 95279 w 100680"/>
              <a:gd name="connsiteY3" fmla="*/ 77795 h 78166"/>
              <a:gd name="connsiteX4" fmla="*/ 92104 w 100680"/>
              <a:gd name="connsiteY4" fmla="*/ 38107 h 78166"/>
              <a:gd name="connsiteX5" fmla="*/ 66704 w 100680"/>
              <a:gd name="connsiteY5" fmla="*/ 17470 h 78166"/>
              <a:gd name="connsiteX6" fmla="*/ 29 w 100680"/>
              <a:gd name="connsiteY6" fmla="*/ 7 h 7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80" h="78166">
                <a:moveTo>
                  <a:pt x="29" y="7"/>
                </a:moveTo>
                <a:cubicBezTo>
                  <a:pt x="-1294" y="-258"/>
                  <a:pt x="42362" y="6622"/>
                  <a:pt x="58766" y="15882"/>
                </a:cubicBezTo>
                <a:cubicBezTo>
                  <a:pt x="75170" y="25143"/>
                  <a:pt x="92368" y="45251"/>
                  <a:pt x="98454" y="55570"/>
                </a:cubicBezTo>
                <a:cubicBezTo>
                  <a:pt x="104540" y="65889"/>
                  <a:pt x="96337" y="80705"/>
                  <a:pt x="95279" y="77795"/>
                </a:cubicBezTo>
                <a:cubicBezTo>
                  <a:pt x="94221" y="74885"/>
                  <a:pt x="96867" y="48161"/>
                  <a:pt x="92104" y="38107"/>
                </a:cubicBezTo>
                <a:cubicBezTo>
                  <a:pt x="87342" y="28053"/>
                  <a:pt x="78081" y="24878"/>
                  <a:pt x="66704" y="17470"/>
                </a:cubicBezTo>
                <a:cubicBezTo>
                  <a:pt x="55327" y="10062"/>
                  <a:pt x="1352" y="272"/>
                  <a:pt x="29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1EA973BB-A923-4549-84F4-A839733CE8EC}"/>
              </a:ext>
            </a:extLst>
          </p:cNvPr>
          <p:cNvSpPr/>
          <p:nvPr/>
        </p:nvSpPr>
        <p:spPr>
          <a:xfrm>
            <a:off x="5035469" y="4890450"/>
            <a:ext cx="130335" cy="159350"/>
          </a:xfrm>
          <a:custGeom>
            <a:avLst/>
            <a:gdLst>
              <a:gd name="connsiteX0" fmla="*/ 130256 w 130335"/>
              <a:gd name="connsiteY0" fmla="*/ 638 h 159350"/>
              <a:gd name="connsiteX1" fmla="*/ 69931 w 130335"/>
              <a:gd name="connsiteY1" fmla="*/ 78425 h 159350"/>
              <a:gd name="connsiteX2" fmla="*/ 81 w 130335"/>
              <a:gd name="connsiteY2" fmla="*/ 157800 h 159350"/>
              <a:gd name="connsiteX3" fmla="*/ 57231 w 130335"/>
              <a:gd name="connsiteY3" fmla="*/ 122875 h 159350"/>
              <a:gd name="connsiteX4" fmla="*/ 130256 w 130335"/>
              <a:gd name="connsiteY4" fmla="*/ 638 h 1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35" h="159350">
                <a:moveTo>
                  <a:pt x="130256" y="638"/>
                </a:moveTo>
                <a:cubicBezTo>
                  <a:pt x="132373" y="-6770"/>
                  <a:pt x="91627" y="52231"/>
                  <a:pt x="69931" y="78425"/>
                </a:cubicBezTo>
                <a:cubicBezTo>
                  <a:pt x="48235" y="104619"/>
                  <a:pt x="2198" y="150392"/>
                  <a:pt x="81" y="157800"/>
                </a:cubicBezTo>
                <a:cubicBezTo>
                  <a:pt x="-2036" y="165208"/>
                  <a:pt x="37652" y="144835"/>
                  <a:pt x="57231" y="122875"/>
                </a:cubicBezTo>
                <a:cubicBezTo>
                  <a:pt x="76810" y="100915"/>
                  <a:pt x="128139" y="8046"/>
                  <a:pt x="130256" y="6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044E5329-8B6E-4A1C-9A3A-543F45F49E55}"/>
              </a:ext>
            </a:extLst>
          </p:cNvPr>
          <p:cNvSpPr/>
          <p:nvPr/>
        </p:nvSpPr>
        <p:spPr>
          <a:xfrm>
            <a:off x="5333016" y="4795409"/>
            <a:ext cx="178431" cy="35724"/>
          </a:xfrm>
          <a:custGeom>
            <a:avLst/>
            <a:gdLst>
              <a:gd name="connsiteX0" fmla="*/ 984 w 178431"/>
              <a:gd name="connsiteY0" fmla="*/ 35354 h 35724"/>
              <a:gd name="connsiteX1" fmla="*/ 102584 w 178431"/>
              <a:gd name="connsiteY1" fmla="*/ 429 h 35724"/>
              <a:gd name="connsiteX2" fmla="*/ 177197 w 178431"/>
              <a:gd name="connsiteY2" fmla="*/ 16304 h 35724"/>
              <a:gd name="connsiteX3" fmla="*/ 142272 w 178431"/>
              <a:gd name="connsiteY3" fmla="*/ 22654 h 35724"/>
              <a:gd name="connsiteX4" fmla="*/ 54959 w 178431"/>
              <a:gd name="connsiteY4" fmla="*/ 19479 h 35724"/>
              <a:gd name="connsiteX5" fmla="*/ 984 w 178431"/>
              <a:gd name="connsiteY5" fmla="*/ 35354 h 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31" h="35724">
                <a:moveTo>
                  <a:pt x="984" y="35354"/>
                </a:moveTo>
                <a:cubicBezTo>
                  <a:pt x="8922" y="32179"/>
                  <a:pt x="73215" y="3604"/>
                  <a:pt x="102584" y="429"/>
                </a:cubicBezTo>
                <a:cubicBezTo>
                  <a:pt x="131953" y="-2746"/>
                  <a:pt x="170582" y="12600"/>
                  <a:pt x="177197" y="16304"/>
                </a:cubicBezTo>
                <a:cubicBezTo>
                  <a:pt x="183812" y="20008"/>
                  <a:pt x="162645" y="22125"/>
                  <a:pt x="142272" y="22654"/>
                </a:cubicBezTo>
                <a:cubicBezTo>
                  <a:pt x="121899" y="23183"/>
                  <a:pt x="74803" y="18685"/>
                  <a:pt x="54959" y="19479"/>
                </a:cubicBezTo>
                <a:cubicBezTo>
                  <a:pt x="35115" y="20273"/>
                  <a:pt x="-6954" y="38529"/>
                  <a:pt x="984" y="35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3714322-9CDF-43DE-9FDB-F2A77DC50647}"/>
              </a:ext>
            </a:extLst>
          </p:cNvPr>
          <p:cNvSpPr/>
          <p:nvPr/>
        </p:nvSpPr>
        <p:spPr>
          <a:xfrm>
            <a:off x="5372101" y="4867276"/>
            <a:ext cx="635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97A7ACB-269B-456C-AF46-6D6B4852C422}"/>
              </a:ext>
            </a:extLst>
          </p:cNvPr>
          <p:cNvSpPr/>
          <p:nvPr/>
        </p:nvSpPr>
        <p:spPr>
          <a:xfrm>
            <a:off x="3741671" y="4589574"/>
            <a:ext cx="733333" cy="273441"/>
          </a:xfrm>
          <a:custGeom>
            <a:avLst/>
            <a:gdLst>
              <a:gd name="connsiteX0" fmla="*/ 67 w 733333"/>
              <a:gd name="connsiteY0" fmla="*/ 87201 h 273441"/>
              <a:gd name="connsiteX1" fmla="*/ 90554 w 733333"/>
              <a:gd name="connsiteY1" fmla="*/ 15764 h 273441"/>
              <a:gd name="connsiteX2" fmla="*/ 190567 w 733333"/>
              <a:gd name="connsiteY2" fmla="*/ 4651 h 273441"/>
              <a:gd name="connsiteX3" fmla="*/ 377892 w 733333"/>
              <a:gd name="connsiteY3" fmla="*/ 76089 h 273441"/>
              <a:gd name="connsiteX4" fmla="*/ 584267 w 733333"/>
              <a:gd name="connsiteY4" fmla="*/ 168164 h 273441"/>
              <a:gd name="connsiteX5" fmla="*/ 731904 w 733333"/>
              <a:gd name="connsiteY5" fmla="*/ 272939 h 273441"/>
              <a:gd name="connsiteX6" fmla="*/ 644592 w 733333"/>
              <a:gd name="connsiteY6" fmla="*/ 203089 h 273441"/>
              <a:gd name="connsiteX7" fmla="*/ 414404 w 733333"/>
              <a:gd name="connsiteY7" fmla="*/ 95139 h 273441"/>
              <a:gd name="connsiteX8" fmla="*/ 185804 w 733333"/>
              <a:gd name="connsiteY8" fmla="*/ 25289 h 273441"/>
              <a:gd name="connsiteX9" fmla="*/ 104842 w 733333"/>
              <a:gd name="connsiteY9" fmla="*/ 26876 h 273441"/>
              <a:gd name="connsiteX10" fmla="*/ 67 w 733333"/>
              <a:gd name="connsiteY10" fmla="*/ 87201 h 27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333" h="273441">
                <a:moveTo>
                  <a:pt x="67" y="87201"/>
                </a:moveTo>
                <a:cubicBezTo>
                  <a:pt x="-2314" y="85349"/>
                  <a:pt x="58804" y="29522"/>
                  <a:pt x="90554" y="15764"/>
                </a:cubicBezTo>
                <a:cubicBezTo>
                  <a:pt x="122304" y="2006"/>
                  <a:pt x="142677" y="-5403"/>
                  <a:pt x="190567" y="4651"/>
                </a:cubicBezTo>
                <a:cubicBezTo>
                  <a:pt x="238457" y="14705"/>
                  <a:pt x="312275" y="48837"/>
                  <a:pt x="377892" y="76089"/>
                </a:cubicBezTo>
                <a:cubicBezTo>
                  <a:pt x="443509" y="103341"/>
                  <a:pt x="525265" y="135356"/>
                  <a:pt x="584267" y="168164"/>
                </a:cubicBezTo>
                <a:cubicBezTo>
                  <a:pt x="643269" y="200972"/>
                  <a:pt x="721850" y="267118"/>
                  <a:pt x="731904" y="272939"/>
                </a:cubicBezTo>
                <a:cubicBezTo>
                  <a:pt x="741958" y="278760"/>
                  <a:pt x="697509" y="232722"/>
                  <a:pt x="644592" y="203089"/>
                </a:cubicBezTo>
                <a:cubicBezTo>
                  <a:pt x="591675" y="173456"/>
                  <a:pt x="490869" y="124772"/>
                  <a:pt x="414404" y="95139"/>
                </a:cubicBezTo>
                <a:cubicBezTo>
                  <a:pt x="337939" y="65506"/>
                  <a:pt x="237398" y="36666"/>
                  <a:pt x="185804" y="25289"/>
                </a:cubicBezTo>
                <a:cubicBezTo>
                  <a:pt x="134210" y="13912"/>
                  <a:pt x="134211" y="18674"/>
                  <a:pt x="104842" y="26876"/>
                </a:cubicBezTo>
                <a:cubicBezTo>
                  <a:pt x="75473" y="35078"/>
                  <a:pt x="2448" y="89053"/>
                  <a:pt x="67" y="872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B77ED79-AE6E-41FA-B9E4-354215618678}"/>
              </a:ext>
            </a:extLst>
          </p:cNvPr>
          <p:cNvSpPr/>
          <p:nvPr/>
        </p:nvSpPr>
        <p:spPr>
          <a:xfrm>
            <a:off x="3995714" y="4697409"/>
            <a:ext cx="450885" cy="163836"/>
          </a:xfrm>
          <a:custGeom>
            <a:avLst/>
            <a:gdLst>
              <a:gd name="connsiteX0" fmla="*/ 24 w 450885"/>
              <a:gd name="connsiteY0" fmla="*/ 4 h 163836"/>
              <a:gd name="connsiteX1" fmla="*/ 193699 w 450885"/>
              <a:gd name="connsiteY1" fmla="*/ 68266 h 163836"/>
              <a:gd name="connsiteX2" fmla="*/ 366736 w 450885"/>
              <a:gd name="connsiteY2" fmla="*/ 141291 h 163836"/>
              <a:gd name="connsiteX3" fmla="*/ 450874 w 450885"/>
              <a:gd name="connsiteY3" fmla="*/ 163516 h 163836"/>
              <a:gd name="connsiteX4" fmla="*/ 361974 w 450885"/>
              <a:gd name="connsiteY4" fmla="*/ 128591 h 163836"/>
              <a:gd name="connsiteX5" fmla="*/ 206399 w 450885"/>
              <a:gd name="connsiteY5" fmla="*/ 65091 h 163836"/>
              <a:gd name="connsiteX6" fmla="*/ 24 w 450885"/>
              <a:gd name="connsiteY6" fmla="*/ 4 h 16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885" h="163836">
                <a:moveTo>
                  <a:pt x="24" y="4"/>
                </a:moveTo>
                <a:cubicBezTo>
                  <a:pt x="-2093" y="533"/>
                  <a:pt x="132580" y="44718"/>
                  <a:pt x="193699" y="68266"/>
                </a:cubicBezTo>
                <a:cubicBezTo>
                  <a:pt x="254818" y="91814"/>
                  <a:pt x="323874" y="125416"/>
                  <a:pt x="366736" y="141291"/>
                </a:cubicBezTo>
                <a:cubicBezTo>
                  <a:pt x="409598" y="157166"/>
                  <a:pt x="451668" y="165633"/>
                  <a:pt x="450874" y="163516"/>
                </a:cubicBezTo>
                <a:cubicBezTo>
                  <a:pt x="450080" y="161399"/>
                  <a:pt x="361974" y="128591"/>
                  <a:pt x="361974" y="128591"/>
                </a:cubicBezTo>
                <a:cubicBezTo>
                  <a:pt x="321228" y="112187"/>
                  <a:pt x="263814" y="85993"/>
                  <a:pt x="206399" y="65091"/>
                </a:cubicBezTo>
                <a:cubicBezTo>
                  <a:pt x="148984" y="44189"/>
                  <a:pt x="2141" y="-525"/>
                  <a:pt x="24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32B1BB0-9582-4378-9B85-32A07F0DFA33}"/>
              </a:ext>
            </a:extLst>
          </p:cNvPr>
          <p:cNvSpPr/>
          <p:nvPr/>
        </p:nvSpPr>
        <p:spPr>
          <a:xfrm>
            <a:off x="3931927" y="4856832"/>
            <a:ext cx="428945" cy="156512"/>
          </a:xfrm>
          <a:custGeom>
            <a:avLst/>
            <a:gdLst>
              <a:gd name="connsiteX0" fmla="*/ 311 w 428945"/>
              <a:gd name="connsiteY0" fmla="*/ 131093 h 156512"/>
              <a:gd name="connsiteX1" fmla="*/ 117786 w 428945"/>
              <a:gd name="connsiteY1" fmla="*/ 42193 h 156512"/>
              <a:gd name="connsiteX2" fmla="*/ 270186 w 428945"/>
              <a:gd name="connsiteY2" fmla="*/ 5681 h 156512"/>
              <a:gd name="connsiteX3" fmla="*/ 343211 w 428945"/>
              <a:gd name="connsiteY3" fmla="*/ 53306 h 156512"/>
              <a:gd name="connsiteX4" fmla="*/ 400361 w 428945"/>
              <a:gd name="connsiteY4" fmla="*/ 97756 h 156512"/>
              <a:gd name="connsiteX5" fmla="*/ 428936 w 428945"/>
              <a:gd name="connsiteY5" fmla="*/ 156493 h 156512"/>
              <a:gd name="connsiteX6" fmla="*/ 401948 w 428945"/>
              <a:gd name="connsiteY6" fmla="*/ 91406 h 156512"/>
              <a:gd name="connsiteX7" fmla="*/ 295586 w 428945"/>
              <a:gd name="connsiteY7" fmla="*/ 10443 h 156512"/>
              <a:gd name="connsiteX8" fmla="*/ 179698 w 428945"/>
              <a:gd name="connsiteY8" fmla="*/ 5681 h 156512"/>
              <a:gd name="connsiteX9" fmla="*/ 86036 w 428945"/>
              <a:gd name="connsiteY9" fmla="*/ 53306 h 156512"/>
              <a:gd name="connsiteX10" fmla="*/ 311 w 428945"/>
              <a:gd name="connsiteY10" fmla="*/ 131093 h 15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45" h="156512">
                <a:moveTo>
                  <a:pt x="311" y="131093"/>
                </a:moveTo>
                <a:cubicBezTo>
                  <a:pt x="5603" y="129241"/>
                  <a:pt x="72807" y="63095"/>
                  <a:pt x="117786" y="42193"/>
                </a:cubicBezTo>
                <a:cubicBezTo>
                  <a:pt x="162765" y="21291"/>
                  <a:pt x="232615" y="3829"/>
                  <a:pt x="270186" y="5681"/>
                </a:cubicBezTo>
                <a:cubicBezTo>
                  <a:pt x="307757" y="7533"/>
                  <a:pt x="321515" y="37960"/>
                  <a:pt x="343211" y="53306"/>
                </a:cubicBezTo>
                <a:cubicBezTo>
                  <a:pt x="364907" y="68652"/>
                  <a:pt x="386074" y="80558"/>
                  <a:pt x="400361" y="97756"/>
                </a:cubicBezTo>
                <a:cubicBezTo>
                  <a:pt x="414648" y="114954"/>
                  <a:pt x="428672" y="157551"/>
                  <a:pt x="428936" y="156493"/>
                </a:cubicBezTo>
                <a:cubicBezTo>
                  <a:pt x="429201" y="155435"/>
                  <a:pt x="424173" y="115748"/>
                  <a:pt x="401948" y="91406"/>
                </a:cubicBezTo>
                <a:cubicBezTo>
                  <a:pt x="379723" y="67064"/>
                  <a:pt x="332628" y="24730"/>
                  <a:pt x="295586" y="10443"/>
                </a:cubicBezTo>
                <a:cubicBezTo>
                  <a:pt x="258544" y="-3845"/>
                  <a:pt x="214623" y="-1463"/>
                  <a:pt x="179698" y="5681"/>
                </a:cubicBezTo>
                <a:cubicBezTo>
                  <a:pt x="144773" y="12825"/>
                  <a:pt x="113553" y="36108"/>
                  <a:pt x="86036" y="53306"/>
                </a:cubicBezTo>
                <a:cubicBezTo>
                  <a:pt x="58519" y="70504"/>
                  <a:pt x="-4981" y="132945"/>
                  <a:pt x="311" y="1310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27FEB29-51BD-4438-8BE4-D9380D4FEAE0}"/>
              </a:ext>
            </a:extLst>
          </p:cNvPr>
          <p:cNvSpPr/>
          <p:nvPr/>
        </p:nvSpPr>
        <p:spPr>
          <a:xfrm>
            <a:off x="3854474" y="4811116"/>
            <a:ext cx="659626" cy="250072"/>
          </a:xfrm>
          <a:custGeom>
            <a:avLst/>
            <a:gdLst>
              <a:gd name="connsiteX0" fmla="*/ 3151 w 659626"/>
              <a:gd name="connsiteY0" fmla="*/ 111722 h 250072"/>
              <a:gd name="connsiteX1" fmla="*/ 142851 w 659626"/>
              <a:gd name="connsiteY1" fmla="*/ 21234 h 250072"/>
              <a:gd name="connsiteX2" fmla="*/ 276201 w 659626"/>
              <a:gd name="connsiteY2" fmla="*/ 24409 h 250072"/>
              <a:gd name="connsiteX3" fmla="*/ 457176 w 659626"/>
              <a:gd name="connsiteY3" fmla="*/ 68859 h 250072"/>
              <a:gd name="connsiteX4" fmla="*/ 558776 w 659626"/>
              <a:gd name="connsiteY4" fmla="*/ 119659 h 250072"/>
              <a:gd name="connsiteX5" fmla="*/ 655614 w 659626"/>
              <a:gd name="connsiteY5" fmla="*/ 248247 h 250072"/>
              <a:gd name="connsiteX6" fmla="*/ 630214 w 659626"/>
              <a:gd name="connsiteY6" fmla="*/ 187922 h 250072"/>
              <a:gd name="connsiteX7" fmla="*/ 530201 w 659626"/>
              <a:gd name="connsiteY7" fmla="*/ 84734 h 250072"/>
              <a:gd name="connsiteX8" fmla="*/ 350814 w 659626"/>
              <a:gd name="connsiteY8" fmla="*/ 32347 h 250072"/>
              <a:gd name="connsiteX9" fmla="*/ 223814 w 659626"/>
              <a:gd name="connsiteY9" fmla="*/ 597 h 250072"/>
              <a:gd name="connsiteX10" fmla="*/ 126976 w 659626"/>
              <a:gd name="connsiteY10" fmla="*/ 14884 h 250072"/>
              <a:gd name="connsiteX11" fmla="*/ 50776 w 659626"/>
              <a:gd name="connsiteY11" fmla="*/ 54572 h 250072"/>
              <a:gd name="connsiteX12" fmla="*/ 3151 w 659626"/>
              <a:gd name="connsiteY12" fmla="*/ 111722 h 2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626" h="250072">
                <a:moveTo>
                  <a:pt x="3151" y="111722"/>
                </a:moveTo>
                <a:cubicBezTo>
                  <a:pt x="18497" y="106166"/>
                  <a:pt x="97343" y="35786"/>
                  <a:pt x="142851" y="21234"/>
                </a:cubicBezTo>
                <a:cubicBezTo>
                  <a:pt x="188359" y="6682"/>
                  <a:pt x="223814" y="16472"/>
                  <a:pt x="276201" y="24409"/>
                </a:cubicBezTo>
                <a:cubicBezTo>
                  <a:pt x="328588" y="32346"/>
                  <a:pt x="410080" y="52984"/>
                  <a:pt x="457176" y="68859"/>
                </a:cubicBezTo>
                <a:cubicBezTo>
                  <a:pt x="504272" y="84734"/>
                  <a:pt x="525703" y="89761"/>
                  <a:pt x="558776" y="119659"/>
                </a:cubicBezTo>
                <a:cubicBezTo>
                  <a:pt x="591849" y="149557"/>
                  <a:pt x="643708" y="236870"/>
                  <a:pt x="655614" y="248247"/>
                </a:cubicBezTo>
                <a:cubicBezTo>
                  <a:pt x="667520" y="259624"/>
                  <a:pt x="651116" y="215174"/>
                  <a:pt x="630214" y="187922"/>
                </a:cubicBezTo>
                <a:cubicBezTo>
                  <a:pt x="609312" y="160670"/>
                  <a:pt x="576768" y="110663"/>
                  <a:pt x="530201" y="84734"/>
                </a:cubicBezTo>
                <a:cubicBezTo>
                  <a:pt x="483634" y="58805"/>
                  <a:pt x="401879" y="46370"/>
                  <a:pt x="350814" y="32347"/>
                </a:cubicBezTo>
                <a:cubicBezTo>
                  <a:pt x="299750" y="18324"/>
                  <a:pt x="261120" y="3507"/>
                  <a:pt x="223814" y="597"/>
                </a:cubicBezTo>
                <a:cubicBezTo>
                  <a:pt x="186508" y="-2313"/>
                  <a:pt x="155816" y="5888"/>
                  <a:pt x="126976" y="14884"/>
                </a:cubicBezTo>
                <a:cubicBezTo>
                  <a:pt x="98136" y="23880"/>
                  <a:pt x="69032" y="41872"/>
                  <a:pt x="50776" y="54572"/>
                </a:cubicBezTo>
                <a:cubicBezTo>
                  <a:pt x="32520" y="67272"/>
                  <a:pt x="-12195" y="117278"/>
                  <a:pt x="3151" y="1117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4171BA6-9205-4DBB-92EF-51E721C1A34C}"/>
              </a:ext>
            </a:extLst>
          </p:cNvPr>
          <p:cNvSpPr/>
          <p:nvPr/>
        </p:nvSpPr>
        <p:spPr>
          <a:xfrm>
            <a:off x="3986892" y="4940140"/>
            <a:ext cx="58424" cy="90108"/>
          </a:xfrm>
          <a:custGeom>
            <a:avLst/>
            <a:gdLst>
              <a:gd name="connsiteX0" fmla="*/ 908 w 58424"/>
              <a:gd name="connsiteY0" fmla="*/ 160 h 90108"/>
              <a:gd name="connsiteX1" fmla="*/ 58058 w 58424"/>
              <a:gd name="connsiteY1" fmla="*/ 87473 h 90108"/>
              <a:gd name="connsiteX2" fmla="*/ 24721 w 58424"/>
              <a:gd name="connsiteY2" fmla="*/ 65248 h 90108"/>
              <a:gd name="connsiteX3" fmla="*/ 908 w 58424"/>
              <a:gd name="connsiteY3" fmla="*/ 160 h 9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4" h="90108">
                <a:moveTo>
                  <a:pt x="908" y="160"/>
                </a:moveTo>
                <a:cubicBezTo>
                  <a:pt x="6464" y="3864"/>
                  <a:pt x="54089" y="76625"/>
                  <a:pt x="58058" y="87473"/>
                </a:cubicBezTo>
                <a:cubicBezTo>
                  <a:pt x="62027" y="98321"/>
                  <a:pt x="32659" y="72656"/>
                  <a:pt x="24721" y="65248"/>
                </a:cubicBezTo>
                <a:cubicBezTo>
                  <a:pt x="16784" y="57840"/>
                  <a:pt x="-4648" y="-3544"/>
                  <a:pt x="908" y="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3B89315-AF20-4A8C-AD12-231E88FA7EC4}"/>
              </a:ext>
            </a:extLst>
          </p:cNvPr>
          <p:cNvSpPr/>
          <p:nvPr/>
        </p:nvSpPr>
        <p:spPr>
          <a:xfrm>
            <a:off x="3966018" y="4963619"/>
            <a:ext cx="421105" cy="125668"/>
          </a:xfrm>
          <a:custGeom>
            <a:avLst/>
            <a:gdLst>
              <a:gd name="connsiteX0" fmla="*/ 1145 w 421105"/>
              <a:gd name="connsiteY0" fmla="*/ 494 h 125668"/>
              <a:gd name="connsiteX1" fmla="*/ 69407 w 421105"/>
              <a:gd name="connsiteY1" fmla="*/ 71931 h 125668"/>
              <a:gd name="connsiteX2" fmla="*/ 182120 w 421105"/>
              <a:gd name="connsiteY2" fmla="*/ 117969 h 125668"/>
              <a:gd name="connsiteX3" fmla="*/ 275782 w 421105"/>
              <a:gd name="connsiteY3" fmla="*/ 122731 h 125668"/>
              <a:gd name="connsiteX4" fmla="*/ 348807 w 421105"/>
              <a:gd name="connsiteY4" fmla="*/ 87806 h 125668"/>
              <a:gd name="connsiteX5" fmla="*/ 393257 w 421105"/>
              <a:gd name="connsiteY5" fmla="*/ 52881 h 125668"/>
              <a:gd name="connsiteX6" fmla="*/ 420245 w 421105"/>
              <a:gd name="connsiteY6" fmla="*/ 37006 h 125668"/>
              <a:gd name="connsiteX7" fmla="*/ 361507 w 421105"/>
              <a:gd name="connsiteY7" fmla="*/ 63994 h 125668"/>
              <a:gd name="connsiteX8" fmla="*/ 285307 w 421105"/>
              <a:gd name="connsiteY8" fmla="*/ 100506 h 125668"/>
              <a:gd name="connsiteX9" fmla="*/ 190057 w 421105"/>
              <a:gd name="connsiteY9" fmla="*/ 111619 h 125668"/>
              <a:gd name="connsiteX10" fmla="*/ 97982 w 421105"/>
              <a:gd name="connsiteY10" fmla="*/ 83044 h 125668"/>
              <a:gd name="connsiteX11" fmla="*/ 31307 w 421105"/>
              <a:gd name="connsiteY11" fmla="*/ 41769 h 125668"/>
              <a:gd name="connsiteX12" fmla="*/ 1145 w 421105"/>
              <a:gd name="connsiteY12" fmla="*/ 494 h 12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105" h="125668">
                <a:moveTo>
                  <a:pt x="1145" y="494"/>
                </a:moveTo>
                <a:cubicBezTo>
                  <a:pt x="7495" y="5521"/>
                  <a:pt x="39245" y="52352"/>
                  <a:pt x="69407" y="71931"/>
                </a:cubicBezTo>
                <a:cubicBezTo>
                  <a:pt x="99570" y="91510"/>
                  <a:pt x="147724" y="109502"/>
                  <a:pt x="182120" y="117969"/>
                </a:cubicBezTo>
                <a:cubicBezTo>
                  <a:pt x="216516" y="126436"/>
                  <a:pt x="248001" y="127758"/>
                  <a:pt x="275782" y="122731"/>
                </a:cubicBezTo>
                <a:cubicBezTo>
                  <a:pt x="303563" y="117704"/>
                  <a:pt x="329228" y="99448"/>
                  <a:pt x="348807" y="87806"/>
                </a:cubicBezTo>
                <a:cubicBezTo>
                  <a:pt x="368386" y="76164"/>
                  <a:pt x="381351" y="61348"/>
                  <a:pt x="393257" y="52881"/>
                </a:cubicBezTo>
                <a:cubicBezTo>
                  <a:pt x="405163" y="44414"/>
                  <a:pt x="425537" y="35154"/>
                  <a:pt x="420245" y="37006"/>
                </a:cubicBezTo>
                <a:cubicBezTo>
                  <a:pt x="414953" y="38858"/>
                  <a:pt x="361507" y="63994"/>
                  <a:pt x="361507" y="63994"/>
                </a:cubicBezTo>
                <a:cubicBezTo>
                  <a:pt x="339017" y="74577"/>
                  <a:pt x="313882" y="92568"/>
                  <a:pt x="285307" y="100506"/>
                </a:cubicBezTo>
                <a:cubicBezTo>
                  <a:pt x="256732" y="108444"/>
                  <a:pt x="221278" y="114529"/>
                  <a:pt x="190057" y="111619"/>
                </a:cubicBezTo>
                <a:cubicBezTo>
                  <a:pt x="158836" y="108709"/>
                  <a:pt x="124440" y="94686"/>
                  <a:pt x="97982" y="83044"/>
                </a:cubicBezTo>
                <a:cubicBezTo>
                  <a:pt x="71524" y="71402"/>
                  <a:pt x="46388" y="53411"/>
                  <a:pt x="31307" y="41769"/>
                </a:cubicBezTo>
                <a:cubicBezTo>
                  <a:pt x="16226" y="30127"/>
                  <a:pt x="-5205" y="-4533"/>
                  <a:pt x="1145" y="4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2A47AECE-AE10-41BC-9730-20147B88D392}"/>
              </a:ext>
            </a:extLst>
          </p:cNvPr>
          <p:cNvSpPr/>
          <p:nvPr/>
        </p:nvSpPr>
        <p:spPr>
          <a:xfrm>
            <a:off x="4440224" y="4940280"/>
            <a:ext cx="133556" cy="170087"/>
          </a:xfrm>
          <a:custGeom>
            <a:avLst/>
            <a:gdLst>
              <a:gd name="connsiteX0" fmla="*/ 14 w 133556"/>
              <a:gd name="connsiteY0" fmla="*/ 20 h 170087"/>
              <a:gd name="connsiteX1" fmla="*/ 114314 w 133556"/>
              <a:gd name="connsiteY1" fmla="*/ 57170 h 170087"/>
              <a:gd name="connsiteX2" fmla="*/ 131776 w 133556"/>
              <a:gd name="connsiteY2" fmla="*/ 112733 h 170087"/>
              <a:gd name="connsiteX3" fmla="*/ 95264 w 133556"/>
              <a:gd name="connsiteY3" fmla="*/ 169883 h 170087"/>
              <a:gd name="connsiteX4" fmla="*/ 128601 w 133556"/>
              <a:gd name="connsiteY4" fmla="*/ 130195 h 170087"/>
              <a:gd name="connsiteX5" fmla="*/ 130189 w 133556"/>
              <a:gd name="connsiteY5" fmla="*/ 87333 h 170087"/>
              <a:gd name="connsiteX6" fmla="*/ 106376 w 133556"/>
              <a:gd name="connsiteY6" fmla="*/ 63520 h 170087"/>
              <a:gd name="connsiteX7" fmla="*/ 14 w 133556"/>
              <a:gd name="connsiteY7" fmla="*/ 20 h 17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56" h="170087">
                <a:moveTo>
                  <a:pt x="14" y="20"/>
                </a:moveTo>
                <a:cubicBezTo>
                  <a:pt x="1337" y="-1038"/>
                  <a:pt x="92354" y="38385"/>
                  <a:pt x="114314" y="57170"/>
                </a:cubicBezTo>
                <a:cubicBezTo>
                  <a:pt x="136274" y="75955"/>
                  <a:pt x="134951" y="93948"/>
                  <a:pt x="131776" y="112733"/>
                </a:cubicBezTo>
                <a:cubicBezTo>
                  <a:pt x="128601" y="131519"/>
                  <a:pt x="95793" y="166973"/>
                  <a:pt x="95264" y="169883"/>
                </a:cubicBezTo>
                <a:cubicBezTo>
                  <a:pt x="94735" y="172793"/>
                  <a:pt x="122780" y="143953"/>
                  <a:pt x="128601" y="130195"/>
                </a:cubicBezTo>
                <a:cubicBezTo>
                  <a:pt x="134422" y="116437"/>
                  <a:pt x="133893" y="98445"/>
                  <a:pt x="130189" y="87333"/>
                </a:cubicBezTo>
                <a:cubicBezTo>
                  <a:pt x="126485" y="76221"/>
                  <a:pt x="123574" y="75426"/>
                  <a:pt x="106376" y="63520"/>
                </a:cubicBezTo>
                <a:cubicBezTo>
                  <a:pt x="89178" y="51614"/>
                  <a:pt x="-1309" y="1078"/>
                  <a:pt x="14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7DDB607-8A33-4743-9BE1-9474DB157BD6}"/>
              </a:ext>
            </a:extLst>
          </p:cNvPr>
          <p:cNvSpPr/>
          <p:nvPr/>
        </p:nvSpPr>
        <p:spPr>
          <a:xfrm>
            <a:off x="4349170" y="5060950"/>
            <a:ext cx="167029" cy="6592"/>
          </a:xfrm>
          <a:custGeom>
            <a:avLst/>
            <a:gdLst>
              <a:gd name="connsiteX0" fmla="*/ 165680 w 167029"/>
              <a:gd name="connsiteY0" fmla="*/ 6350 h 6592"/>
              <a:gd name="connsiteX1" fmla="*/ 2168 w 167029"/>
              <a:gd name="connsiteY1" fmla="*/ 4763 h 6592"/>
              <a:gd name="connsiteX2" fmla="*/ 76780 w 167029"/>
              <a:gd name="connsiteY2" fmla="*/ 0 h 6592"/>
              <a:gd name="connsiteX3" fmla="*/ 165680 w 167029"/>
              <a:gd name="connsiteY3" fmla="*/ 6350 h 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29" h="6592">
                <a:moveTo>
                  <a:pt x="165680" y="6350"/>
                </a:moveTo>
                <a:cubicBezTo>
                  <a:pt x="153245" y="7144"/>
                  <a:pt x="16985" y="5821"/>
                  <a:pt x="2168" y="4763"/>
                </a:cubicBezTo>
                <a:cubicBezTo>
                  <a:pt x="-12649" y="3705"/>
                  <a:pt x="52438" y="0"/>
                  <a:pt x="76780" y="0"/>
                </a:cubicBezTo>
                <a:cubicBezTo>
                  <a:pt x="101122" y="0"/>
                  <a:pt x="178115" y="5556"/>
                  <a:pt x="165680" y="63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7B459FA-F224-4963-94CE-D041FCC81DFC}"/>
              </a:ext>
            </a:extLst>
          </p:cNvPr>
          <p:cNvSpPr/>
          <p:nvPr/>
        </p:nvSpPr>
        <p:spPr>
          <a:xfrm>
            <a:off x="3953848" y="4973474"/>
            <a:ext cx="446775" cy="125988"/>
          </a:xfrm>
          <a:custGeom>
            <a:avLst/>
            <a:gdLst>
              <a:gd name="connsiteX0" fmla="*/ 445115 w 446775"/>
              <a:gd name="connsiteY0" fmla="*/ 28739 h 125988"/>
              <a:gd name="connsiteX1" fmla="*/ 375265 w 446775"/>
              <a:gd name="connsiteY1" fmla="*/ 103351 h 125988"/>
              <a:gd name="connsiteX2" fmla="*/ 265727 w 446775"/>
              <a:gd name="connsiteY2" fmla="*/ 125576 h 125988"/>
              <a:gd name="connsiteX3" fmla="*/ 153015 w 446775"/>
              <a:gd name="connsiteY3" fmla="*/ 114464 h 125988"/>
              <a:gd name="connsiteX4" fmla="*/ 60940 w 446775"/>
              <a:gd name="connsiteY4" fmla="*/ 74776 h 125988"/>
              <a:gd name="connsiteX5" fmla="*/ 22840 w 446775"/>
              <a:gd name="connsiteY5" fmla="*/ 39851 h 125988"/>
              <a:gd name="connsiteX6" fmla="*/ 615 w 446775"/>
              <a:gd name="connsiteY6" fmla="*/ 164 h 125988"/>
              <a:gd name="connsiteX7" fmla="*/ 46652 w 446775"/>
              <a:gd name="connsiteY7" fmla="*/ 55726 h 125988"/>
              <a:gd name="connsiteX8" fmla="*/ 187940 w 446775"/>
              <a:gd name="connsiteY8" fmla="*/ 112876 h 125988"/>
              <a:gd name="connsiteX9" fmla="*/ 346690 w 446775"/>
              <a:gd name="connsiteY9" fmla="*/ 119226 h 125988"/>
              <a:gd name="connsiteX10" fmla="*/ 418127 w 446775"/>
              <a:gd name="connsiteY10" fmla="*/ 76364 h 125988"/>
              <a:gd name="connsiteX11" fmla="*/ 445115 w 446775"/>
              <a:gd name="connsiteY11" fmla="*/ 28739 h 12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775" h="125988">
                <a:moveTo>
                  <a:pt x="445115" y="28739"/>
                </a:moveTo>
                <a:cubicBezTo>
                  <a:pt x="437971" y="33237"/>
                  <a:pt x="405163" y="87212"/>
                  <a:pt x="375265" y="103351"/>
                </a:cubicBezTo>
                <a:cubicBezTo>
                  <a:pt x="345367" y="119490"/>
                  <a:pt x="302769" y="123724"/>
                  <a:pt x="265727" y="125576"/>
                </a:cubicBezTo>
                <a:cubicBezTo>
                  <a:pt x="228685" y="127428"/>
                  <a:pt x="187146" y="122931"/>
                  <a:pt x="153015" y="114464"/>
                </a:cubicBezTo>
                <a:cubicBezTo>
                  <a:pt x="118884" y="105997"/>
                  <a:pt x="82636" y="87211"/>
                  <a:pt x="60940" y="74776"/>
                </a:cubicBezTo>
                <a:cubicBezTo>
                  <a:pt x="39244" y="62341"/>
                  <a:pt x="32894" y="52286"/>
                  <a:pt x="22840" y="39851"/>
                </a:cubicBezTo>
                <a:cubicBezTo>
                  <a:pt x="12786" y="27416"/>
                  <a:pt x="-3354" y="-2482"/>
                  <a:pt x="615" y="164"/>
                </a:cubicBezTo>
                <a:cubicBezTo>
                  <a:pt x="4584" y="2810"/>
                  <a:pt x="15431" y="36941"/>
                  <a:pt x="46652" y="55726"/>
                </a:cubicBezTo>
                <a:cubicBezTo>
                  <a:pt x="77873" y="74511"/>
                  <a:pt x="137934" y="102293"/>
                  <a:pt x="187940" y="112876"/>
                </a:cubicBezTo>
                <a:cubicBezTo>
                  <a:pt x="237946" y="123459"/>
                  <a:pt x="308325" y="125311"/>
                  <a:pt x="346690" y="119226"/>
                </a:cubicBezTo>
                <a:cubicBezTo>
                  <a:pt x="385054" y="113141"/>
                  <a:pt x="401194" y="90651"/>
                  <a:pt x="418127" y="76364"/>
                </a:cubicBezTo>
                <a:cubicBezTo>
                  <a:pt x="435060" y="62077"/>
                  <a:pt x="452259" y="24241"/>
                  <a:pt x="445115" y="287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1199788-FCF2-497E-B981-0C901FEDF450}"/>
              </a:ext>
            </a:extLst>
          </p:cNvPr>
          <p:cNvSpPr/>
          <p:nvPr/>
        </p:nvSpPr>
        <p:spPr>
          <a:xfrm>
            <a:off x="3855691" y="4941834"/>
            <a:ext cx="444992" cy="213348"/>
          </a:xfrm>
          <a:custGeom>
            <a:avLst/>
            <a:gdLst>
              <a:gd name="connsiteX0" fmla="*/ 347 w 444992"/>
              <a:gd name="connsiteY0" fmla="*/ 54 h 213348"/>
              <a:gd name="connsiteX1" fmla="*/ 90834 w 444992"/>
              <a:gd name="connsiteY1" fmla="*/ 103241 h 213348"/>
              <a:gd name="connsiteX2" fmla="*/ 201959 w 444992"/>
              <a:gd name="connsiteY2" fmla="*/ 179441 h 213348"/>
              <a:gd name="connsiteX3" fmla="*/ 308322 w 444992"/>
              <a:gd name="connsiteY3" fmla="*/ 212779 h 213348"/>
              <a:gd name="connsiteX4" fmla="*/ 413097 w 444992"/>
              <a:gd name="connsiteY4" fmla="*/ 198491 h 213348"/>
              <a:gd name="connsiteX5" fmla="*/ 440084 w 444992"/>
              <a:gd name="connsiteY5" fmla="*/ 173091 h 213348"/>
              <a:gd name="connsiteX6" fmla="*/ 327372 w 444992"/>
              <a:gd name="connsiteY6" fmla="*/ 203254 h 213348"/>
              <a:gd name="connsiteX7" fmla="*/ 187672 w 444992"/>
              <a:gd name="connsiteY7" fmla="*/ 171504 h 213348"/>
              <a:gd name="connsiteX8" fmla="*/ 124172 w 444992"/>
              <a:gd name="connsiteY8" fmla="*/ 117529 h 213348"/>
              <a:gd name="connsiteX9" fmla="*/ 347 w 444992"/>
              <a:gd name="connsiteY9" fmla="*/ 54 h 21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992" h="213348">
                <a:moveTo>
                  <a:pt x="347" y="54"/>
                </a:moveTo>
                <a:cubicBezTo>
                  <a:pt x="-5209" y="-2327"/>
                  <a:pt x="57232" y="73343"/>
                  <a:pt x="90834" y="103241"/>
                </a:cubicBezTo>
                <a:cubicBezTo>
                  <a:pt x="124436" y="133139"/>
                  <a:pt x="165711" y="161185"/>
                  <a:pt x="201959" y="179441"/>
                </a:cubicBezTo>
                <a:cubicBezTo>
                  <a:pt x="238207" y="197697"/>
                  <a:pt x="273132" y="209604"/>
                  <a:pt x="308322" y="212779"/>
                </a:cubicBezTo>
                <a:cubicBezTo>
                  <a:pt x="343512" y="215954"/>
                  <a:pt x="391137" y="205106"/>
                  <a:pt x="413097" y="198491"/>
                </a:cubicBezTo>
                <a:cubicBezTo>
                  <a:pt x="435057" y="191876"/>
                  <a:pt x="454371" y="172297"/>
                  <a:pt x="440084" y="173091"/>
                </a:cubicBezTo>
                <a:cubicBezTo>
                  <a:pt x="425797" y="173885"/>
                  <a:pt x="369441" y="203518"/>
                  <a:pt x="327372" y="203254"/>
                </a:cubicBezTo>
                <a:cubicBezTo>
                  <a:pt x="285303" y="202990"/>
                  <a:pt x="221539" y="185792"/>
                  <a:pt x="187672" y="171504"/>
                </a:cubicBezTo>
                <a:cubicBezTo>
                  <a:pt x="153805" y="157216"/>
                  <a:pt x="152218" y="142664"/>
                  <a:pt x="124172" y="117529"/>
                </a:cubicBezTo>
                <a:cubicBezTo>
                  <a:pt x="96126" y="92394"/>
                  <a:pt x="5903" y="2435"/>
                  <a:pt x="347" y="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612F1B8-514A-4EC5-8D28-F53C8B0F2A51}"/>
              </a:ext>
            </a:extLst>
          </p:cNvPr>
          <p:cNvSpPr/>
          <p:nvPr/>
        </p:nvSpPr>
        <p:spPr>
          <a:xfrm>
            <a:off x="3929040" y="4932361"/>
            <a:ext cx="531971" cy="176259"/>
          </a:xfrm>
          <a:custGeom>
            <a:avLst/>
            <a:gdLst>
              <a:gd name="connsiteX0" fmla="*/ 23 w 531971"/>
              <a:gd name="connsiteY0" fmla="*/ 2 h 176259"/>
              <a:gd name="connsiteX1" fmla="*/ 71460 w 531971"/>
              <a:gd name="connsiteY1" fmla="*/ 107952 h 176259"/>
              <a:gd name="connsiteX2" fmla="*/ 223860 w 531971"/>
              <a:gd name="connsiteY2" fmla="*/ 168277 h 176259"/>
              <a:gd name="connsiteX3" fmla="*/ 373085 w 531971"/>
              <a:gd name="connsiteY3" fmla="*/ 173039 h 176259"/>
              <a:gd name="connsiteX4" fmla="*/ 469923 w 531971"/>
              <a:gd name="connsiteY4" fmla="*/ 144464 h 176259"/>
              <a:gd name="connsiteX5" fmla="*/ 530248 w 531971"/>
              <a:gd name="connsiteY5" fmla="*/ 144464 h 176259"/>
              <a:gd name="connsiteX6" fmla="*/ 403248 w 531971"/>
              <a:gd name="connsiteY6" fmla="*/ 150814 h 176259"/>
              <a:gd name="connsiteX7" fmla="*/ 214335 w 531971"/>
              <a:gd name="connsiteY7" fmla="*/ 166689 h 176259"/>
              <a:gd name="connsiteX8" fmla="*/ 77810 w 531971"/>
              <a:gd name="connsiteY8" fmla="*/ 111127 h 176259"/>
              <a:gd name="connsiteX9" fmla="*/ 23 w 531971"/>
              <a:gd name="connsiteY9" fmla="*/ 2 h 17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971" h="176259">
                <a:moveTo>
                  <a:pt x="23" y="2"/>
                </a:moveTo>
                <a:cubicBezTo>
                  <a:pt x="-1035" y="-527"/>
                  <a:pt x="34154" y="79906"/>
                  <a:pt x="71460" y="107952"/>
                </a:cubicBezTo>
                <a:cubicBezTo>
                  <a:pt x="108766" y="135998"/>
                  <a:pt x="173589" y="157429"/>
                  <a:pt x="223860" y="168277"/>
                </a:cubicBezTo>
                <a:cubicBezTo>
                  <a:pt x="274131" y="179125"/>
                  <a:pt x="332075" y="177008"/>
                  <a:pt x="373085" y="173039"/>
                </a:cubicBezTo>
                <a:cubicBezTo>
                  <a:pt x="414095" y="169070"/>
                  <a:pt x="443729" y="149226"/>
                  <a:pt x="469923" y="144464"/>
                </a:cubicBezTo>
                <a:cubicBezTo>
                  <a:pt x="496117" y="139702"/>
                  <a:pt x="541360" y="143406"/>
                  <a:pt x="530248" y="144464"/>
                </a:cubicBezTo>
                <a:cubicBezTo>
                  <a:pt x="519136" y="145522"/>
                  <a:pt x="455900" y="147110"/>
                  <a:pt x="403248" y="150814"/>
                </a:cubicBezTo>
                <a:cubicBezTo>
                  <a:pt x="350596" y="154518"/>
                  <a:pt x="268575" y="173304"/>
                  <a:pt x="214335" y="166689"/>
                </a:cubicBezTo>
                <a:cubicBezTo>
                  <a:pt x="160095" y="160075"/>
                  <a:pt x="112735" y="135733"/>
                  <a:pt x="77810" y="111127"/>
                </a:cubicBezTo>
                <a:cubicBezTo>
                  <a:pt x="42885" y="86521"/>
                  <a:pt x="1081" y="531"/>
                  <a:pt x="23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70845E00-7841-42B6-BE10-0E982CF33D6D}"/>
              </a:ext>
            </a:extLst>
          </p:cNvPr>
          <p:cNvSpPr/>
          <p:nvPr/>
        </p:nvSpPr>
        <p:spPr>
          <a:xfrm>
            <a:off x="4035073" y="4862463"/>
            <a:ext cx="269293" cy="166955"/>
          </a:xfrm>
          <a:custGeom>
            <a:avLst/>
            <a:gdLst>
              <a:gd name="connsiteX0" fmla="*/ 352 w 269293"/>
              <a:gd name="connsiteY0" fmla="*/ 41325 h 166955"/>
              <a:gd name="connsiteX1" fmla="*/ 35277 w 269293"/>
              <a:gd name="connsiteY1" fmla="*/ 106412 h 166955"/>
              <a:gd name="connsiteX2" fmla="*/ 73377 w 269293"/>
              <a:gd name="connsiteY2" fmla="*/ 147687 h 166955"/>
              <a:gd name="connsiteX3" fmla="*/ 140052 w 269293"/>
              <a:gd name="connsiteY3" fmla="*/ 165150 h 166955"/>
              <a:gd name="connsiteX4" fmla="*/ 216252 w 269293"/>
              <a:gd name="connsiteY4" fmla="*/ 155625 h 166955"/>
              <a:gd name="connsiteX5" fmla="*/ 268640 w 269293"/>
              <a:gd name="connsiteY5" fmla="*/ 69900 h 166955"/>
              <a:gd name="connsiteX6" fmla="*/ 243240 w 269293"/>
              <a:gd name="connsiteY6" fmla="*/ 46087 h 166955"/>
              <a:gd name="connsiteX7" fmla="*/ 208315 w 269293"/>
              <a:gd name="connsiteY7" fmla="*/ 19100 h 166955"/>
              <a:gd name="connsiteX8" fmla="*/ 167040 w 269293"/>
              <a:gd name="connsiteY8" fmla="*/ 6400 h 166955"/>
              <a:gd name="connsiteX9" fmla="*/ 136877 w 269293"/>
              <a:gd name="connsiteY9" fmla="*/ 50 h 166955"/>
              <a:gd name="connsiteX10" fmla="*/ 57502 w 269293"/>
              <a:gd name="connsiteY10" fmla="*/ 9575 h 166955"/>
              <a:gd name="connsiteX11" fmla="*/ 352 w 269293"/>
              <a:gd name="connsiteY11" fmla="*/ 41325 h 16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293" h="166955">
                <a:moveTo>
                  <a:pt x="352" y="41325"/>
                </a:moveTo>
                <a:cubicBezTo>
                  <a:pt x="-3352" y="57464"/>
                  <a:pt x="23106" y="88685"/>
                  <a:pt x="35277" y="106412"/>
                </a:cubicBezTo>
                <a:cubicBezTo>
                  <a:pt x="47448" y="124139"/>
                  <a:pt x="55914" y="137897"/>
                  <a:pt x="73377" y="147687"/>
                </a:cubicBezTo>
                <a:cubicBezTo>
                  <a:pt x="90840" y="157477"/>
                  <a:pt x="116240" y="163827"/>
                  <a:pt x="140052" y="165150"/>
                </a:cubicBezTo>
                <a:cubicBezTo>
                  <a:pt x="163864" y="166473"/>
                  <a:pt x="194821" y="171500"/>
                  <a:pt x="216252" y="155625"/>
                </a:cubicBezTo>
                <a:cubicBezTo>
                  <a:pt x="237683" y="139750"/>
                  <a:pt x="264142" y="88156"/>
                  <a:pt x="268640" y="69900"/>
                </a:cubicBezTo>
                <a:cubicBezTo>
                  <a:pt x="273138" y="51644"/>
                  <a:pt x="253294" y="54554"/>
                  <a:pt x="243240" y="46087"/>
                </a:cubicBezTo>
                <a:cubicBezTo>
                  <a:pt x="233186" y="37620"/>
                  <a:pt x="221015" y="25714"/>
                  <a:pt x="208315" y="19100"/>
                </a:cubicBezTo>
                <a:cubicBezTo>
                  <a:pt x="195615" y="12486"/>
                  <a:pt x="178946" y="9575"/>
                  <a:pt x="167040" y="6400"/>
                </a:cubicBezTo>
                <a:cubicBezTo>
                  <a:pt x="155134" y="3225"/>
                  <a:pt x="155133" y="-479"/>
                  <a:pt x="136877" y="50"/>
                </a:cubicBezTo>
                <a:cubicBezTo>
                  <a:pt x="118621" y="579"/>
                  <a:pt x="77081" y="5606"/>
                  <a:pt x="57502" y="9575"/>
                </a:cubicBezTo>
                <a:cubicBezTo>
                  <a:pt x="37923" y="13544"/>
                  <a:pt x="4056" y="25186"/>
                  <a:pt x="352" y="41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FA9D7082-9100-40EC-BF6A-979ADC4B7CBE}"/>
              </a:ext>
            </a:extLst>
          </p:cNvPr>
          <p:cNvSpPr/>
          <p:nvPr/>
        </p:nvSpPr>
        <p:spPr>
          <a:xfrm>
            <a:off x="4167188" y="4886326"/>
            <a:ext cx="635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D1D0674-B0BE-4588-9AE3-E5AF27DFEB17}"/>
              </a:ext>
            </a:extLst>
          </p:cNvPr>
          <p:cNvSpPr/>
          <p:nvPr/>
        </p:nvSpPr>
        <p:spPr>
          <a:xfrm>
            <a:off x="3724267" y="4515188"/>
            <a:ext cx="675647" cy="258910"/>
          </a:xfrm>
          <a:custGeom>
            <a:avLst/>
            <a:gdLst>
              <a:gd name="connsiteX0" fmla="*/ 8 w 675647"/>
              <a:gd name="connsiteY0" fmla="*/ 144125 h 258910"/>
              <a:gd name="connsiteX1" fmla="*/ 128596 w 675647"/>
              <a:gd name="connsiteY1" fmla="*/ 10775 h 258910"/>
              <a:gd name="connsiteX2" fmla="*/ 212733 w 675647"/>
              <a:gd name="connsiteY2" fmla="*/ 15537 h 258910"/>
              <a:gd name="connsiteX3" fmla="*/ 333383 w 675647"/>
              <a:gd name="connsiteY3" fmla="*/ 75862 h 258910"/>
              <a:gd name="connsiteX4" fmla="*/ 471496 w 675647"/>
              <a:gd name="connsiteY4" fmla="*/ 161587 h 258910"/>
              <a:gd name="connsiteX5" fmla="*/ 674696 w 675647"/>
              <a:gd name="connsiteY5" fmla="*/ 258425 h 258910"/>
              <a:gd name="connsiteX6" fmla="*/ 539758 w 675647"/>
              <a:gd name="connsiteY6" fmla="*/ 194925 h 258910"/>
              <a:gd name="connsiteX7" fmla="*/ 357196 w 675647"/>
              <a:gd name="connsiteY7" fmla="*/ 104437 h 258910"/>
              <a:gd name="connsiteX8" fmla="*/ 195271 w 675647"/>
              <a:gd name="connsiteY8" fmla="*/ 23475 h 258910"/>
              <a:gd name="connsiteX9" fmla="*/ 134946 w 675647"/>
              <a:gd name="connsiteY9" fmla="*/ 33000 h 258910"/>
              <a:gd name="connsiteX10" fmla="*/ 8 w 675647"/>
              <a:gd name="connsiteY10" fmla="*/ 144125 h 25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647" h="258910">
                <a:moveTo>
                  <a:pt x="8" y="144125"/>
                </a:moveTo>
                <a:cubicBezTo>
                  <a:pt x="-1050" y="140421"/>
                  <a:pt x="93142" y="32206"/>
                  <a:pt x="128596" y="10775"/>
                </a:cubicBezTo>
                <a:cubicBezTo>
                  <a:pt x="164050" y="-10656"/>
                  <a:pt x="178602" y="4689"/>
                  <a:pt x="212733" y="15537"/>
                </a:cubicBezTo>
                <a:cubicBezTo>
                  <a:pt x="246864" y="26385"/>
                  <a:pt x="290256" y="51520"/>
                  <a:pt x="333383" y="75862"/>
                </a:cubicBezTo>
                <a:cubicBezTo>
                  <a:pt x="376510" y="100204"/>
                  <a:pt x="414611" y="131160"/>
                  <a:pt x="471496" y="161587"/>
                </a:cubicBezTo>
                <a:cubicBezTo>
                  <a:pt x="528381" y="192014"/>
                  <a:pt x="663319" y="252869"/>
                  <a:pt x="674696" y="258425"/>
                </a:cubicBezTo>
                <a:cubicBezTo>
                  <a:pt x="686073" y="263981"/>
                  <a:pt x="592675" y="220590"/>
                  <a:pt x="539758" y="194925"/>
                </a:cubicBezTo>
                <a:cubicBezTo>
                  <a:pt x="486841" y="169260"/>
                  <a:pt x="357196" y="104437"/>
                  <a:pt x="357196" y="104437"/>
                </a:cubicBezTo>
                <a:cubicBezTo>
                  <a:pt x="299782" y="75862"/>
                  <a:pt x="232313" y="35381"/>
                  <a:pt x="195271" y="23475"/>
                </a:cubicBezTo>
                <a:cubicBezTo>
                  <a:pt x="158229" y="11569"/>
                  <a:pt x="164579" y="16067"/>
                  <a:pt x="134946" y="33000"/>
                </a:cubicBezTo>
                <a:cubicBezTo>
                  <a:pt x="105313" y="49933"/>
                  <a:pt x="1066" y="147829"/>
                  <a:pt x="8" y="14412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F612ADD9-7D26-4409-8C96-D429485FA1EC}"/>
              </a:ext>
            </a:extLst>
          </p:cNvPr>
          <p:cNvSpPr/>
          <p:nvPr/>
        </p:nvSpPr>
        <p:spPr>
          <a:xfrm>
            <a:off x="3717058" y="4899025"/>
            <a:ext cx="230217" cy="185755"/>
          </a:xfrm>
          <a:custGeom>
            <a:avLst/>
            <a:gdLst>
              <a:gd name="connsiteX0" fmla="*/ 867 w 230217"/>
              <a:gd name="connsiteY0" fmla="*/ 0 h 185755"/>
              <a:gd name="connsiteX1" fmla="*/ 146917 w 230217"/>
              <a:gd name="connsiteY1" fmla="*/ 66675 h 185755"/>
              <a:gd name="connsiteX2" fmla="*/ 188192 w 230217"/>
              <a:gd name="connsiteY2" fmla="*/ 107950 h 185755"/>
              <a:gd name="connsiteX3" fmla="*/ 223117 w 230217"/>
              <a:gd name="connsiteY3" fmla="*/ 163513 h 185755"/>
              <a:gd name="connsiteX4" fmla="*/ 226292 w 230217"/>
              <a:gd name="connsiteY4" fmla="*/ 182563 h 185755"/>
              <a:gd name="connsiteX5" fmla="*/ 178667 w 230217"/>
              <a:gd name="connsiteY5" fmla="*/ 101600 h 185755"/>
              <a:gd name="connsiteX6" fmla="*/ 89767 w 230217"/>
              <a:gd name="connsiteY6" fmla="*/ 66675 h 185755"/>
              <a:gd name="connsiteX7" fmla="*/ 867 w 230217"/>
              <a:gd name="connsiteY7" fmla="*/ 0 h 1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17" h="185755">
                <a:moveTo>
                  <a:pt x="867" y="0"/>
                </a:moveTo>
                <a:cubicBezTo>
                  <a:pt x="10392" y="0"/>
                  <a:pt x="115696" y="48683"/>
                  <a:pt x="146917" y="66675"/>
                </a:cubicBezTo>
                <a:cubicBezTo>
                  <a:pt x="178138" y="84667"/>
                  <a:pt x="175492" y="91810"/>
                  <a:pt x="188192" y="107950"/>
                </a:cubicBezTo>
                <a:cubicBezTo>
                  <a:pt x="200892" y="124090"/>
                  <a:pt x="216767" y="151078"/>
                  <a:pt x="223117" y="163513"/>
                </a:cubicBezTo>
                <a:cubicBezTo>
                  <a:pt x="229467" y="175949"/>
                  <a:pt x="233700" y="192882"/>
                  <a:pt x="226292" y="182563"/>
                </a:cubicBezTo>
                <a:cubicBezTo>
                  <a:pt x="218884" y="172244"/>
                  <a:pt x="201421" y="120915"/>
                  <a:pt x="178667" y="101600"/>
                </a:cubicBezTo>
                <a:cubicBezTo>
                  <a:pt x="155913" y="82285"/>
                  <a:pt x="116755" y="80433"/>
                  <a:pt x="89767" y="66675"/>
                </a:cubicBezTo>
                <a:cubicBezTo>
                  <a:pt x="62780" y="52917"/>
                  <a:pt x="-8658" y="0"/>
                  <a:pt x="86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6B709AA-7AC9-43A4-93E9-5FF1B7E5B19E}"/>
              </a:ext>
            </a:extLst>
          </p:cNvPr>
          <p:cNvSpPr/>
          <p:nvPr/>
        </p:nvSpPr>
        <p:spPr>
          <a:xfrm>
            <a:off x="3753357" y="4665644"/>
            <a:ext cx="243970" cy="34965"/>
          </a:xfrm>
          <a:custGeom>
            <a:avLst/>
            <a:gdLst>
              <a:gd name="connsiteX0" fmla="*/ 1081 w 243970"/>
              <a:gd name="connsiteY0" fmla="*/ 27006 h 34965"/>
              <a:gd name="connsiteX1" fmla="*/ 178881 w 243970"/>
              <a:gd name="connsiteY1" fmla="*/ 12719 h 34965"/>
              <a:gd name="connsiteX2" fmla="*/ 243968 w 243970"/>
              <a:gd name="connsiteY2" fmla="*/ 34944 h 34965"/>
              <a:gd name="connsiteX3" fmla="*/ 177293 w 243970"/>
              <a:gd name="connsiteY3" fmla="*/ 7956 h 34965"/>
              <a:gd name="connsiteX4" fmla="*/ 107443 w 243970"/>
              <a:gd name="connsiteY4" fmla="*/ 19 h 34965"/>
              <a:gd name="connsiteX5" fmla="*/ 1081 w 243970"/>
              <a:gd name="connsiteY5" fmla="*/ 27006 h 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970" h="34965">
                <a:moveTo>
                  <a:pt x="1081" y="27006"/>
                </a:moveTo>
                <a:cubicBezTo>
                  <a:pt x="12987" y="29123"/>
                  <a:pt x="138400" y="11396"/>
                  <a:pt x="178881" y="12719"/>
                </a:cubicBezTo>
                <a:cubicBezTo>
                  <a:pt x="219362" y="14042"/>
                  <a:pt x="244233" y="35738"/>
                  <a:pt x="243968" y="34944"/>
                </a:cubicBezTo>
                <a:cubicBezTo>
                  <a:pt x="243703" y="34150"/>
                  <a:pt x="200047" y="13777"/>
                  <a:pt x="177293" y="7956"/>
                </a:cubicBezTo>
                <a:cubicBezTo>
                  <a:pt x="154539" y="2135"/>
                  <a:pt x="136018" y="-246"/>
                  <a:pt x="107443" y="19"/>
                </a:cubicBezTo>
                <a:cubicBezTo>
                  <a:pt x="78868" y="284"/>
                  <a:pt x="-10825" y="24889"/>
                  <a:pt x="1081" y="270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292D676B-C19B-4D62-9D98-31239E6806D6}"/>
              </a:ext>
            </a:extLst>
          </p:cNvPr>
          <p:cNvSpPr/>
          <p:nvPr/>
        </p:nvSpPr>
        <p:spPr>
          <a:xfrm>
            <a:off x="3970413" y="4710485"/>
            <a:ext cx="740243" cy="573590"/>
          </a:xfrm>
          <a:custGeom>
            <a:avLst/>
            <a:gdLst>
              <a:gd name="connsiteX0" fmla="*/ 36437 w 740243"/>
              <a:gd name="connsiteY0" fmla="*/ 2803 h 573590"/>
              <a:gd name="connsiteX1" fmla="*/ 563487 w 740243"/>
              <a:gd name="connsiteY1" fmla="*/ 193303 h 573590"/>
              <a:gd name="connsiteX2" fmla="*/ 668262 w 740243"/>
              <a:gd name="connsiteY2" fmla="*/ 202828 h 573590"/>
              <a:gd name="connsiteX3" fmla="*/ 727000 w 740243"/>
              <a:gd name="connsiteY3" fmla="*/ 183778 h 573590"/>
              <a:gd name="connsiteX4" fmla="*/ 714300 w 740243"/>
              <a:gd name="connsiteY4" fmla="*/ 317128 h 573590"/>
              <a:gd name="connsiteX5" fmla="*/ 739700 w 740243"/>
              <a:gd name="connsiteY5" fmla="*/ 482228 h 573590"/>
              <a:gd name="connsiteX6" fmla="*/ 685725 w 740243"/>
              <a:gd name="connsiteY6" fmla="*/ 561603 h 573590"/>
              <a:gd name="connsiteX7" fmla="*/ 679375 w 740243"/>
              <a:gd name="connsiteY7" fmla="*/ 561603 h 573590"/>
              <a:gd name="connsiteX8" fmla="*/ 668262 w 740243"/>
              <a:gd name="connsiteY8" fmla="*/ 450478 h 573590"/>
              <a:gd name="connsiteX9" fmla="*/ 604762 w 740243"/>
              <a:gd name="connsiteY9" fmla="*/ 386978 h 573590"/>
              <a:gd name="connsiteX10" fmla="*/ 611112 w 740243"/>
              <a:gd name="connsiteY10" fmla="*/ 304428 h 573590"/>
              <a:gd name="connsiteX11" fmla="*/ 511100 w 740243"/>
              <a:gd name="connsiteY11" fmla="*/ 236165 h 573590"/>
              <a:gd name="connsiteX12" fmla="*/ 238050 w 740243"/>
              <a:gd name="connsiteY12" fmla="*/ 123453 h 573590"/>
              <a:gd name="connsiteX13" fmla="*/ 66600 w 740243"/>
              <a:gd name="connsiteY13" fmla="*/ 80590 h 573590"/>
              <a:gd name="connsiteX14" fmla="*/ 36437 w 740243"/>
              <a:gd name="connsiteY14" fmla="*/ 2803 h 57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0243" h="573590">
                <a:moveTo>
                  <a:pt x="36437" y="2803"/>
                </a:moveTo>
                <a:cubicBezTo>
                  <a:pt x="119252" y="21589"/>
                  <a:pt x="458183" y="159966"/>
                  <a:pt x="563487" y="193303"/>
                </a:cubicBezTo>
                <a:cubicBezTo>
                  <a:pt x="668791" y="226640"/>
                  <a:pt x="641010" y="204415"/>
                  <a:pt x="668262" y="202828"/>
                </a:cubicBezTo>
                <a:cubicBezTo>
                  <a:pt x="695514" y="201241"/>
                  <a:pt x="719327" y="164728"/>
                  <a:pt x="727000" y="183778"/>
                </a:cubicBezTo>
                <a:cubicBezTo>
                  <a:pt x="734673" y="202828"/>
                  <a:pt x="712183" y="267386"/>
                  <a:pt x="714300" y="317128"/>
                </a:cubicBezTo>
                <a:cubicBezTo>
                  <a:pt x="716417" y="366870"/>
                  <a:pt x="744462" y="441482"/>
                  <a:pt x="739700" y="482228"/>
                </a:cubicBezTo>
                <a:cubicBezTo>
                  <a:pt x="734938" y="522974"/>
                  <a:pt x="695779" y="548374"/>
                  <a:pt x="685725" y="561603"/>
                </a:cubicBezTo>
                <a:cubicBezTo>
                  <a:pt x="675671" y="574832"/>
                  <a:pt x="682285" y="580124"/>
                  <a:pt x="679375" y="561603"/>
                </a:cubicBezTo>
                <a:cubicBezTo>
                  <a:pt x="676465" y="543082"/>
                  <a:pt x="680698" y="479582"/>
                  <a:pt x="668262" y="450478"/>
                </a:cubicBezTo>
                <a:cubicBezTo>
                  <a:pt x="655827" y="421374"/>
                  <a:pt x="614287" y="411320"/>
                  <a:pt x="604762" y="386978"/>
                </a:cubicBezTo>
                <a:cubicBezTo>
                  <a:pt x="595237" y="362636"/>
                  <a:pt x="626722" y="329564"/>
                  <a:pt x="611112" y="304428"/>
                </a:cubicBezTo>
                <a:cubicBezTo>
                  <a:pt x="595502" y="279293"/>
                  <a:pt x="573277" y="266327"/>
                  <a:pt x="511100" y="236165"/>
                </a:cubicBezTo>
                <a:cubicBezTo>
                  <a:pt x="448923" y="206003"/>
                  <a:pt x="312133" y="149382"/>
                  <a:pt x="238050" y="123453"/>
                </a:cubicBezTo>
                <a:cubicBezTo>
                  <a:pt x="163967" y="97524"/>
                  <a:pt x="99938" y="95936"/>
                  <a:pt x="66600" y="80590"/>
                </a:cubicBezTo>
                <a:cubicBezTo>
                  <a:pt x="33262" y="65244"/>
                  <a:pt x="-46378" y="-15983"/>
                  <a:pt x="36437" y="280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F2012840-E7D9-4867-8A75-5D260EAF3741}"/>
              </a:ext>
            </a:extLst>
          </p:cNvPr>
          <p:cNvSpPr/>
          <p:nvPr/>
        </p:nvSpPr>
        <p:spPr>
          <a:xfrm>
            <a:off x="4556087" y="5254323"/>
            <a:ext cx="93703" cy="267011"/>
          </a:xfrm>
          <a:custGeom>
            <a:avLst/>
            <a:gdLst>
              <a:gd name="connsiteX0" fmla="*/ 93701 w 93703"/>
              <a:gd name="connsiteY0" fmla="*/ 302 h 267011"/>
              <a:gd name="connsiteX1" fmla="*/ 66713 w 93703"/>
              <a:gd name="connsiteY1" fmla="*/ 138415 h 267011"/>
              <a:gd name="connsiteX2" fmla="*/ 50838 w 93703"/>
              <a:gd name="connsiteY2" fmla="*/ 247952 h 267011"/>
              <a:gd name="connsiteX3" fmla="*/ 38 w 93703"/>
              <a:gd name="connsiteY3" fmla="*/ 267002 h 267011"/>
              <a:gd name="connsiteX4" fmla="*/ 42901 w 93703"/>
              <a:gd name="connsiteY4" fmla="*/ 249540 h 267011"/>
              <a:gd name="connsiteX5" fmla="*/ 65126 w 93703"/>
              <a:gd name="connsiteY5" fmla="*/ 192390 h 267011"/>
              <a:gd name="connsiteX6" fmla="*/ 65126 w 93703"/>
              <a:gd name="connsiteY6" fmla="*/ 103490 h 267011"/>
              <a:gd name="connsiteX7" fmla="*/ 93701 w 93703"/>
              <a:gd name="connsiteY7" fmla="*/ 302 h 26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03" h="267011">
                <a:moveTo>
                  <a:pt x="93701" y="302"/>
                </a:moveTo>
                <a:cubicBezTo>
                  <a:pt x="93965" y="6123"/>
                  <a:pt x="73857" y="97140"/>
                  <a:pt x="66713" y="138415"/>
                </a:cubicBezTo>
                <a:cubicBezTo>
                  <a:pt x="59569" y="179690"/>
                  <a:pt x="61951" y="226521"/>
                  <a:pt x="50838" y="247952"/>
                </a:cubicBezTo>
                <a:cubicBezTo>
                  <a:pt x="39725" y="269383"/>
                  <a:pt x="1361" y="266737"/>
                  <a:pt x="38" y="267002"/>
                </a:cubicBezTo>
                <a:cubicBezTo>
                  <a:pt x="-1285" y="267267"/>
                  <a:pt x="32053" y="261975"/>
                  <a:pt x="42901" y="249540"/>
                </a:cubicBezTo>
                <a:cubicBezTo>
                  <a:pt x="53749" y="237105"/>
                  <a:pt x="61422" y="216732"/>
                  <a:pt x="65126" y="192390"/>
                </a:cubicBezTo>
                <a:cubicBezTo>
                  <a:pt x="68830" y="168048"/>
                  <a:pt x="58512" y="132859"/>
                  <a:pt x="65126" y="103490"/>
                </a:cubicBezTo>
                <a:cubicBezTo>
                  <a:pt x="71740" y="74121"/>
                  <a:pt x="93437" y="-5519"/>
                  <a:pt x="93701" y="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9EE874FF-1177-4612-9BC0-F59C961FC13B}"/>
              </a:ext>
            </a:extLst>
          </p:cNvPr>
          <p:cNvSpPr/>
          <p:nvPr/>
        </p:nvSpPr>
        <p:spPr>
          <a:xfrm>
            <a:off x="4495389" y="5530789"/>
            <a:ext cx="65868" cy="247719"/>
          </a:xfrm>
          <a:custGeom>
            <a:avLst/>
            <a:gdLst>
              <a:gd name="connsiteX0" fmla="*/ 65499 w 65868"/>
              <a:gd name="connsiteY0" fmla="*/ 61 h 247719"/>
              <a:gd name="connsiteX1" fmla="*/ 19461 w 65868"/>
              <a:gd name="connsiteY1" fmla="*/ 58799 h 247719"/>
              <a:gd name="connsiteX2" fmla="*/ 1999 w 65868"/>
              <a:gd name="connsiteY2" fmla="*/ 173099 h 247719"/>
              <a:gd name="connsiteX3" fmla="*/ 3586 w 65868"/>
              <a:gd name="connsiteY3" fmla="*/ 212786 h 247719"/>
              <a:gd name="connsiteX4" fmla="*/ 30574 w 65868"/>
              <a:gd name="connsiteY4" fmla="*/ 247711 h 247719"/>
              <a:gd name="connsiteX5" fmla="*/ 19461 w 65868"/>
              <a:gd name="connsiteY5" fmla="*/ 209611 h 247719"/>
              <a:gd name="connsiteX6" fmla="*/ 8349 w 65868"/>
              <a:gd name="connsiteY6" fmla="*/ 133411 h 247719"/>
              <a:gd name="connsiteX7" fmla="*/ 38511 w 65868"/>
              <a:gd name="connsiteY7" fmla="*/ 49274 h 247719"/>
              <a:gd name="connsiteX8" fmla="*/ 65499 w 65868"/>
              <a:gd name="connsiteY8" fmla="*/ 61 h 2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8" h="247719">
                <a:moveTo>
                  <a:pt x="65499" y="61"/>
                </a:moveTo>
                <a:cubicBezTo>
                  <a:pt x="62324" y="1648"/>
                  <a:pt x="30044" y="29959"/>
                  <a:pt x="19461" y="58799"/>
                </a:cubicBezTo>
                <a:cubicBezTo>
                  <a:pt x="8878" y="87639"/>
                  <a:pt x="4645" y="147435"/>
                  <a:pt x="1999" y="173099"/>
                </a:cubicBezTo>
                <a:cubicBezTo>
                  <a:pt x="-647" y="198764"/>
                  <a:pt x="-1177" y="200351"/>
                  <a:pt x="3586" y="212786"/>
                </a:cubicBezTo>
                <a:cubicBezTo>
                  <a:pt x="8349" y="225221"/>
                  <a:pt x="27928" y="248240"/>
                  <a:pt x="30574" y="247711"/>
                </a:cubicBezTo>
                <a:cubicBezTo>
                  <a:pt x="33220" y="247182"/>
                  <a:pt x="23165" y="228661"/>
                  <a:pt x="19461" y="209611"/>
                </a:cubicBezTo>
                <a:cubicBezTo>
                  <a:pt x="15757" y="190561"/>
                  <a:pt x="5174" y="160134"/>
                  <a:pt x="8349" y="133411"/>
                </a:cubicBezTo>
                <a:cubicBezTo>
                  <a:pt x="11524" y="106688"/>
                  <a:pt x="26340" y="70441"/>
                  <a:pt x="38511" y="49274"/>
                </a:cubicBezTo>
                <a:cubicBezTo>
                  <a:pt x="50682" y="28107"/>
                  <a:pt x="68674" y="-1526"/>
                  <a:pt x="65499" y="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161AF66-B301-4609-AAAF-EEF6C7FBF882}"/>
              </a:ext>
            </a:extLst>
          </p:cNvPr>
          <p:cNvSpPr/>
          <p:nvPr/>
        </p:nvSpPr>
        <p:spPr>
          <a:xfrm>
            <a:off x="4517917" y="5742608"/>
            <a:ext cx="291361" cy="165127"/>
          </a:xfrm>
          <a:custGeom>
            <a:avLst/>
            <a:gdLst>
              <a:gd name="connsiteX0" fmla="*/ 108 w 291361"/>
              <a:gd name="connsiteY0" fmla="*/ 26367 h 165127"/>
              <a:gd name="connsiteX1" fmla="*/ 104883 w 291361"/>
              <a:gd name="connsiteY1" fmla="*/ 16842 h 165127"/>
              <a:gd name="connsiteX2" fmla="*/ 146158 w 291361"/>
              <a:gd name="connsiteY2" fmla="*/ 61292 h 165127"/>
              <a:gd name="connsiteX3" fmla="*/ 187433 w 291361"/>
              <a:gd name="connsiteY3" fmla="*/ 126380 h 165127"/>
              <a:gd name="connsiteX4" fmla="*/ 249346 w 291361"/>
              <a:gd name="connsiteY4" fmla="*/ 159717 h 165127"/>
              <a:gd name="connsiteX5" fmla="*/ 290621 w 291361"/>
              <a:gd name="connsiteY5" fmla="*/ 162892 h 165127"/>
              <a:gd name="connsiteX6" fmla="*/ 214421 w 291361"/>
              <a:gd name="connsiteY6" fmla="*/ 137492 h 165127"/>
              <a:gd name="connsiteX7" fmla="*/ 179496 w 291361"/>
              <a:gd name="connsiteY7" fmla="*/ 100980 h 165127"/>
              <a:gd name="connsiteX8" fmla="*/ 144571 w 291361"/>
              <a:gd name="connsiteY8" fmla="*/ 37480 h 165127"/>
              <a:gd name="connsiteX9" fmla="*/ 85833 w 291361"/>
              <a:gd name="connsiteY9" fmla="*/ 967 h 165127"/>
              <a:gd name="connsiteX10" fmla="*/ 108 w 291361"/>
              <a:gd name="connsiteY10" fmla="*/ 26367 h 16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361" h="165127">
                <a:moveTo>
                  <a:pt x="108" y="26367"/>
                </a:moveTo>
                <a:cubicBezTo>
                  <a:pt x="3283" y="29013"/>
                  <a:pt x="80541" y="11021"/>
                  <a:pt x="104883" y="16842"/>
                </a:cubicBezTo>
                <a:cubicBezTo>
                  <a:pt x="129225" y="22663"/>
                  <a:pt x="132400" y="43036"/>
                  <a:pt x="146158" y="61292"/>
                </a:cubicBezTo>
                <a:cubicBezTo>
                  <a:pt x="159916" y="79548"/>
                  <a:pt x="170235" y="109976"/>
                  <a:pt x="187433" y="126380"/>
                </a:cubicBezTo>
                <a:cubicBezTo>
                  <a:pt x="204631" y="142784"/>
                  <a:pt x="232148" y="153632"/>
                  <a:pt x="249346" y="159717"/>
                </a:cubicBezTo>
                <a:cubicBezTo>
                  <a:pt x="266544" y="165802"/>
                  <a:pt x="296442" y="166596"/>
                  <a:pt x="290621" y="162892"/>
                </a:cubicBezTo>
                <a:cubicBezTo>
                  <a:pt x="284800" y="159188"/>
                  <a:pt x="232942" y="147811"/>
                  <a:pt x="214421" y="137492"/>
                </a:cubicBezTo>
                <a:cubicBezTo>
                  <a:pt x="195900" y="127173"/>
                  <a:pt x="191138" y="117649"/>
                  <a:pt x="179496" y="100980"/>
                </a:cubicBezTo>
                <a:cubicBezTo>
                  <a:pt x="167854" y="84311"/>
                  <a:pt x="160181" y="54149"/>
                  <a:pt x="144571" y="37480"/>
                </a:cubicBezTo>
                <a:cubicBezTo>
                  <a:pt x="128961" y="20811"/>
                  <a:pt x="107264" y="7582"/>
                  <a:pt x="85833" y="967"/>
                </a:cubicBezTo>
                <a:cubicBezTo>
                  <a:pt x="64402" y="-5648"/>
                  <a:pt x="-3067" y="23721"/>
                  <a:pt x="108" y="263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AD2DDEB-ECEF-4004-A854-A0D892C6A2D0}"/>
              </a:ext>
            </a:extLst>
          </p:cNvPr>
          <p:cNvSpPr/>
          <p:nvPr/>
        </p:nvSpPr>
        <p:spPr>
          <a:xfrm>
            <a:off x="5044928" y="5503836"/>
            <a:ext cx="81143" cy="244944"/>
          </a:xfrm>
          <a:custGeom>
            <a:avLst/>
            <a:gdLst>
              <a:gd name="connsiteX0" fmla="*/ 147 w 81143"/>
              <a:gd name="connsiteY0" fmla="*/ 27 h 244944"/>
              <a:gd name="connsiteX1" fmla="*/ 63647 w 81143"/>
              <a:gd name="connsiteY1" fmla="*/ 95277 h 244944"/>
              <a:gd name="connsiteX2" fmla="*/ 65235 w 81143"/>
              <a:gd name="connsiteY2" fmla="*/ 182589 h 244944"/>
              <a:gd name="connsiteX3" fmla="*/ 81110 w 81143"/>
              <a:gd name="connsiteY3" fmla="*/ 244502 h 244944"/>
              <a:gd name="connsiteX4" fmla="*/ 60472 w 81143"/>
              <a:gd name="connsiteY4" fmla="*/ 204814 h 244944"/>
              <a:gd name="connsiteX5" fmla="*/ 46185 w 81143"/>
              <a:gd name="connsiteY5" fmla="*/ 104802 h 244944"/>
              <a:gd name="connsiteX6" fmla="*/ 147 w 81143"/>
              <a:gd name="connsiteY6" fmla="*/ 27 h 24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43" h="244944">
                <a:moveTo>
                  <a:pt x="147" y="27"/>
                </a:moveTo>
                <a:cubicBezTo>
                  <a:pt x="3057" y="-1560"/>
                  <a:pt x="52799" y="64850"/>
                  <a:pt x="63647" y="95277"/>
                </a:cubicBezTo>
                <a:cubicBezTo>
                  <a:pt x="74495" y="125704"/>
                  <a:pt x="62324" y="157718"/>
                  <a:pt x="65235" y="182589"/>
                </a:cubicBezTo>
                <a:cubicBezTo>
                  <a:pt x="68146" y="207460"/>
                  <a:pt x="81904" y="240798"/>
                  <a:pt x="81110" y="244502"/>
                </a:cubicBezTo>
                <a:cubicBezTo>
                  <a:pt x="80316" y="248206"/>
                  <a:pt x="66293" y="228097"/>
                  <a:pt x="60472" y="204814"/>
                </a:cubicBezTo>
                <a:cubicBezTo>
                  <a:pt x="54651" y="181531"/>
                  <a:pt x="54123" y="134171"/>
                  <a:pt x="46185" y="104802"/>
                </a:cubicBezTo>
                <a:cubicBezTo>
                  <a:pt x="38248" y="75433"/>
                  <a:pt x="-2763" y="1614"/>
                  <a:pt x="147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2D381EF-C9AC-4973-9708-8498949A751F}"/>
              </a:ext>
            </a:extLst>
          </p:cNvPr>
          <p:cNvSpPr/>
          <p:nvPr/>
        </p:nvSpPr>
        <p:spPr>
          <a:xfrm>
            <a:off x="4792135" y="5724863"/>
            <a:ext cx="292295" cy="175963"/>
          </a:xfrm>
          <a:custGeom>
            <a:avLst/>
            <a:gdLst>
              <a:gd name="connsiteX0" fmla="*/ 200553 w 292295"/>
              <a:gd name="connsiteY0" fmla="*/ 140950 h 175963"/>
              <a:gd name="connsiteX1" fmla="*/ 273578 w 292295"/>
              <a:gd name="connsiteY1" fmla="*/ 85387 h 175963"/>
              <a:gd name="connsiteX2" fmla="*/ 284690 w 292295"/>
              <a:gd name="connsiteY2" fmla="*/ 25062 h 175963"/>
              <a:gd name="connsiteX3" fmla="*/ 241828 w 292295"/>
              <a:gd name="connsiteY3" fmla="*/ 1250 h 175963"/>
              <a:gd name="connsiteX4" fmla="*/ 168803 w 292295"/>
              <a:gd name="connsiteY4" fmla="*/ 59987 h 175963"/>
              <a:gd name="connsiteX5" fmla="*/ 119590 w 292295"/>
              <a:gd name="connsiteY5" fmla="*/ 137775 h 175963"/>
              <a:gd name="connsiteX6" fmla="*/ 100540 w 292295"/>
              <a:gd name="connsiteY6" fmla="*/ 161587 h 175963"/>
              <a:gd name="connsiteX7" fmla="*/ 59265 w 292295"/>
              <a:gd name="connsiteY7" fmla="*/ 169525 h 175963"/>
              <a:gd name="connsiteX8" fmla="*/ 528 w 292295"/>
              <a:gd name="connsiteY8" fmla="*/ 175875 h 175963"/>
              <a:gd name="connsiteX9" fmla="*/ 95778 w 292295"/>
              <a:gd name="connsiteY9" fmla="*/ 164762 h 175963"/>
              <a:gd name="connsiteX10" fmla="*/ 121178 w 292295"/>
              <a:gd name="connsiteY10" fmla="*/ 118725 h 175963"/>
              <a:gd name="connsiteX11" fmla="*/ 168803 w 292295"/>
              <a:gd name="connsiteY11" fmla="*/ 44112 h 175963"/>
              <a:gd name="connsiteX12" fmla="*/ 264053 w 292295"/>
              <a:gd name="connsiteY12" fmla="*/ 7600 h 175963"/>
              <a:gd name="connsiteX13" fmla="*/ 291040 w 292295"/>
              <a:gd name="connsiteY13" fmla="*/ 63162 h 175963"/>
              <a:gd name="connsiteX14" fmla="*/ 200553 w 292295"/>
              <a:gd name="connsiteY14" fmla="*/ 140950 h 1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295" h="175963">
                <a:moveTo>
                  <a:pt x="200553" y="140950"/>
                </a:moveTo>
                <a:cubicBezTo>
                  <a:pt x="197643" y="144654"/>
                  <a:pt x="259555" y="104702"/>
                  <a:pt x="273578" y="85387"/>
                </a:cubicBezTo>
                <a:cubicBezTo>
                  <a:pt x="287601" y="66072"/>
                  <a:pt x="289982" y="39085"/>
                  <a:pt x="284690" y="25062"/>
                </a:cubicBezTo>
                <a:cubicBezTo>
                  <a:pt x="279398" y="11039"/>
                  <a:pt x="261143" y="-4571"/>
                  <a:pt x="241828" y="1250"/>
                </a:cubicBezTo>
                <a:cubicBezTo>
                  <a:pt x="222514" y="7071"/>
                  <a:pt x="189176" y="37233"/>
                  <a:pt x="168803" y="59987"/>
                </a:cubicBezTo>
                <a:cubicBezTo>
                  <a:pt x="148430" y="82741"/>
                  <a:pt x="130967" y="120842"/>
                  <a:pt x="119590" y="137775"/>
                </a:cubicBezTo>
                <a:cubicBezTo>
                  <a:pt x="108213" y="154708"/>
                  <a:pt x="110594" y="156295"/>
                  <a:pt x="100540" y="161587"/>
                </a:cubicBezTo>
                <a:cubicBezTo>
                  <a:pt x="90486" y="166879"/>
                  <a:pt x="75934" y="167144"/>
                  <a:pt x="59265" y="169525"/>
                </a:cubicBezTo>
                <a:cubicBezTo>
                  <a:pt x="42596" y="171906"/>
                  <a:pt x="-5558" y="176669"/>
                  <a:pt x="528" y="175875"/>
                </a:cubicBezTo>
                <a:cubicBezTo>
                  <a:pt x="6613" y="175081"/>
                  <a:pt x="75670" y="174287"/>
                  <a:pt x="95778" y="164762"/>
                </a:cubicBezTo>
                <a:cubicBezTo>
                  <a:pt x="115886" y="155237"/>
                  <a:pt x="109007" y="138833"/>
                  <a:pt x="121178" y="118725"/>
                </a:cubicBezTo>
                <a:cubicBezTo>
                  <a:pt x="133349" y="98617"/>
                  <a:pt x="144991" y="62633"/>
                  <a:pt x="168803" y="44112"/>
                </a:cubicBezTo>
                <a:cubicBezTo>
                  <a:pt x="192615" y="25591"/>
                  <a:pt x="243680" y="4425"/>
                  <a:pt x="264053" y="7600"/>
                </a:cubicBezTo>
                <a:cubicBezTo>
                  <a:pt x="284426" y="10775"/>
                  <a:pt x="296332" y="44377"/>
                  <a:pt x="291040" y="63162"/>
                </a:cubicBezTo>
                <a:cubicBezTo>
                  <a:pt x="285748" y="81947"/>
                  <a:pt x="203463" y="137246"/>
                  <a:pt x="200553" y="1409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19FD6900-BC35-4E72-BC2E-F82E435725EB}"/>
              </a:ext>
            </a:extLst>
          </p:cNvPr>
          <p:cNvSpPr/>
          <p:nvPr/>
        </p:nvSpPr>
        <p:spPr>
          <a:xfrm>
            <a:off x="4343400" y="6114635"/>
            <a:ext cx="461589" cy="87198"/>
          </a:xfrm>
          <a:custGeom>
            <a:avLst/>
            <a:gdLst>
              <a:gd name="connsiteX0" fmla="*/ 0 w 461589"/>
              <a:gd name="connsiteY0" fmla="*/ 87198 h 87198"/>
              <a:gd name="connsiteX1" fmla="*/ 215900 w 461589"/>
              <a:gd name="connsiteY1" fmla="*/ 46982 h 87198"/>
              <a:gd name="connsiteX2" fmla="*/ 351367 w 461589"/>
              <a:gd name="connsiteY2" fmla="*/ 6765 h 87198"/>
              <a:gd name="connsiteX3" fmla="*/ 412750 w 461589"/>
              <a:gd name="connsiteY3" fmla="*/ 4648 h 87198"/>
              <a:gd name="connsiteX4" fmla="*/ 461433 w 461589"/>
              <a:gd name="connsiteY4" fmla="*/ 53332 h 87198"/>
              <a:gd name="connsiteX5" fmla="*/ 425450 w 461589"/>
              <a:gd name="connsiteY5" fmla="*/ 8882 h 87198"/>
              <a:gd name="connsiteX6" fmla="*/ 351367 w 461589"/>
              <a:gd name="connsiteY6" fmla="*/ 2532 h 87198"/>
              <a:gd name="connsiteX7" fmla="*/ 262467 w 461589"/>
              <a:gd name="connsiteY7" fmla="*/ 23698 h 87198"/>
              <a:gd name="connsiteX8" fmla="*/ 154517 w 461589"/>
              <a:gd name="connsiteY8" fmla="*/ 55448 h 87198"/>
              <a:gd name="connsiteX9" fmla="*/ 0 w 461589"/>
              <a:gd name="connsiteY9" fmla="*/ 87198 h 8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589" h="87198">
                <a:moveTo>
                  <a:pt x="0" y="87198"/>
                </a:moveTo>
                <a:cubicBezTo>
                  <a:pt x="10230" y="85787"/>
                  <a:pt x="157339" y="60387"/>
                  <a:pt x="215900" y="46982"/>
                </a:cubicBezTo>
                <a:cubicBezTo>
                  <a:pt x="274461" y="33577"/>
                  <a:pt x="318559" y="13821"/>
                  <a:pt x="351367" y="6765"/>
                </a:cubicBezTo>
                <a:cubicBezTo>
                  <a:pt x="384175" y="-291"/>
                  <a:pt x="394406" y="-3113"/>
                  <a:pt x="412750" y="4648"/>
                </a:cubicBezTo>
                <a:cubicBezTo>
                  <a:pt x="431094" y="12409"/>
                  <a:pt x="459316" y="52626"/>
                  <a:pt x="461433" y="53332"/>
                </a:cubicBezTo>
                <a:cubicBezTo>
                  <a:pt x="463550" y="54038"/>
                  <a:pt x="443794" y="17349"/>
                  <a:pt x="425450" y="8882"/>
                </a:cubicBezTo>
                <a:cubicBezTo>
                  <a:pt x="407106" y="415"/>
                  <a:pt x="378531" y="63"/>
                  <a:pt x="351367" y="2532"/>
                </a:cubicBezTo>
                <a:cubicBezTo>
                  <a:pt x="324203" y="5001"/>
                  <a:pt x="295275" y="14879"/>
                  <a:pt x="262467" y="23698"/>
                </a:cubicBezTo>
                <a:cubicBezTo>
                  <a:pt x="229659" y="32517"/>
                  <a:pt x="196498" y="46628"/>
                  <a:pt x="154517" y="55448"/>
                </a:cubicBezTo>
                <a:lnTo>
                  <a:pt x="0" y="871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24724CC1-E394-4973-B758-1A80C45C5483}"/>
              </a:ext>
            </a:extLst>
          </p:cNvPr>
          <p:cNvSpPr/>
          <p:nvPr/>
        </p:nvSpPr>
        <p:spPr>
          <a:xfrm>
            <a:off x="4813296" y="6121324"/>
            <a:ext cx="453672" cy="85624"/>
          </a:xfrm>
          <a:custGeom>
            <a:avLst/>
            <a:gdLst>
              <a:gd name="connsiteX0" fmla="*/ 4 w 453672"/>
              <a:gd name="connsiteY0" fmla="*/ 46643 h 85624"/>
              <a:gd name="connsiteX1" fmla="*/ 120654 w 453672"/>
              <a:gd name="connsiteY1" fmla="*/ 10659 h 85624"/>
              <a:gd name="connsiteX2" fmla="*/ 201087 w 453672"/>
              <a:gd name="connsiteY2" fmla="*/ 21243 h 85624"/>
              <a:gd name="connsiteX3" fmla="*/ 330204 w 453672"/>
              <a:gd name="connsiteY3" fmla="*/ 74159 h 85624"/>
              <a:gd name="connsiteX4" fmla="*/ 408521 w 453672"/>
              <a:gd name="connsiteY4" fmla="*/ 84743 h 85624"/>
              <a:gd name="connsiteX5" fmla="*/ 452971 w 453672"/>
              <a:gd name="connsiteY5" fmla="*/ 59343 h 85624"/>
              <a:gd name="connsiteX6" fmla="*/ 374654 w 453672"/>
              <a:gd name="connsiteY6" fmla="*/ 72043 h 85624"/>
              <a:gd name="connsiteX7" fmla="*/ 306921 w 453672"/>
              <a:gd name="connsiteY7" fmla="*/ 63576 h 85624"/>
              <a:gd name="connsiteX8" fmla="*/ 226487 w 453672"/>
              <a:gd name="connsiteY8" fmla="*/ 27593 h 85624"/>
              <a:gd name="connsiteX9" fmla="*/ 124887 w 453672"/>
              <a:gd name="connsiteY9" fmla="*/ 76 h 85624"/>
              <a:gd name="connsiteX10" fmla="*/ 4 w 453672"/>
              <a:gd name="connsiteY10" fmla="*/ 46643 h 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672" h="85624">
                <a:moveTo>
                  <a:pt x="4" y="46643"/>
                </a:moveTo>
                <a:cubicBezTo>
                  <a:pt x="-702" y="48407"/>
                  <a:pt x="87140" y="14892"/>
                  <a:pt x="120654" y="10659"/>
                </a:cubicBezTo>
                <a:cubicBezTo>
                  <a:pt x="154168" y="6426"/>
                  <a:pt x="166162" y="10660"/>
                  <a:pt x="201087" y="21243"/>
                </a:cubicBezTo>
                <a:cubicBezTo>
                  <a:pt x="236012" y="31826"/>
                  <a:pt x="295632" y="63576"/>
                  <a:pt x="330204" y="74159"/>
                </a:cubicBezTo>
                <a:cubicBezTo>
                  <a:pt x="364776" y="84742"/>
                  <a:pt x="388060" y="87212"/>
                  <a:pt x="408521" y="84743"/>
                </a:cubicBezTo>
                <a:cubicBezTo>
                  <a:pt x="428982" y="82274"/>
                  <a:pt x="458615" y="61460"/>
                  <a:pt x="452971" y="59343"/>
                </a:cubicBezTo>
                <a:cubicBezTo>
                  <a:pt x="447327" y="57226"/>
                  <a:pt x="398996" y="71338"/>
                  <a:pt x="374654" y="72043"/>
                </a:cubicBezTo>
                <a:cubicBezTo>
                  <a:pt x="350312" y="72748"/>
                  <a:pt x="331616" y="70984"/>
                  <a:pt x="306921" y="63576"/>
                </a:cubicBezTo>
                <a:cubicBezTo>
                  <a:pt x="282227" y="56168"/>
                  <a:pt x="256826" y="38176"/>
                  <a:pt x="226487" y="27593"/>
                </a:cubicBezTo>
                <a:cubicBezTo>
                  <a:pt x="196148" y="17010"/>
                  <a:pt x="160870" y="-1335"/>
                  <a:pt x="124887" y="76"/>
                </a:cubicBezTo>
                <a:cubicBezTo>
                  <a:pt x="88904" y="1487"/>
                  <a:pt x="710" y="44879"/>
                  <a:pt x="4" y="466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332C172-C630-4C7D-8921-59874DB9B8B4}"/>
              </a:ext>
            </a:extLst>
          </p:cNvPr>
          <p:cNvSpPr/>
          <p:nvPr/>
        </p:nvSpPr>
        <p:spPr>
          <a:xfrm>
            <a:off x="4352750" y="6197600"/>
            <a:ext cx="845809" cy="25966"/>
          </a:xfrm>
          <a:custGeom>
            <a:avLst/>
            <a:gdLst>
              <a:gd name="connsiteX0" fmla="*/ 1233 w 845809"/>
              <a:gd name="connsiteY0" fmla="*/ 6350 h 25966"/>
              <a:gd name="connsiteX1" fmla="*/ 100717 w 845809"/>
              <a:gd name="connsiteY1" fmla="*/ 14817 h 25966"/>
              <a:gd name="connsiteX2" fmla="*/ 253117 w 845809"/>
              <a:gd name="connsiteY2" fmla="*/ 12700 h 25966"/>
              <a:gd name="connsiteX3" fmla="*/ 344133 w 845809"/>
              <a:gd name="connsiteY3" fmla="*/ 0 h 25966"/>
              <a:gd name="connsiteX4" fmla="*/ 439383 w 845809"/>
              <a:gd name="connsiteY4" fmla="*/ 12700 h 25966"/>
              <a:gd name="connsiteX5" fmla="*/ 490183 w 845809"/>
              <a:gd name="connsiteY5" fmla="*/ 19050 h 25966"/>
              <a:gd name="connsiteX6" fmla="*/ 583317 w 845809"/>
              <a:gd name="connsiteY6" fmla="*/ 14817 h 25966"/>
              <a:gd name="connsiteX7" fmla="*/ 670100 w 845809"/>
              <a:gd name="connsiteY7" fmla="*/ 14817 h 25966"/>
              <a:gd name="connsiteX8" fmla="*/ 708200 w 845809"/>
              <a:gd name="connsiteY8" fmla="*/ 25400 h 25966"/>
              <a:gd name="connsiteX9" fmla="*/ 845783 w 845809"/>
              <a:gd name="connsiteY9" fmla="*/ 19050 h 25966"/>
              <a:gd name="connsiteX10" fmla="*/ 720900 w 845809"/>
              <a:gd name="connsiteY10" fmla="*/ 23283 h 25966"/>
              <a:gd name="connsiteX11" fmla="*/ 627767 w 845809"/>
              <a:gd name="connsiteY11" fmla="*/ 25400 h 25966"/>
              <a:gd name="connsiteX12" fmla="*/ 441500 w 845809"/>
              <a:gd name="connsiteY12" fmla="*/ 12700 h 25966"/>
              <a:gd name="connsiteX13" fmla="*/ 316617 w 845809"/>
              <a:gd name="connsiteY13" fmla="*/ 14817 h 25966"/>
              <a:gd name="connsiteX14" fmla="*/ 168450 w 845809"/>
              <a:gd name="connsiteY14" fmla="*/ 12700 h 25966"/>
              <a:gd name="connsiteX15" fmla="*/ 1233 w 845809"/>
              <a:gd name="connsiteY15" fmla="*/ 6350 h 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5809" h="25966">
                <a:moveTo>
                  <a:pt x="1233" y="6350"/>
                </a:moveTo>
                <a:cubicBezTo>
                  <a:pt x="-10056" y="6703"/>
                  <a:pt x="58736" y="13759"/>
                  <a:pt x="100717" y="14817"/>
                </a:cubicBezTo>
                <a:cubicBezTo>
                  <a:pt x="142698" y="15875"/>
                  <a:pt x="212548" y="15169"/>
                  <a:pt x="253117" y="12700"/>
                </a:cubicBezTo>
                <a:cubicBezTo>
                  <a:pt x="293686" y="10231"/>
                  <a:pt x="313089" y="0"/>
                  <a:pt x="344133" y="0"/>
                </a:cubicBezTo>
                <a:cubicBezTo>
                  <a:pt x="375177" y="0"/>
                  <a:pt x="439383" y="12700"/>
                  <a:pt x="439383" y="12700"/>
                </a:cubicBezTo>
                <a:cubicBezTo>
                  <a:pt x="463725" y="15875"/>
                  <a:pt x="466194" y="18697"/>
                  <a:pt x="490183" y="19050"/>
                </a:cubicBezTo>
                <a:cubicBezTo>
                  <a:pt x="514172" y="19403"/>
                  <a:pt x="553331" y="15523"/>
                  <a:pt x="583317" y="14817"/>
                </a:cubicBezTo>
                <a:cubicBezTo>
                  <a:pt x="613303" y="14112"/>
                  <a:pt x="649286" y="13053"/>
                  <a:pt x="670100" y="14817"/>
                </a:cubicBezTo>
                <a:cubicBezTo>
                  <a:pt x="690914" y="16581"/>
                  <a:pt x="678920" y="24695"/>
                  <a:pt x="708200" y="25400"/>
                </a:cubicBezTo>
                <a:cubicBezTo>
                  <a:pt x="737480" y="26105"/>
                  <a:pt x="843666" y="19403"/>
                  <a:pt x="845783" y="19050"/>
                </a:cubicBezTo>
                <a:cubicBezTo>
                  <a:pt x="847900" y="18697"/>
                  <a:pt x="720900" y="23283"/>
                  <a:pt x="720900" y="23283"/>
                </a:cubicBezTo>
                <a:cubicBezTo>
                  <a:pt x="684564" y="24341"/>
                  <a:pt x="674334" y="27164"/>
                  <a:pt x="627767" y="25400"/>
                </a:cubicBezTo>
                <a:cubicBezTo>
                  <a:pt x="581200" y="23636"/>
                  <a:pt x="493358" y="14464"/>
                  <a:pt x="441500" y="12700"/>
                </a:cubicBezTo>
                <a:cubicBezTo>
                  <a:pt x="389642" y="10936"/>
                  <a:pt x="362125" y="14817"/>
                  <a:pt x="316617" y="14817"/>
                </a:cubicBezTo>
                <a:cubicBezTo>
                  <a:pt x="271109" y="14817"/>
                  <a:pt x="217486" y="14111"/>
                  <a:pt x="168450" y="12700"/>
                </a:cubicBezTo>
                <a:lnTo>
                  <a:pt x="1233" y="6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6081F71-4228-4F66-A610-711358CCC1AF}"/>
              </a:ext>
            </a:extLst>
          </p:cNvPr>
          <p:cNvSpPr/>
          <p:nvPr/>
        </p:nvSpPr>
        <p:spPr>
          <a:xfrm>
            <a:off x="4345526" y="6220762"/>
            <a:ext cx="757781" cy="62525"/>
          </a:xfrm>
          <a:custGeom>
            <a:avLst/>
            <a:gdLst>
              <a:gd name="connsiteX0" fmla="*/ 6341 w 757781"/>
              <a:gd name="connsiteY0" fmla="*/ 2238 h 62525"/>
              <a:gd name="connsiteX1" fmla="*/ 296324 w 757781"/>
              <a:gd name="connsiteY1" fmla="*/ 50921 h 62525"/>
              <a:gd name="connsiteX2" fmla="*/ 550324 w 757781"/>
              <a:gd name="connsiteY2" fmla="*/ 61505 h 62525"/>
              <a:gd name="connsiteX3" fmla="*/ 664624 w 757781"/>
              <a:gd name="connsiteY3" fmla="*/ 55155 h 62525"/>
              <a:gd name="connsiteX4" fmla="*/ 757757 w 757781"/>
              <a:gd name="connsiteY4" fmla="*/ 121 h 62525"/>
              <a:gd name="connsiteX5" fmla="*/ 656157 w 757781"/>
              <a:gd name="connsiteY5" fmla="*/ 40338 h 62525"/>
              <a:gd name="connsiteX6" fmla="*/ 419091 w 757781"/>
              <a:gd name="connsiteY6" fmla="*/ 40338 h 62525"/>
              <a:gd name="connsiteX7" fmla="*/ 120641 w 757781"/>
              <a:gd name="connsiteY7" fmla="*/ 17055 h 62525"/>
              <a:gd name="connsiteX8" fmla="*/ 6341 w 757781"/>
              <a:gd name="connsiteY8" fmla="*/ 2238 h 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781" h="62525">
                <a:moveTo>
                  <a:pt x="6341" y="2238"/>
                </a:moveTo>
                <a:cubicBezTo>
                  <a:pt x="35621" y="7882"/>
                  <a:pt x="205660" y="41043"/>
                  <a:pt x="296324" y="50921"/>
                </a:cubicBezTo>
                <a:cubicBezTo>
                  <a:pt x="386988" y="60799"/>
                  <a:pt x="488941" y="60799"/>
                  <a:pt x="550324" y="61505"/>
                </a:cubicBezTo>
                <a:cubicBezTo>
                  <a:pt x="611707" y="62211"/>
                  <a:pt x="630052" y="65386"/>
                  <a:pt x="664624" y="55155"/>
                </a:cubicBezTo>
                <a:cubicBezTo>
                  <a:pt x="699196" y="44924"/>
                  <a:pt x="759168" y="2591"/>
                  <a:pt x="757757" y="121"/>
                </a:cubicBezTo>
                <a:cubicBezTo>
                  <a:pt x="756346" y="-2349"/>
                  <a:pt x="712601" y="33635"/>
                  <a:pt x="656157" y="40338"/>
                </a:cubicBezTo>
                <a:cubicBezTo>
                  <a:pt x="599713" y="47041"/>
                  <a:pt x="508344" y="44218"/>
                  <a:pt x="419091" y="40338"/>
                </a:cubicBezTo>
                <a:cubicBezTo>
                  <a:pt x="329838" y="36458"/>
                  <a:pt x="186258" y="23758"/>
                  <a:pt x="120641" y="17055"/>
                </a:cubicBezTo>
                <a:cubicBezTo>
                  <a:pt x="55024" y="10352"/>
                  <a:pt x="-22939" y="-3406"/>
                  <a:pt x="6341" y="22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3579D870-628D-42BC-A3D7-6F217D98919B}"/>
              </a:ext>
            </a:extLst>
          </p:cNvPr>
          <p:cNvSpPr/>
          <p:nvPr/>
        </p:nvSpPr>
        <p:spPr>
          <a:xfrm>
            <a:off x="5069238" y="6226838"/>
            <a:ext cx="235212" cy="55461"/>
          </a:xfrm>
          <a:custGeom>
            <a:avLst/>
            <a:gdLst>
              <a:gd name="connsiteX0" fmla="*/ 235129 w 235212"/>
              <a:gd name="connsiteY0" fmla="*/ 55429 h 55461"/>
              <a:gd name="connsiteX1" fmla="*/ 152579 w 235212"/>
              <a:gd name="connsiteY1" fmla="*/ 395 h 55461"/>
              <a:gd name="connsiteX2" fmla="*/ 93312 w 235212"/>
              <a:gd name="connsiteY2" fmla="*/ 30029 h 55461"/>
              <a:gd name="connsiteX3" fmla="*/ 179 w 235212"/>
              <a:gd name="connsiteY3" fmla="*/ 17329 h 55461"/>
              <a:gd name="connsiteX4" fmla="*/ 118712 w 235212"/>
              <a:gd name="connsiteY4" fmla="*/ 25795 h 55461"/>
              <a:gd name="connsiteX5" fmla="*/ 167395 w 235212"/>
              <a:gd name="connsiteY5" fmla="*/ 8862 h 55461"/>
              <a:gd name="connsiteX6" fmla="*/ 235129 w 235212"/>
              <a:gd name="connsiteY6" fmla="*/ 55429 h 5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212" h="55461">
                <a:moveTo>
                  <a:pt x="235129" y="55429"/>
                </a:moveTo>
                <a:cubicBezTo>
                  <a:pt x="232660" y="54018"/>
                  <a:pt x="176215" y="4628"/>
                  <a:pt x="152579" y="395"/>
                </a:cubicBezTo>
                <a:cubicBezTo>
                  <a:pt x="128943" y="-3838"/>
                  <a:pt x="118712" y="27207"/>
                  <a:pt x="93312" y="30029"/>
                </a:cubicBezTo>
                <a:cubicBezTo>
                  <a:pt x="67912" y="32851"/>
                  <a:pt x="-4054" y="18035"/>
                  <a:pt x="179" y="17329"/>
                </a:cubicBezTo>
                <a:cubicBezTo>
                  <a:pt x="4412" y="16623"/>
                  <a:pt x="90843" y="27206"/>
                  <a:pt x="118712" y="25795"/>
                </a:cubicBezTo>
                <a:cubicBezTo>
                  <a:pt x="146581" y="24384"/>
                  <a:pt x="150109" y="5334"/>
                  <a:pt x="167395" y="8862"/>
                </a:cubicBezTo>
                <a:cubicBezTo>
                  <a:pt x="184681" y="12390"/>
                  <a:pt x="237598" y="56840"/>
                  <a:pt x="235129" y="554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C035B2FC-248B-45E9-AECC-3AD61FB05811}"/>
              </a:ext>
            </a:extLst>
          </p:cNvPr>
          <p:cNvSpPr/>
          <p:nvPr/>
        </p:nvSpPr>
        <p:spPr>
          <a:xfrm>
            <a:off x="4360332" y="6246205"/>
            <a:ext cx="836220" cy="231490"/>
          </a:xfrm>
          <a:custGeom>
            <a:avLst/>
            <a:gdLst>
              <a:gd name="connsiteX0" fmla="*/ 1 w 836220"/>
              <a:gd name="connsiteY0" fmla="*/ 78 h 231490"/>
              <a:gd name="connsiteX1" fmla="*/ 129118 w 836220"/>
              <a:gd name="connsiteY1" fmla="*/ 116495 h 231490"/>
              <a:gd name="connsiteX2" fmla="*/ 207435 w 836220"/>
              <a:gd name="connsiteY2" fmla="*/ 171528 h 231490"/>
              <a:gd name="connsiteX3" fmla="*/ 294218 w 836220"/>
              <a:gd name="connsiteY3" fmla="*/ 213862 h 231490"/>
              <a:gd name="connsiteX4" fmla="*/ 478368 w 836220"/>
              <a:gd name="connsiteY4" fmla="*/ 230795 h 231490"/>
              <a:gd name="connsiteX5" fmla="*/ 586318 w 836220"/>
              <a:gd name="connsiteY5" fmla="*/ 224445 h 231490"/>
              <a:gd name="connsiteX6" fmla="*/ 651935 w 836220"/>
              <a:gd name="connsiteY6" fmla="*/ 190578 h 231490"/>
              <a:gd name="connsiteX7" fmla="*/ 766235 w 836220"/>
              <a:gd name="connsiteY7" fmla="*/ 110145 h 231490"/>
              <a:gd name="connsiteX8" fmla="*/ 836085 w 836220"/>
              <a:gd name="connsiteY8" fmla="*/ 33945 h 231490"/>
              <a:gd name="connsiteX9" fmla="*/ 749301 w 836220"/>
              <a:gd name="connsiteY9" fmla="*/ 127078 h 231490"/>
              <a:gd name="connsiteX10" fmla="*/ 611718 w 836220"/>
              <a:gd name="connsiteY10" fmla="*/ 194812 h 231490"/>
              <a:gd name="connsiteX11" fmla="*/ 357718 w 836220"/>
              <a:gd name="connsiteY11" fmla="*/ 213862 h 231490"/>
              <a:gd name="connsiteX12" fmla="*/ 260351 w 836220"/>
              <a:gd name="connsiteY12" fmla="*/ 177878 h 231490"/>
              <a:gd name="connsiteX13" fmla="*/ 127001 w 836220"/>
              <a:gd name="connsiteY13" fmla="*/ 99562 h 231490"/>
              <a:gd name="connsiteX14" fmla="*/ 1 w 836220"/>
              <a:gd name="connsiteY14" fmla="*/ 78 h 23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6220" h="231490">
                <a:moveTo>
                  <a:pt x="1" y="78"/>
                </a:moveTo>
                <a:cubicBezTo>
                  <a:pt x="354" y="2900"/>
                  <a:pt x="94546" y="87920"/>
                  <a:pt x="129118" y="116495"/>
                </a:cubicBezTo>
                <a:cubicBezTo>
                  <a:pt x="163690" y="145070"/>
                  <a:pt x="179918" y="155300"/>
                  <a:pt x="207435" y="171528"/>
                </a:cubicBezTo>
                <a:cubicBezTo>
                  <a:pt x="234952" y="187756"/>
                  <a:pt x="249063" y="203984"/>
                  <a:pt x="294218" y="213862"/>
                </a:cubicBezTo>
                <a:cubicBezTo>
                  <a:pt x="339373" y="223740"/>
                  <a:pt x="429685" y="229031"/>
                  <a:pt x="478368" y="230795"/>
                </a:cubicBezTo>
                <a:cubicBezTo>
                  <a:pt x="527051" y="232559"/>
                  <a:pt x="557390" y="231148"/>
                  <a:pt x="586318" y="224445"/>
                </a:cubicBezTo>
                <a:cubicBezTo>
                  <a:pt x="615246" y="217742"/>
                  <a:pt x="621949" y="209628"/>
                  <a:pt x="651935" y="190578"/>
                </a:cubicBezTo>
                <a:cubicBezTo>
                  <a:pt x="681921" y="171528"/>
                  <a:pt x="735543" y="136251"/>
                  <a:pt x="766235" y="110145"/>
                </a:cubicBezTo>
                <a:cubicBezTo>
                  <a:pt x="796927" y="84039"/>
                  <a:pt x="838907" y="31123"/>
                  <a:pt x="836085" y="33945"/>
                </a:cubicBezTo>
                <a:cubicBezTo>
                  <a:pt x="833263" y="36767"/>
                  <a:pt x="786695" y="100267"/>
                  <a:pt x="749301" y="127078"/>
                </a:cubicBezTo>
                <a:cubicBezTo>
                  <a:pt x="711907" y="153889"/>
                  <a:pt x="676982" y="180348"/>
                  <a:pt x="611718" y="194812"/>
                </a:cubicBezTo>
                <a:cubicBezTo>
                  <a:pt x="546454" y="209276"/>
                  <a:pt x="416279" y="216684"/>
                  <a:pt x="357718" y="213862"/>
                </a:cubicBezTo>
                <a:cubicBezTo>
                  <a:pt x="299157" y="211040"/>
                  <a:pt x="298804" y="196928"/>
                  <a:pt x="260351" y="177878"/>
                </a:cubicBezTo>
                <a:cubicBezTo>
                  <a:pt x="221898" y="158828"/>
                  <a:pt x="170745" y="127431"/>
                  <a:pt x="127001" y="99562"/>
                </a:cubicBezTo>
                <a:cubicBezTo>
                  <a:pt x="83257" y="71693"/>
                  <a:pt x="-352" y="-2744"/>
                  <a:pt x="1" y="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7861B5F4-E57C-4C1C-AB2D-FA41ABC7546C}"/>
              </a:ext>
            </a:extLst>
          </p:cNvPr>
          <p:cNvSpPr/>
          <p:nvPr/>
        </p:nvSpPr>
        <p:spPr>
          <a:xfrm>
            <a:off x="5018497" y="6347683"/>
            <a:ext cx="178006" cy="107236"/>
          </a:xfrm>
          <a:custGeom>
            <a:avLst/>
            <a:gdLst>
              <a:gd name="connsiteX0" fmla="*/ 177920 w 178006"/>
              <a:gd name="connsiteY0" fmla="*/ 200 h 107236"/>
              <a:gd name="connsiteX1" fmla="*/ 74203 w 178006"/>
              <a:gd name="connsiteY1" fmla="*/ 86984 h 107236"/>
              <a:gd name="connsiteX2" fmla="*/ 120 w 178006"/>
              <a:gd name="connsiteY2" fmla="*/ 106034 h 107236"/>
              <a:gd name="connsiteX3" fmla="*/ 91136 w 178006"/>
              <a:gd name="connsiteY3" fmla="*/ 63700 h 107236"/>
              <a:gd name="connsiteX4" fmla="*/ 177920 w 178006"/>
              <a:gd name="connsiteY4" fmla="*/ 200 h 10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6" h="107236">
                <a:moveTo>
                  <a:pt x="177920" y="200"/>
                </a:moveTo>
                <a:cubicBezTo>
                  <a:pt x="175098" y="4081"/>
                  <a:pt x="103836" y="69345"/>
                  <a:pt x="74203" y="86984"/>
                </a:cubicBezTo>
                <a:cubicBezTo>
                  <a:pt x="44570" y="104623"/>
                  <a:pt x="-2702" y="109915"/>
                  <a:pt x="120" y="106034"/>
                </a:cubicBezTo>
                <a:cubicBezTo>
                  <a:pt x="2942" y="102153"/>
                  <a:pt x="68206" y="77458"/>
                  <a:pt x="91136" y="63700"/>
                </a:cubicBezTo>
                <a:cubicBezTo>
                  <a:pt x="114066" y="49942"/>
                  <a:pt x="180742" y="-3681"/>
                  <a:pt x="177920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232AEA5C-DB3F-4A11-BFD0-B82838247003}"/>
              </a:ext>
            </a:extLst>
          </p:cNvPr>
          <p:cNvSpPr/>
          <p:nvPr/>
        </p:nvSpPr>
        <p:spPr>
          <a:xfrm>
            <a:off x="5236036" y="6127412"/>
            <a:ext cx="104315" cy="146468"/>
          </a:xfrm>
          <a:custGeom>
            <a:avLst/>
            <a:gdLst>
              <a:gd name="connsiteX0" fmla="*/ 2714 w 104315"/>
              <a:gd name="connsiteY0" fmla="*/ 338 h 146468"/>
              <a:gd name="connsiteX1" fmla="*/ 102197 w 104315"/>
              <a:gd name="connsiteY1" fmla="*/ 106171 h 146468"/>
              <a:gd name="connsiteX2" fmla="*/ 66214 w 104315"/>
              <a:gd name="connsiteY2" fmla="*/ 146388 h 146468"/>
              <a:gd name="connsiteX3" fmla="*/ 13297 w 104315"/>
              <a:gd name="connsiteY3" fmla="*/ 97705 h 146468"/>
              <a:gd name="connsiteX4" fmla="*/ 6947 w 104315"/>
              <a:gd name="connsiteY4" fmla="*/ 87121 h 146468"/>
              <a:gd name="connsiteX5" fmla="*/ 25997 w 104315"/>
              <a:gd name="connsiteY5" fmla="*/ 72305 h 146468"/>
              <a:gd name="connsiteX6" fmla="*/ 2714 w 104315"/>
              <a:gd name="connsiteY6" fmla="*/ 338 h 1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15" h="146468">
                <a:moveTo>
                  <a:pt x="2714" y="338"/>
                </a:moveTo>
                <a:cubicBezTo>
                  <a:pt x="15414" y="5982"/>
                  <a:pt x="91614" y="81829"/>
                  <a:pt x="102197" y="106171"/>
                </a:cubicBezTo>
                <a:cubicBezTo>
                  <a:pt x="112780" y="130513"/>
                  <a:pt x="81031" y="147799"/>
                  <a:pt x="66214" y="146388"/>
                </a:cubicBezTo>
                <a:cubicBezTo>
                  <a:pt x="51397" y="144977"/>
                  <a:pt x="23175" y="107583"/>
                  <a:pt x="13297" y="97705"/>
                </a:cubicBezTo>
                <a:cubicBezTo>
                  <a:pt x="3419" y="87827"/>
                  <a:pt x="4830" y="91354"/>
                  <a:pt x="6947" y="87121"/>
                </a:cubicBezTo>
                <a:cubicBezTo>
                  <a:pt x="9064" y="82888"/>
                  <a:pt x="25997" y="83241"/>
                  <a:pt x="25997" y="72305"/>
                </a:cubicBezTo>
                <a:cubicBezTo>
                  <a:pt x="25997" y="61369"/>
                  <a:pt x="-9986" y="-5306"/>
                  <a:pt x="2714" y="33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9CEE0B12-0C79-4E42-8292-27480931EE23}"/>
              </a:ext>
            </a:extLst>
          </p:cNvPr>
          <p:cNvSpPr/>
          <p:nvPr/>
        </p:nvSpPr>
        <p:spPr>
          <a:xfrm>
            <a:off x="5332046" y="4972038"/>
            <a:ext cx="319014" cy="137783"/>
          </a:xfrm>
          <a:custGeom>
            <a:avLst/>
            <a:gdLst>
              <a:gd name="connsiteX0" fmla="*/ 316279 w 319014"/>
              <a:gd name="connsiteY0" fmla="*/ 12 h 137783"/>
              <a:gd name="connsiteX1" fmla="*/ 297229 w 319014"/>
              <a:gd name="connsiteY1" fmla="*/ 60337 h 137783"/>
              <a:gd name="connsiteX2" fmla="*/ 221029 w 319014"/>
              <a:gd name="connsiteY2" fmla="*/ 104787 h 137783"/>
              <a:gd name="connsiteX3" fmla="*/ 101967 w 319014"/>
              <a:gd name="connsiteY3" fmla="*/ 136537 h 137783"/>
              <a:gd name="connsiteX4" fmla="*/ 367 w 319014"/>
              <a:gd name="connsiteY4" fmla="*/ 130187 h 137783"/>
              <a:gd name="connsiteX5" fmla="*/ 138479 w 319014"/>
              <a:gd name="connsiteY5" fmla="*/ 119075 h 137783"/>
              <a:gd name="connsiteX6" fmla="*/ 248017 w 319014"/>
              <a:gd name="connsiteY6" fmla="*/ 55575 h 137783"/>
              <a:gd name="connsiteX7" fmla="*/ 316279 w 319014"/>
              <a:gd name="connsiteY7" fmla="*/ 12 h 13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014" h="137783">
                <a:moveTo>
                  <a:pt x="316279" y="12"/>
                </a:moveTo>
                <a:cubicBezTo>
                  <a:pt x="324481" y="806"/>
                  <a:pt x="313104" y="42875"/>
                  <a:pt x="297229" y="60337"/>
                </a:cubicBezTo>
                <a:cubicBezTo>
                  <a:pt x="281354" y="77799"/>
                  <a:pt x="253573" y="92087"/>
                  <a:pt x="221029" y="104787"/>
                </a:cubicBezTo>
                <a:cubicBezTo>
                  <a:pt x="188485" y="117487"/>
                  <a:pt x="138744" y="132304"/>
                  <a:pt x="101967" y="136537"/>
                </a:cubicBezTo>
                <a:cubicBezTo>
                  <a:pt x="65190" y="140770"/>
                  <a:pt x="-5718" y="133097"/>
                  <a:pt x="367" y="130187"/>
                </a:cubicBezTo>
                <a:cubicBezTo>
                  <a:pt x="6452" y="127277"/>
                  <a:pt x="97204" y="131510"/>
                  <a:pt x="138479" y="119075"/>
                </a:cubicBezTo>
                <a:cubicBezTo>
                  <a:pt x="179754" y="106640"/>
                  <a:pt x="222882" y="74625"/>
                  <a:pt x="248017" y="55575"/>
                </a:cubicBezTo>
                <a:cubicBezTo>
                  <a:pt x="273152" y="36525"/>
                  <a:pt x="308077" y="-782"/>
                  <a:pt x="316279" y="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7AC0FB00-0C19-4AC7-84E3-99667CD320CE}"/>
              </a:ext>
            </a:extLst>
          </p:cNvPr>
          <p:cNvSpPr/>
          <p:nvPr/>
        </p:nvSpPr>
        <p:spPr>
          <a:xfrm>
            <a:off x="5171110" y="5041887"/>
            <a:ext cx="177208" cy="61750"/>
          </a:xfrm>
          <a:custGeom>
            <a:avLst/>
            <a:gdLst>
              <a:gd name="connsiteX0" fmla="*/ 965 w 177208"/>
              <a:gd name="connsiteY0" fmla="*/ 13 h 61750"/>
              <a:gd name="connsiteX1" fmla="*/ 85103 w 177208"/>
              <a:gd name="connsiteY1" fmla="*/ 46051 h 61750"/>
              <a:gd name="connsiteX2" fmla="*/ 177178 w 177208"/>
              <a:gd name="connsiteY2" fmla="*/ 58751 h 61750"/>
              <a:gd name="connsiteX3" fmla="*/ 94628 w 177208"/>
              <a:gd name="connsiteY3" fmla="*/ 60338 h 61750"/>
              <a:gd name="connsiteX4" fmla="*/ 42240 w 177208"/>
              <a:gd name="connsiteY4" fmla="*/ 41288 h 61750"/>
              <a:gd name="connsiteX5" fmla="*/ 965 w 177208"/>
              <a:gd name="connsiteY5" fmla="*/ 13 h 6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208" h="61750">
                <a:moveTo>
                  <a:pt x="965" y="13"/>
                </a:moveTo>
                <a:cubicBezTo>
                  <a:pt x="8109" y="807"/>
                  <a:pt x="55734" y="36261"/>
                  <a:pt x="85103" y="46051"/>
                </a:cubicBezTo>
                <a:cubicBezTo>
                  <a:pt x="114472" y="55841"/>
                  <a:pt x="175591" y="56370"/>
                  <a:pt x="177178" y="58751"/>
                </a:cubicBezTo>
                <a:cubicBezTo>
                  <a:pt x="178766" y="61132"/>
                  <a:pt x="117118" y="63248"/>
                  <a:pt x="94628" y="60338"/>
                </a:cubicBezTo>
                <a:cubicBezTo>
                  <a:pt x="72138" y="57428"/>
                  <a:pt x="56263" y="48432"/>
                  <a:pt x="42240" y="41288"/>
                </a:cubicBezTo>
                <a:cubicBezTo>
                  <a:pt x="28217" y="34144"/>
                  <a:pt x="-6179" y="-781"/>
                  <a:pt x="965" y="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86496661-C68C-4870-9EC3-3A67E6A6E8B6}"/>
              </a:ext>
            </a:extLst>
          </p:cNvPr>
          <p:cNvSpPr/>
          <p:nvPr/>
        </p:nvSpPr>
        <p:spPr>
          <a:xfrm>
            <a:off x="4246537" y="4865976"/>
            <a:ext cx="214891" cy="136867"/>
          </a:xfrm>
          <a:custGeom>
            <a:avLst/>
            <a:gdLst>
              <a:gd name="connsiteX0" fmla="*/ 214338 w 214891"/>
              <a:gd name="connsiteY0" fmla="*/ 134649 h 136867"/>
              <a:gd name="connsiteX1" fmla="*/ 147663 w 214891"/>
              <a:gd name="connsiteY1" fmla="*/ 50512 h 136867"/>
              <a:gd name="connsiteX2" fmla="*/ 50826 w 214891"/>
              <a:gd name="connsiteY2" fmla="*/ 13999 h 136867"/>
              <a:gd name="connsiteX3" fmla="*/ 26 w 214891"/>
              <a:gd name="connsiteY3" fmla="*/ 1299 h 136867"/>
              <a:gd name="connsiteX4" fmla="*/ 44476 w 214891"/>
              <a:gd name="connsiteY4" fmla="*/ 42574 h 136867"/>
              <a:gd name="connsiteX5" fmla="*/ 85751 w 214891"/>
              <a:gd name="connsiteY5" fmla="*/ 87024 h 136867"/>
              <a:gd name="connsiteX6" fmla="*/ 111151 w 214891"/>
              <a:gd name="connsiteY6" fmla="*/ 110837 h 136867"/>
              <a:gd name="connsiteX7" fmla="*/ 214338 w 214891"/>
              <a:gd name="connsiteY7" fmla="*/ 134649 h 13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891" h="136867">
                <a:moveTo>
                  <a:pt x="214338" y="134649"/>
                </a:moveTo>
                <a:cubicBezTo>
                  <a:pt x="220423" y="124595"/>
                  <a:pt x="174915" y="70620"/>
                  <a:pt x="147663" y="50512"/>
                </a:cubicBezTo>
                <a:cubicBezTo>
                  <a:pt x="120411" y="30404"/>
                  <a:pt x="75432" y="22201"/>
                  <a:pt x="50826" y="13999"/>
                </a:cubicBezTo>
                <a:cubicBezTo>
                  <a:pt x="26220" y="5797"/>
                  <a:pt x="1084" y="-3463"/>
                  <a:pt x="26" y="1299"/>
                </a:cubicBezTo>
                <a:cubicBezTo>
                  <a:pt x="-1032" y="6061"/>
                  <a:pt x="30189" y="28287"/>
                  <a:pt x="44476" y="42574"/>
                </a:cubicBezTo>
                <a:cubicBezTo>
                  <a:pt x="58763" y="56861"/>
                  <a:pt x="85751" y="87024"/>
                  <a:pt x="85751" y="87024"/>
                </a:cubicBezTo>
                <a:cubicBezTo>
                  <a:pt x="96863" y="98401"/>
                  <a:pt x="92366" y="103958"/>
                  <a:pt x="111151" y="110837"/>
                </a:cubicBezTo>
                <a:cubicBezTo>
                  <a:pt x="129936" y="117716"/>
                  <a:pt x="208253" y="144703"/>
                  <a:pt x="214338" y="13464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BBAA436E-C284-4D15-AB66-EA2D0C052ECD}"/>
              </a:ext>
            </a:extLst>
          </p:cNvPr>
          <p:cNvSpPr/>
          <p:nvPr/>
        </p:nvSpPr>
        <p:spPr>
          <a:xfrm>
            <a:off x="3848245" y="4826303"/>
            <a:ext cx="326958" cy="136583"/>
          </a:xfrm>
          <a:custGeom>
            <a:avLst/>
            <a:gdLst>
              <a:gd name="connsiteX0" fmla="*/ 325293 w 326958"/>
              <a:gd name="connsiteY0" fmla="*/ 26685 h 136583"/>
              <a:gd name="connsiteX1" fmla="*/ 201468 w 326958"/>
              <a:gd name="connsiteY1" fmla="*/ 53672 h 136583"/>
              <a:gd name="connsiteX2" fmla="*/ 126855 w 326958"/>
              <a:gd name="connsiteY2" fmla="*/ 125110 h 136583"/>
              <a:gd name="connsiteX3" fmla="*/ 88755 w 326958"/>
              <a:gd name="connsiteY3" fmla="*/ 134635 h 136583"/>
              <a:gd name="connsiteX4" fmla="*/ 1443 w 326958"/>
              <a:gd name="connsiteY4" fmla="*/ 106060 h 136583"/>
              <a:gd name="connsiteX5" fmla="*/ 37955 w 326958"/>
              <a:gd name="connsiteY5" fmla="*/ 87010 h 136583"/>
              <a:gd name="connsiteX6" fmla="*/ 85580 w 326958"/>
              <a:gd name="connsiteY6" fmla="*/ 37797 h 136583"/>
              <a:gd name="connsiteX7" fmla="*/ 185593 w 326958"/>
              <a:gd name="connsiteY7" fmla="*/ 1285 h 136583"/>
              <a:gd name="connsiteX8" fmla="*/ 268143 w 326958"/>
              <a:gd name="connsiteY8" fmla="*/ 9222 h 136583"/>
              <a:gd name="connsiteX9" fmla="*/ 325293 w 326958"/>
              <a:gd name="connsiteY9" fmla="*/ 26685 h 1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958" h="136583">
                <a:moveTo>
                  <a:pt x="325293" y="26685"/>
                </a:moveTo>
                <a:cubicBezTo>
                  <a:pt x="314180" y="34093"/>
                  <a:pt x="234541" y="37268"/>
                  <a:pt x="201468" y="53672"/>
                </a:cubicBezTo>
                <a:cubicBezTo>
                  <a:pt x="168395" y="70076"/>
                  <a:pt x="145640" y="111616"/>
                  <a:pt x="126855" y="125110"/>
                </a:cubicBezTo>
                <a:cubicBezTo>
                  <a:pt x="108070" y="138604"/>
                  <a:pt x="109657" y="137810"/>
                  <a:pt x="88755" y="134635"/>
                </a:cubicBezTo>
                <a:cubicBezTo>
                  <a:pt x="67853" y="131460"/>
                  <a:pt x="9910" y="113998"/>
                  <a:pt x="1443" y="106060"/>
                </a:cubicBezTo>
                <a:cubicBezTo>
                  <a:pt x="-7024" y="98123"/>
                  <a:pt x="23932" y="98387"/>
                  <a:pt x="37955" y="87010"/>
                </a:cubicBezTo>
                <a:cubicBezTo>
                  <a:pt x="51978" y="75633"/>
                  <a:pt x="60974" y="52085"/>
                  <a:pt x="85580" y="37797"/>
                </a:cubicBezTo>
                <a:cubicBezTo>
                  <a:pt x="110186" y="23509"/>
                  <a:pt x="155166" y="6047"/>
                  <a:pt x="185593" y="1285"/>
                </a:cubicBezTo>
                <a:cubicBezTo>
                  <a:pt x="216020" y="-3477"/>
                  <a:pt x="247241" y="6312"/>
                  <a:pt x="268143" y="9222"/>
                </a:cubicBezTo>
                <a:cubicBezTo>
                  <a:pt x="289045" y="12132"/>
                  <a:pt x="336406" y="19277"/>
                  <a:pt x="325293" y="2668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F0809197-9BE8-4DE2-A835-FE81C482AFA4}"/>
              </a:ext>
            </a:extLst>
          </p:cNvPr>
          <p:cNvSpPr/>
          <p:nvPr/>
        </p:nvSpPr>
        <p:spPr>
          <a:xfrm>
            <a:off x="4995035" y="4900304"/>
            <a:ext cx="174063" cy="153647"/>
          </a:xfrm>
          <a:custGeom>
            <a:avLst/>
            <a:gdLst>
              <a:gd name="connsiteX0" fmla="*/ 173865 w 174063"/>
              <a:gd name="connsiteY0" fmla="*/ 309 h 153647"/>
              <a:gd name="connsiteX1" fmla="*/ 94490 w 174063"/>
              <a:gd name="connsiteY1" fmla="*/ 55871 h 153647"/>
              <a:gd name="connsiteX2" fmla="*/ 13528 w 174063"/>
              <a:gd name="connsiteY2" fmla="*/ 117784 h 153647"/>
              <a:gd name="connsiteX3" fmla="*/ 5590 w 174063"/>
              <a:gd name="connsiteY3" fmla="*/ 152709 h 153647"/>
              <a:gd name="connsiteX4" fmla="*/ 70678 w 174063"/>
              <a:gd name="connsiteY4" fmla="*/ 81271 h 153647"/>
              <a:gd name="connsiteX5" fmla="*/ 173865 w 174063"/>
              <a:gd name="connsiteY5" fmla="*/ 309 h 15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3" h="153647">
                <a:moveTo>
                  <a:pt x="173865" y="309"/>
                </a:moveTo>
                <a:cubicBezTo>
                  <a:pt x="177834" y="-3924"/>
                  <a:pt x="121213" y="36292"/>
                  <a:pt x="94490" y="55871"/>
                </a:cubicBezTo>
                <a:cubicBezTo>
                  <a:pt x="67767" y="75450"/>
                  <a:pt x="28345" y="101644"/>
                  <a:pt x="13528" y="117784"/>
                </a:cubicBezTo>
                <a:cubicBezTo>
                  <a:pt x="-1289" y="133924"/>
                  <a:pt x="-3935" y="158794"/>
                  <a:pt x="5590" y="152709"/>
                </a:cubicBezTo>
                <a:cubicBezTo>
                  <a:pt x="15115" y="146624"/>
                  <a:pt x="45807" y="103232"/>
                  <a:pt x="70678" y="81271"/>
                </a:cubicBezTo>
                <a:cubicBezTo>
                  <a:pt x="95549" y="59310"/>
                  <a:pt x="169896" y="4542"/>
                  <a:pt x="173865" y="30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8D3CE3D8-B641-499E-96DA-0A45690F36CE}"/>
              </a:ext>
            </a:extLst>
          </p:cNvPr>
          <p:cNvSpPr/>
          <p:nvPr/>
        </p:nvSpPr>
        <p:spPr>
          <a:xfrm>
            <a:off x="5398316" y="4820146"/>
            <a:ext cx="318734" cy="111642"/>
          </a:xfrm>
          <a:custGeom>
            <a:avLst/>
            <a:gdLst>
              <a:gd name="connsiteX0" fmla="*/ 2359 w 318734"/>
              <a:gd name="connsiteY0" fmla="*/ 2679 h 111642"/>
              <a:gd name="connsiteX1" fmla="*/ 132534 w 318734"/>
              <a:gd name="connsiteY1" fmla="*/ 2679 h 111642"/>
              <a:gd name="connsiteX2" fmla="*/ 202384 w 318734"/>
              <a:gd name="connsiteY2" fmla="*/ 23317 h 111642"/>
              <a:gd name="connsiteX3" fmla="*/ 292872 w 318734"/>
              <a:gd name="connsiteY3" fmla="*/ 78879 h 111642"/>
              <a:gd name="connsiteX4" fmla="*/ 318272 w 318734"/>
              <a:gd name="connsiteY4" fmla="*/ 107454 h 111642"/>
              <a:gd name="connsiteX5" fmla="*/ 276997 w 318734"/>
              <a:gd name="connsiteY5" fmla="*/ 107454 h 111642"/>
              <a:gd name="connsiteX6" fmla="*/ 207147 w 318734"/>
              <a:gd name="connsiteY6" fmla="*/ 69354 h 111642"/>
              <a:gd name="connsiteX7" fmla="*/ 59509 w 318734"/>
              <a:gd name="connsiteY7" fmla="*/ 24904 h 111642"/>
              <a:gd name="connsiteX8" fmla="*/ 2359 w 318734"/>
              <a:gd name="connsiteY8" fmla="*/ 2679 h 11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34" h="111642">
                <a:moveTo>
                  <a:pt x="2359" y="2679"/>
                </a:moveTo>
                <a:cubicBezTo>
                  <a:pt x="14530" y="-1025"/>
                  <a:pt x="99196" y="-761"/>
                  <a:pt x="132534" y="2679"/>
                </a:cubicBezTo>
                <a:cubicBezTo>
                  <a:pt x="165872" y="6119"/>
                  <a:pt x="175661" y="10617"/>
                  <a:pt x="202384" y="23317"/>
                </a:cubicBezTo>
                <a:cubicBezTo>
                  <a:pt x="229107" y="36017"/>
                  <a:pt x="273557" y="64856"/>
                  <a:pt x="292872" y="78879"/>
                </a:cubicBezTo>
                <a:cubicBezTo>
                  <a:pt x="312187" y="92902"/>
                  <a:pt x="320918" y="102692"/>
                  <a:pt x="318272" y="107454"/>
                </a:cubicBezTo>
                <a:cubicBezTo>
                  <a:pt x="315626" y="112216"/>
                  <a:pt x="295518" y="113804"/>
                  <a:pt x="276997" y="107454"/>
                </a:cubicBezTo>
                <a:cubicBezTo>
                  <a:pt x="258476" y="101104"/>
                  <a:pt x="243395" y="83112"/>
                  <a:pt x="207147" y="69354"/>
                </a:cubicBezTo>
                <a:cubicBezTo>
                  <a:pt x="170899" y="55596"/>
                  <a:pt x="91524" y="34958"/>
                  <a:pt x="59509" y="24904"/>
                </a:cubicBezTo>
                <a:cubicBezTo>
                  <a:pt x="27494" y="14850"/>
                  <a:pt x="-9812" y="6383"/>
                  <a:pt x="2359" y="26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96FE281-2E50-499D-AB01-66F222758E83}"/>
              </a:ext>
            </a:extLst>
          </p:cNvPr>
          <p:cNvSpPr/>
          <p:nvPr/>
        </p:nvSpPr>
        <p:spPr>
          <a:xfrm>
            <a:off x="5159352" y="4841409"/>
            <a:ext cx="203223" cy="114777"/>
          </a:xfrm>
          <a:custGeom>
            <a:avLst/>
            <a:gdLst>
              <a:gd name="connsiteX0" fmla="*/ 203223 w 203223"/>
              <a:gd name="connsiteY0" fmla="*/ 466 h 114777"/>
              <a:gd name="connsiteX1" fmla="*/ 88923 w 203223"/>
              <a:gd name="connsiteY1" fmla="*/ 38566 h 114777"/>
              <a:gd name="connsiteX2" fmla="*/ 82573 w 203223"/>
              <a:gd name="connsiteY2" fmla="*/ 71904 h 114777"/>
              <a:gd name="connsiteX3" fmla="*/ 38123 w 203223"/>
              <a:gd name="connsiteY3" fmla="*/ 98891 h 114777"/>
              <a:gd name="connsiteX4" fmla="*/ 25423 w 203223"/>
              <a:gd name="connsiteY4" fmla="*/ 114766 h 114777"/>
              <a:gd name="connsiteX5" fmla="*/ 23 w 203223"/>
              <a:gd name="connsiteY5" fmla="*/ 100479 h 114777"/>
              <a:gd name="connsiteX6" fmla="*/ 30186 w 203223"/>
              <a:gd name="connsiteY6" fmla="*/ 52854 h 114777"/>
              <a:gd name="connsiteX7" fmla="*/ 87336 w 203223"/>
              <a:gd name="connsiteY7" fmla="*/ 19516 h 114777"/>
              <a:gd name="connsiteX8" fmla="*/ 203223 w 203223"/>
              <a:gd name="connsiteY8" fmla="*/ 466 h 11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23" h="114777">
                <a:moveTo>
                  <a:pt x="203223" y="466"/>
                </a:moveTo>
                <a:cubicBezTo>
                  <a:pt x="203488" y="3641"/>
                  <a:pt x="109031" y="26660"/>
                  <a:pt x="88923" y="38566"/>
                </a:cubicBezTo>
                <a:cubicBezTo>
                  <a:pt x="68815" y="50472"/>
                  <a:pt x="91040" y="61850"/>
                  <a:pt x="82573" y="71904"/>
                </a:cubicBezTo>
                <a:cubicBezTo>
                  <a:pt x="74106" y="81958"/>
                  <a:pt x="47648" y="91747"/>
                  <a:pt x="38123" y="98891"/>
                </a:cubicBezTo>
                <a:cubicBezTo>
                  <a:pt x="28598" y="106035"/>
                  <a:pt x="31773" y="114501"/>
                  <a:pt x="25423" y="114766"/>
                </a:cubicBezTo>
                <a:cubicBezTo>
                  <a:pt x="19073" y="115031"/>
                  <a:pt x="-771" y="110798"/>
                  <a:pt x="23" y="100479"/>
                </a:cubicBezTo>
                <a:cubicBezTo>
                  <a:pt x="817" y="90160"/>
                  <a:pt x="15634" y="66348"/>
                  <a:pt x="30186" y="52854"/>
                </a:cubicBezTo>
                <a:cubicBezTo>
                  <a:pt x="44738" y="39360"/>
                  <a:pt x="61407" y="27983"/>
                  <a:pt x="87336" y="19516"/>
                </a:cubicBezTo>
                <a:cubicBezTo>
                  <a:pt x="113265" y="11049"/>
                  <a:pt x="202958" y="-2709"/>
                  <a:pt x="203223" y="46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E8279FD2-0B8B-475F-83B0-0530C4F34AE0}"/>
              </a:ext>
            </a:extLst>
          </p:cNvPr>
          <p:cNvSpPr/>
          <p:nvPr/>
        </p:nvSpPr>
        <p:spPr>
          <a:xfrm>
            <a:off x="4443390" y="5090787"/>
            <a:ext cx="122261" cy="281352"/>
          </a:xfrm>
          <a:custGeom>
            <a:avLst/>
            <a:gdLst>
              <a:gd name="connsiteX0" fmla="*/ 122260 w 122261"/>
              <a:gd name="connsiteY0" fmla="*/ 326 h 281352"/>
              <a:gd name="connsiteX1" fmla="*/ 55585 w 122261"/>
              <a:gd name="connsiteY1" fmla="*/ 116213 h 281352"/>
              <a:gd name="connsiteX2" fmla="*/ 12723 w 122261"/>
              <a:gd name="connsiteY2" fmla="*/ 174951 h 281352"/>
              <a:gd name="connsiteX3" fmla="*/ 23 w 122261"/>
              <a:gd name="connsiteY3" fmla="*/ 281313 h 281352"/>
              <a:gd name="connsiteX4" fmla="*/ 11135 w 122261"/>
              <a:gd name="connsiteY4" fmla="*/ 186063 h 281352"/>
              <a:gd name="connsiteX5" fmla="*/ 57173 w 122261"/>
              <a:gd name="connsiteY5" fmla="*/ 84463 h 281352"/>
              <a:gd name="connsiteX6" fmla="*/ 122260 w 122261"/>
              <a:gd name="connsiteY6" fmla="*/ 326 h 28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1" h="281352">
                <a:moveTo>
                  <a:pt x="122260" y="326"/>
                </a:moveTo>
                <a:cubicBezTo>
                  <a:pt x="121995" y="5618"/>
                  <a:pt x="73841" y="87109"/>
                  <a:pt x="55585" y="116213"/>
                </a:cubicBezTo>
                <a:cubicBezTo>
                  <a:pt x="37329" y="145317"/>
                  <a:pt x="21983" y="147434"/>
                  <a:pt x="12723" y="174951"/>
                </a:cubicBezTo>
                <a:cubicBezTo>
                  <a:pt x="3463" y="202468"/>
                  <a:pt x="288" y="279461"/>
                  <a:pt x="23" y="281313"/>
                </a:cubicBezTo>
                <a:cubicBezTo>
                  <a:pt x="-242" y="283165"/>
                  <a:pt x="1610" y="218871"/>
                  <a:pt x="11135" y="186063"/>
                </a:cubicBezTo>
                <a:cubicBezTo>
                  <a:pt x="20660" y="153255"/>
                  <a:pt x="39446" y="113567"/>
                  <a:pt x="57173" y="84463"/>
                </a:cubicBezTo>
                <a:cubicBezTo>
                  <a:pt x="74900" y="55359"/>
                  <a:pt x="122525" y="-4966"/>
                  <a:pt x="122260" y="3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3C74507F-D96B-44DC-9ACD-0A6888F70841}"/>
              </a:ext>
            </a:extLst>
          </p:cNvPr>
          <p:cNvSpPr/>
          <p:nvPr/>
        </p:nvSpPr>
        <p:spPr>
          <a:xfrm>
            <a:off x="4597975" y="5218605"/>
            <a:ext cx="122515" cy="561733"/>
          </a:xfrm>
          <a:custGeom>
            <a:avLst/>
            <a:gdLst>
              <a:gd name="connsiteX0" fmla="*/ 110550 w 122515"/>
              <a:gd name="connsiteY0" fmla="*/ 4270 h 561733"/>
              <a:gd name="connsiteX1" fmla="*/ 120075 w 122515"/>
              <a:gd name="connsiteY1" fmla="*/ 172545 h 561733"/>
              <a:gd name="connsiteX2" fmla="*/ 74038 w 122515"/>
              <a:gd name="connsiteY2" fmla="*/ 305895 h 561733"/>
              <a:gd name="connsiteX3" fmla="*/ 40700 w 122515"/>
              <a:gd name="connsiteY3" fmla="*/ 424958 h 561733"/>
              <a:gd name="connsiteX4" fmla="*/ 43875 w 122515"/>
              <a:gd name="connsiteY4" fmla="*/ 478933 h 561733"/>
              <a:gd name="connsiteX5" fmla="*/ 118488 w 122515"/>
              <a:gd name="connsiteY5" fmla="*/ 561483 h 561733"/>
              <a:gd name="connsiteX6" fmla="*/ 26413 w 122515"/>
              <a:gd name="connsiteY6" fmla="*/ 450358 h 561733"/>
              <a:gd name="connsiteX7" fmla="*/ 15300 w 122515"/>
              <a:gd name="connsiteY7" fmla="*/ 334470 h 561733"/>
              <a:gd name="connsiteX8" fmla="*/ 1013 w 122515"/>
              <a:gd name="connsiteY8" fmla="*/ 307483 h 561733"/>
              <a:gd name="connsiteX9" fmla="*/ 45463 w 122515"/>
              <a:gd name="connsiteY9" fmla="*/ 204295 h 561733"/>
              <a:gd name="connsiteX10" fmla="*/ 62925 w 122515"/>
              <a:gd name="connsiteY10" fmla="*/ 63008 h 561733"/>
              <a:gd name="connsiteX11" fmla="*/ 110550 w 122515"/>
              <a:gd name="connsiteY11" fmla="*/ 4270 h 56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515" h="561733">
                <a:moveTo>
                  <a:pt x="110550" y="4270"/>
                </a:moveTo>
                <a:cubicBezTo>
                  <a:pt x="120075" y="22526"/>
                  <a:pt x="126160" y="122274"/>
                  <a:pt x="120075" y="172545"/>
                </a:cubicBezTo>
                <a:cubicBezTo>
                  <a:pt x="113990" y="222816"/>
                  <a:pt x="87267" y="263826"/>
                  <a:pt x="74038" y="305895"/>
                </a:cubicBezTo>
                <a:cubicBezTo>
                  <a:pt x="60809" y="347964"/>
                  <a:pt x="45727" y="396118"/>
                  <a:pt x="40700" y="424958"/>
                </a:cubicBezTo>
                <a:cubicBezTo>
                  <a:pt x="35673" y="453798"/>
                  <a:pt x="30910" y="456179"/>
                  <a:pt x="43875" y="478933"/>
                </a:cubicBezTo>
                <a:cubicBezTo>
                  <a:pt x="56840" y="501687"/>
                  <a:pt x="121398" y="566245"/>
                  <a:pt x="118488" y="561483"/>
                </a:cubicBezTo>
                <a:cubicBezTo>
                  <a:pt x="115578" y="556721"/>
                  <a:pt x="43611" y="488194"/>
                  <a:pt x="26413" y="450358"/>
                </a:cubicBezTo>
                <a:cubicBezTo>
                  <a:pt x="9215" y="412523"/>
                  <a:pt x="19533" y="358282"/>
                  <a:pt x="15300" y="334470"/>
                </a:cubicBezTo>
                <a:cubicBezTo>
                  <a:pt x="11067" y="310658"/>
                  <a:pt x="-4014" y="329179"/>
                  <a:pt x="1013" y="307483"/>
                </a:cubicBezTo>
                <a:cubicBezTo>
                  <a:pt x="6040" y="285787"/>
                  <a:pt x="35144" y="245041"/>
                  <a:pt x="45463" y="204295"/>
                </a:cubicBezTo>
                <a:cubicBezTo>
                  <a:pt x="55782" y="163549"/>
                  <a:pt x="52077" y="95816"/>
                  <a:pt x="62925" y="63008"/>
                </a:cubicBezTo>
                <a:cubicBezTo>
                  <a:pt x="73773" y="30200"/>
                  <a:pt x="101025" y="-13986"/>
                  <a:pt x="110550" y="427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183F1E6-204B-4475-BE66-D2AE48F00ED3}"/>
              </a:ext>
            </a:extLst>
          </p:cNvPr>
          <p:cNvSpPr/>
          <p:nvPr/>
        </p:nvSpPr>
        <p:spPr>
          <a:xfrm>
            <a:off x="4321009" y="4677634"/>
            <a:ext cx="388827" cy="221126"/>
          </a:xfrm>
          <a:custGeom>
            <a:avLst/>
            <a:gdLst>
              <a:gd name="connsiteX0" fmla="*/ 3341 w 388827"/>
              <a:gd name="connsiteY0" fmla="*/ 199 h 221126"/>
              <a:gd name="connsiteX1" fmla="*/ 278508 w 388827"/>
              <a:gd name="connsiteY1" fmla="*/ 154716 h 221126"/>
              <a:gd name="connsiteX2" fmla="*/ 361058 w 388827"/>
              <a:gd name="connsiteY2" fmla="*/ 152599 h 221126"/>
              <a:gd name="connsiteX3" fmla="*/ 388574 w 388827"/>
              <a:gd name="connsiteY3" fmla="*/ 163183 h 221126"/>
              <a:gd name="connsiteX4" fmla="*/ 348358 w 388827"/>
              <a:gd name="connsiteY4" fmla="*/ 205516 h 221126"/>
              <a:gd name="connsiteX5" fmla="*/ 295441 w 388827"/>
              <a:gd name="connsiteY5" fmla="*/ 220333 h 221126"/>
              <a:gd name="connsiteX6" fmla="*/ 187491 w 388827"/>
              <a:gd name="connsiteY6" fmla="*/ 184349 h 221126"/>
              <a:gd name="connsiteX7" fmla="*/ 128224 w 388827"/>
              <a:gd name="connsiteY7" fmla="*/ 122966 h 221126"/>
              <a:gd name="connsiteX8" fmla="*/ 3341 w 388827"/>
              <a:gd name="connsiteY8" fmla="*/ 199 h 2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827" h="221126">
                <a:moveTo>
                  <a:pt x="3341" y="199"/>
                </a:moveTo>
                <a:cubicBezTo>
                  <a:pt x="28388" y="5491"/>
                  <a:pt x="218889" y="129316"/>
                  <a:pt x="278508" y="154716"/>
                </a:cubicBezTo>
                <a:cubicBezTo>
                  <a:pt x="338128" y="180116"/>
                  <a:pt x="342714" y="151188"/>
                  <a:pt x="361058" y="152599"/>
                </a:cubicBezTo>
                <a:cubicBezTo>
                  <a:pt x="379402" y="154010"/>
                  <a:pt x="390691" y="154364"/>
                  <a:pt x="388574" y="163183"/>
                </a:cubicBezTo>
                <a:cubicBezTo>
                  <a:pt x="386457" y="172003"/>
                  <a:pt x="363880" y="195991"/>
                  <a:pt x="348358" y="205516"/>
                </a:cubicBezTo>
                <a:cubicBezTo>
                  <a:pt x="332836" y="215041"/>
                  <a:pt x="322252" y="223861"/>
                  <a:pt x="295441" y="220333"/>
                </a:cubicBezTo>
                <a:cubicBezTo>
                  <a:pt x="268630" y="216805"/>
                  <a:pt x="215360" y="200577"/>
                  <a:pt x="187491" y="184349"/>
                </a:cubicBezTo>
                <a:cubicBezTo>
                  <a:pt x="159622" y="168121"/>
                  <a:pt x="155035" y="149424"/>
                  <a:pt x="128224" y="122966"/>
                </a:cubicBezTo>
                <a:cubicBezTo>
                  <a:pt x="101413" y="96508"/>
                  <a:pt x="-21706" y="-5093"/>
                  <a:pt x="3341" y="19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21C185CC-56FC-4427-A712-2CCA59034F8A}"/>
              </a:ext>
            </a:extLst>
          </p:cNvPr>
          <p:cNvSpPr/>
          <p:nvPr/>
        </p:nvSpPr>
        <p:spPr>
          <a:xfrm>
            <a:off x="4867989" y="4783220"/>
            <a:ext cx="210646" cy="171967"/>
          </a:xfrm>
          <a:custGeom>
            <a:avLst/>
            <a:gdLst>
              <a:gd name="connsiteX0" fmla="*/ 209894 w 210646"/>
              <a:gd name="connsiteY0" fmla="*/ 447 h 171967"/>
              <a:gd name="connsiteX1" fmla="*/ 146394 w 210646"/>
              <a:gd name="connsiteY1" fmla="*/ 99930 h 171967"/>
              <a:gd name="connsiteX2" fmla="*/ 344 w 210646"/>
              <a:gd name="connsiteY2" fmla="*/ 169780 h 171967"/>
              <a:gd name="connsiteX3" fmla="*/ 108294 w 210646"/>
              <a:gd name="connsiteY3" fmla="*/ 142263 h 171967"/>
              <a:gd name="connsiteX4" fmla="*/ 209894 w 210646"/>
              <a:gd name="connsiteY4" fmla="*/ 447 h 17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46" h="171967">
                <a:moveTo>
                  <a:pt x="209894" y="447"/>
                </a:moveTo>
                <a:cubicBezTo>
                  <a:pt x="216244" y="-6608"/>
                  <a:pt x="181319" y="71708"/>
                  <a:pt x="146394" y="99930"/>
                </a:cubicBezTo>
                <a:cubicBezTo>
                  <a:pt x="111469" y="128152"/>
                  <a:pt x="6694" y="162725"/>
                  <a:pt x="344" y="169780"/>
                </a:cubicBezTo>
                <a:cubicBezTo>
                  <a:pt x="-6006" y="176835"/>
                  <a:pt x="77250" y="166605"/>
                  <a:pt x="108294" y="142263"/>
                </a:cubicBezTo>
                <a:cubicBezTo>
                  <a:pt x="139338" y="117921"/>
                  <a:pt x="203544" y="7502"/>
                  <a:pt x="209894" y="44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E49B50D2-73AD-4032-B25F-FAA8570D6818}"/>
              </a:ext>
            </a:extLst>
          </p:cNvPr>
          <p:cNvSpPr/>
          <p:nvPr/>
        </p:nvSpPr>
        <p:spPr>
          <a:xfrm>
            <a:off x="5602268" y="4749602"/>
            <a:ext cx="183185" cy="159677"/>
          </a:xfrm>
          <a:custGeom>
            <a:avLst/>
            <a:gdLst>
              <a:gd name="connsiteX0" fmla="*/ 20 w 183185"/>
              <a:gd name="connsiteY0" fmla="*/ 20836 h 159677"/>
              <a:gd name="connsiteX1" fmla="*/ 120670 w 183185"/>
              <a:gd name="connsiteY1" fmla="*/ 1786 h 159677"/>
              <a:gd name="connsiteX2" fmla="*/ 182582 w 183185"/>
              <a:gd name="connsiteY2" fmla="*/ 60523 h 159677"/>
              <a:gd name="connsiteX3" fmla="*/ 150832 w 183185"/>
              <a:gd name="connsiteY3" fmla="*/ 155773 h 159677"/>
              <a:gd name="connsiteX4" fmla="*/ 128607 w 183185"/>
              <a:gd name="connsiteY4" fmla="*/ 135136 h 159677"/>
              <a:gd name="connsiteX5" fmla="*/ 130195 w 183185"/>
              <a:gd name="connsiteY5" fmla="*/ 77986 h 159677"/>
              <a:gd name="connsiteX6" fmla="*/ 20 w 183185"/>
              <a:gd name="connsiteY6" fmla="*/ 20836 h 15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85" h="159677">
                <a:moveTo>
                  <a:pt x="20" y="20836"/>
                </a:moveTo>
                <a:cubicBezTo>
                  <a:pt x="-1567" y="8136"/>
                  <a:pt x="90243" y="-4829"/>
                  <a:pt x="120670" y="1786"/>
                </a:cubicBezTo>
                <a:cubicBezTo>
                  <a:pt x="151097" y="8401"/>
                  <a:pt x="177555" y="34858"/>
                  <a:pt x="182582" y="60523"/>
                </a:cubicBezTo>
                <a:cubicBezTo>
                  <a:pt x="187609" y="86188"/>
                  <a:pt x="159828" y="143338"/>
                  <a:pt x="150832" y="155773"/>
                </a:cubicBezTo>
                <a:cubicBezTo>
                  <a:pt x="141836" y="168209"/>
                  <a:pt x="132046" y="148100"/>
                  <a:pt x="128607" y="135136"/>
                </a:cubicBezTo>
                <a:cubicBezTo>
                  <a:pt x="125168" y="122172"/>
                  <a:pt x="146864" y="95448"/>
                  <a:pt x="130195" y="77986"/>
                </a:cubicBezTo>
                <a:cubicBezTo>
                  <a:pt x="113526" y="60524"/>
                  <a:pt x="1607" y="33536"/>
                  <a:pt x="20" y="2083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F18B56D9-53FF-4411-B940-91B3243C82A4}"/>
              </a:ext>
            </a:extLst>
          </p:cNvPr>
          <p:cNvSpPr/>
          <p:nvPr/>
        </p:nvSpPr>
        <p:spPr>
          <a:xfrm>
            <a:off x="4975088" y="4813262"/>
            <a:ext cx="387790" cy="172895"/>
          </a:xfrm>
          <a:custGeom>
            <a:avLst/>
            <a:gdLst>
              <a:gd name="connsiteX0" fmla="*/ 385900 w 387790"/>
              <a:gd name="connsiteY0" fmla="*/ 3213 h 172895"/>
              <a:gd name="connsiteX1" fmla="*/ 212862 w 387790"/>
              <a:gd name="connsiteY1" fmla="*/ 42901 h 172895"/>
              <a:gd name="connsiteX2" fmla="*/ 133487 w 387790"/>
              <a:gd name="connsiteY2" fmla="*/ 114338 h 172895"/>
              <a:gd name="connsiteX3" fmla="*/ 74750 w 387790"/>
              <a:gd name="connsiteY3" fmla="*/ 165138 h 172895"/>
              <a:gd name="connsiteX4" fmla="*/ 137 w 387790"/>
              <a:gd name="connsiteY4" fmla="*/ 168313 h 172895"/>
              <a:gd name="connsiteX5" fmla="*/ 57287 w 387790"/>
              <a:gd name="connsiteY5" fmla="*/ 122276 h 172895"/>
              <a:gd name="connsiteX6" fmla="*/ 95387 w 387790"/>
              <a:gd name="connsiteY6" fmla="*/ 60363 h 172895"/>
              <a:gd name="connsiteX7" fmla="*/ 176350 w 387790"/>
              <a:gd name="connsiteY7" fmla="*/ 36551 h 172895"/>
              <a:gd name="connsiteX8" fmla="*/ 298587 w 387790"/>
              <a:gd name="connsiteY8" fmla="*/ 7976 h 172895"/>
              <a:gd name="connsiteX9" fmla="*/ 385900 w 387790"/>
              <a:gd name="connsiteY9" fmla="*/ 3213 h 1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790" h="172895">
                <a:moveTo>
                  <a:pt x="385900" y="3213"/>
                </a:moveTo>
                <a:cubicBezTo>
                  <a:pt x="371613" y="9034"/>
                  <a:pt x="254931" y="24380"/>
                  <a:pt x="212862" y="42901"/>
                </a:cubicBezTo>
                <a:cubicBezTo>
                  <a:pt x="170793" y="61422"/>
                  <a:pt x="156506" y="93965"/>
                  <a:pt x="133487" y="114338"/>
                </a:cubicBezTo>
                <a:cubicBezTo>
                  <a:pt x="110468" y="134711"/>
                  <a:pt x="96975" y="156142"/>
                  <a:pt x="74750" y="165138"/>
                </a:cubicBezTo>
                <a:cubicBezTo>
                  <a:pt x="52525" y="174134"/>
                  <a:pt x="3048" y="175457"/>
                  <a:pt x="137" y="168313"/>
                </a:cubicBezTo>
                <a:cubicBezTo>
                  <a:pt x="-2774" y="161169"/>
                  <a:pt x="41412" y="140268"/>
                  <a:pt x="57287" y="122276"/>
                </a:cubicBezTo>
                <a:cubicBezTo>
                  <a:pt x="73162" y="104284"/>
                  <a:pt x="75543" y="74650"/>
                  <a:pt x="95387" y="60363"/>
                </a:cubicBezTo>
                <a:cubicBezTo>
                  <a:pt x="115231" y="46076"/>
                  <a:pt x="142483" y="45282"/>
                  <a:pt x="176350" y="36551"/>
                </a:cubicBezTo>
                <a:cubicBezTo>
                  <a:pt x="210217" y="27820"/>
                  <a:pt x="267366" y="16178"/>
                  <a:pt x="298587" y="7976"/>
                </a:cubicBezTo>
                <a:cubicBezTo>
                  <a:pt x="329808" y="-226"/>
                  <a:pt x="400187" y="-2608"/>
                  <a:pt x="385900" y="32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2174DC68-CA7D-428D-85FA-AAC86B4E5A4D}"/>
              </a:ext>
            </a:extLst>
          </p:cNvPr>
          <p:cNvSpPr/>
          <p:nvPr/>
        </p:nvSpPr>
        <p:spPr>
          <a:xfrm>
            <a:off x="3807216" y="4774057"/>
            <a:ext cx="237993" cy="107462"/>
          </a:xfrm>
          <a:custGeom>
            <a:avLst/>
            <a:gdLst>
              <a:gd name="connsiteX0" fmla="*/ 237734 w 237993"/>
              <a:gd name="connsiteY0" fmla="*/ 28131 h 107462"/>
              <a:gd name="connsiteX1" fmla="*/ 107559 w 237993"/>
              <a:gd name="connsiteY1" fmla="*/ 2731 h 107462"/>
              <a:gd name="connsiteX2" fmla="*/ 1197 w 237993"/>
              <a:gd name="connsiteY2" fmla="*/ 97981 h 107462"/>
              <a:gd name="connsiteX3" fmla="*/ 51997 w 237993"/>
              <a:gd name="connsiteY3" fmla="*/ 93218 h 107462"/>
              <a:gd name="connsiteX4" fmla="*/ 78984 w 237993"/>
              <a:gd name="connsiteY4" fmla="*/ 105918 h 107462"/>
              <a:gd name="connsiteX5" fmla="*/ 139309 w 237993"/>
              <a:gd name="connsiteY5" fmla="*/ 51943 h 107462"/>
              <a:gd name="connsiteX6" fmla="*/ 237734 w 237993"/>
              <a:gd name="connsiteY6" fmla="*/ 28131 h 1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93" h="107462">
                <a:moveTo>
                  <a:pt x="237734" y="28131"/>
                </a:moveTo>
                <a:cubicBezTo>
                  <a:pt x="232442" y="19929"/>
                  <a:pt x="146982" y="-8911"/>
                  <a:pt x="107559" y="2731"/>
                </a:cubicBezTo>
                <a:cubicBezTo>
                  <a:pt x="68136" y="14373"/>
                  <a:pt x="10457" y="82900"/>
                  <a:pt x="1197" y="97981"/>
                </a:cubicBezTo>
                <a:cubicBezTo>
                  <a:pt x="-8063" y="113062"/>
                  <a:pt x="39033" y="91895"/>
                  <a:pt x="51997" y="93218"/>
                </a:cubicBezTo>
                <a:cubicBezTo>
                  <a:pt x="64961" y="94541"/>
                  <a:pt x="64432" y="112797"/>
                  <a:pt x="78984" y="105918"/>
                </a:cubicBezTo>
                <a:cubicBezTo>
                  <a:pt x="93536" y="99039"/>
                  <a:pt x="112851" y="65437"/>
                  <a:pt x="139309" y="51943"/>
                </a:cubicBezTo>
                <a:cubicBezTo>
                  <a:pt x="165767" y="38449"/>
                  <a:pt x="243026" y="36333"/>
                  <a:pt x="237734" y="2813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3A1AFCD5-6354-4F2E-9EBC-AF9AEC574B41}"/>
              </a:ext>
            </a:extLst>
          </p:cNvPr>
          <p:cNvSpPr/>
          <p:nvPr/>
        </p:nvSpPr>
        <p:spPr>
          <a:xfrm>
            <a:off x="3871907" y="4937642"/>
            <a:ext cx="360526" cy="184253"/>
          </a:xfrm>
          <a:custGeom>
            <a:avLst/>
            <a:gdLst>
              <a:gd name="connsiteX0" fmla="*/ 68268 w 360526"/>
              <a:gd name="connsiteY0" fmla="*/ 10596 h 184253"/>
              <a:gd name="connsiteX1" fmla="*/ 130181 w 360526"/>
              <a:gd name="connsiteY1" fmla="*/ 116958 h 184253"/>
              <a:gd name="connsiteX2" fmla="*/ 263531 w 360526"/>
              <a:gd name="connsiteY2" fmla="*/ 167758 h 184253"/>
              <a:gd name="connsiteX3" fmla="*/ 358781 w 360526"/>
              <a:gd name="connsiteY3" fmla="*/ 183633 h 184253"/>
              <a:gd name="connsiteX4" fmla="*/ 180981 w 360526"/>
              <a:gd name="connsiteY4" fmla="*/ 150296 h 184253"/>
              <a:gd name="connsiteX5" fmla="*/ 92081 w 360526"/>
              <a:gd name="connsiteY5" fmla="*/ 102671 h 184253"/>
              <a:gd name="connsiteX6" fmla="*/ 49218 w 360526"/>
              <a:gd name="connsiteY6" fmla="*/ 66158 h 184253"/>
              <a:gd name="connsiteX7" fmla="*/ 6 w 360526"/>
              <a:gd name="connsiteY7" fmla="*/ 9008 h 184253"/>
              <a:gd name="connsiteX8" fmla="*/ 68268 w 360526"/>
              <a:gd name="connsiteY8" fmla="*/ 10596 h 1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526" h="184253">
                <a:moveTo>
                  <a:pt x="68268" y="10596"/>
                </a:moveTo>
                <a:cubicBezTo>
                  <a:pt x="89964" y="28588"/>
                  <a:pt x="97637" y="90764"/>
                  <a:pt x="130181" y="116958"/>
                </a:cubicBezTo>
                <a:cubicBezTo>
                  <a:pt x="162725" y="143152"/>
                  <a:pt x="225431" y="156646"/>
                  <a:pt x="263531" y="167758"/>
                </a:cubicBezTo>
                <a:cubicBezTo>
                  <a:pt x="301631" y="178870"/>
                  <a:pt x="372539" y="186543"/>
                  <a:pt x="358781" y="183633"/>
                </a:cubicBezTo>
                <a:cubicBezTo>
                  <a:pt x="345023" y="180723"/>
                  <a:pt x="225431" y="163790"/>
                  <a:pt x="180981" y="150296"/>
                </a:cubicBezTo>
                <a:cubicBezTo>
                  <a:pt x="136531" y="136802"/>
                  <a:pt x="114041" y="116694"/>
                  <a:pt x="92081" y="102671"/>
                </a:cubicBezTo>
                <a:cubicBezTo>
                  <a:pt x="70121" y="88648"/>
                  <a:pt x="64564" y="81768"/>
                  <a:pt x="49218" y="66158"/>
                </a:cubicBezTo>
                <a:cubicBezTo>
                  <a:pt x="33872" y="50548"/>
                  <a:pt x="-523" y="16681"/>
                  <a:pt x="6" y="9008"/>
                </a:cubicBezTo>
                <a:cubicBezTo>
                  <a:pt x="535" y="1335"/>
                  <a:pt x="46572" y="-7396"/>
                  <a:pt x="68268" y="1059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C3767EF-AF84-461B-8C9F-B6B569CA7460}"/>
              </a:ext>
            </a:extLst>
          </p:cNvPr>
          <p:cNvSpPr/>
          <p:nvPr/>
        </p:nvSpPr>
        <p:spPr>
          <a:xfrm>
            <a:off x="4270278" y="5026021"/>
            <a:ext cx="271590" cy="85816"/>
          </a:xfrm>
          <a:custGeom>
            <a:avLst/>
            <a:gdLst>
              <a:gd name="connsiteX0" fmla="*/ 266797 w 271590"/>
              <a:gd name="connsiteY0" fmla="*/ 4 h 85816"/>
              <a:gd name="connsiteX1" fmla="*/ 227110 w 271590"/>
              <a:gd name="connsiteY1" fmla="*/ 58742 h 85816"/>
              <a:gd name="connsiteX2" fmla="*/ 168372 w 271590"/>
              <a:gd name="connsiteY2" fmla="*/ 73029 h 85816"/>
              <a:gd name="connsiteX3" fmla="*/ 97 w 271590"/>
              <a:gd name="connsiteY3" fmla="*/ 85729 h 85816"/>
              <a:gd name="connsiteX4" fmla="*/ 193772 w 271590"/>
              <a:gd name="connsiteY4" fmla="*/ 77792 h 85816"/>
              <a:gd name="connsiteX5" fmla="*/ 260447 w 271590"/>
              <a:gd name="connsiteY5" fmla="*/ 61917 h 85816"/>
              <a:gd name="connsiteX6" fmla="*/ 266797 w 271590"/>
              <a:gd name="connsiteY6" fmla="*/ 4 h 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90" h="85816">
                <a:moveTo>
                  <a:pt x="266797" y="4"/>
                </a:moveTo>
                <a:cubicBezTo>
                  <a:pt x="261241" y="-525"/>
                  <a:pt x="243514" y="46571"/>
                  <a:pt x="227110" y="58742"/>
                </a:cubicBezTo>
                <a:cubicBezTo>
                  <a:pt x="210706" y="70913"/>
                  <a:pt x="206207" y="68531"/>
                  <a:pt x="168372" y="73029"/>
                </a:cubicBezTo>
                <a:cubicBezTo>
                  <a:pt x="130536" y="77527"/>
                  <a:pt x="-4136" y="84935"/>
                  <a:pt x="97" y="85729"/>
                </a:cubicBezTo>
                <a:cubicBezTo>
                  <a:pt x="4330" y="86523"/>
                  <a:pt x="150380" y="81761"/>
                  <a:pt x="193772" y="77792"/>
                </a:cubicBezTo>
                <a:cubicBezTo>
                  <a:pt x="237164" y="73823"/>
                  <a:pt x="244837" y="75146"/>
                  <a:pt x="260447" y="61917"/>
                </a:cubicBezTo>
                <a:cubicBezTo>
                  <a:pt x="276057" y="48688"/>
                  <a:pt x="272353" y="533"/>
                  <a:pt x="266797" y="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E3BDF9E-AF83-4F51-A525-FB134D3FEF3F}"/>
              </a:ext>
            </a:extLst>
          </p:cNvPr>
          <p:cNvSpPr/>
          <p:nvPr/>
        </p:nvSpPr>
        <p:spPr>
          <a:xfrm>
            <a:off x="3999084" y="5064120"/>
            <a:ext cx="284131" cy="68387"/>
          </a:xfrm>
          <a:custGeom>
            <a:avLst/>
            <a:gdLst>
              <a:gd name="connsiteX0" fmla="*/ 1416 w 284131"/>
              <a:gd name="connsiteY0" fmla="*/ 5 h 68387"/>
              <a:gd name="connsiteX1" fmla="*/ 134766 w 284131"/>
              <a:gd name="connsiteY1" fmla="*/ 44455 h 68387"/>
              <a:gd name="connsiteX2" fmla="*/ 283991 w 284131"/>
              <a:gd name="connsiteY2" fmla="*/ 55568 h 68387"/>
              <a:gd name="connsiteX3" fmla="*/ 160166 w 284131"/>
              <a:gd name="connsiteY3" fmla="*/ 68268 h 68387"/>
              <a:gd name="connsiteX4" fmla="*/ 69679 w 284131"/>
              <a:gd name="connsiteY4" fmla="*/ 47630 h 68387"/>
              <a:gd name="connsiteX5" fmla="*/ 1416 w 284131"/>
              <a:gd name="connsiteY5" fmla="*/ 5 h 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31" h="68387">
                <a:moveTo>
                  <a:pt x="1416" y="5"/>
                </a:moveTo>
                <a:cubicBezTo>
                  <a:pt x="12264" y="-524"/>
                  <a:pt x="87670" y="35194"/>
                  <a:pt x="134766" y="44455"/>
                </a:cubicBezTo>
                <a:cubicBezTo>
                  <a:pt x="181862" y="53716"/>
                  <a:pt x="279758" y="51599"/>
                  <a:pt x="283991" y="55568"/>
                </a:cubicBezTo>
                <a:cubicBezTo>
                  <a:pt x="288224" y="59537"/>
                  <a:pt x="195885" y="69591"/>
                  <a:pt x="160166" y="68268"/>
                </a:cubicBezTo>
                <a:cubicBezTo>
                  <a:pt x="124447" y="66945"/>
                  <a:pt x="94550" y="56891"/>
                  <a:pt x="69679" y="47630"/>
                </a:cubicBezTo>
                <a:cubicBezTo>
                  <a:pt x="44808" y="38369"/>
                  <a:pt x="-9432" y="534"/>
                  <a:pt x="1416" y="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88BFB637-304C-48A6-87C1-7386425A57DB}"/>
              </a:ext>
            </a:extLst>
          </p:cNvPr>
          <p:cNvSpPr/>
          <p:nvPr/>
        </p:nvSpPr>
        <p:spPr>
          <a:xfrm>
            <a:off x="4467686" y="5280550"/>
            <a:ext cx="383697" cy="777160"/>
          </a:xfrm>
          <a:custGeom>
            <a:avLst/>
            <a:gdLst>
              <a:gd name="connsiteX0" fmla="*/ 180514 w 383697"/>
              <a:gd name="connsiteY0" fmla="*/ 1063 h 777160"/>
              <a:gd name="connsiteX1" fmla="*/ 164639 w 383697"/>
              <a:gd name="connsiteY1" fmla="*/ 123300 h 777160"/>
              <a:gd name="connsiteX2" fmla="*/ 115427 w 383697"/>
              <a:gd name="connsiteY2" fmla="*/ 209025 h 777160"/>
              <a:gd name="connsiteX3" fmla="*/ 48752 w 383697"/>
              <a:gd name="connsiteY3" fmla="*/ 282050 h 777160"/>
              <a:gd name="connsiteX4" fmla="*/ 31289 w 383697"/>
              <a:gd name="connsiteY4" fmla="*/ 459850 h 777160"/>
              <a:gd name="connsiteX5" fmla="*/ 120189 w 383697"/>
              <a:gd name="connsiteY5" fmla="*/ 526525 h 777160"/>
              <a:gd name="connsiteX6" fmla="*/ 255127 w 383697"/>
              <a:gd name="connsiteY6" fmla="*/ 593200 h 777160"/>
              <a:gd name="connsiteX7" fmla="*/ 369427 w 383697"/>
              <a:gd name="connsiteY7" fmla="*/ 663050 h 777160"/>
              <a:gd name="connsiteX8" fmla="*/ 380539 w 383697"/>
              <a:gd name="connsiteY8" fmla="*/ 747188 h 777160"/>
              <a:gd name="connsiteX9" fmla="*/ 377364 w 383697"/>
              <a:gd name="connsiteY9" fmla="*/ 709088 h 777160"/>
              <a:gd name="connsiteX10" fmla="*/ 313864 w 383697"/>
              <a:gd name="connsiteY10" fmla="*/ 731313 h 777160"/>
              <a:gd name="connsiteX11" fmla="*/ 185277 w 383697"/>
              <a:gd name="connsiteY11" fmla="*/ 772588 h 777160"/>
              <a:gd name="connsiteX12" fmla="*/ 18589 w 383697"/>
              <a:gd name="connsiteY12" fmla="*/ 612250 h 777160"/>
              <a:gd name="connsiteX13" fmla="*/ 12239 w 383697"/>
              <a:gd name="connsiteY13" fmla="*/ 291575 h 777160"/>
              <a:gd name="connsiteX14" fmla="*/ 91614 w 383697"/>
              <a:gd name="connsiteY14" fmla="*/ 197913 h 777160"/>
              <a:gd name="connsiteX15" fmla="*/ 180514 w 383697"/>
              <a:gd name="connsiteY15" fmla="*/ 1063 h 77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3697" h="777160">
                <a:moveTo>
                  <a:pt x="180514" y="1063"/>
                </a:moveTo>
                <a:cubicBezTo>
                  <a:pt x="192685" y="-11372"/>
                  <a:pt x="175487" y="88640"/>
                  <a:pt x="164639" y="123300"/>
                </a:cubicBezTo>
                <a:cubicBezTo>
                  <a:pt x="153791" y="157960"/>
                  <a:pt x="134741" y="182567"/>
                  <a:pt x="115427" y="209025"/>
                </a:cubicBezTo>
                <a:cubicBezTo>
                  <a:pt x="96113" y="235483"/>
                  <a:pt x="62775" y="240246"/>
                  <a:pt x="48752" y="282050"/>
                </a:cubicBezTo>
                <a:cubicBezTo>
                  <a:pt x="34729" y="323854"/>
                  <a:pt x="19383" y="419104"/>
                  <a:pt x="31289" y="459850"/>
                </a:cubicBezTo>
                <a:cubicBezTo>
                  <a:pt x="43195" y="500596"/>
                  <a:pt x="82883" y="504300"/>
                  <a:pt x="120189" y="526525"/>
                </a:cubicBezTo>
                <a:cubicBezTo>
                  <a:pt x="157495" y="548750"/>
                  <a:pt x="213587" y="570446"/>
                  <a:pt x="255127" y="593200"/>
                </a:cubicBezTo>
                <a:cubicBezTo>
                  <a:pt x="296667" y="615954"/>
                  <a:pt x="348525" y="637385"/>
                  <a:pt x="369427" y="663050"/>
                </a:cubicBezTo>
                <a:cubicBezTo>
                  <a:pt x="390329" y="688715"/>
                  <a:pt x="379216" y="739515"/>
                  <a:pt x="380539" y="747188"/>
                </a:cubicBezTo>
                <a:cubicBezTo>
                  <a:pt x="381862" y="754861"/>
                  <a:pt x="388477" y="711734"/>
                  <a:pt x="377364" y="709088"/>
                </a:cubicBezTo>
                <a:cubicBezTo>
                  <a:pt x="366251" y="706442"/>
                  <a:pt x="313864" y="731313"/>
                  <a:pt x="313864" y="731313"/>
                </a:cubicBezTo>
                <a:cubicBezTo>
                  <a:pt x="281850" y="741896"/>
                  <a:pt x="234490" y="792432"/>
                  <a:pt x="185277" y="772588"/>
                </a:cubicBezTo>
                <a:cubicBezTo>
                  <a:pt x="136064" y="752744"/>
                  <a:pt x="47429" y="692419"/>
                  <a:pt x="18589" y="612250"/>
                </a:cubicBezTo>
                <a:cubicBezTo>
                  <a:pt x="-10251" y="532081"/>
                  <a:pt x="68" y="360631"/>
                  <a:pt x="12239" y="291575"/>
                </a:cubicBezTo>
                <a:cubicBezTo>
                  <a:pt x="24410" y="222519"/>
                  <a:pt x="63568" y="242628"/>
                  <a:pt x="91614" y="197913"/>
                </a:cubicBezTo>
                <a:cubicBezTo>
                  <a:pt x="119660" y="153199"/>
                  <a:pt x="168343" y="13498"/>
                  <a:pt x="180514" y="106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10252DDF-C3B0-4FF6-A85C-AD950A1B9B30}"/>
              </a:ext>
            </a:extLst>
          </p:cNvPr>
          <p:cNvSpPr/>
          <p:nvPr/>
        </p:nvSpPr>
        <p:spPr>
          <a:xfrm>
            <a:off x="4639981" y="5052001"/>
            <a:ext cx="76580" cy="236960"/>
          </a:xfrm>
          <a:custGeom>
            <a:avLst/>
            <a:gdLst>
              <a:gd name="connsiteX0" fmla="*/ 76482 w 76580"/>
              <a:gd name="connsiteY0" fmla="*/ 1012 h 236960"/>
              <a:gd name="connsiteX1" fmla="*/ 20919 w 76580"/>
              <a:gd name="connsiteY1" fmla="*/ 199449 h 236960"/>
              <a:gd name="connsiteX2" fmla="*/ 282 w 76580"/>
              <a:gd name="connsiteY2" fmla="*/ 231199 h 236960"/>
              <a:gd name="connsiteX3" fmla="*/ 33619 w 76580"/>
              <a:gd name="connsiteY3" fmla="*/ 126424 h 236960"/>
              <a:gd name="connsiteX4" fmla="*/ 76482 w 76580"/>
              <a:gd name="connsiteY4" fmla="*/ 1012 h 23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80" h="236960">
                <a:moveTo>
                  <a:pt x="76482" y="1012"/>
                </a:moveTo>
                <a:cubicBezTo>
                  <a:pt x="74365" y="13183"/>
                  <a:pt x="33619" y="161085"/>
                  <a:pt x="20919" y="199449"/>
                </a:cubicBezTo>
                <a:cubicBezTo>
                  <a:pt x="8219" y="237814"/>
                  <a:pt x="-1835" y="243370"/>
                  <a:pt x="282" y="231199"/>
                </a:cubicBezTo>
                <a:cubicBezTo>
                  <a:pt x="2399" y="219028"/>
                  <a:pt x="21184" y="163201"/>
                  <a:pt x="33619" y="126424"/>
                </a:cubicBezTo>
                <a:cubicBezTo>
                  <a:pt x="46054" y="89647"/>
                  <a:pt x="78599" y="-11159"/>
                  <a:pt x="76482" y="10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D4A34E13-0B90-4AE1-AFC3-EBAD3023C385}"/>
              </a:ext>
            </a:extLst>
          </p:cNvPr>
          <p:cNvSpPr/>
          <p:nvPr/>
        </p:nvSpPr>
        <p:spPr>
          <a:xfrm>
            <a:off x="5089202" y="4668176"/>
            <a:ext cx="261118" cy="143272"/>
          </a:xfrm>
          <a:custGeom>
            <a:avLst/>
            <a:gdLst>
              <a:gd name="connsiteX0" fmla="*/ 260673 w 261118"/>
              <a:gd name="connsiteY0" fmla="*/ 662 h 143272"/>
              <a:gd name="connsiteX1" fmla="*/ 160661 w 261118"/>
              <a:gd name="connsiteY1" fmla="*/ 65749 h 143272"/>
              <a:gd name="connsiteX2" fmla="*/ 323 w 261118"/>
              <a:gd name="connsiteY2" fmla="*/ 141949 h 143272"/>
              <a:gd name="connsiteX3" fmla="*/ 122561 w 261118"/>
              <a:gd name="connsiteY3" fmla="*/ 107024 h 143272"/>
              <a:gd name="connsiteX4" fmla="*/ 260673 w 261118"/>
              <a:gd name="connsiteY4" fmla="*/ 662 h 14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18" h="143272">
                <a:moveTo>
                  <a:pt x="260673" y="662"/>
                </a:moveTo>
                <a:cubicBezTo>
                  <a:pt x="267023" y="-6217"/>
                  <a:pt x="204053" y="42201"/>
                  <a:pt x="160661" y="65749"/>
                </a:cubicBezTo>
                <a:cubicBezTo>
                  <a:pt x="117269" y="89297"/>
                  <a:pt x="6673" y="135070"/>
                  <a:pt x="323" y="141949"/>
                </a:cubicBezTo>
                <a:cubicBezTo>
                  <a:pt x="-6027" y="148828"/>
                  <a:pt x="82873" y="127662"/>
                  <a:pt x="122561" y="107024"/>
                </a:cubicBezTo>
                <a:cubicBezTo>
                  <a:pt x="162248" y="86387"/>
                  <a:pt x="254323" y="7541"/>
                  <a:pt x="260673" y="66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6CDF10FD-5D03-4DB8-8070-D940736957D0}"/>
              </a:ext>
            </a:extLst>
          </p:cNvPr>
          <p:cNvSpPr/>
          <p:nvPr/>
        </p:nvSpPr>
        <p:spPr>
          <a:xfrm>
            <a:off x="4973477" y="5516598"/>
            <a:ext cx="81201" cy="141306"/>
          </a:xfrm>
          <a:custGeom>
            <a:avLst/>
            <a:gdLst>
              <a:gd name="connsiteX0" fmla="*/ 81123 w 81201"/>
              <a:gd name="connsiteY0" fmla="*/ 9490 h 141306"/>
              <a:gd name="connsiteX1" fmla="*/ 20798 w 81201"/>
              <a:gd name="connsiteY1" fmla="*/ 6315 h 141306"/>
              <a:gd name="connsiteX2" fmla="*/ 20798 w 81201"/>
              <a:gd name="connsiteY2" fmla="*/ 74577 h 141306"/>
              <a:gd name="connsiteX3" fmla="*/ 161 w 81201"/>
              <a:gd name="connsiteY3" fmla="*/ 141252 h 141306"/>
              <a:gd name="connsiteX4" fmla="*/ 33498 w 81201"/>
              <a:gd name="connsiteY4" fmla="*/ 63465 h 141306"/>
              <a:gd name="connsiteX5" fmla="*/ 81123 w 81201"/>
              <a:gd name="connsiteY5" fmla="*/ 9490 h 1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01" h="141306">
                <a:moveTo>
                  <a:pt x="81123" y="9490"/>
                </a:moveTo>
                <a:cubicBezTo>
                  <a:pt x="79006" y="-35"/>
                  <a:pt x="30852" y="-4533"/>
                  <a:pt x="20798" y="6315"/>
                </a:cubicBezTo>
                <a:cubicBezTo>
                  <a:pt x="10744" y="17163"/>
                  <a:pt x="24238" y="52087"/>
                  <a:pt x="20798" y="74577"/>
                </a:cubicBezTo>
                <a:cubicBezTo>
                  <a:pt x="17358" y="97067"/>
                  <a:pt x="-1956" y="143104"/>
                  <a:pt x="161" y="141252"/>
                </a:cubicBezTo>
                <a:cubicBezTo>
                  <a:pt x="2278" y="139400"/>
                  <a:pt x="25031" y="82250"/>
                  <a:pt x="33498" y="63465"/>
                </a:cubicBezTo>
                <a:cubicBezTo>
                  <a:pt x="41965" y="44680"/>
                  <a:pt x="83240" y="19015"/>
                  <a:pt x="81123" y="94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BD103A41-41B1-4B9A-B571-16616B6BA9A8}"/>
              </a:ext>
            </a:extLst>
          </p:cNvPr>
          <p:cNvSpPr/>
          <p:nvPr/>
        </p:nvSpPr>
        <p:spPr>
          <a:xfrm>
            <a:off x="3556542" y="3745450"/>
            <a:ext cx="1068313" cy="1320772"/>
          </a:xfrm>
          <a:custGeom>
            <a:avLst/>
            <a:gdLst>
              <a:gd name="connsiteX0" fmla="*/ 1040858 w 1068313"/>
              <a:gd name="connsiteY0" fmla="*/ 211870 h 1320772"/>
              <a:gd name="connsiteX1" fmla="*/ 1015458 w 1068313"/>
              <a:gd name="connsiteY1" fmla="*/ 166150 h 1320772"/>
              <a:gd name="connsiteX2" fmla="*/ 639538 w 1068313"/>
              <a:gd name="connsiteY2" fmla="*/ 54390 h 1320772"/>
              <a:gd name="connsiteX3" fmla="*/ 228058 w 1068313"/>
              <a:gd name="connsiteY3" fmla="*/ 470950 h 1320772"/>
              <a:gd name="connsiteX4" fmla="*/ 121378 w 1068313"/>
              <a:gd name="connsiteY4" fmla="*/ 887510 h 1320772"/>
              <a:gd name="connsiteX5" fmla="*/ 151858 w 1068313"/>
              <a:gd name="connsiteY5" fmla="*/ 1166910 h 1320772"/>
              <a:gd name="connsiteX6" fmla="*/ 95978 w 1068313"/>
              <a:gd name="connsiteY6" fmla="*/ 1319310 h 1320772"/>
              <a:gd name="connsiteX7" fmla="*/ 29938 w 1068313"/>
              <a:gd name="connsiteY7" fmla="*/ 1080550 h 1320772"/>
              <a:gd name="connsiteX8" fmla="*/ 9618 w 1068313"/>
              <a:gd name="connsiteY8" fmla="*/ 907830 h 1320772"/>
              <a:gd name="connsiteX9" fmla="*/ 182338 w 1068313"/>
              <a:gd name="connsiteY9" fmla="*/ 323630 h 1320772"/>
              <a:gd name="connsiteX10" fmla="*/ 370298 w 1068313"/>
              <a:gd name="connsiteY10" fmla="*/ 69630 h 1320772"/>
              <a:gd name="connsiteX11" fmla="*/ 598898 w 1068313"/>
              <a:gd name="connsiteY11" fmla="*/ 3590 h 1320772"/>
              <a:gd name="connsiteX12" fmla="*/ 781778 w 1068313"/>
              <a:gd name="connsiteY12" fmla="*/ 28990 h 1320772"/>
              <a:gd name="connsiteX13" fmla="*/ 1040858 w 1068313"/>
              <a:gd name="connsiteY13" fmla="*/ 211870 h 132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8313" h="1320772">
                <a:moveTo>
                  <a:pt x="1040858" y="211870"/>
                </a:moveTo>
                <a:cubicBezTo>
                  <a:pt x="1079805" y="234730"/>
                  <a:pt x="1082345" y="192397"/>
                  <a:pt x="1015458" y="166150"/>
                </a:cubicBezTo>
                <a:cubicBezTo>
                  <a:pt x="948571" y="139903"/>
                  <a:pt x="770771" y="3590"/>
                  <a:pt x="639538" y="54390"/>
                </a:cubicBezTo>
                <a:cubicBezTo>
                  <a:pt x="508305" y="105190"/>
                  <a:pt x="314418" y="332097"/>
                  <a:pt x="228058" y="470950"/>
                </a:cubicBezTo>
                <a:cubicBezTo>
                  <a:pt x="141698" y="609803"/>
                  <a:pt x="134078" y="771517"/>
                  <a:pt x="121378" y="887510"/>
                </a:cubicBezTo>
                <a:cubicBezTo>
                  <a:pt x="108678" y="1003503"/>
                  <a:pt x="156091" y="1094943"/>
                  <a:pt x="151858" y="1166910"/>
                </a:cubicBezTo>
                <a:cubicBezTo>
                  <a:pt x="147625" y="1238877"/>
                  <a:pt x="116298" y="1333703"/>
                  <a:pt x="95978" y="1319310"/>
                </a:cubicBezTo>
                <a:cubicBezTo>
                  <a:pt x="75658" y="1304917"/>
                  <a:pt x="44331" y="1149130"/>
                  <a:pt x="29938" y="1080550"/>
                </a:cubicBezTo>
                <a:cubicBezTo>
                  <a:pt x="15545" y="1011970"/>
                  <a:pt x="-15782" y="1033983"/>
                  <a:pt x="9618" y="907830"/>
                </a:cubicBezTo>
                <a:cubicBezTo>
                  <a:pt x="35018" y="781677"/>
                  <a:pt x="122225" y="463330"/>
                  <a:pt x="182338" y="323630"/>
                </a:cubicBezTo>
                <a:cubicBezTo>
                  <a:pt x="242451" y="183930"/>
                  <a:pt x="300871" y="122970"/>
                  <a:pt x="370298" y="69630"/>
                </a:cubicBezTo>
                <a:cubicBezTo>
                  <a:pt x="439725" y="16290"/>
                  <a:pt x="530318" y="10363"/>
                  <a:pt x="598898" y="3590"/>
                </a:cubicBezTo>
                <a:cubicBezTo>
                  <a:pt x="667478" y="-3183"/>
                  <a:pt x="706425" y="-3183"/>
                  <a:pt x="781778" y="28990"/>
                </a:cubicBezTo>
                <a:cubicBezTo>
                  <a:pt x="857131" y="61163"/>
                  <a:pt x="1001911" y="189010"/>
                  <a:pt x="1040858" y="211870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FF87987A-28F1-472E-83D3-257D87209018}"/>
              </a:ext>
            </a:extLst>
          </p:cNvPr>
          <p:cNvSpPr/>
          <p:nvPr/>
        </p:nvSpPr>
        <p:spPr>
          <a:xfrm>
            <a:off x="3683000" y="5013334"/>
            <a:ext cx="985947" cy="1181023"/>
          </a:xfrm>
          <a:custGeom>
            <a:avLst/>
            <a:gdLst>
              <a:gd name="connsiteX0" fmla="*/ 50800 w 985947"/>
              <a:gd name="connsiteY0" fmla="*/ 626 h 1181023"/>
              <a:gd name="connsiteX1" fmla="*/ 96520 w 985947"/>
              <a:gd name="connsiteY1" fmla="*/ 219066 h 1181023"/>
              <a:gd name="connsiteX2" fmla="*/ 360680 w 985947"/>
              <a:gd name="connsiteY2" fmla="*/ 442586 h 1181023"/>
              <a:gd name="connsiteX3" fmla="*/ 487680 w 985947"/>
              <a:gd name="connsiteY3" fmla="*/ 843906 h 1181023"/>
              <a:gd name="connsiteX4" fmla="*/ 701040 w 985947"/>
              <a:gd name="connsiteY4" fmla="*/ 1001386 h 1181023"/>
              <a:gd name="connsiteX5" fmla="*/ 985520 w 985947"/>
              <a:gd name="connsiteY5" fmla="*/ 1021706 h 1181023"/>
              <a:gd name="connsiteX6" fmla="*/ 762000 w 985947"/>
              <a:gd name="connsiteY6" fmla="*/ 1087746 h 1181023"/>
              <a:gd name="connsiteX7" fmla="*/ 624840 w 985947"/>
              <a:gd name="connsiteY7" fmla="*/ 1143626 h 1181023"/>
              <a:gd name="connsiteX8" fmla="*/ 381000 w 985947"/>
              <a:gd name="connsiteY8" fmla="*/ 1163946 h 1181023"/>
              <a:gd name="connsiteX9" fmla="*/ 309880 w 985947"/>
              <a:gd name="connsiteY9" fmla="*/ 884546 h 1181023"/>
              <a:gd name="connsiteX10" fmla="*/ 238760 w 985947"/>
              <a:gd name="connsiteY10" fmla="*/ 625466 h 1181023"/>
              <a:gd name="connsiteX11" fmla="*/ 45720 w 985947"/>
              <a:gd name="connsiteY11" fmla="*/ 325746 h 1181023"/>
              <a:gd name="connsiteX12" fmla="*/ 0 w 985947"/>
              <a:gd name="connsiteY12" fmla="*/ 158106 h 1181023"/>
              <a:gd name="connsiteX13" fmla="*/ 50800 w 985947"/>
              <a:gd name="connsiteY13" fmla="*/ 626 h 11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5947" h="1181023">
                <a:moveTo>
                  <a:pt x="50800" y="626"/>
                </a:moveTo>
                <a:cubicBezTo>
                  <a:pt x="66887" y="10786"/>
                  <a:pt x="44873" y="145406"/>
                  <a:pt x="96520" y="219066"/>
                </a:cubicBezTo>
                <a:cubicBezTo>
                  <a:pt x="148167" y="292726"/>
                  <a:pt x="295487" y="338446"/>
                  <a:pt x="360680" y="442586"/>
                </a:cubicBezTo>
                <a:cubicBezTo>
                  <a:pt x="425873" y="546726"/>
                  <a:pt x="430953" y="750773"/>
                  <a:pt x="487680" y="843906"/>
                </a:cubicBezTo>
                <a:cubicBezTo>
                  <a:pt x="544407" y="937039"/>
                  <a:pt x="618067" y="971753"/>
                  <a:pt x="701040" y="1001386"/>
                </a:cubicBezTo>
                <a:cubicBezTo>
                  <a:pt x="784013" y="1031019"/>
                  <a:pt x="975360" y="1007313"/>
                  <a:pt x="985520" y="1021706"/>
                </a:cubicBezTo>
                <a:cubicBezTo>
                  <a:pt x="995680" y="1036099"/>
                  <a:pt x="822113" y="1067426"/>
                  <a:pt x="762000" y="1087746"/>
                </a:cubicBezTo>
                <a:cubicBezTo>
                  <a:pt x="701887" y="1108066"/>
                  <a:pt x="688340" y="1130926"/>
                  <a:pt x="624840" y="1143626"/>
                </a:cubicBezTo>
                <a:cubicBezTo>
                  <a:pt x="561340" y="1156326"/>
                  <a:pt x="433493" y="1207126"/>
                  <a:pt x="381000" y="1163946"/>
                </a:cubicBezTo>
                <a:cubicBezTo>
                  <a:pt x="328507" y="1120766"/>
                  <a:pt x="333587" y="974293"/>
                  <a:pt x="309880" y="884546"/>
                </a:cubicBezTo>
                <a:cubicBezTo>
                  <a:pt x="286173" y="794799"/>
                  <a:pt x="282787" y="718599"/>
                  <a:pt x="238760" y="625466"/>
                </a:cubicBezTo>
                <a:cubicBezTo>
                  <a:pt x="194733" y="532333"/>
                  <a:pt x="85513" y="403639"/>
                  <a:pt x="45720" y="325746"/>
                </a:cubicBezTo>
                <a:cubicBezTo>
                  <a:pt x="5927" y="247853"/>
                  <a:pt x="0" y="209753"/>
                  <a:pt x="0" y="158106"/>
                </a:cubicBezTo>
                <a:cubicBezTo>
                  <a:pt x="0" y="106459"/>
                  <a:pt x="34713" y="-9534"/>
                  <a:pt x="50800" y="62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175B6C23-1779-4AA0-BB5E-D73ADFCFD8AE}"/>
              </a:ext>
            </a:extLst>
          </p:cNvPr>
          <p:cNvSpPr/>
          <p:nvPr/>
        </p:nvSpPr>
        <p:spPr>
          <a:xfrm>
            <a:off x="4410003" y="6387889"/>
            <a:ext cx="695820" cy="168514"/>
          </a:xfrm>
          <a:custGeom>
            <a:avLst/>
            <a:gdLst>
              <a:gd name="connsiteX0" fmla="*/ 25472 w 695820"/>
              <a:gd name="connsiteY0" fmla="*/ 211 h 168514"/>
              <a:gd name="connsiteX1" fmla="*/ 323922 w 695820"/>
              <a:gd name="connsiteY1" fmla="*/ 82761 h 168514"/>
              <a:gd name="connsiteX2" fmla="*/ 695397 w 695820"/>
              <a:gd name="connsiteY2" fmla="*/ 66886 h 168514"/>
              <a:gd name="connsiteX3" fmla="*/ 393772 w 695820"/>
              <a:gd name="connsiteY3" fmla="*/ 124036 h 168514"/>
              <a:gd name="connsiteX4" fmla="*/ 206447 w 695820"/>
              <a:gd name="connsiteY4" fmla="*/ 168486 h 168514"/>
              <a:gd name="connsiteX5" fmla="*/ 76272 w 695820"/>
              <a:gd name="connsiteY5" fmla="*/ 117686 h 168514"/>
              <a:gd name="connsiteX6" fmla="*/ 22297 w 695820"/>
              <a:gd name="connsiteY6" fmla="*/ 60536 h 168514"/>
              <a:gd name="connsiteX7" fmla="*/ 25472 w 695820"/>
              <a:gd name="connsiteY7" fmla="*/ 211 h 16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820" h="168514">
                <a:moveTo>
                  <a:pt x="25472" y="211"/>
                </a:moveTo>
                <a:cubicBezTo>
                  <a:pt x="75743" y="3915"/>
                  <a:pt x="212268" y="71649"/>
                  <a:pt x="323922" y="82761"/>
                </a:cubicBezTo>
                <a:cubicBezTo>
                  <a:pt x="435576" y="93873"/>
                  <a:pt x="683755" y="60007"/>
                  <a:pt x="695397" y="66886"/>
                </a:cubicBezTo>
                <a:cubicBezTo>
                  <a:pt x="707039" y="73765"/>
                  <a:pt x="475264" y="107103"/>
                  <a:pt x="393772" y="124036"/>
                </a:cubicBezTo>
                <a:cubicBezTo>
                  <a:pt x="312280" y="140969"/>
                  <a:pt x="259364" y="169544"/>
                  <a:pt x="206447" y="168486"/>
                </a:cubicBezTo>
                <a:cubicBezTo>
                  <a:pt x="153530" y="167428"/>
                  <a:pt x="106964" y="135678"/>
                  <a:pt x="76272" y="117686"/>
                </a:cubicBezTo>
                <a:cubicBezTo>
                  <a:pt x="45580" y="99694"/>
                  <a:pt x="31293" y="78528"/>
                  <a:pt x="22297" y="60536"/>
                </a:cubicBezTo>
                <a:cubicBezTo>
                  <a:pt x="13301" y="42544"/>
                  <a:pt x="-24799" y="-3493"/>
                  <a:pt x="25472" y="21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A050A188-2D5E-4ACA-8DEF-71C037BBFD15}"/>
              </a:ext>
            </a:extLst>
          </p:cNvPr>
          <p:cNvSpPr/>
          <p:nvPr/>
        </p:nvSpPr>
        <p:spPr>
          <a:xfrm>
            <a:off x="4087213" y="6181725"/>
            <a:ext cx="1050503" cy="565736"/>
          </a:xfrm>
          <a:custGeom>
            <a:avLst/>
            <a:gdLst>
              <a:gd name="connsiteX0" fmla="*/ 253012 w 1050503"/>
              <a:gd name="connsiteY0" fmla="*/ 66784 h 635695"/>
              <a:gd name="connsiteX1" fmla="*/ 294287 w 1050503"/>
              <a:gd name="connsiteY1" fmla="*/ 314434 h 635695"/>
              <a:gd name="connsiteX2" fmla="*/ 472087 w 1050503"/>
              <a:gd name="connsiteY2" fmla="*/ 466834 h 635695"/>
              <a:gd name="connsiteX3" fmla="*/ 538762 w 1050503"/>
              <a:gd name="connsiteY3" fmla="*/ 552559 h 635695"/>
              <a:gd name="connsiteX4" fmla="*/ 878487 w 1050503"/>
              <a:gd name="connsiteY4" fmla="*/ 628759 h 635695"/>
              <a:gd name="connsiteX5" fmla="*/ 1024537 w 1050503"/>
              <a:gd name="connsiteY5" fmla="*/ 619234 h 635695"/>
              <a:gd name="connsiteX6" fmla="*/ 357787 w 1050503"/>
              <a:gd name="connsiteY6" fmla="*/ 514459 h 635695"/>
              <a:gd name="connsiteX7" fmla="*/ 151412 w 1050503"/>
              <a:gd name="connsiteY7" fmla="*/ 362059 h 635695"/>
              <a:gd name="connsiteX8" fmla="*/ 18062 w 1050503"/>
              <a:gd name="connsiteY8" fmla="*/ 123934 h 635695"/>
              <a:gd name="connsiteX9" fmla="*/ 24412 w 1050503"/>
              <a:gd name="connsiteY9" fmla="*/ 35034 h 635695"/>
              <a:gd name="connsiteX10" fmla="*/ 230787 w 1050503"/>
              <a:gd name="connsiteY10" fmla="*/ 109 h 635695"/>
              <a:gd name="connsiteX11" fmla="*/ 253012 w 1050503"/>
              <a:gd name="connsiteY11" fmla="*/ 66784 h 63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503" h="635695">
                <a:moveTo>
                  <a:pt x="253012" y="66784"/>
                </a:moveTo>
                <a:cubicBezTo>
                  <a:pt x="263595" y="119172"/>
                  <a:pt x="257775" y="247759"/>
                  <a:pt x="294287" y="314434"/>
                </a:cubicBezTo>
                <a:cubicBezTo>
                  <a:pt x="330799" y="381109"/>
                  <a:pt x="431341" y="427146"/>
                  <a:pt x="472087" y="466834"/>
                </a:cubicBezTo>
                <a:cubicBezTo>
                  <a:pt x="512833" y="506522"/>
                  <a:pt x="471029" y="525572"/>
                  <a:pt x="538762" y="552559"/>
                </a:cubicBezTo>
                <a:cubicBezTo>
                  <a:pt x="606495" y="579547"/>
                  <a:pt x="797525" y="617647"/>
                  <a:pt x="878487" y="628759"/>
                </a:cubicBezTo>
                <a:cubicBezTo>
                  <a:pt x="959450" y="639872"/>
                  <a:pt x="1111320" y="638284"/>
                  <a:pt x="1024537" y="619234"/>
                </a:cubicBezTo>
                <a:cubicBezTo>
                  <a:pt x="937754" y="600184"/>
                  <a:pt x="503308" y="557322"/>
                  <a:pt x="357787" y="514459"/>
                </a:cubicBezTo>
                <a:cubicBezTo>
                  <a:pt x="212266" y="471597"/>
                  <a:pt x="208033" y="427146"/>
                  <a:pt x="151412" y="362059"/>
                </a:cubicBezTo>
                <a:cubicBezTo>
                  <a:pt x="94791" y="296972"/>
                  <a:pt x="39229" y="178438"/>
                  <a:pt x="18062" y="123934"/>
                </a:cubicBezTo>
                <a:cubicBezTo>
                  <a:pt x="-3105" y="69430"/>
                  <a:pt x="-11042" y="55672"/>
                  <a:pt x="24412" y="35034"/>
                </a:cubicBezTo>
                <a:cubicBezTo>
                  <a:pt x="59866" y="14396"/>
                  <a:pt x="193216" y="-1478"/>
                  <a:pt x="230787" y="109"/>
                </a:cubicBezTo>
                <a:cubicBezTo>
                  <a:pt x="268358" y="1696"/>
                  <a:pt x="242429" y="14396"/>
                  <a:pt x="253012" y="6678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89B495F-2084-4AB7-8FFA-FF68724AF6EA}"/>
              </a:ext>
            </a:extLst>
          </p:cNvPr>
          <p:cNvSpPr/>
          <p:nvPr/>
        </p:nvSpPr>
        <p:spPr>
          <a:xfrm>
            <a:off x="4471974" y="5159375"/>
            <a:ext cx="162176" cy="374719"/>
          </a:xfrm>
          <a:custGeom>
            <a:avLst/>
            <a:gdLst>
              <a:gd name="connsiteX0" fmla="*/ 130189 w 162176"/>
              <a:gd name="connsiteY0" fmla="*/ 0 h 374719"/>
              <a:gd name="connsiteX1" fmla="*/ 161939 w 162176"/>
              <a:gd name="connsiteY1" fmla="*/ 80963 h 374719"/>
              <a:gd name="connsiteX2" fmla="*/ 111139 w 162176"/>
              <a:gd name="connsiteY2" fmla="*/ 220663 h 374719"/>
              <a:gd name="connsiteX3" fmla="*/ 68276 w 162176"/>
              <a:gd name="connsiteY3" fmla="*/ 298450 h 374719"/>
              <a:gd name="connsiteX4" fmla="*/ 15889 w 162176"/>
              <a:gd name="connsiteY4" fmla="*/ 346075 h 374719"/>
              <a:gd name="connsiteX5" fmla="*/ 14 w 162176"/>
              <a:gd name="connsiteY5" fmla="*/ 373063 h 374719"/>
              <a:gd name="connsiteX6" fmla="*/ 14301 w 162176"/>
              <a:gd name="connsiteY6" fmla="*/ 298450 h 374719"/>
              <a:gd name="connsiteX7" fmla="*/ 66689 w 162176"/>
              <a:gd name="connsiteY7" fmla="*/ 201613 h 374719"/>
              <a:gd name="connsiteX8" fmla="*/ 130189 w 162176"/>
              <a:gd name="connsiteY8" fmla="*/ 80963 h 374719"/>
              <a:gd name="connsiteX9" fmla="*/ 130189 w 162176"/>
              <a:gd name="connsiteY9" fmla="*/ 0 h 37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76" h="374719">
                <a:moveTo>
                  <a:pt x="130189" y="0"/>
                </a:moveTo>
                <a:cubicBezTo>
                  <a:pt x="135481" y="0"/>
                  <a:pt x="165114" y="44186"/>
                  <a:pt x="161939" y="80963"/>
                </a:cubicBezTo>
                <a:cubicBezTo>
                  <a:pt x="158764" y="117740"/>
                  <a:pt x="126749" y="184415"/>
                  <a:pt x="111139" y="220663"/>
                </a:cubicBezTo>
                <a:cubicBezTo>
                  <a:pt x="95529" y="256911"/>
                  <a:pt x="84151" y="277548"/>
                  <a:pt x="68276" y="298450"/>
                </a:cubicBezTo>
                <a:cubicBezTo>
                  <a:pt x="52401" y="319352"/>
                  <a:pt x="27266" y="333640"/>
                  <a:pt x="15889" y="346075"/>
                </a:cubicBezTo>
                <a:cubicBezTo>
                  <a:pt x="4512" y="358511"/>
                  <a:pt x="279" y="381000"/>
                  <a:pt x="14" y="373063"/>
                </a:cubicBezTo>
                <a:cubicBezTo>
                  <a:pt x="-251" y="365126"/>
                  <a:pt x="3189" y="327025"/>
                  <a:pt x="14301" y="298450"/>
                </a:cubicBezTo>
                <a:cubicBezTo>
                  <a:pt x="25413" y="269875"/>
                  <a:pt x="47374" y="237861"/>
                  <a:pt x="66689" y="201613"/>
                </a:cubicBezTo>
                <a:cubicBezTo>
                  <a:pt x="86004" y="165365"/>
                  <a:pt x="118547" y="111390"/>
                  <a:pt x="130189" y="80963"/>
                </a:cubicBezTo>
                <a:cubicBezTo>
                  <a:pt x="141831" y="50536"/>
                  <a:pt x="124897" y="0"/>
                  <a:pt x="130189" y="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6897EDE7-C494-4F1E-937C-44E21BCA0339}"/>
              </a:ext>
            </a:extLst>
          </p:cNvPr>
          <p:cNvSpPr/>
          <p:nvPr/>
        </p:nvSpPr>
        <p:spPr>
          <a:xfrm>
            <a:off x="5090145" y="5506748"/>
            <a:ext cx="201761" cy="189390"/>
          </a:xfrm>
          <a:custGeom>
            <a:avLst/>
            <a:gdLst>
              <a:gd name="connsiteX0" fmla="*/ 2555 w 201761"/>
              <a:gd name="connsiteY0" fmla="*/ 1877 h 189390"/>
              <a:gd name="connsiteX1" fmla="*/ 99393 w 201761"/>
              <a:gd name="connsiteY1" fmla="*/ 119352 h 189390"/>
              <a:gd name="connsiteX2" fmla="*/ 200993 w 201761"/>
              <a:gd name="connsiteY2" fmla="*/ 186027 h 189390"/>
              <a:gd name="connsiteX3" fmla="*/ 142255 w 201761"/>
              <a:gd name="connsiteY3" fmla="*/ 179677 h 189390"/>
              <a:gd name="connsiteX4" fmla="*/ 72405 w 201761"/>
              <a:gd name="connsiteY4" fmla="*/ 181265 h 189390"/>
              <a:gd name="connsiteX5" fmla="*/ 40655 w 201761"/>
              <a:gd name="connsiteY5" fmla="*/ 103477 h 189390"/>
              <a:gd name="connsiteX6" fmla="*/ 27955 w 201761"/>
              <a:gd name="connsiteY6" fmla="*/ 49502 h 189390"/>
              <a:gd name="connsiteX7" fmla="*/ 2555 w 201761"/>
              <a:gd name="connsiteY7" fmla="*/ 1877 h 1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761" h="189390">
                <a:moveTo>
                  <a:pt x="2555" y="1877"/>
                </a:moveTo>
                <a:cubicBezTo>
                  <a:pt x="14461" y="13519"/>
                  <a:pt x="66320" y="88660"/>
                  <a:pt x="99393" y="119352"/>
                </a:cubicBezTo>
                <a:cubicBezTo>
                  <a:pt x="132466" y="150044"/>
                  <a:pt x="193849" y="175973"/>
                  <a:pt x="200993" y="186027"/>
                </a:cubicBezTo>
                <a:cubicBezTo>
                  <a:pt x="208137" y="196081"/>
                  <a:pt x="163686" y="180471"/>
                  <a:pt x="142255" y="179677"/>
                </a:cubicBezTo>
                <a:cubicBezTo>
                  <a:pt x="120824" y="178883"/>
                  <a:pt x="89338" y="193965"/>
                  <a:pt x="72405" y="181265"/>
                </a:cubicBezTo>
                <a:cubicBezTo>
                  <a:pt x="55472" y="168565"/>
                  <a:pt x="48063" y="125437"/>
                  <a:pt x="40655" y="103477"/>
                </a:cubicBezTo>
                <a:cubicBezTo>
                  <a:pt x="33247" y="81517"/>
                  <a:pt x="31924" y="62996"/>
                  <a:pt x="27955" y="49502"/>
                </a:cubicBezTo>
                <a:cubicBezTo>
                  <a:pt x="23986" y="36008"/>
                  <a:pt x="-9351" y="-9765"/>
                  <a:pt x="2555" y="187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8D21797B-6B1C-43C2-B716-FBFC613630AC}"/>
              </a:ext>
            </a:extLst>
          </p:cNvPr>
          <p:cNvSpPr/>
          <p:nvPr/>
        </p:nvSpPr>
        <p:spPr>
          <a:xfrm>
            <a:off x="5280172" y="4921798"/>
            <a:ext cx="657370" cy="1325997"/>
          </a:xfrm>
          <a:custGeom>
            <a:avLst/>
            <a:gdLst>
              <a:gd name="connsiteX0" fmla="*/ 515261 w 657370"/>
              <a:gd name="connsiteY0" fmla="*/ 1569 h 1325997"/>
              <a:gd name="connsiteX1" fmla="*/ 587228 w 657370"/>
              <a:gd name="connsiteY1" fmla="*/ 137035 h 1325997"/>
              <a:gd name="connsiteX2" fmla="*/ 494095 w 657370"/>
              <a:gd name="connsiteY2" fmla="*/ 361402 h 1325997"/>
              <a:gd name="connsiteX3" fmla="*/ 206228 w 657370"/>
              <a:gd name="connsiteY3" fmla="*/ 704302 h 1325997"/>
              <a:gd name="connsiteX4" fmla="*/ 49595 w 657370"/>
              <a:gd name="connsiteY4" fmla="*/ 810135 h 1325997"/>
              <a:gd name="connsiteX5" fmla="*/ 3028 w 657370"/>
              <a:gd name="connsiteY5" fmla="*/ 882102 h 1325997"/>
              <a:gd name="connsiteX6" fmla="*/ 32661 w 657370"/>
              <a:gd name="connsiteY6" fmla="*/ 1148802 h 1325997"/>
              <a:gd name="connsiteX7" fmla="*/ 257028 w 657370"/>
              <a:gd name="connsiteY7" fmla="*/ 1318135 h 1325997"/>
              <a:gd name="connsiteX8" fmla="*/ 312061 w 657370"/>
              <a:gd name="connsiteY8" fmla="*/ 894802 h 1325997"/>
              <a:gd name="connsiteX9" fmla="*/ 489861 w 657370"/>
              <a:gd name="connsiteY9" fmla="*/ 556135 h 1325997"/>
              <a:gd name="connsiteX10" fmla="*/ 604161 w 657370"/>
              <a:gd name="connsiteY10" fmla="*/ 285202 h 1325997"/>
              <a:gd name="connsiteX11" fmla="*/ 654961 w 657370"/>
              <a:gd name="connsiteY11" fmla="*/ 77769 h 1325997"/>
              <a:gd name="connsiteX12" fmla="*/ 515261 w 657370"/>
              <a:gd name="connsiteY12" fmla="*/ 1569 h 132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7370" h="1325997">
                <a:moveTo>
                  <a:pt x="515261" y="1569"/>
                </a:moveTo>
                <a:cubicBezTo>
                  <a:pt x="503972" y="11447"/>
                  <a:pt x="590756" y="77063"/>
                  <a:pt x="587228" y="137035"/>
                </a:cubicBezTo>
                <a:cubicBezTo>
                  <a:pt x="583700" y="197007"/>
                  <a:pt x="557595" y="266858"/>
                  <a:pt x="494095" y="361402"/>
                </a:cubicBezTo>
                <a:cubicBezTo>
                  <a:pt x="430595" y="455946"/>
                  <a:pt x="280311" y="629513"/>
                  <a:pt x="206228" y="704302"/>
                </a:cubicBezTo>
                <a:cubicBezTo>
                  <a:pt x="132145" y="779091"/>
                  <a:pt x="83462" y="780502"/>
                  <a:pt x="49595" y="810135"/>
                </a:cubicBezTo>
                <a:cubicBezTo>
                  <a:pt x="15728" y="839768"/>
                  <a:pt x="5850" y="825657"/>
                  <a:pt x="3028" y="882102"/>
                </a:cubicBezTo>
                <a:cubicBezTo>
                  <a:pt x="206" y="938547"/>
                  <a:pt x="-9672" y="1076130"/>
                  <a:pt x="32661" y="1148802"/>
                </a:cubicBezTo>
                <a:cubicBezTo>
                  <a:pt x="74994" y="1221474"/>
                  <a:pt x="210461" y="1360468"/>
                  <a:pt x="257028" y="1318135"/>
                </a:cubicBezTo>
                <a:cubicBezTo>
                  <a:pt x="303595" y="1275802"/>
                  <a:pt x="273256" y="1021802"/>
                  <a:pt x="312061" y="894802"/>
                </a:cubicBezTo>
                <a:cubicBezTo>
                  <a:pt x="350866" y="767802"/>
                  <a:pt x="441178" y="657735"/>
                  <a:pt x="489861" y="556135"/>
                </a:cubicBezTo>
                <a:cubicBezTo>
                  <a:pt x="538544" y="454535"/>
                  <a:pt x="576644" y="364930"/>
                  <a:pt x="604161" y="285202"/>
                </a:cubicBezTo>
                <a:cubicBezTo>
                  <a:pt x="631678" y="205474"/>
                  <a:pt x="666955" y="125747"/>
                  <a:pt x="654961" y="77769"/>
                </a:cubicBezTo>
                <a:cubicBezTo>
                  <a:pt x="642967" y="29791"/>
                  <a:pt x="526550" y="-8309"/>
                  <a:pt x="515261" y="156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79B4E1F9-D5C6-4A81-9C6D-CBFC23E96EE9}"/>
              </a:ext>
            </a:extLst>
          </p:cNvPr>
          <p:cNvSpPr/>
          <p:nvPr/>
        </p:nvSpPr>
        <p:spPr>
          <a:xfrm>
            <a:off x="5595276" y="4812343"/>
            <a:ext cx="381830" cy="1296438"/>
          </a:xfrm>
          <a:custGeom>
            <a:avLst/>
            <a:gdLst>
              <a:gd name="connsiteX0" fmla="*/ 338799 w 381830"/>
              <a:gd name="connsiteY0" fmla="*/ 957 h 1296438"/>
              <a:gd name="connsiteX1" fmla="*/ 376899 w 381830"/>
              <a:gd name="connsiteY1" fmla="*/ 277182 h 1296438"/>
              <a:gd name="connsiteX2" fmla="*/ 214974 w 381830"/>
              <a:gd name="connsiteY2" fmla="*/ 1045532 h 1296438"/>
              <a:gd name="connsiteX3" fmla="*/ 75274 w 381830"/>
              <a:gd name="connsiteY3" fmla="*/ 1194757 h 1296438"/>
              <a:gd name="connsiteX4" fmla="*/ 11774 w 381830"/>
              <a:gd name="connsiteY4" fmla="*/ 1296357 h 1296438"/>
              <a:gd name="connsiteX5" fmla="*/ 11774 w 381830"/>
              <a:gd name="connsiteY5" fmla="*/ 1178882 h 1296438"/>
              <a:gd name="connsiteX6" fmla="*/ 132424 w 381830"/>
              <a:gd name="connsiteY6" fmla="*/ 896307 h 1296438"/>
              <a:gd name="connsiteX7" fmla="*/ 303874 w 381830"/>
              <a:gd name="connsiteY7" fmla="*/ 515307 h 1296438"/>
              <a:gd name="connsiteX8" fmla="*/ 326099 w 381830"/>
              <a:gd name="connsiteY8" fmla="*/ 353382 h 1296438"/>
              <a:gd name="connsiteX9" fmla="*/ 338799 w 381830"/>
              <a:gd name="connsiteY9" fmla="*/ 957 h 129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830" h="1296438">
                <a:moveTo>
                  <a:pt x="338799" y="957"/>
                </a:moveTo>
                <a:cubicBezTo>
                  <a:pt x="347266" y="-11743"/>
                  <a:pt x="397536" y="103086"/>
                  <a:pt x="376899" y="277182"/>
                </a:cubicBezTo>
                <a:cubicBezTo>
                  <a:pt x="356262" y="451278"/>
                  <a:pt x="265245" y="892603"/>
                  <a:pt x="214974" y="1045532"/>
                </a:cubicBezTo>
                <a:cubicBezTo>
                  <a:pt x="164703" y="1198461"/>
                  <a:pt x="109141" y="1152953"/>
                  <a:pt x="75274" y="1194757"/>
                </a:cubicBezTo>
                <a:cubicBezTo>
                  <a:pt x="41407" y="1236561"/>
                  <a:pt x="22357" y="1299003"/>
                  <a:pt x="11774" y="1296357"/>
                </a:cubicBezTo>
                <a:cubicBezTo>
                  <a:pt x="1191" y="1293711"/>
                  <a:pt x="-8334" y="1245557"/>
                  <a:pt x="11774" y="1178882"/>
                </a:cubicBezTo>
                <a:cubicBezTo>
                  <a:pt x="31882" y="1112207"/>
                  <a:pt x="83741" y="1006903"/>
                  <a:pt x="132424" y="896307"/>
                </a:cubicBezTo>
                <a:cubicBezTo>
                  <a:pt x="181107" y="785711"/>
                  <a:pt x="271595" y="605795"/>
                  <a:pt x="303874" y="515307"/>
                </a:cubicBezTo>
                <a:cubicBezTo>
                  <a:pt x="336153" y="424820"/>
                  <a:pt x="315516" y="435403"/>
                  <a:pt x="326099" y="353382"/>
                </a:cubicBezTo>
                <a:cubicBezTo>
                  <a:pt x="336682" y="271361"/>
                  <a:pt x="330332" y="13657"/>
                  <a:pt x="338799" y="95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403A96C2-2C30-4EB3-B2EE-518082C7243A}"/>
              </a:ext>
            </a:extLst>
          </p:cNvPr>
          <p:cNvSpPr/>
          <p:nvPr/>
        </p:nvSpPr>
        <p:spPr>
          <a:xfrm>
            <a:off x="5147919" y="3511479"/>
            <a:ext cx="682097" cy="699220"/>
          </a:xfrm>
          <a:custGeom>
            <a:avLst/>
            <a:gdLst>
              <a:gd name="connsiteX0" fmla="*/ 1931 w 682097"/>
              <a:gd name="connsiteY0" fmla="*/ 311221 h 699220"/>
              <a:gd name="connsiteX1" fmla="*/ 338481 w 682097"/>
              <a:gd name="connsiteY1" fmla="*/ 95321 h 699220"/>
              <a:gd name="connsiteX2" fmla="*/ 541681 w 682097"/>
              <a:gd name="connsiteY2" fmla="*/ 71 h 699220"/>
              <a:gd name="connsiteX3" fmla="*/ 586131 w 682097"/>
              <a:gd name="connsiteY3" fmla="*/ 108021 h 699220"/>
              <a:gd name="connsiteX4" fmla="*/ 668681 w 682097"/>
              <a:gd name="connsiteY4" fmla="*/ 381071 h 699220"/>
              <a:gd name="connsiteX5" fmla="*/ 675031 w 682097"/>
              <a:gd name="connsiteY5" fmla="*/ 698571 h 699220"/>
              <a:gd name="connsiteX6" fmla="*/ 598831 w 682097"/>
              <a:gd name="connsiteY6" fmla="*/ 469971 h 699220"/>
              <a:gd name="connsiteX7" fmla="*/ 567081 w 682097"/>
              <a:gd name="connsiteY7" fmla="*/ 349321 h 699220"/>
              <a:gd name="connsiteX8" fmla="*/ 560731 w 682097"/>
              <a:gd name="connsiteY8" fmla="*/ 215971 h 699220"/>
              <a:gd name="connsiteX9" fmla="*/ 503581 w 682097"/>
              <a:gd name="connsiteY9" fmla="*/ 139771 h 699220"/>
              <a:gd name="connsiteX10" fmla="*/ 1931 w 682097"/>
              <a:gd name="connsiteY10" fmla="*/ 311221 h 69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2097" h="699220">
                <a:moveTo>
                  <a:pt x="1931" y="311221"/>
                </a:moveTo>
                <a:cubicBezTo>
                  <a:pt x="-25586" y="303813"/>
                  <a:pt x="248523" y="147179"/>
                  <a:pt x="338481" y="95321"/>
                </a:cubicBezTo>
                <a:cubicBezTo>
                  <a:pt x="428439" y="43463"/>
                  <a:pt x="500406" y="-2046"/>
                  <a:pt x="541681" y="71"/>
                </a:cubicBezTo>
                <a:cubicBezTo>
                  <a:pt x="582956" y="2188"/>
                  <a:pt x="564964" y="44521"/>
                  <a:pt x="586131" y="108021"/>
                </a:cubicBezTo>
                <a:cubicBezTo>
                  <a:pt x="607298" y="171521"/>
                  <a:pt x="653864" y="282646"/>
                  <a:pt x="668681" y="381071"/>
                </a:cubicBezTo>
                <a:cubicBezTo>
                  <a:pt x="683498" y="479496"/>
                  <a:pt x="686673" y="683755"/>
                  <a:pt x="675031" y="698571"/>
                </a:cubicBezTo>
                <a:cubicBezTo>
                  <a:pt x="663389" y="713387"/>
                  <a:pt x="598831" y="469971"/>
                  <a:pt x="598831" y="469971"/>
                </a:cubicBezTo>
                <a:cubicBezTo>
                  <a:pt x="580839" y="411763"/>
                  <a:pt x="573431" y="391654"/>
                  <a:pt x="567081" y="349321"/>
                </a:cubicBezTo>
                <a:cubicBezTo>
                  <a:pt x="560731" y="306988"/>
                  <a:pt x="571314" y="250896"/>
                  <a:pt x="560731" y="215971"/>
                </a:cubicBezTo>
                <a:cubicBezTo>
                  <a:pt x="550148" y="181046"/>
                  <a:pt x="590364" y="118604"/>
                  <a:pt x="503581" y="139771"/>
                </a:cubicBezTo>
                <a:cubicBezTo>
                  <a:pt x="416798" y="160938"/>
                  <a:pt x="29448" y="318629"/>
                  <a:pt x="1931" y="31122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4758C1F3-208C-4B5F-B8D9-964ED266B4D2}"/>
              </a:ext>
            </a:extLst>
          </p:cNvPr>
          <p:cNvSpPr/>
          <p:nvPr/>
        </p:nvSpPr>
        <p:spPr>
          <a:xfrm>
            <a:off x="3805736" y="3835286"/>
            <a:ext cx="780276" cy="500820"/>
          </a:xfrm>
          <a:custGeom>
            <a:avLst/>
            <a:gdLst>
              <a:gd name="connsiteX0" fmla="*/ 778964 w 780276"/>
              <a:gd name="connsiteY0" fmla="*/ 131347 h 500820"/>
              <a:gd name="connsiteX1" fmla="*/ 321764 w 780276"/>
              <a:gd name="connsiteY1" fmla="*/ 80547 h 500820"/>
              <a:gd name="connsiteX2" fmla="*/ 88931 w 780276"/>
              <a:gd name="connsiteY2" fmla="*/ 338781 h 500820"/>
              <a:gd name="connsiteX3" fmla="*/ 31 w 780276"/>
              <a:gd name="connsiteY3" fmla="*/ 499647 h 500820"/>
              <a:gd name="connsiteX4" fmla="*/ 80464 w 780276"/>
              <a:gd name="connsiteY4" fmla="*/ 258347 h 500820"/>
              <a:gd name="connsiteX5" fmla="*/ 215931 w 780276"/>
              <a:gd name="connsiteY5" fmla="*/ 118647 h 500820"/>
              <a:gd name="connsiteX6" fmla="*/ 452997 w 780276"/>
              <a:gd name="connsiteY6" fmla="*/ 114 h 500820"/>
              <a:gd name="connsiteX7" fmla="*/ 778964 w 780276"/>
              <a:gd name="connsiteY7" fmla="*/ 131347 h 50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276" h="500820">
                <a:moveTo>
                  <a:pt x="778964" y="131347"/>
                </a:moveTo>
                <a:cubicBezTo>
                  <a:pt x="757092" y="144752"/>
                  <a:pt x="436769" y="45975"/>
                  <a:pt x="321764" y="80547"/>
                </a:cubicBezTo>
                <a:cubicBezTo>
                  <a:pt x="206759" y="115119"/>
                  <a:pt x="142553" y="268931"/>
                  <a:pt x="88931" y="338781"/>
                </a:cubicBezTo>
                <a:cubicBezTo>
                  <a:pt x="35309" y="408631"/>
                  <a:pt x="1442" y="513053"/>
                  <a:pt x="31" y="499647"/>
                </a:cubicBezTo>
                <a:cubicBezTo>
                  <a:pt x="-1380" y="486241"/>
                  <a:pt x="44481" y="321847"/>
                  <a:pt x="80464" y="258347"/>
                </a:cubicBezTo>
                <a:cubicBezTo>
                  <a:pt x="116447" y="194847"/>
                  <a:pt x="153842" y="161686"/>
                  <a:pt x="215931" y="118647"/>
                </a:cubicBezTo>
                <a:cubicBezTo>
                  <a:pt x="278020" y="75608"/>
                  <a:pt x="362686" y="-3414"/>
                  <a:pt x="452997" y="114"/>
                </a:cubicBezTo>
                <a:cubicBezTo>
                  <a:pt x="543308" y="3642"/>
                  <a:pt x="800836" y="117942"/>
                  <a:pt x="778964" y="13134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01DCA09A-989F-44B7-B512-C4A2030EB244}"/>
              </a:ext>
            </a:extLst>
          </p:cNvPr>
          <p:cNvSpPr/>
          <p:nvPr/>
        </p:nvSpPr>
        <p:spPr>
          <a:xfrm>
            <a:off x="3750420" y="4690704"/>
            <a:ext cx="238281" cy="72529"/>
          </a:xfrm>
          <a:custGeom>
            <a:avLst/>
            <a:gdLst>
              <a:gd name="connsiteX0" fmla="*/ 218330 w 238281"/>
              <a:gd name="connsiteY0" fmla="*/ 19409 h 72529"/>
              <a:gd name="connsiteX1" fmla="*/ 7193 w 238281"/>
              <a:gd name="connsiteY1" fmla="*/ 359 h 72529"/>
              <a:gd name="connsiteX2" fmla="*/ 51643 w 238281"/>
              <a:gd name="connsiteY2" fmla="*/ 33696 h 72529"/>
              <a:gd name="connsiteX3" fmla="*/ 75455 w 238281"/>
              <a:gd name="connsiteY3" fmla="*/ 41634 h 72529"/>
              <a:gd name="connsiteX4" fmla="*/ 118318 w 238281"/>
              <a:gd name="connsiteY4" fmla="*/ 68621 h 72529"/>
              <a:gd name="connsiteX5" fmla="*/ 218330 w 238281"/>
              <a:gd name="connsiteY5" fmla="*/ 70209 h 72529"/>
              <a:gd name="connsiteX6" fmla="*/ 218330 w 238281"/>
              <a:gd name="connsiteY6" fmla="*/ 19409 h 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1" h="72529">
                <a:moveTo>
                  <a:pt x="218330" y="19409"/>
                </a:moveTo>
                <a:cubicBezTo>
                  <a:pt x="183141" y="7767"/>
                  <a:pt x="34974" y="-2022"/>
                  <a:pt x="7193" y="359"/>
                </a:cubicBezTo>
                <a:cubicBezTo>
                  <a:pt x="-20588" y="2740"/>
                  <a:pt x="40266" y="26817"/>
                  <a:pt x="51643" y="33696"/>
                </a:cubicBezTo>
                <a:cubicBezTo>
                  <a:pt x="63020" y="40575"/>
                  <a:pt x="64343" y="35813"/>
                  <a:pt x="75455" y="41634"/>
                </a:cubicBezTo>
                <a:cubicBezTo>
                  <a:pt x="86567" y="47455"/>
                  <a:pt x="94506" y="63859"/>
                  <a:pt x="118318" y="68621"/>
                </a:cubicBezTo>
                <a:cubicBezTo>
                  <a:pt x="142130" y="73383"/>
                  <a:pt x="201926" y="73648"/>
                  <a:pt x="218330" y="70209"/>
                </a:cubicBezTo>
                <a:cubicBezTo>
                  <a:pt x="234734" y="66770"/>
                  <a:pt x="253519" y="31051"/>
                  <a:pt x="218330" y="1940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C2AB25A-2396-4AB5-B60D-F1B9BB5FC1FD}"/>
              </a:ext>
            </a:extLst>
          </p:cNvPr>
          <p:cNvSpPr/>
          <p:nvPr/>
        </p:nvSpPr>
        <p:spPr>
          <a:xfrm>
            <a:off x="3728983" y="4927591"/>
            <a:ext cx="406656" cy="243027"/>
          </a:xfrm>
          <a:custGeom>
            <a:avLst/>
            <a:gdLst>
              <a:gd name="connsiteX0" fmla="*/ 55 w 406656"/>
              <a:gd name="connsiteY0" fmla="*/ 9 h 243027"/>
              <a:gd name="connsiteX1" fmla="*/ 133405 w 406656"/>
              <a:gd name="connsiteY1" fmla="*/ 131772 h 243027"/>
              <a:gd name="connsiteX2" fmla="*/ 258817 w 406656"/>
              <a:gd name="connsiteY2" fmla="*/ 207972 h 243027"/>
              <a:gd name="connsiteX3" fmla="*/ 406455 w 406656"/>
              <a:gd name="connsiteY3" fmla="*/ 242897 h 243027"/>
              <a:gd name="connsiteX4" fmla="*/ 287392 w 406656"/>
              <a:gd name="connsiteY4" fmla="*/ 215909 h 243027"/>
              <a:gd name="connsiteX5" fmla="*/ 149280 w 406656"/>
              <a:gd name="connsiteY5" fmla="*/ 125422 h 243027"/>
              <a:gd name="connsiteX6" fmla="*/ 55 w 406656"/>
              <a:gd name="connsiteY6" fmla="*/ 9 h 24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656" h="243027">
                <a:moveTo>
                  <a:pt x="55" y="9"/>
                </a:moveTo>
                <a:cubicBezTo>
                  <a:pt x="-2591" y="1067"/>
                  <a:pt x="90278" y="97112"/>
                  <a:pt x="133405" y="131772"/>
                </a:cubicBezTo>
                <a:cubicBezTo>
                  <a:pt x="176532" y="166433"/>
                  <a:pt x="213309" y="189451"/>
                  <a:pt x="258817" y="207972"/>
                </a:cubicBezTo>
                <a:cubicBezTo>
                  <a:pt x="304325" y="226493"/>
                  <a:pt x="401693" y="241574"/>
                  <a:pt x="406455" y="242897"/>
                </a:cubicBezTo>
                <a:cubicBezTo>
                  <a:pt x="411217" y="244220"/>
                  <a:pt x="330255" y="235488"/>
                  <a:pt x="287392" y="215909"/>
                </a:cubicBezTo>
                <a:cubicBezTo>
                  <a:pt x="244530" y="196330"/>
                  <a:pt x="195317" y="161141"/>
                  <a:pt x="149280" y="125422"/>
                </a:cubicBezTo>
                <a:cubicBezTo>
                  <a:pt x="103243" y="89703"/>
                  <a:pt x="2701" y="-1049"/>
                  <a:pt x="55" y="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B6AEB359-4CAF-4B3B-A4E2-D95DC2482053}"/>
              </a:ext>
            </a:extLst>
          </p:cNvPr>
          <p:cNvSpPr/>
          <p:nvPr/>
        </p:nvSpPr>
        <p:spPr>
          <a:xfrm>
            <a:off x="5344483" y="4989111"/>
            <a:ext cx="332680" cy="164046"/>
          </a:xfrm>
          <a:custGeom>
            <a:avLst/>
            <a:gdLst>
              <a:gd name="connsiteX0" fmla="*/ 630 w 332680"/>
              <a:gd name="connsiteY0" fmla="*/ 163914 h 164046"/>
              <a:gd name="connsiteX1" fmla="*/ 286380 w 332680"/>
              <a:gd name="connsiteY1" fmla="*/ 86127 h 164046"/>
              <a:gd name="connsiteX2" fmla="*/ 332417 w 332680"/>
              <a:gd name="connsiteY2" fmla="*/ 402 h 164046"/>
              <a:gd name="connsiteX3" fmla="*/ 300667 w 332680"/>
              <a:gd name="connsiteY3" fmla="*/ 55964 h 164046"/>
              <a:gd name="connsiteX4" fmla="*/ 211767 w 332680"/>
              <a:gd name="connsiteY4" fmla="*/ 103589 h 164046"/>
              <a:gd name="connsiteX5" fmla="*/ 630 w 332680"/>
              <a:gd name="connsiteY5" fmla="*/ 163914 h 1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680" h="164046">
                <a:moveTo>
                  <a:pt x="630" y="163914"/>
                </a:moveTo>
                <a:cubicBezTo>
                  <a:pt x="13065" y="161004"/>
                  <a:pt x="231082" y="113379"/>
                  <a:pt x="286380" y="86127"/>
                </a:cubicBezTo>
                <a:cubicBezTo>
                  <a:pt x="341678" y="58875"/>
                  <a:pt x="330036" y="5429"/>
                  <a:pt x="332417" y="402"/>
                </a:cubicBezTo>
                <a:cubicBezTo>
                  <a:pt x="334798" y="-4625"/>
                  <a:pt x="320775" y="38766"/>
                  <a:pt x="300667" y="55964"/>
                </a:cubicBezTo>
                <a:cubicBezTo>
                  <a:pt x="280559" y="73162"/>
                  <a:pt x="260186" y="86126"/>
                  <a:pt x="211767" y="103589"/>
                </a:cubicBezTo>
                <a:cubicBezTo>
                  <a:pt x="163348" y="121051"/>
                  <a:pt x="-11805" y="166824"/>
                  <a:pt x="630" y="1639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1C47DAD2-0BDB-4638-B981-50F28D0AD07E}"/>
              </a:ext>
            </a:extLst>
          </p:cNvPr>
          <p:cNvSpPr/>
          <p:nvPr/>
        </p:nvSpPr>
        <p:spPr>
          <a:xfrm>
            <a:off x="4850506" y="4816222"/>
            <a:ext cx="183996" cy="52059"/>
          </a:xfrm>
          <a:custGeom>
            <a:avLst/>
            <a:gdLst>
              <a:gd name="connsiteX0" fmla="*/ 180282 w 183996"/>
              <a:gd name="connsiteY0" fmla="*/ 253 h 52059"/>
              <a:gd name="connsiteX1" fmla="*/ 894 w 183996"/>
              <a:gd name="connsiteY1" fmla="*/ 51053 h 52059"/>
              <a:gd name="connsiteX2" fmla="*/ 113607 w 183996"/>
              <a:gd name="connsiteY2" fmla="*/ 32003 h 52059"/>
              <a:gd name="connsiteX3" fmla="*/ 180282 w 183996"/>
              <a:gd name="connsiteY3" fmla="*/ 253 h 5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996" h="52059">
                <a:moveTo>
                  <a:pt x="180282" y="253"/>
                </a:moveTo>
                <a:cubicBezTo>
                  <a:pt x="161496" y="3428"/>
                  <a:pt x="12006" y="45761"/>
                  <a:pt x="894" y="51053"/>
                </a:cubicBezTo>
                <a:cubicBezTo>
                  <a:pt x="-10219" y="56345"/>
                  <a:pt x="85296" y="39411"/>
                  <a:pt x="113607" y="32003"/>
                </a:cubicBezTo>
                <a:cubicBezTo>
                  <a:pt x="141917" y="24595"/>
                  <a:pt x="199068" y="-2922"/>
                  <a:pt x="180282" y="25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64A7D2D9-B0CE-4DC0-8D2D-012CF8012FD1}"/>
              </a:ext>
            </a:extLst>
          </p:cNvPr>
          <p:cNvSpPr/>
          <p:nvPr/>
        </p:nvSpPr>
        <p:spPr>
          <a:xfrm>
            <a:off x="4693925" y="4899008"/>
            <a:ext cx="94025" cy="146134"/>
          </a:xfrm>
          <a:custGeom>
            <a:avLst/>
            <a:gdLst>
              <a:gd name="connsiteX0" fmla="*/ 93975 w 94025"/>
              <a:gd name="connsiteY0" fmla="*/ 17 h 146134"/>
              <a:gd name="connsiteX1" fmla="*/ 30475 w 94025"/>
              <a:gd name="connsiteY1" fmla="*/ 104792 h 146134"/>
              <a:gd name="connsiteX2" fmla="*/ 313 w 94025"/>
              <a:gd name="connsiteY2" fmla="*/ 146067 h 146134"/>
              <a:gd name="connsiteX3" fmla="*/ 19363 w 94025"/>
              <a:gd name="connsiteY3" fmla="*/ 96855 h 146134"/>
              <a:gd name="connsiteX4" fmla="*/ 93975 w 94025"/>
              <a:gd name="connsiteY4" fmla="*/ 17 h 14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25" h="146134">
                <a:moveTo>
                  <a:pt x="93975" y="17"/>
                </a:moveTo>
                <a:cubicBezTo>
                  <a:pt x="95827" y="1340"/>
                  <a:pt x="46085" y="80451"/>
                  <a:pt x="30475" y="104792"/>
                </a:cubicBezTo>
                <a:cubicBezTo>
                  <a:pt x="14865" y="129133"/>
                  <a:pt x="2165" y="147390"/>
                  <a:pt x="313" y="146067"/>
                </a:cubicBezTo>
                <a:cubicBezTo>
                  <a:pt x="-1539" y="144744"/>
                  <a:pt x="4811" y="119874"/>
                  <a:pt x="19363" y="96855"/>
                </a:cubicBezTo>
                <a:cubicBezTo>
                  <a:pt x="33915" y="73836"/>
                  <a:pt x="92123" y="-1306"/>
                  <a:pt x="93975" y="1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D6993E7F-5562-4A4E-826E-6B3F30D8C978}"/>
              </a:ext>
            </a:extLst>
          </p:cNvPr>
          <p:cNvSpPr/>
          <p:nvPr/>
        </p:nvSpPr>
        <p:spPr>
          <a:xfrm>
            <a:off x="4694248" y="6479091"/>
            <a:ext cx="388972" cy="103742"/>
          </a:xfrm>
          <a:custGeom>
            <a:avLst/>
            <a:gdLst>
              <a:gd name="connsiteX0" fmla="*/ 519 w 388972"/>
              <a:gd name="connsiteY0" fmla="*/ 103742 h 103742"/>
              <a:gd name="connsiteX1" fmla="*/ 373052 w 388972"/>
              <a:gd name="connsiteY1" fmla="*/ 10609 h 103742"/>
              <a:gd name="connsiteX2" fmla="*/ 292619 w 388972"/>
              <a:gd name="connsiteY2" fmla="*/ 10609 h 103742"/>
              <a:gd name="connsiteX3" fmla="*/ 519 w 388972"/>
              <a:gd name="connsiteY3" fmla="*/ 103742 h 10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72" h="103742">
                <a:moveTo>
                  <a:pt x="519" y="103742"/>
                </a:moveTo>
                <a:cubicBezTo>
                  <a:pt x="13924" y="103742"/>
                  <a:pt x="324369" y="26131"/>
                  <a:pt x="373052" y="10609"/>
                </a:cubicBezTo>
                <a:cubicBezTo>
                  <a:pt x="421735" y="-4913"/>
                  <a:pt x="348358" y="-2091"/>
                  <a:pt x="292619" y="10609"/>
                </a:cubicBezTo>
                <a:cubicBezTo>
                  <a:pt x="236880" y="23309"/>
                  <a:pt x="-12886" y="103742"/>
                  <a:pt x="519" y="1037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B9C99D4-AD6B-479D-8607-0EE1D84913F5}"/>
              </a:ext>
            </a:extLst>
          </p:cNvPr>
          <p:cNvSpPr/>
          <p:nvPr/>
        </p:nvSpPr>
        <p:spPr>
          <a:xfrm>
            <a:off x="5082668" y="6310330"/>
            <a:ext cx="380829" cy="190380"/>
          </a:xfrm>
          <a:custGeom>
            <a:avLst/>
            <a:gdLst>
              <a:gd name="connsiteX0" fmla="*/ 10032 w 380829"/>
              <a:gd name="connsiteY0" fmla="*/ 187837 h 190380"/>
              <a:gd name="connsiteX1" fmla="*/ 310599 w 380829"/>
              <a:gd name="connsiteY1" fmla="*/ 73537 h 190380"/>
              <a:gd name="connsiteX2" fmla="*/ 365632 w 380829"/>
              <a:gd name="connsiteY2" fmla="*/ 1570 h 190380"/>
              <a:gd name="connsiteX3" fmla="*/ 94699 w 380829"/>
              <a:gd name="connsiteY3" fmla="*/ 141270 h 190380"/>
              <a:gd name="connsiteX4" fmla="*/ 10032 w 380829"/>
              <a:gd name="connsiteY4" fmla="*/ 187837 h 1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829" h="190380">
                <a:moveTo>
                  <a:pt x="10032" y="187837"/>
                </a:moveTo>
                <a:cubicBezTo>
                  <a:pt x="46015" y="176548"/>
                  <a:pt x="251332" y="104581"/>
                  <a:pt x="310599" y="73537"/>
                </a:cubicBezTo>
                <a:cubicBezTo>
                  <a:pt x="369866" y="42493"/>
                  <a:pt x="401615" y="-9719"/>
                  <a:pt x="365632" y="1570"/>
                </a:cubicBezTo>
                <a:cubicBezTo>
                  <a:pt x="329649" y="12859"/>
                  <a:pt x="146910" y="111637"/>
                  <a:pt x="94699" y="141270"/>
                </a:cubicBezTo>
                <a:cubicBezTo>
                  <a:pt x="42488" y="170903"/>
                  <a:pt x="-25951" y="199126"/>
                  <a:pt x="10032" y="18783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9DF8038E-083A-47C3-9BDE-0859F0650800}"/>
              </a:ext>
            </a:extLst>
          </p:cNvPr>
          <p:cNvSpPr/>
          <p:nvPr/>
        </p:nvSpPr>
        <p:spPr>
          <a:xfrm>
            <a:off x="4113975" y="6365507"/>
            <a:ext cx="1047388" cy="408416"/>
          </a:xfrm>
          <a:custGeom>
            <a:avLst/>
            <a:gdLst>
              <a:gd name="connsiteX0" fmla="*/ 10350 w 1047388"/>
              <a:gd name="connsiteY0" fmla="*/ 368 h 408416"/>
              <a:gd name="connsiteX1" fmla="*/ 129413 w 1047388"/>
              <a:gd name="connsiteY1" fmla="*/ 155943 h 408416"/>
              <a:gd name="connsiteX2" fmla="*/ 345313 w 1047388"/>
              <a:gd name="connsiteY2" fmla="*/ 281356 h 408416"/>
              <a:gd name="connsiteX3" fmla="*/ 504063 w 1047388"/>
              <a:gd name="connsiteY3" fmla="*/ 333743 h 408416"/>
              <a:gd name="connsiteX4" fmla="*/ 729488 w 1047388"/>
              <a:gd name="connsiteY4" fmla="*/ 405181 h 408416"/>
              <a:gd name="connsiteX5" fmla="*/ 956500 w 1047388"/>
              <a:gd name="connsiteY5" fmla="*/ 386131 h 408416"/>
              <a:gd name="connsiteX6" fmla="*/ 1029525 w 1047388"/>
              <a:gd name="connsiteY6" fmla="*/ 322631 h 408416"/>
              <a:gd name="connsiteX7" fmla="*/ 640588 w 1047388"/>
              <a:gd name="connsiteY7" fmla="*/ 408356 h 408416"/>
              <a:gd name="connsiteX8" fmla="*/ 337375 w 1047388"/>
              <a:gd name="connsiteY8" fmla="*/ 306756 h 408416"/>
              <a:gd name="connsiteX9" fmla="*/ 42100 w 1047388"/>
              <a:gd name="connsiteY9" fmla="*/ 117843 h 408416"/>
              <a:gd name="connsiteX10" fmla="*/ 10350 w 1047388"/>
              <a:gd name="connsiteY10" fmla="*/ 368 h 40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388" h="408416">
                <a:moveTo>
                  <a:pt x="10350" y="368"/>
                </a:moveTo>
                <a:cubicBezTo>
                  <a:pt x="24902" y="6718"/>
                  <a:pt x="73586" y="109112"/>
                  <a:pt x="129413" y="155943"/>
                </a:cubicBezTo>
                <a:cubicBezTo>
                  <a:pt x="185240" y="202774"/>
                  <a:pt x="282871" y="251723"/>
                  <a:pt x="345313" y="281356"/>
                </a:cubicBezTo>
                <a:cubicBezTo>
                  <a:pt x="407755" y="310989"/>
                  <a:pt x="504063" y="333743"/>
                  <a:pt x="504063" y="333743"/>
                </a:cubicBezTo>
                <a:cubicBezTo>
                  <a:pt x="568092" y="354380"/>
                  <a:pt x="654082" y="396450"/>
                  <a:pt x="729488" y="405181"/>
                </a:cubicBezTo>
                <a:cubicBezTo>
                  <a:pt x="804894" y="413912"/>
                  <a:pt x="906494" y="399889"/>
                  <a:pt x="956500" y="386131"/>
                </a:cubicBezTo>
                <a:cubicBezTo>
                  <a:pt x="1006506" y="372373"/>
                  <a:pt x="1082177" y="318927"/>
                  <a:pt x="1029525" y="322631"/>
                </a:cubicBezTo>
                <a:cubicBezTo>
                  <a:pt x="976873" y="326335"/>
                  <a:pt x="755946" y="411002"/>
                  <a:pt x="640588" y="408356"/>
                </a:cubicBezTo>
                <a:cubicBezTo>
                  <a:pt x="525230" y="405710"/>
                  <a:pt x="437123" y="355175"/>
                  <a:pt x="337375" y="306756"/>
                </a:cubicBezTo>
                <a:cubicBezTo>
                  <a:pt x="237627" y="258337"/>
                  <a:pt x="95017" y="164410"/>
                  <a:pt x="42100" y="117843"/>
                </a:cubicBezTo>
                <a:cubicBezTo>
                  <a:pt x="-10817" y="71276"/>
                  <a:pt x="-4202" y="-5982"/>
                  <a:pt x="10350" y="36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4AB2468B-B5F7-48C6-8751-53D15A78BCC9}"/>
              </a:ext>
            </a:extLst>
          </p:cNvPr>
          <p:cNvSpPr/>
          <p:nvPr/>
        </p:nvSpPr>
        <p:spPr>
          <a:xfrm>
            <a:off x="4364038" y="4961290"/>
            <a:ext cx="196954" cy="99660"/>
          </a:xfrm>
          <a:custGeom>
            <a:avLst/>
            <a:gdLst>
              <a:gd name="connsiteX0" fmla="*/ 0 w 196954"/>
              <a:gd name="connsiteY0" fmla="*/ 99660 h 99660"/>
              <a:gd name="connsiteX1" fmla="*/ 53975 w 196954"/>
              <a:gd name="connsiteY1" fmla="*/ 50448 h 99660"/>
              <a:gd name="connsiteX2" fmla="*/ 82550 w 196954"/>
              <a:gd name="connsiteY2" fmla="*/ 7585 h 99660"/>
              <a:gd name="connsiteX3" fmla="*/ 96837 w 196954"/>
              <a:gd name="connsiteY3" fmla="*/ 1235 h 99660"/>
              <a:gd name="connsiteX4" fmla="*/ 153987 w 196954"/>
              <a:gd name="connsiteY4" fmla="*/ 21873 h 99660"/>
              <a:gd name="connsiteX5" fmla="*/ 192087 w 196954"/>
              <a:gd name="connsiteY5" fmla="*/ 53623 h 99660"/>
              <a:gd name="connsiteX6" fmla="*/ 193675 w 196954"/>
              <a:gd name="connsiteY6" fmla="*/ 93310 h 99660"/>
              <a:gd name="connsiteX7" fmla="*/ 166687 w 196954"/>
              <a:gd name="connsiteY7" fmla="*/ 94898 h 99660"/>
              <a:gd name="connsiteX8" fmla="*/ 103187 w 196954"/>
              <a:gd name="connsiteY8" fmla="*/ 94898 h 99660"/>
              <a:gd name="connsiteX9" fmla="*/ 0 w 196954"/>
              <a:gd name="connsiteY9" fmla="*/ 99660 h 9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954" h="99660">
                <a:moveTo>
                  <a:pt x="0" y="99660"/>
                </a:moveTo>
                <a:cubicBezTo>
                  <a:pt x="20108" y="82727"/>
                  <a:pt x="40217" y="65794"/>
                  <a:pt x="53975" y="50448"/>
                </a:cubicBezTo>
                <a:cubicBezTo>
                  <a:pt x="67733" y="35102"/>
                  <a:pt x="75406" y="15787"/>
                  <a:pt x="82550" y="7585"/>
                </a:cubicBezTo>
                <a:cubicBezTo>
                  <a:pt x="89694" y="-617"/>
                  <a:pt x="84931" y="-1146"/>
                  <a:pt x="96837" y="1235"/>
                </a:cubicBezTo>
                <a:cubicBezTo>
                  <a:pt x="108743" y="3616"/>
                  <a:pt x="138112" y="13142"/>
                  <a:pt x="153987" y="21873"/>
                </a:cubicBezTo>
                <a:cubicBezTo>
                  <a:pt x="169862" y="30604"/>
                  <a:pt x="185472" y="41717"/>
                  <a:pt x="192087" y="53623"/>
                </a:cubicBezTo>
                <a:cubicBezTo>
                  <a:pt x="198702" y="65529"/>
                  <a:pt x="197908" y="86431"/>
                  <a:pt x="193675" y="93310"/>
                </a:cubicBezTo>
                <a:cubicBezTo>
                  <a:pt x="189442" y="100189"/>
                  <a:pt x="181768" y="94633"/>
                  <a:pt x="166687" y="94898"/>
                </a:cubicBezTo>
                <a:cubicBezTo>
                  <a:pt x="151606" y="95163"/>
                  <a:pt x="103187" y="94898"/>
                  <a:pt x="103187" y="94898"/>
                </a:cubicBezTo>
                <a:lnTo>
                  <a:pt x="0" y="99660"/>
                </a:ln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11DDE893-4CF3-4975-9A25-9C2A2488609B}"/>
              </a:ext>
            </a:extLst>
          </p:cNvPr>
          <p:cNvSpPr/>
          <p:nvPr/>
        </p:nvSpPr>
        <p:spPr>
          <a:xfrm>
            <a:off x="5153822" y="4924151"/>
            <a:ext cx="127791" cy="192363"/>
          </a:xfrm>
          <a:custGeom>
            <a:avLst/>
            <a:gdLst>
              <a:gd name="connsiteX0" fmla="*/ 127791 w 127791"/>
              <a:gd name="connsiteY0" fmla="*/ 274 h 192363"/>
              <a:gd name="connsiteX1" fmla="*/ 54766 w 127791"/>
              <a:gd name="connsiteY1" fmla="*/ 52662 h 192363"/>
              <a:gd name="connsiteX2" fmla="*/ 27778 w 127791"/>
              <a:gd name="connsiteY2" fmla="*/ 127274 h 192363"/>
              <a:gd name="connsiteX3" fmla="*/ 791 w 127791"/>
              <a:gd name="connsiteY3" fmla="*/ 192362 h 192363"/>
              <a:gd name="connsiteX4" fmla="*/ 8728 w 127791"/>
              <a:gd name="connsiteY4" fmla="*/ 128862 h 192363"/>
              <a:gd name="connsiteX5" fmla="*/ 24603 w 127791"/>
              <a:gd name="connsiteY5" fmla="*/ 74887 h 192363"/>
              <a:gd name="connsiteX6" fmla="*/ 54766 w 127791"/>
              <a:gd name="connsiteY6" fmla="*/ 33612 h 192363"/>
              <a:gd name="connsiteX7" fmla="*/ 127791 w 127791"/>
              <a:gd name="connsiteY7" fmla="*/ 274 h 19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91" h="192363">
                <a:moveTo>
                  <a:pt x="127791" y="274"/>
                </a:moveTo>
                <a:cubicBezTo>
                  <a:pt x="127791" y="3449"/>
                  <a:pt x="71435" y="31495"/>
                  <a:pt x="54766" y="52662"/>
                </a:cubicBezTo>
                <a:cubicBezTo>
                  <a:pt x="38097" y="73829"/>
                  <a:pt x="36774" y="103991"/>
                  <a:pt x="27778" y="127274"/>
                </a:cubicBezTo>
                <a:cubicBezTo>
                  <a:pt x="18782" y="150557"/>
                  <a:pt x="3966" y="192097"/>
                  <a:pt x="791" y="192362"/>
                </a:cubicBezTo>
                <a:cubicBezTo>
                  <a:pt x="-2384" y="192627"/>
                  <a:pt x="4759" y="148441"/>
                  <a:pt x="8728" y="128862"/>
                </a:cubicBezTo>
                <a:cubicBezTo>
                  <a:pt x="12697" y="109283"/>
                  <a:pt x="16930" y="90762"/>
                  <a:pt x="24603" y="74887"/>
                </a:cubicBezTo>
                <a:cubicBezTo>
                  <a:pt x="32276" y="59012"/>
                  <a:pt x="41272" y="44989"/>
                  <a:pt x="54766" y="33612"/>
                </a:cubicBezTo>
                <a:cubicBezTo>
                  <a:pt x="68260" y="22235"/>
                  <a:pt x="127791" y="-2901"/>
                  <a:pt x="127791" y="2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1E042292-932F-44C8-94AF-B95308224AEA}"/>
              </a:ext>
            </a:extLst>
          </p:cNvPr>
          <p:cNvSpPr/>
          <p:nvPr/>
        </p:nvSpPr>
        <p:spPr>
          <a:xfrm>
            <a:off x="5104583" y="4995818"/>
            <a:ext cx="88568" cy="41577"/>
          </a:xfrm>
          <a:custGeom>
            <a:avLst/>
            <a:gdLst>
              <a:gd name="connsiteX0" fmla="*/ 817 w 88568"/>
              <a:gd name="connsiteY0" fmla="*/ 45 h 41577"/>
              <a:gd name="connsiteX1" fmla="*/ 46855 w 88568"/>
              <a:gd name="connsiteY1" fmla="*/ 33382 h 41577"/>
              <a:gd name="connsiteX2" fmla="*/ 88130 w 88568"/>
              <a:gd name="connsiteY2" fmla="*/ 41320 h 41577"/>
              <a:gd name="connsiteX3" fmla="*/ 817 w 88568"/>
              <a:gd name="connsiteY3" fmla="*/ 45 h 4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68" h="41577">
                <a:moveTo>
                  <a:pt x="817" y="45"/>
                </a:moveTo>
                <a:cubicBezTo>
                  <a:pt x="-6062" y="-1278"/>
                  <a:pt x="32303" y="26503"/>
                  <a:pt x="46855" y="33382"/>
                </a:cubicBezTo>
                <a:cubicBezTo>
                  <a:pt x="61407" y="40261"/>
                  <a:pt x="92628" y="42378"/>
                  <a:pt x="88130" y="41320"/>
                </a:cubicBezTo>
                <a:cubicBezTo>
                  <a:pt x="83632" y="40262"/>
                  <a:pt x="7696" y="1368"/>
                  <a:pt x="817" y="4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4F20DE96-C4FD-47C6-8B18-389109251E6B}"/>
              </a:ext>
            </a:extLst>
          </p:cNvPr>
          <p:cNvSpPr/>
          <p:nvPr/>
        </p:nvSpPr>
        <p:spPr>
          <a:xfrm>
            <a:off x="5122702" y="4891060"/>
            <a:ext cx="84453" cy="128905"/>
          </a:xfrm>
          <a:custGeom>
            <a:avLst/>
            <a:gdLst>
              <a:gd name="connsiteX0" fmla="*/ 84298 w 84453"/>
              <a:gd name="connsiteY0" fmla="*/ 28 h 128905"/>
              <a:gd name="connsiteX1" fmla="*/ 27148 w 84453"/>
              <a:gd name="connsiteY1" fmla="*/ 61940 h 128905"/>
              <a:gd name="connsiteX2" fmla="*/ 49373 w 84453"/>
              <a:gd name="connsiteY2" fmla="*/ 84165 h 128905"/>
              <a:gd name="connsiteX3" fmla="*/ 43023 w 84453"/>
              <a:gd name="connsiteY3" fmla="*/ 128615 h 128905"/>
              <a:gd name="connsiteX4" fmla="*/ 39848 w 84453"/>
              <a:gd name="connsiteY4" fmla="*/ 103215 h 128905"/>
              <a:gd name="connsiteX5" fmla="*/ 8098 w 84453"/>
              <a:gd name="connsiteY5" fmla="*/ 100040 h 128905"/>
              <a:gd name="connsiteX6" fmla="*/ 161 w 84453"/>
              <a:gd name="connsiteY6" fmla="*/ 84165 h 128905"/>
              <a:gd name="connsiteX7" fmla="*/ 6511 w 84453"/>
              <a:gd name="connsiteY7" fmla="*/ 54003 h 128905"/>
              <a:gd name="connsiteX8" fmla="*/ 84298 w 84453"/>
              <a:gd name="connsiteY8" fmla="*/ 28 h 12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53" h="128905">
                <a:moveTo>
                  <a:pt x="84298" y="28"/>
                </a:moveTo>
                <a:cubicBezTo>
                  <a:pt x="87737" y="1351"/>
                  <a:pt x="32969" y="47917"/>
                  <a:pt x="27148" y="61940"/>
                </a:cubicBezTo>
                <a:cubicBezTo>
                  <a:pt x="21327" y="75963"/>
                  <a:pt x="46727" y="73052"/>
                  <a:pt x="49373" y="84165"/>
                </a:cubicBezTo>
                <a:cubicBezTo>
                  <a:pt x="52019" y="95278"/>
                  <a:pt x="44610" y="125440"/>
                  <a:pt x="43023" y="128615"/>
                </a:cubicBezTo>
                <a:cubicBezTo>
                  <a:pt x="41436" y="131790"/>
                  <a:pt x="45669" y="107977"/>
                  <a:pt x="39848" y="103215"/>
                </a:cubicBezTo>
                <a:cubicBezTo>
                  <a:pt x="34027" y="98453"/>
                  <a:pt x="14713" y="103215"/>
                  <a:pt x="8098" y="100040"/>
                </a:cubicBezTo>
                <a:cubicBezTo>
                  <a:pt x="1483" y="96865"/>
                  <a:pt x="425" y="91838"/>
                  <a:pt x="161" y="84165"/>
                </a:cubicBezTo>
                <a:cubicBezTo>
                  <a:pt x="-103" y="76492"/>
                  <a:pt x="-897" y="64851"/>
                  <a:pt x="6511" y="54003"/>
                </a:cubicBezTo>
                <a:cubicBezTo>
                  <a:pt x="13919" y="43155"/>
                  <a:pt x="80859" y="-1295"/>
                  <a:pt x="84298" y="2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D680CAD1-6631-4329-8736-3D1E6AE9ADB6}"/>
              </a:ext>
            </a:extLst>
          </p:cNvPr>
          <p:cNvSpPr/>
          <p:nvPr/>
        </p:nvSpPr>
        <p:spPr>
          <a:xfrm rot="7460305" flipH="1">
            <a:off x="5539454" y="5054598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6A6EC02C-41D3-4DAE-9D75-3412D04D5CF5}"/>
              </a:ext>
            </a:extLst>
          </p:cNvPr>
          <p:cNvSpPr/>
          <p:nvPr/>
        </p:nvSpPr>
        <p:spPr>
          <a:xfrm rot="7460305" flipH="1">
            <a:off x="5509821" y="5060948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589F1DCB-74C7-4CA9-BC4B-9F484347DCFF}"/>
              </a:ext>
            </a:extLst>
          </p:cNvPr>
          <p:cNvSpPr/>
          <p:nvPr/>
        </p:nvSpPr>
        <p:spPr>
          <a:xfrm rot="7460305" flipH="1">
            <a:off x="5471721" y="5077881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E9B20EB4-8B46-494B-914A-525B86B510FD}"/>
              </a:ext>
            </a:extLst>
          </p:cNvPr>
          <p:cNvSpPr/>
          <p:nvPr/>
        </p:nvSpPr>
        <p:spPr>
          <a:xfrm rot="7460305" flipH="1">
            <a:off x="5433622" y="506306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9AAA619B-6850-4A90-B509-A80ABDB5F9C3}"/>
              </a:ext>
            </a:extLst>
          </p:cNvPr>
          <p:cNvSpPr/>
          <p:nvPr/>
        </p:nvSpPr>
        <p:spPr>
          <a:xfrm rot="8385626" flipH="1">
            <a:off x="5363771" y="5077880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AE662EFA-7018-4404-BBED-83E218D7CF15}"/>
              </a:ext>
            </a:extLst>
          </p:cNvPr>
          <p:cNvSpPr/>
          <p:nvPr/>
        </p:nvSpPr>
        <p:spPr>
          <a:xfrm rot="9390052" flipH="1">
            <a:off x="5298154" y="510116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1E3C0E0-614D-40D3-9F26-AE7A3FE2FB28}"/>
              </a:ext>
            </a:extLst>
          </p:cNvPr>
          <p:cNvSpPr/>
          <p:nvPr/>
        </p:nvSpPr>
        <p:spPr>
          <a:xfrm rot="9596898">
            <a:off x="3983956" y="5050057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1BEEAD64-9907-4071-8179-0AE58C975E4A}"/>
              </a:ext>
            </a:extLst>
          </p:cNvPr>
          <p:cNvSpPr/>
          <p:nvPr/>
        </p:nvSpPr>
        <p:spPr>
          <a:xfrm rot="9596898">
            <a:off x="4007769" y="5069107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29DFDAF5-7EE2-4C11-B970-44EB571CABA8}"/>
              </a:ext>
            </a:extLst>
          </p:cNvPr>
          <p:cNvSpPr/>
          <p:nvPr/>
        </p:nvSpPr>
        <p:spPr>
          <a:xfrm rot="9596898">
            <a:off x="4039519" y="5086569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B8116348-7903-4F7C-8BDF-1EB53F99E27C}"/>
              </a:ext>
            </a:extLst>
          </p:cNvPr>
          <p:cNvSpPr/>
          <p:nvPr/>
        </p:nvSpPr>
        <p:spPr>
          <a:xfrm rot="9596898">
            <a:off x="4101431" y="5102444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A9693233-17AD-49CA-8CC8-55B829FB034E}"/>
              </a:ext>
            </a:extLst>
          </p:cNvPr>
          <p:cNvSpPr/>
          <p:nvPr/>
        </p:nvSpPr>
        <p:spPr>
          <a:xfrm rot="8301273">
            <a:off x="4161756" y="5113556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E431F564-9A7F-4FA0-AC37-1D03D66FC580}"/>
              </a:ext>
            </a:extLst>
          </p:cNvPr>
          <p:cNvSpPr/>
          <p:nvPr/>
        </p:nvSpPr>
        <p:spPr>
          <a:xfrm rot="7914257">
            <a:off x="4196682" y="5111969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7CF0E52F-BCB1-48C3-86A2-EB2D64F63833}"/>
              </a:ext>
            </a:extLst>
          </p:cNvPr>
          <p:cNvSpPr/>
          <p:nvPr/>
        </p:nvSpPr>
        <p:spPr>
          <a:xfrm>
            <a:off x="4267187" y="4938570"/>
            <a:ext cx="117390" cy="83598"/>
          </a:xfrm>
          <a:custGeom>
            <a:avLst/>
            <a:gdLst>
              <a:gd name="connsiteX0" fmla="*/ 13 w 117390"/>
              <a:gd name="connsiteY0" fmla="*/ 14430 h 83598"/>
              <a:gd name="connsiteX1" fmla="*/ 77801 w 117390"/>
              <a:gd name="connsiteY1" fmla="*/ 39830 h 83598"/>
              <a:gd name="connsiteX2" fmla="*/ 107963 w 117390"/>
              <a:gd name="connsiteY2" fmla="*/ 71580 h 83598"/>
              <a:gd name="connsiteX3" fmla="*/ 115901 w 117390"/>
              <a:gd name="connsiteY3" fmla="*/ 81105 h 83598"/>
              <a:gd name="connsiteX4" fmla="*/ 112726 w 117390"/>
              <a:gd name="connsiteY4" fmla="*/ 28718 h 83598"/>
              <a:gd name="connsiteX5" fmla="*/ 71451 w 117390"/>
              <a:gd name="connsiteY5" fmla="*/ 1730 h 83598"/>
              <a:gd name="connsiteX6" fmla="*/ 13 w 117390"/>
              <a:gd name="connsiteY6" fmla="*/ 14430 h 8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90" h="83598">
                <a:moveTo>
                  <a:pt x="13" y="14430"/>
                </a:moveTo>
                <a:cubicBezTo>
                  <a:pt x="1071" y="20780"/>
                  <a:pt x="59809" y="30305"/>
                  <a:pt x="77801" y="39830"/>
                </a:cubicBezTo>
                <a:cubicBezTo>
                  <a:pt x="95793" y="49355"/>
                  <a:pt x="101613" y="64701"/>
                  <a:pt x="107963" y="71580"/>
                </a:cubicBezTo>
                <a:cubicBezTo>
                  <a:pt x="114313" y="78459"/>
                  <a:pt x="115107" y="88249"/>
                  <a:pt x="115901" y="81105"/>
                </a:cubicBezTo>
                <a:cubicBezTo>
                  <a:pt x="116695" y="73961"/>
                  <a:pt x="120134" y="41947"/>
                  <a:pt x="112726" y="28718"/>
                </a:cubicBezTo>
                <a:cubicBezTo>
                  <a:pt x="105318" y="15489"/>
                  <a:pt x="83357" y="8080"/>
                  <a:pt x="71451" y="1730"/>
                </a:cubicBezTo>
                <a:cubicBezTo>
                  <a:pt x="59545" y="-4620"/>
                  <a:pt x="-1045" y="8080"/>
                  <a:pt x="13" y="1443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92072359-23B5-4F29-A7CC-47C7F550396C}"/>
              </a:ext>
            </a:extLst>
          </p:cNvPr>
          <p:cNvSpPr/>
          <p:nvPr/>
        </p:nvSpPr>
        <p:spPr>
          <a:xfrm>
            <a:off x="3951037" y="4899067"/>
            <a:ext cx="63530" cy="85683"/>
          </a:xfrm>
          <a:custGeom>
            <a:avLst/>
            <a:gdLst>
              <a:gd name="connsiteX0" fmla="*/ 62163 w 63530"/>
              <a:gd name="connsiteY0" fmla="*/ 1546 h 85683"/>
              <a:gd name="connsiteX1" fmla="*/ 51051 w 63530"/>
              <a:gd name="connsiteY1" fmla="*/ 68221 h 85683"/>
              <a:gd name="connsiteX2" fmla="*/ 55813 w 63530"/>
              <a:gd name="connsiteY2" fmla="*/ 85683 h 85683"/>
              <a:gd name="connsiteX3" fmla="*/ 25651 w 63530"/>
              <a:gd name="connsiteY3" fmla="*/ 68221 h 85683"/>
              <a:gd name="connsiteX4" fmla="*/ 251 w 63530"/>
              <a:gd name="connsiteY4" fmla="*/ 57108 h 85683"/>
              <a:gd name="connsiteX5" fmla="*/ 14538 w 63530"/>
              <a:gd name="connsiteY5" fmla="*/ 23771 h 85683"/>
              <a:gd name="connsiteX6" fmla="*/ 62163 w 63530"/>
              <a:gd name="connsiteY6" fmla="*/ 1546 h 8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30" h="85683">
                <a:moveTo>
                  <a:pt x="62163" y="1546"/>
                </a:moveTo>
                <a:cubicBezTo>
                  <a:pt x="68248" y="8954"/>
                  <a:pt x="52109" y="54198"/>
                  <a:pt x="51051" y="68221"/>
                </a:cubicBezTo>
                <a:cubicBezTo>
                  <a:pt x="49993" y="82244"/>
                  <a:pt x="60046" y="85683"/>
                  <a:pt x="55813" y="85683"/>
                </a:cubicBezTo>
                <a:cubicBezTo>
                  <a:pt x="51580" y="85683"/>
                  <a:pt x="34911" y="72983"/>
                  <a:pt x="25651" y="68221"/>
                </a:cubicBezTo>
                <a:cubicBezTo>
                  <a:pt x="16391" y="63459"/>
                  <a:pt x="2103" y="64516"/>
                  <a:pt x="251" y="57108"/>
                </a:cubicBezTo>
                <a:cubicBezTo>
                  <a:pt x="-1601" y="49700"/>
                  <a:pt x="7130" y="32238"/>
                  <a:pt x="14538" y="23771"/>
                </a:cubicBezTo>
                <a:cubicBezTo>
                  <a:pt x="21946" y="15304"/>
                  <a:pt x="56078" y="-5862"/>
                  <a:pt x="62163" y="154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F5E07B01-0DC4-46F3-A33B-F214C81C5302}"/>
              </a:ext>
            </a:extLst>
          </p:cNvPr>
          <p:cNvSpPr/>
          <p:nvPr/>
        </p:nvSpPr>
        <p:spPr>
          <a:xfrm>
            <a:off x="4084573" y="4978325"/>
            <a:ext cx="138360" cy="52877"/>
          </a:xfrm>
          <a:custGeom>
            <a:avLst/>
            <a:gdLst>
              <a:gd name="connsiteX0" fmla="*/ 65 w 138360"/>
              <a:gd name="connsiteY0" fmla="*/ 75 h 52877"/>
              <a:gd name="connsiteX1" fmla="*/ 69915 w 138360"/>
              <a:gd name="connsiteY1" fmla="*/ 38175 h 52877"/>
              <a:gd name="connsiteX2" fmla="*/ 138177 w 138360"/>
              <a:gd name="connsiteY2" fmla="*/ 44525 h 52877"/>
              <a:gd name="connsiteX3" fmla="*/ 88965 w 138360"/>
              <a:gd name="connsiteY3" fmla="*/ 52463 h 52877"/>
              <a:gd name="connsiteX4" fmla="*/ 57215 w 138360"/>
              <a:gd name="connsiteY4" fmla="*/ 49288 h 52877"/>
              <a:gd name="connsiteX5" fmla="*/ 65 w 138360"/>
              <a:gd name="connsiteY5" fmla="*/ 75 h 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60" h="52877">
                <a:moveTo>
                  <a:pt x="65" y="75"/>
                </a:moveTo>
                <a:cubicBezTo>
                  <a:pt x="2182" y="-1777"/>
                  <a:pt x="46897" y="30767"/>
                  <a:pt x="69915" y="38175"/>
                </a:cubicBezTo>
                <a:cubicBezTo>
                  <a:pt x="92933" y="45583"/>
                  <a:pt x="135002" y="42144"/>
                  <a:pt x="138177" y="44525"/>
                </a:cubicBezTo>
                <a:cubicBezTo>
                  <a:pt x="141352" y="46906"/>
                  <a:pt x="102459" y="51669"/>
                  <a:pt x="88965" y="52463"/>
                </a:cubicBezTo>
                <a:cubicBezTo>
                  <a:pt x="75471" y="53257"/>
                  <a:pt x="66740" y="53257"/>
                  <a:pt x="57215" y="49288"/>
                </a:cubicBezTo>
                <a:cubicBezTo>
                  <a:pt x="47690" y="45319"/>
                  <a:pt x="-2052" y="1927"/>
                  <a:pt x="65" y="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F177E6C8-FF52-4519-876F-7DD0B59F1384}"/>
              </a:ext>
            </a:extLst>
          </p:cNvPr>
          <p:cNvSpPr/>
          <p:nvPr/>
        </p:nvSpPr>
        <p:spPr>
          <a:xfrm>
            <a:off x="4236836" y="5022849"/>
            <a:ext cx="135370" cy="55573"/>
          </a:xfrm>
          <a:custGeom>
            <a:avLst/>
            <a:gdLst>
              <a:gd name="connsiteX0" fmla="*/ 135139 w 135370"/>
              <a:gd name="connsiteY0" fmla="*/ 1 h 55573"/>
              <a:gd name="connsiteX1" fmla="*/ 60527 w 135370"/>
              <a:gd name="connsiteY1" fmla="*/ 41276 h 55573"/>
              <a:gd name="connsiteX2" fmla="*/ 202 w 135370"/>
              <a:gd name="connsiteY2" fmla="*/ 55564 h 55573"/>
              <a:gd name="connsiteX3" fmla="*/ 81164 w 135370"/>
              <a:gd name="connsiteY3" fmla="*/ 39689 h 55573"/>
              <a:gd name="connsiteX4" fmla="*/ 135139 w 135370"/>
              <a:gd name="connsiteY4" fmla="*/ 1 h 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70" h="55573">
                <a:moveTo>
                  <a:pt x="135139" y="1"/>
                </a:moveTo>
                <a:cubicBezTo>
                  <a:pt x="131700" y="265"/>
                  <a:pt x="83016" y="32016"/>
                  <a:pt x="60527" y="41276"/>
                </a:cubicBezTo>
                <a:cubicBezTo>
                  <a:pt x="38038" y="50536"/>
                  <a:pt x="-3237" y="55828"/>
                  <a:pt x="202" y="55564"/>
                </a:cubicBezTo>
                <a:cubicBezTo>
                  <a:pt x="3641" y="55300"/>
                  <a:pt x="59468" y="47097"/>
                  <a:pt x="81164" y="39689"/>
                </a:cubicBezTo>
                <a:cubicBezTo>
                  <a:pt x="102860" y="32281"/>
                  <a:pt x="138578" y="-263"/>
                  <a:pt x="135139" y="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4DB38922-856F-4263-B8F3-9BBCA82A964F}"/>
              </a:ext>
            </a:extLst>
          </p:cNvPr>
          <p:cNvSpPr/>
          <p:nvPr/>
        </p:nvSpPr>
        <p:spPr>
          <a:xfrm>
            <a:off x="5284777" y="4928801"/>
            <a:ext cx="171578" cy="83318"/>
          </a:xfrm>
          <a:custGeom>
            <a:avLst/>
            <a:gdLst>
              <a:gd name="connsiteX0" fmla="*/ 11 w 171578"/>
              <a:gd name="connsiteY0" fmla="*/ 387 h 83318"/>
              <a:gd name="connsiteX1" fmla="*/ 34936 w 171578"/>
              <a:gd name="connsiteY1" fmla="*/ 41662 h 83318"/>
              <a:gd name="connsiteX2" fmla="*/ 109548 w 171578"/>
              <a:gd name="connsiteY2" fmla="*/ 59124 h 83318"/>
              <a:gd name="connsiteX3" fmla="*/ 171461 w 171578"/>
              <a:gd name="connsiteY3" fmla="*/ 49599 h 83318"/>
              <a:gd name="connsiteX4" fmla="*/ 123836 w 171578"/>
              <a:gd name="connsiteY4" fmla="*/ 76587 h 83318"/>
              <a:gd name="connsiteX5" fmla="*/ 77798 w 171578"/>
              <a:gd name="connsiteY5" fmla="*/ 82937 h 83318"/>
              <a:gd name="connsiteX6" fmla="*/ 38111 w 171578"/>
              <a:gd name="connsiteY6" fmla="*/ 68649 h 83318"/>
              <a:gd name="connsiteX7" fmla="*/ 11 w 171578"/>
              <a:gd name="connsiteY7" fmla="*/ 387 h 8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578" h="83318">
                <a:moveTo>
                  <a:pt x="11" y="387"/>
                </a:moveTo>
                <a:cubicBezTo>
                  <a:pt x="-518" y="-4111"/>
                  <a:pt x="16680" y="31873"/>
                  <a:pt x="34936" y="41662"/>
                </a:cubicBezTo>
                <a:cubicBezTo>
                  <a:pt x="53192" y="51452"/>
                  <a:pt x="86794" y="57801"/>
                  <a:pt x="109548" y="59124"/>
                </a:cubicBezTo>
                <a:cubicBezTo>
                  <a:pt x="132302" y="60447"/>
                  <a:pt x="169080" y="46689"/>
                  <a:pt x="171461" y="49599"/>
                </a:cubicBezTo>
                <a:cubicBezTo>
                  <a:pt x="173842" y="52509"/>
                  <a:pt x="139446" y="71031"/>
                  <a:pt x="123836" y="76587"/>
                </a:cubicBezTo>
                <a:cubicBezTo>
                  <a:pt x="108226" y="82143"/>
                  <a:pt x="92085" y="84260"/>
                  <a:pt x="77798" y="82937"/>
                </a:cubicBezTo>
                <a:cubicBezTo>
                  <a:pt x="63511" y="81614"/>
                  <a:pt x="52134" y="79762"/>
                  <a:pt x="38111" y="68649"/>
                </a:cubicBezTo>
                <a:cubicBezTo>
                  <a:pt x="24088" y="57536"/>
                  <a:pt x="540" y="4885"/>
                  <a:pt x="11" y="38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ADF694F6-4474-4437-924F-67A15E317600}"/>
              </a:ext>
            </a:extLst>
          </p:cNvPr>
          <p:cNvSpPr/>
          <p:nvPr/>
        </p:nvSpPr>
        <p:spPr>
          <a:xfrm rot="7460305" flipH="1">
            <a:off x="5625179" y="4987923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DF245CDB-AAA7-4A16-9BC6-B027DDE17578}"/>
              </a:ext>
            </a:extLst>
          </p:cNvPr>
          <p:cNvSpPr/>
          <p:nvPr/>
        </p:nvSpPr>
        <p:spPr>
          <a:xfrm rot="7460305" flipH="1">
            <a:off x="5590253" y="502443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C0FA784-45F4-43A7-BB0B-00F60443D315}"/>
              </a:ext>
            </a:extLst>
          </p:cNvPr>
          <p:cNvSpPr/>
          <p:nvPr/>
        </p:nvSpPr>
        <p:spPr>
          <a:xfrm>
            <a:off x="3680728" y="4165619"/>
            <a:ext cx="182859" cy="521073"/>
          </a:xfrm>
          <a:custGeom>
            <a:avLst/>
            <a:gdLst>
              <a:gd name="connsiteX0" fmla="*/ 182189 w 182859"/>
              <a:gd name="connsiteY0" fmla="*/ 6331 h 521073"/>
              <a:gd name="connsiteX1" fmla="*/ 42489 w 182859"/>
              <a:gd name="connsiteY1" fmla="*/ 298431 h 521073"/>
              <a:gd name="connsiteX2" fmla="*/ 55189 w 182859"/>
              <a:gd name="connsiteY2" fmla="*/ 425431 h 521073"/>
              <a:gd name="connsiteX3" fmla="*/ 4389 w 182859"/>
              <a:gd name="connsiteY3" fmla="*/ 520681 h 521073"/>
              <a:gd name="connsiteX4" fmla="*/ 6505 w 182859"/>
              <a:gd name="connsiteY4" fmla="*/ 389448 h 521073"/>
              <a:gd name="connsiteX5" fmla="*/ 38255 w 182859"/>
              <a:gd name="connsiteY5" fmla="*/ 228581 h 521073"/>
              <a:gd name="connsiteX6" fmla="*/ 93289 w 182859"/>
              <a:gd name="connsiteY6" fmla="*/ 105814 h 521073"/>
              <a:gd name="connsiteX7" fmla="*/ 182189 w 182859"/>
              <a:gd name="connsiteY7" fmla="*/ 6331 h 52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59" h="521073">
                <a:moveTo>
                  <a:pt x="182189" y="6331"/>
                </a:moveTo>
                <a:cubicBezTo>
                  <a:pt x="173722" y="38434"/>
                  <a:pt x="63656" y="228581"/>
                  <a:pt x="42489" y="298431"/>
                </a:cubicBezTo>
                <a:cubicBezTo>
                  <a:pt x="21322" y="368281"/>
                  <a:pt x="61539" y="388389"/>
                  <a:pt x="55189" y="425431"/>
                </a:cubicBezTo>
                <a:cubicBezTo>
                  <a:pt x="48839" y="462473"/>
                  <a:pt x="12503" y="526678"/>
                  <a:pt x="4389" y="520681"/>
                </a:cubicBezTo>
                <a:cubicBezTo>
                  <a:pt x="-3725" y="514684"/>
                  <a:pt x="861" y="438131"/>
                  <a:pt x="6505" y="389448"/>
                </a:cubicBezTo>
                <a:cubicBezTo>
                  <a:pt x="12149" y="340765"/>
                  <a:pt x="23791" y="275853"/>
                  <a:pt x="38255" y="228581"/>
                </a:cubicBezTo>
                <a:cubicBezTo>
                  <a:pt x="52719" y="181309"/>
                  <a:pt x="70006" y="138622"/>
                  <a:pt x="93289" y="105814"/>
                </a:cubicBezTo>
                <a:cubicBezTo>
                  <a:pt x="116572" y="73006"/>
                  <a:pt x="190656" y="-25772"/>
                  <a:pt x="182189" y="633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0DAD897F-B98C-4B73-A06F-B7DA775192E2}"/>
              </a:ext>
            </a:extLst>
          </p:cNvPr>
          <p:cNvSpPr/>
          <p:nvPr/>
        </p:nvSpPr>
        <p:spPr>
          <a:xfrm>
            <a:off x="4732330" y="3387567"/>
            <a:ext cx="957723" cy="618842"/>
          </a:xfrm>
          <a:custGeom>
            <a:avLst/>
            <a:gdLst>
              <a:gd name="connsiteX0" fmla="*/ 2230 w 957723"/>
              <a:gd name="connsiteY0" fmla="*/ 615473 h 618842"/>
              <a:gd name="connsiteX1" fmla="*/ 251150 w 957723"/>
              <a:gd name="connsiteY1" fmla="*/ 432593 h 618842"/>
              <a:gd name="connsiteX2" fmla="*/ 515310 w 957723"/>
              <a:gd name="connsiteY2" fmla="*/ 285273 h 618842"/>
              <a:gd name="connsiteX3" fmla="*/ 820110 w 957723"/>
              <a:gd name="connsiteY3" fmla="*/ 153193 h 618842"/>
              <a:gd name="connsiteX4" fmla="*/ 957270 w 957723"/>
              <a:gd name="connsiteY4" fmla="*/ 793 h 618842"/>
              <a:gd name="connsiteX5" fmla="*/ 779470 w 957723"/>
              <a:gd name="connsiteY5" fmla="*/ 102393 h 618842"/>
              <a:gd name="connsiteX6" fmla="*/ 434030 w 957723"/>
              <a:gd name="connsiteY6" fmla="*/ 295433 h 618842"/>
              <a:gd name="connsiteX7" fmla="*/ 144470 w 957723"/>
              <a:gd name="connsiteY7" fmla="*/ 534193 h 618842"/>
              <a:gd name="connsiteX8" fmla="*/ 2230 w 957723"/>
              <a:gd name="connsiteY8" fmla="*/ 615473 h 61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723" h="618842">
                <a:moveTo>
                  <a:pt x="2230" y="615473"/>
                </a:moveTo>
                <a:cubicBezTo>
                  <a:pt x="20010" y="598540"/>
                  <a:pt x="165637" y="487626"/>
                  <a:pt x="251150" y="432593"/>
                </a:cubicBezTo>
                <a:cubicBezTo>
                  <a:pt x="336663" y="377560"/>
                  <a:pt x="420483" y="331840"/>
                  <a:pt x="515310" y="285273"/>
                </a:cubicBezTo>
                <a:cubicBezTo>
                  <a:pt x="610137" y="238706"/>
                  <a:pt x="746450" y="200606"/>
                  <a:pt x="820110" y="153193"/>
                </a:cubicBezTo>
                <a:cubicBezTo>
                  <a:pt x="893770" y="105780"/>
                  <a:pt x="964043" y="9260"/>
                  <a:pt x="957270" y="793"/>
                </a:cubicBezTo>
                <a:cubicBezTo>
                  <a:pt x="950497" y="-7674"/>
                  <a:pt x="866677" y="53286"/>
                  <a:pt x="779470" y="102393"/>
                </a:cubicBezTo>
                <a:cubicBezTo>
                  <a:pt x="692263" y="151500"/>
                  <a:pt x="539863" y="223466"/>
                  <a:pt x="434030" y="295433"/>
                </a:cubicBezTo>
                <a:cubicBezTo>
                  <a:pt x="328197" y="367400"/>
                  <a:pt x="212203" y="485933"/>
                  <a:pt x="144470" y="534193"/>
                </a:cubicBezTo>
                <a:cubicBezTo>
                  <a:pt x="76737" y="582453"/>
                  <a:pt x="-15550" y="632406"/>
                  <a:pt x="2230" y="61547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5F1FFC6B-F871-432E-97BF-FB3CE26C1594}"/>
              </a:ext>
            </a:extLst>
          </p:cNvPr>
          <p:cNvSpPr/>
          <p:nvPr/>
        </p:nvSpPr>
        <p:spPr>
          <a:xfrm>
            <a:off x="5694070" y="3357509"/>
            <a:ext cx="297366" cy="1599082"/>
          </a:xfrm>
          <a:custGeom>
            <a:avLst/>
            <a:gdLst>
              <a:gd name="connsiteX0" fmla="*/ 36170 w 297366"/>
              <a:gd name="connsiteY0" fmla="*/ 371 h 1599082"/>
              <a:gd name="connsiteX1" fmla="*/ 5690 w 297366"/>
              <a:gd name="connsiteY1" fmla="*/ 168011 h 1599082"/>
              <a:gd name="connsiteX2" fmla="*/ 158090 w 297366"/>
              <a:gd name="connsiteY2" fmla="*/ 848731 h 1599082"/>
              <a:gd name="connsiteX3" fmla="*/ 269850 w 297366"/>
              <a:gd name="connsiteY3" fmla="*/ 1250051 h 1599082"/>
              <a:gd name="connsiteX4" fmla="*/ 295250 w 297366"/>
              <a:gd name="connsiteY4" fmla="*/ 1590411 h 1599082"/>
              <a:gd name="connsiteX5" fmla="*/ 290170 w 297366"/>
              <a:gd name="connsiteY5" fmla="*/ 1453251 h 1599082"/>
              <a:gd name="connsiteX6" fmla="*/ 244450 w 297366"/>
              <a:gd name="connsiteY6" fmla="*/ 980811 h 1599082"/>
              <a:gd name="connsiteX7" fmla="*/ 142850 w 297366"/>
              <a:gd name="connsiteY7" fmla="*/ 528691 h 1599082"/>
              <a:gd name="connsiteX8" fmla="*/ 71730 w 297366"/>
              <a:gd name="connsiteY8" fmla="*/ 193411 h 1599082"/>
              <a:gd name="connsiteX9" fmla="*/ 36170 w 297366"/>
              <a:gd name="connsiteY9" fmla="*/ 371 h 15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366" h="1599082">
                <a:moveTo>
                  <a:pt x="36170" y="371"/>
                </a:moveTo>
                <a:cubicBezTo>
                  <a:pt x="25163" y="-3862"/>
                  <a:pt x="-14630" y="26618"/>
                  <a:pt x="5690" y="168011"/>
                </a:cubicBezTo>
                <a:cubicBezTo>
                  <a:pt x="26010" y="309404"/>
                  <a:pt x="114063" y="668391"/>
                  <a:pt x="158090" y="848731"/>
                </a:cubicBezTo>
                <a:cubicBezTo>
                  <a:pt x="202117" y="1029071"/>
                  <a:pt x="246990" y="1126438"/>
                  <a:pt x="269850" y="1250051"/>
                </a:cubicBezTo>
                <a:cubicBezTo>
                  <a:pt x="292710" y="1373664"/>
                  <a:pt x="291863" y="1556544"/>
                  <a:pt x="295250" y="1590411"/>
                </a:cubicBezTo>
                <a:cubicBezTo>
                  <a:pt x="298637" y="1624278"/>
                  <a:pt x="298637" y="1554851"/>
                  <a:pt x="290170" y="1453251"/>
                </a:cubicBezTo>
                <a:cubicBezTo>
                  <a:pt x="281703" y="1351651"/>
                  <a:pt x="269003" y="1134904"/>
                  <a:pt x="244450" y="980811"/>
                </a:cubicBezTo>
                <a:cubicBezTo>
                  <a:pt x="219897" y="826718"/>
                  <a:pt x="171637" y="659924"/>
                  <a:pt x="142850" y="528691"/>
                </a:cubicBezTo>
                <a:cubicBezTo>
                  <a:pt x="114063" y="397458"/>
                  <a:pt x="94590" y="280618"/>
                  <a:pt x="71730" y="193411"/>
                </a:cubicBezTo>
                <a:cubicBezTo>
                  <a:pt x="48870" y="106204"/>
                  <a:pt x="47177" y="4604"/>
                  <a:pt x="36170" y="3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8C7AA52B-1370-452F-8038-C794662E5116}"/>
              </a:ext>
            </a:extLst>
          </p:cNvPr>
          <p:cNvSpPr/>
          <p:nvPr/>
        </p:nvSpPr>
        <p:spPr>
          <a:xfrm>
            <a:off x="5947822" y="4422660"/>
            <a:ext cx="270984" cy="841491"/>
          </a:xfrm>
          <a:custGeom>
            <a:avLst/>
            <a:gdLst>
              <a:gd name="connsiteX0" fmla="*/ 270945 w 270984"/>
              <a:gd name="connsiteY0" fmla="*/ 5407 h 841491"/>
              <a:gd name="connsiteX1" fmla="*/ 241311 w 270984"/>
              <a:gd name="connsiteY1" fmla="*/ 430857 h 841491"/>
              <a:gd name="connsiteX2" fmla="*/ 209561 w 270984"/>
              <a:gd name="connsiteY2" fmla="*/ 576907 h 841491"/>
              <a:gd name="connsiteX3" fmla="*/ 110078 w 270984"/>
              <a:gd name="connsiteY3" fmla="*/ 733540 h 841491"/>
              <a:gd name="connsiteX4" fmla="*/ 11 w 270984"/>
              <a:gd name="connsiteY4" fmla="*/ 841490 h 841491"/>
              <a:gd name="connsiteX5" fmla="*/ 103728 w 270984"/>
              <a:gd name="connsiteY5" fmla="*/ 731423 h 841491"/>
              <a:gd name="connsiteX6" fmla="*/ 177811 w 270984"/>
              <a:gd name="connsiteY6" fmla="*/ 608657 h 841491"/>
              <a:gd name="connsiteX7" fmla="*/ 218028 w 270984"/>
              <a:gd name="connsiteY7" fmla="*/ 475307 h 841491"/>
              <a:gd name="connsiteX8" fmla="*/ 234961 w 270984"/>
              <a:gd name="connsiteY8" fmla="*/ 208607 h 841491"/>
              <a:gd name="connsiteX9" fmla="*/ 270945 w 270984"/>
              <a:gd name="connsiteY9" fmla="*/ 5407 h 84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984" h="841491">
                <a:moveTo>
                  <a:pt x="270945" y="5407"/>
                </a:moveTo>
                <a:cubicBezTo>
                  <a:pt x="272003" y="42449"/>
                  <a:pt x="251542" y="335607"/>
                  <a:pt x="241311" y="430857"/>
                </a:cubicBezTo>
                <a:cubicBezTo>
                  <a:pt x="231080" y="526107"/>
                  <a:pt x="231433" y="526460"/>
                  <a:pt x="209561" y="576907"/>
                </a:cubicBezTo>
                <a:cubicBezTo>
                  <a:pt x="187689" y="627354"/>
                  <a:pt x="145003" y="689443"/>
                  <a:pt x="110078" y="733540"/>
                </a:cubicBezTo>
                <a:cubicBezTo>
                  <a:pt x="75153" y="777637"/>
                  <a:pt x="1069" y="841843"/>
                  <a:pt x="11" y="841490"/>
                </a:cubicBezTo>
                <a:cubicBezTo>
                  <a:pt x="-1047" y="841137"/>
                  <a:pt x="74095" y="770228"/>
                  <a:pt x="103728" y="731423"/>
                </a:cubicBezTo>
                <a:cubicBezTo>
                  <a:pt x="133361" y="692618"/>
                  <a:pt x="158761" y="651343"/>
                  <a:pt x="177811" y="608657"/>
                </a:cubicBezTo>
                <a:cubicBezTo>
                  <a:pt x="196861" y="565971"/>
                  <a:pt x="208503" y="541982"/>
                  <a:pt x="218028" y="475307"/>
                </a:cubicBezTo>
                <a:cubicBezTo>
                  <a:pt x="227553" y="408632"/>
                  <a:pt x="227200" y="286218"/>
                  <a:pt x="234961" y="208607"/>
                </a:cubicBezTo>
                <a:cubicBezTo>
                  <a:pt x="242722" y="130996"/>
                  <a:pt x="269887" y="-31635"/>
                  <a:pt x="270945" y="540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9F2B226A-1972-4737-AF7C-6A798E00CA86}"/>
              </a:ext>
            </a:extLst>
          </p:cNvPr>
          <p:cNvSpPr/>
          <p:nvPr/>
        </p:nvSpPr>
        <p:spPr>
          <a:xfrm>
            <a:off x="5998100" y="4428450"/>
            <a:ext cx="210098" cy="782392"/>
          </a:xfrm>
          <a:custGeom>
            <a:avLst/>
            <a:gdLst>
              <a:gd name="connsiteX0" fmla="*/ 210083 w 210098"/>
              <a:gd name="connsiteY0" fmla="*/ 1733 h 782392"/>
              <a:gd name="connsiteX1" fmla="*/ 131767 w 210098"/>
              <a:gd name="connsiteY1" fmla="*/ 77933 h 782392"/>
              <a:gd name="connsiteX2" fmla="*/ 127533 w 210098"/>
              <a:gd name="connsiteY2" fmla="*/ 213400 h 782392"/>
              <a:gd name="connsiteX3" fmla="*/ 72500 w 210098"/>
              <a:gd name="connsiteY3" fmla="*/ 361567 h 782392"/>
              <a:gd name="connsiteX4" fmla="*/ 61917 w 210098"/>
              <a:gd name="connsiteY4" fmla="*/ 490683 h 782392"/>
              <a:gd name="connsiteX5" fmla="*/ 19583 w 210098"/>
              <a:gd name="connsiteY5" fmla="*/ 577467 h 782392"/>
              <a:gd name="connsiteX6" fmla="*/ 2650 w 210098"/>
              <a:gd name="connsiteY6" fmla="*/ 776433 h 782392"/>
              <a:gd name="connsiteX7" fmla="*/ 4767 w 210098"/>
              <a:gd name="connsiteY7" fmla="*/ 706583 h 782392"/>
              <a:gd name="connsiteX8" fmla="*/ 47100 w 210098"/>
              <a:gd name="connsiteY8" fmla="*/ 467400 h 782392"/>
              <a:gd name="connsiteX9" fmla="*/ 80967 w 210098"/>
              <a:gd name="connsiteY9" fmla="*/ 300183 h 782392"/>
              <a:gd name="connsiteX10" fmla="*/ 138117 w 210098"/>
              <a:gd name="connsiteY10" fmla="*/ 149900 h 782392"/>
              <a:gd name="connsiteX11" fmla="*/ 210083 w 210098"/>
              <a:gd name="connsiteY11" fmla="*/ 1733 h 78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98" h="782392">
                <a:moveTo>
                  <a:pt x="210083" y="1733"/>
                </a:moveTo>
                <a:cubicBezTo>
                  <a:pt x="209025" y="-10261"/>
                  <a:pt x="145525" y="42655"/>
                  <a:pt x="131767" y="77933"/>
                </a:cubicBezTo>
                <a:cubicBezTo>
                  <a:pt x="118009" y="113211"/>
                  <a:pt x="137411" y="166128"/>
                  <a:pt x="127533" y="213400"/>
                </a:cubicBezTo>
                <a:cubicBezTo>
                  <a:pt x="117655" y="260672"/>
                  <a:pt x="83436" y="315353"/>
                  <a:pt x="72500" y="361567"/>
                </a:cubicBezTo>
                <a:cubicBezTo>
                  <a:pt x="61564" y="407781"/>
                  <a:pt x="70736" y="454700"/>
                  <a:pt x="61917" y="490683"/>
                </a:cubicBezTo>
                <a:cubicBezTo>
                  <a:pt x="53097" y="526666"/>
                  <a:pt x="29461" y="529842"/>
                  <a:pt x="19583" y="577467"/>
                </a:cubicBezTo>
                <a:cubicBezTo>
                  <a:pt x="9705" y="625092"/>
                  <a:pt x="5119" y="754914"/>
                  <a:pt x="2650" y="776433"/>
                </a:cubicBezTo>
                <a:cubicBezTo>
                  <a:pt x="181" y="797952"/>
                  <a:pt x="-2641" y="758089"/>
                  <a:pt x="4767" y="706583"/>
                </a:cubicBezTo>
                <a:cubicBezTo>
                  <a:pt x="12175" y="655078"/>
                  <a:pt x="34400" y="535133"/>
                  <a:pt x="47100" y="467400"/>
                </a:cubicBezTo>
                <a:cubicBezTo>
                  <a:pt x="59800" y="399667"/>
                  <a:pt x="65797" y="353100"/>
                  <a:pt x="80967" y="300183"/>
                </a:cubicBezTo>
                <a:cubicBezTo>
                  <a:pt x="96136" y="247266"/>
                  <a:pt x="118009" y="198936"/>
                  <a:pt x="138117" y="149900"/>
                </a:cubicBezTo>
                <a:cubicBezTo>
                  <a:pt x="158225" y="100864"/>
                  <a:pt x="211141" y="13727"/>
                  <a:pt x="210083" y="17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944E74AA-5F8E-4087-BC9E-065FBE6B779C}"/>
              </a:ext>
            </a:extLst>
          </p:cNvPr>
          <p:cNvSpPr/>
          <p:nvPr/>
        </p:nvSpPr>
        <p:spPr>
          <a:xfrm>
            <a:off x="5708424" y="4617715"/>
            <a:ext cx="268705" cy="1562853"/>
          </a:xfrm>
          <a:custGeom>
            <a:avLst/>
            <a:gdLst>
              <a:gd name="connsiteX0" fmla="*/ 266926 w 268705"/>
              <a:gd name="connsiteY0" fmla="*/ 24135 h 1562853"/>
              <a:gd name="connsiteX1" fmla="*/ 241526 w 268705"/>
              <a:gd name="connsiteY1" fmla="*/ 84460 h 1562853"/>
              <a:gd name="connsiteX2" fmla="*/ 235176 w 268705"/>
              <a:gd name="connsiteY2" fmla="*/ 690885 h 1562853"/>
              <a:gd name="connsiteX3" fmla="*/ 127226 w 268705"/>
              <a:gd name="connsiteY3" fmla="*/ 1227460 h 1562853"/>
              <a:gd name="connsiteX4" fmla="*/ 226 w 268705"/>
              <a:gd name="connsiteY4" fmla="*/ 1560835 h 1562853"/>
              <a:gd name="connsiteX5" fmla="*/ 98651 w 268705"/>
              <a:gd name="connsiteY5" fmla="*/ 1341760 h 1562853"/>
              <a:gd name="connsiteX6" fmla="*/ 190726 w 268705"/>
              <a:gd name="connsiteY6" fmla="*/ 846460 h 1562853"/>
              <a:gd name="connsiteX7" fmla="*/ 257401 w 268705"/>
              <a:gd name="connsiteY7" fmla="*/ 268610 h 1562853"/>
              <a:gd name="connsiteX8" fmla="*/ 266926 w 268705"/>
              <a:gd name="connsiteY8" fmla="*/ 24135 h 15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705" h="1562853">
                <a:moveTo>
                  <a:pt x="266926" y="24135"/>
                </a:moveTo>
                <a:cubicBezTo>
                  <a:pt x="264280" y="-6557"/>
                  <a:pt x="246818" y="-26665"/>
                  <a:pt x="241526" y="84460"/>
                </a:cubicBezTo>
                <a:cubicBezTo>
                  <a:pt x="236234" y="195585"/>
                  <a:pt x="254226" y="500385"/>
                  <a:pt x="235176" y="690885"/>
                </a:cubicBezTo>
                <a:cubicBezTo>
                  <a:pt x="216126" y="881385"/>
                  <a:pt x="166384" y="1082469"/>
                  <a:pt x="127226" y="1227460"/>
                </a:cubicBezTo>
                <a:cubicBezTo>
                  <a:pt x="88068" y="1372451"/>
                  <a:pt x="4988" y="1541785"/>
                  <a:pt x="226" y="1560835"/>
                </a:cubicBezTo>
                <a:cubicBezTo>
                  <a:pt x="-4536" y="1579885"/>
                  <a:pt x="66901" y="1460823"/>
                  <a:pt x="98651" y="1341760"/>
                </a:cubicBezTo>
                <a:cubicBezTo>
                  <a:pt x="130401" y="1222698"/>
                  <a:pt x="164268" y="1025318"/>
                  <a:pt x="190726" y="846460"/>
                </a:cubicBezTo>
                <a:cubicBezTo>
                  <a:pt x="217184" y="667602"/>
                  <a:pt x="243643" y="406722"/>
                  <a:pt x="257401" y="268610"/>
                </a:cubicBezTo>
                <a:cubicBezTo>
                  <a:pt x="271159" y="130498"/>
                  <a:pt x="269572" y="54827"/>
                  <a:pt x="266926" y="2413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C4BD4508-D3AC-4AA6-84D3-75172BEEBA05}"/>
              </a:ext>
            </a:extLst>
          </p:cNvPr>
          <p:cNvSpPr/>
          <p:nvPr/>
        </p:nvSpPr>
        <p:spPr>
          <a:xfrm>
            <a:off x="5301135" y="6142177"/>
            <a:ext cx="434369" cy="500533"/>
          </a:xfrm>
          <a:custGeom>
            <a:avLst/>
            <a:gdLst>
              <a:gd name="connsiteX0" fmla="*/ 432915 w 434369"/>
              <a:gd name="connsiteY0" fmla="*/ 1448 h 500533"/>
              <a:gd name="connsiteX1" fmla="*/ 350365 w 434369"/>
              <a:gd name="connsiteY1" fmla="*/ 166548 h 500533"/>
              <a:gd name="connsiteX2" fmla="*/ 305915 w 434369"/>
              <a:gd name="connsiteY2" fmla="*/ 223698 h 500533"/>
              <a:gd name="connsiteX3" fmla="*/ 121765 w 434369"/>
              <a:gd name="connsiteY3" fmla="*/ 350698 h 500533"/>
              <a:gd name="connsiteX4" fmla="*/ 1115 w 434369"/>
              <a:gd name="connsiteY4" fmla="*/ 499923 h 500533"/>
              <a:gd name="connsiteX5" fmla="*/ 74140 w 434369"/>
              <a:gd name="connsiteY5" fmla="*/ 398323 h 500533"/>
              <a:gd name="connsiteX6" fmla="*/ 274165 w 434369"/>
              <a:gd name="connsiteY6" fmla="*/ 271323 h 500533"/>
              <a:gd name="connsiteX7" fmla="*/ 432915 w 434369"/>
              <a:gd name="connsiteY7" fmla="*/ 1448 h 50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369" h="500533">
                <a:moveTo>
                  <a:pt x="432915" y="1448"/>
                </a:moveTo>
                <a:cubicBezTo>
                  <a:pt x="445615" y="-16015"/>
                  <a:pt x="371532" y="129506"/>
                  <a:pt x="350365" y="166548"/>
                </a:cubicBezTo>
                <a:cubicBezTo>
                  <a:pt x="329198" y="203590"/>
                  <a:pt x="344015" y="193006"/>
                  <a:pt x="305915" y="223698"/>
                </a:cubicBezTo>
                <a:cubicBezTo>
                  <a:pt x="267815" y="254390"/>
                  <a:pt x="172565" y="304661"/>
                  <a:pt x="121765" y="350698"/>
                </a:cubicBezTo>
                <a:cubicBezTo>
                  <a:pt x="70965" y="396736"/>
                  <a:pt x="9052" y="491986"/>
                  <a:pt x="1115" y="499923"/>
                </a:cubicBezTo>
                <a:cubicBezTo>
                  <a:pt x="-6822" y="507860"/>
                  <a:pt x="28632" y="436423"/>
                  <a:pt x="74140" y="398323"/>
                </a:cubicBezTo>
                <a:cubicBezTo>
                  <a:pt x="119648" y="360223"/>
                  <a:pt x="215428" y="331648"/>
                  <a:pt x="274165" y="271323"/>
                </a:cubicBezTo>
                <a:cubicBezTo>
                  <a:pt x="332902" y="210998"/>
                  <a:pt x="420215" y="18911"/>
                  <a:pt x="432915" y="14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C2086F9D-8D7E-465F-8996-BDA6E53B5E58}"/>
              </a:ext>
            </a:extLst>
          </p:cNvPr>
          <p:cNvSpPr/>
          <p:nvPr/>
        </p:nvSpPr>
        <p:spPr>
          <a:xfrm>
            <a:off x="4724387" y="6807083"/>
            <a:ext cx="406543" cy="67075"/>
          </a:xfrm>
          <a:custGeom>
            <a:avLst/>
            <a:gdLst>
              <a:gd name="connsiteX0" fmla="*/ 13 w 406543"/>
              <a:gd name="connsiteY0" fmla="*/ 66792 h 67075"/>
              <a:gd name="connsiteX1" fmla="*/ 317513 w 406543"/>
              <a:gd name="connsiteY1" fmla="*/ 47742 h 67075"/>
              <a:gd name="connsiteX2" fmla="*/ 406413 w 406543"/>
              <a:gd name="connsiteY2" fmla="*/ 117 h 67075"/>
              <a:gd name="connsiteX3" fmla="*/ 304813 w 406543"/>
              <a:gd name="connsiteY3" fmla="*/ 35042 h 67075"/>
              <a:gd name="connsiteX4" fmla="*/ 13 w 406543"/>
              <a:gd name="connsiteY4" fmla="*/ 66792 h 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43" h="67075">
                <a:moveTo>
                  <a:pt x="13" y="66792"/>
                </a:moveTo>
                <a:cubicBezTo>
                  <a:pt x="2130" y="68909"/>
                  <a:pt x="249780" y="58855"/>
                  <a:pt x="317513" y="47742"/>
                </a:cubicBezTo>
                <a:cubicBezTo>
                  <a:pt x="385246" y="36629"/>
                  <a:pt x="408530" y="2234"/>
                  <a:pt x="406413" y="117"/>
                </a:cubicBezTo>
                <a:cubicBezTo>
                  <a:pt x="404296" y="-2000"/>
                  <a:pt x="369371" y="24988"/>
                  <a:pt x="304813" y="35042"/>
                </a:cubicBezTo>
                <a:cubicBezTo>
                  <a:pt x="240255" y="45096"/>
                  <a:pt x="-2104" y="64675"/>
                  <a:pt x="13" y="6679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E4405AD3-9816-4684-BAE7-BD22D2482213}"/>
              </a:ext>
            </a:extLst>
          </p:cNvPr>
          <p:cNvSpPr/>
          <p:nvPr/>
        </p:nvSpPr>
        <p:spPr>
          <a:xfrm>
            <a:off x="3908225" y="6183510"/>
            <a:ext cx="1183618" cy="620625"/>
          </a:xfrm>
          <a:custGeom>
            <a:avLst/>
            <a:gdLst>
              <a:gd name="connsiteX0" fmla="*/ 3375 w 1183618"/>
              <a:gd name="connsiteY0" fmla="*/ 1390 h 620625"/>
              <a:gd name="connsiteX1" fmla="*/ 146250 w 1183618"/>
              <a:gd name="connsiteY1" fmla="*/ 223640 h 620625"/>
              <a:gd name="connsiteX2" fmla="*/ 355800 w 1183618"/>
              <a:gd name="connsiteY2" fmla="*/ 417315 h 620625"/>
              <a:gd name="connsiteX3" fmla="*/ 686000 w 1183618"/>
              <a:gd name="connsiteY3" fmla="*/ 560190 h 620625"/>
              <a:gd name="connsiteX4" fmla="*/ 886025 w 1183618"/>
              <a:gd name="connsiteY4" fmla="*/ 595115 h 620625"/>
              <a:gd name="connsiteX5" fmla="*/ 1178125 w 1183618"/>
              <a:gd name="connsiteY5" fmla="*/ 617340 h 620625"/>
              <a:gd name="connsiteX6" fmla="*/ 609800 w 1183618"/>
              <a:gd name="connsiteY6" fmla="*/ 522090 h 620625"/>
              <a:gd name="connsiteX7" fmla="*/ 289125 w 1183618"/>
              <a:gd name="connsiteY7" fmla="*/ 334765 h 620625"/>
              <a:gd name="connsiteX8" fmla="*/ 3375 w 1183618"/>
              <a:gd name="connsiteY8" fmla="*/ 1390 h 62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3618" h="620625">
                <a:moveTo>
                  <a:pt x="3375" y="1390"/>
                </a:moveTo>
                <a:cubicBezTo>
                  <a:pt x="-20437" y="-17131"/>
                  <a:pt x="87513" y="154319"/>
                  <a:pt x="146250" y="223640"/>
                </a:cubicBezTo>
                <a:cubicBezTo>
                  <a:pt x="204988" y="292961"/>
                  <a:pt x="265842" y="361223"/>
                  <a:pt x="355800" y="417315"/>
                </a:cubicBezTo>
                <a:cubicBezTo>
                  <a:pt x="445758" y="473407"/>
                  <a:pt x="597629" y="530557"/>
                  <a:pt x="686000" y="560190"/>
                </a:cubicBezTo>
                <a:cubicBezTo>
                  <a:pt x="774371" y="589823"/>
                  <a:pt x="804004" y="585590"/>
                  <a:pt x="886025" y="595115"/>
                </a:cubicBezTo>
                <a:cubicBezTo>
                  <a:pt x="968046" y="604640"/>
                  <a:pt x="1224163" y="629511"/>
                  <a:pt x="1178125" y="617340"/>
                </a:cubicBezTo>
                <a:cubicBezTo>
                  <a:pt x="1132087" y="605169"/>
                  <a:pt x="757967" y="569186"/>
                  <a:pt x="609800" y="522090"/>
                </a:cubicBezTo>
                <a:cubicBezTo>
                  <a:pt x="461633" y="474994"/>
                  <a:pt x="389667" y="420490"/>
                  <a:pt x="289125" y="334765"/>
                </a:cubicBezTo>
                <a:cubicBezTo>
                  <a:pt x="188583" y="249040"/>
                  <a:pt x="27187" y="19911"/>
                  <a:pt x="3375" y="13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BA97B705-FF95-42D7-B75F-D7AF9497F6A5}"/>
              </a:ext>
            </a:extLst>
          </p:cNvPr>
          <p:cNvSpPr/>
          <p:nvPr/>
        </p:nvSpPr>
        <p:spPr>
          <a:xfrm>
            <a:off x="3647168" y="5348794"/>
            <a:ext cx="290527" cy="909756"/>
          </a:xfrm>
          <a:custGeom>
            <a:avLst/>
            <a:gdLst>
              <a:gd name="connsiteX0" fmla="*/ 907 w 290527"/>
              <a:gd name="connsiteY0" fmla="*/ 4256 h 909756"/>
              <a:gd name="connsiteX1" fmla="*/ 121557 w 290527"/>
              <a:gd name="connsiteY1" fmla="*/ 499556 h 909756"/>
              <a:gd name="connsiteX2" fmla="*/ 286657 w 290527"/>
              <a:gd name="connsiteY2" fmla="*/ 896431 h 909756"/>
              <a:gd name="connsiteX3" fmla="*/ 232682 w 290527"/>
              <a:gd name="connsiteY3" fmla="*/ 788481 h 909756"/>
              <a:gd name="connsiteX4" fmla="*/ 169182 w 290527"/>
              <a:gd name="connsiteY4" fmla="*/ 518606 h 909756"/>
              <a:gd name="connsiteX5" fmla="*/ 70757 w 290527"/>
              <a:gd name="connsiteY5" fmla="*/ 274131 h 909756"/>
              <a:gd name="connsiteX6" fmla="*/ 907 w 290527"/>
              <a:gd name="connsiteY6" fmla="*/ 4256 h 90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27" h="909756">
                <a:moveTo>
                  <a:pt x="907" y="4256"/>
                </a:moveTo>
                <a:cubicBezTo>
                  <a:pt x="9374" y="41827"/>
                  <a:pt x="73932" y="350860"/>
                  <a:pt x="121557" y="499556"/>
                </a:cubicBezTo>
                <a:cubicBezTo>
                  <a:pt x="169182" y="648252"/>
                  <a:pt x="268136" y="848277"/>
                  <a:pt x="286657" y="896431"/>
                </a:cubicBezTo>
                <a:cubicBezTo>
                  <a:pt x="305178" y="944585"/>
                  <a:pt x="252261" y="851452"/>
                  <a:pt x="232682" y="788481"/>
                </a:cubicBezTo>
                <a:cubicBezTo>
                  <a:pt x="213103" y="725510"/>
                  <a:pt x="196170" y="604331"/>
                  <a:pt x="169182" y="518606"/>
                </a:cubicBezTo>
                <a:cubicBezTo>
                  <a:pt x="142195" y="432881"/>
                  <a:pt x="96157" y="360385"/>
                  <a:pt x="70757" y="274131"/>
                </a:cubicBezTo>
                <a:cubicBezTo>
                  <a:pt x="45357" y="187877"/>
                  <a:pt x="-7560" y="-33315"/>
                  <a:pt x="907" y="425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FB709B17-2DCA-4239-91CE-69380FD07581}"/>
              </a:ext>
            </a:extLst>
          </p:cNvPr>
          <p:cNvSpPr/>
          <p:nvPr/>
        </p:nvSpPr>
        <p:spPr>
          <a:xfrm>
            <a:off x="3554582" y="4705497"/>
            <a:ext cx="202163" cy="1041219"/>
          </a:xfrm>
          <a:custGeom>
            <a:avLst/>
            <a:gdLst>
              <a:gd name="connsiteX0" fmla="*/ 1418 w 202163"/>
              <a:gd name="connsiteY0" fmla="*/ 31603 h 1041219"/>
              <a:gd name="connsiteX1" fmla="*/ 55393 w 202163"/>
              <a:gd name="connsiteY1" fmla="*/ 523728 h 1041219"/>
              <a:gd name="connsiteX2" fmla="*/ 201443 w 202163"/>
              <a:gd name="connsiteY2" fmla="*/ 1031728 h 1041219"/>
              <a:gd name="connsiteX3" fmla="*/ 109368 w 202163"/>
              <a:gd name="connsiteY3" fmla="*/ 834878 h 1041219"/>
              <a:gd name="connsiteX4" fmla="*/ 61743 w 202163"/>
              <a:gd name="connsiteY4" fmla="*/ 584053 h 1041219"/>
              <a:gd name="connsiteX5" fmla="*/ 20468 w 202163"/>
              <a:gd name="connsiteY5" fmla="*/ 104628 h 1041219"/>
              <a:gd name="connsiteX6" fmla="*/ 1418 w 202163"/>
              <a:gd name="connsiteY6" fmla="*/ 31603 h 104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3" h="1041219">
                <a:moveTo>
                  <a:pt x="1418" y="31603"/>
                </a:moveTo>
                <a:cubicBezTo>
                  <a:pt x="7239" y="101453"/>
                  <a:pt x="22055" y="357040"/>
                  <a:pt x="55393" y="523728"/>
                </a:cubicBezTo>
                <a:cubicBezTo>
                  <a:pt x="88731" y="690416"/>
                  <a:pt x="192447" y="979870"/>
                  <a:pt x="201443" y="1031728"/>
                </a:cubicBezTo>
                <a:cubicBezTo>
                  <a:pt x="210439" y="1083586"/>
                  <a:pt x="132651" y="909490"/>
                  <a:pt x="109368" y="834878"/>
                </a:cubicBezTo>
                <a:cubicBezTo>
                  <a:pt x="86085" y="760266"/>
                  <a:pt x="76560" y="705761"/>
                  <a:pt x="61743" y="584053"/>
                </a:cubicBezTo>
                <a:cubicBezTo>
                  <a:pt x="46926" y="462345"/>
                  <a:pt x="32110" y="191940"/>
                  <a:pt x="20468" y="104628"/>
                </a:cubicBezTo>
                <a:cubicBezTo>
                  <a:pt x="8826" y="17316"/>
                  <a:pt x="-4403" y="-38247"/>
                  <a:pt x="1418" y="3160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63AAFD80-AD2A-4591-85BC-9631E44C34F5}"/>
              </a:ext>
            </a:extLst>
          </p:cNvPr>
          <p:cNvSpPr/>
          <p:nvPr/>
        </p:nvSpPr>
        <p:spPr>
          <a:xfrm>
            <a:off x="3423697" y="4742747"/>
            <a:ext cx="216464" cy="599252"/>
          </a:xfrm>
          <a:custGeom>
            <a:avLst/>
            <a:gdLst>
              <a:gd name="connsiteX0" fmla="*/ 10066 w 216464"/>
              <a:gd name="connsiteY0" fmla="*/ 16578 h 599252"/>
              <a:gd name="connsiteX1" fmla="*/ 127541 w 216464"/>
              <a:gd name="connsiteY1" fmla="*/ 403928 h 599252"/>
              <a:gd name="connsiteX2" fmla="*/ 216441 w 216464"/>
              <a:gd name="connsiteY2" fmla="*/ 599191 h 599252"/>
              <a:gd name="connsiteX3" fmla="*/ 119603 w 216464"/>
              <a:gd name="connsiteY3" fmla="*/ 386466 h 599252"/>
              <a:gd name="connsiteX4" fmla="*/ 19591 w 216464"/>
              <a:gd name="connsiteY4" fmla="*/ 100716 h 599252"/>
              <a:gd name="connsiteX5" fmla="*/ 10066 w 216464"/>
              <a:gd name="connsiteY5" fmla="*/ 16578 h 59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64" h="599252">
                <a:moveTo>
                  <a:pt x="10066" y="16578"/>
                </a:moveTo>
                <a:cubicBezTo>
                  <a:pt x="28058" y="67113"/>
                  <a:pt x="93145" y="306826"/>
                  <a:pt x="127541" y="403928"/>
                </a:cubicBezTo>
                <a:cubicBezTo>
                  <a:pt x="161937" y="501030"/>
                  <a:pt x="217764" y="602101"/>
                  <a:pt x="216441" y="599191"/>
                </a:cubicBezTo>
                <a:cubicBezTo>
                  <a:pt x="215118" y="596281"/>
                  <a:pt x="152411" y="469545"/>
                  <a:pt x="119603" y="386466"/>
                </a:cubicBezTo>
                <a:cubicBezTo>
                  <a:pt x="86795" y="303387"/>
                  <a:pt x="39170" y="159718"/>
                  <a:pt x="19591" y="100716"/>
                </a:cubicBezTo>
                <a:cubicBezTo>
                  <a:pt x="12" y="41714"/>
                  <a:pt x="-7926" y="-33957"/>
                  <a:pt x="10066" y="165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EE91AD7E-0A43-45CC-A3BB-6CFB7655AB03}"/>
              </a:ext>
            </a:extLst>
          </p:cNvPr>
          <p:cNvSpPr/>
          <p:nvPr/>
        </p:nvSpPr>
        <p:spPr>
          <a:xfrm>
            <a:off x="3290393" y="4928048"/>
            <a:ext cx="351332" cy="439293"/>
          </a:xfrm>
          <a:custGeom>
            <a:avLst/>
            <a:gdLst>
              <a:gd name="connsiteX0" fmla="*/ 495 w 351332"/>
              <a:gd name="connsiteY0" fmla="*/ 2727 h 439293"/>
              <a:gd name="connsiteX1" fmla="*/ 102095 w 351332"/>
              <a:gd name="connsiteY1" fmla="*/ 250377 h 439293"/>
              <a:gd name="connsiteX2" fmla="*/ 233857 w 351332"/>
              <a:gd name="connsiteY2" fmla="*/ 412302 h 439293"/>
              <a:gd name="connsiteX3" fmla="*/ 351332 w 351332"/>
              <a:gd name="connsiteY3" fmla="*/ 436115 h 439293"/>
              <a:gd name="connsiteX4" fmla="*/ 235445 w 351332"/>
              <a:gd name="connsiteY4" fmla="*/ 378965 h 439293"/>
              <a:gd name="connsiteX5" fmla="*/ 129082 w 351332"/>
              <a:gd name="connsiteY5" fmla="*/ 261490 h 439293"/>
              <a:gd name="connsiteX6" fmla="*/ 65582 w 351332"/>
              <a:gd name="connsiteY6" fmla="*/ 126552 h 439293"/>
              <a:gd name="connsiteX7" fmla="*/ 495 w 351332"/>
              <a:gd name="connsiteY7" fmla="*/ 2727 h 43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332" h="439293">
                <a:moveTo>
                  <a:pt x="495" y="2727"/>
                </a:moveTo>
                <a:cubicBezTo>
                  <a:pt x="6580" y="23364"/>
                  <a:pt x="63201" y="182115"/>
                  <a:pt x="102095" y="250377"/>
                </a:cubicBezTo>
                <a:cubicBezTo>
                  <a:pt x="140989" y="318639"/>
                  <a:pt x="192318" y="381346"/>
                  <a:pt x="233857" y="412302"/>
                </a:cubicBezTo>
                <a:cubicBezTo>
                  <a:pt x="275397" y="443258"/>
                  <a:pt x="351067" y="441671"/>
                  <a:pt x="351332" y="436115"/>
                </a:cubicBezTo>
                <a:cubicBezTo>
                  <a:pt x="351597" y="430559"/>
                  <a:pt x="272487" y="408069"/>
                  <a:pt x="235445" y="378965"/>
                </a:cubicBezTo>
                <a:cubicBezTo>
                  <a:pt x="198403" y="349861"/>
                  <a:pt x="157392" y="303559"/>
                  <a:pt x="129082" y="261490"/>
                </a:cubicBezTo>
                <a:cubicBezTo>
                  <a:pt x="100772" y="219421"/>
                  <a:pt x="85161" y="169150"/>
                  <a:pt x="65582" y="126552"/>
                </a:cubicBezTo>
                <a:cubicBezTo>
                  <a:pt x="46003" y="83954"/>
                  <a:pt x="-5590" y="-17910"/>
                  <a:pt x="495" y="27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CD694D75-0A3D-4F17-BE2D-1DA52A4C7705}"/>
              </a:ext>
            </a:extLst>
          </p:cNvPr>
          <p:cNvSpPr/>
          <p:nvPr/>
        </p:nvSpPr>
        <p:spPr>
          <a:xfrm>
            <a:off x="5693192" y="2484835"/>
            <a:ext cx="511673" cy="458937"/>
          </a:xfrm>
          <a:custGeom>
            <a:avLst/>
            <a:gdLst>
              <a:gd name="connsiteX0" fmla="*/ 1171 w 511673"/>
              <a:gd name="connsiteY0" fmla="*/ 1190 h 458937"/>
              <a:gd name="connsiteX1" fmla="*/ 247233 w 511673"/>
              <a:gd name="connsiteY1" fmla="*/ 142478 h 458937"/>
              <a:gd name="connsiteX2" fmla="*/ 482183 w 511673"/>
              <a:gd name="connsiteY2" fmla="*/ 298053 h 458937"/>
              <a:gd name="connsiteX3" fmla="*/ 464721 w 511673"/>
              <a:gd name="connsiteY3" fmla="*/ 458390 h 458937"/>
              <a:gd name="connsiteX4" fmla="*/ 510758 w 511673"/>
              <a:gd name="connsiteY4" fmla="*/ 345678 h 458937"/>
              <a:gd name="connsiteX5" fmla="*/ 415508 w 511673"/>
              <a:gd name="connsiteY5" fmla="*/ 217090 h 458937"/>
              <a:gd name="connsiteX6" fmla="*/ 166271 w 511673"/>
              <a:gd name="connsiteY6" fmla="*/ 83740 h 458937"/>
              <a:gd name="connsiteX7" fmla="*/ 1171 w 511673"/>
              <a:gd name="connsiteY7" fmla="*/ 1190 h 45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673" h="458937">
                <a:moveTo>
                  <a:pt x="1171" y="1190"/>
                </a:moveTo>
                <a:cubicBezTo>
                  <a:pt x="14665" y="10980"/>
                  <a:pt x="167064" y="93001"/>
                  <a:pt x="247233" y="142478"/>
                </a:cubicBezTo>
                <a:cubicBezTo>
                  <a:pt x="327402" y="191955"/>
                  <a:pt x="445935" y="245401"/>
                  <a:pt x="482183" y="298053"/>
                </a:cubicBezTo>
                <a:cubicBezTo>
                  <a:pt x="518431" y="350705"/>
                  <a:pt x="459959" y="450453"/>
                  <a:pt x="464721" y="458390"/>
                </a:cubicBezTo>
                <a:cubicBezTo>
                  <a:pt x="469484" y="466328"/>
                  <a:pt x="518960" y="385895"/>
                  <a:pt x="510758" y="345678"/>
                </a:cubicBezTo>
                <a:cubicBezTo>
                  <a:pt x="502556" y="305461"/>
                  <a:pt x="472922" y="260746"/>
                  <a:pt x="415508" y="217090"/>
                </a:cubicBezTo>
                <a:cubicBezTo>
                  <a:pt x="358094" y="173434"/>
                  <a:pt x="238767" y="123428"/>
                  <a:pt x="166271" y="83740"/>
                </a:cubicBezTo>
                <a:cubicBezTo>
                  <a:pt x="93775" y="44053"/>
                  <a:pt x="-12323" y="-8600"/>
                  <a:pt x="1171" y="11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10807185-60A4-49E5-A32E-41C359A0864D}"/>
              </a:ext>
            </a:extLst>
          </p:cNvPr>
          <p:cNvSpPr/>
          <p:nvPr/>
        </p:nvSpPr>
        <p:spPr>
          <a:xfrm>
            <a:off x="6110982" y="2912695"/>
            <a:ext cx="385073" cy="623265"/>
          </a:xfrm>
          <a:custGeom>
            <a:avLst/>
            <a:gdLst>
              <a:gd name="connsiteX0" fmla="*/ 62806 w 385073"/>
              <a:gd name="connsiteY0" fmla="*/ 368 h 623265"/>
              <a:gd name="connsiteX1" fmla="*/ 893 w 385073"/>
              <a:gd name="connsiteY1" fmla="*/ 132130 h 623265"/>
              <a:gd name="connsiteX2" fmla="*/ 118368 w 385073"/>
              <a:gd name="connsiteY2" fmla="*/ 271830 h 623265"/>
              <a:gd name="connsiteX3" fmla="*/ 132656 w 385073"/>
              <a:gd name="connsiteY3" fmla="*/ 460743 h 623265"/>
              <a:gd name="connsiteX4" fmla="*/ 243781 w 385073"/>
              <a:gd name="connsiteY4" fmla="*/ 414705 h 623265"/>
              <a:gd name="connsiteX5" fmla="*/ 385068 w 385073"/>
              <a:gd name="connsiteY5" fmla="*/ 622668 h 623265"/>
              <a:gd name="connsiteX6" fmla="*/ 248543 w 385073"/>
              <a:gd name="connsiteY6" fmla="*/ 338505 h 623265"/>
              <a:gd name="connsiteX7" fmla="*/ 116781 w 385073"/>
              <a:gd name="connsiteY7" fmla="*/ 209918 h 623265"/>
              <a:gd name="connsiteX8" fmla="*/ 34231 w 385073"/>
              <a:gd name="connsiteY8" fmla="*/ 95618 h 623265"/>
              <a:gd name="connsiteX9" fmla="*/ 62806 w 385073"/>
              <a:gd name="connsiteY9" fmla="*/ 368 h 62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073" h="623265">
                <a:moveTo>
                  <a:pt x="62806" y="368"/>
                </a:moveTo>
                <a:cubicBezTo>
                  <a:pt x="57250" y="6453"/>
                  <a:pt x="-8367" y="86886"/>
                  <a:pt x="893" y="132130"/>
                </a:cubicBezTo>
                <a:cubicBezTo>
                  <a:pt x="10153" y="177374"/>
                  <a:pt x="96408" y="217061"/>
                  <a:pt x="118368" y="271830"/>
                </a:cubicBezTo>
                <a:cubicBezTo>
                  <a:pt x="140329" y="326599"/>
                  <a:pt x="111754" y="436931"/>
                  <a:pt x="132656" y="460743"/>
                </a:cubicBezTo>
                <a:cubicBezTo>
                  <a:pt x="153558" y="484556"/>
                  <a:pt x="201712" y="387718"/>
                  <a:pt x="243781" y="414705"/>
                </a:cubicBezTo>
                <a:cubicBezTo>
                  <a:pt x="285850" y="441692"/>
                  <a:pt x="384274" y="635368"/>
                  <a:pt x="385068" y="622668"/>
                </a:cubicBezTo>
                <a:cubicBezTo>
                  <a:pt x="385862" y="609968"/>
                  <a:pt x="293257" y="407297"/>
                  <a:pt x="248543" y="338505"/>
                </a:cubicBezTo>
                <a:cubicBezTo>
                  <a:pt x="203829" y="269713"/>
                  <a:pt x="152500" y="250399"/>
                  <a:pt x="116781" y="209918"/>
                </a:cubicBezTo>
                <a:cubicBezTo>
                  <a:pt x="81062" y="169437"/>
                  <a:pt x="46402" y="126045"/>
                  <a:pt x="34231" y="95618"/>
                </a:cubicBezTo>
                <a:cubicBezTo>
                  <a:pt x="22060" y="65191"/>
                  <a:pt x="68362" y="-5717"/>
                  <a:pt x="62806" y="3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72975652-1196-4E0A-B7A5-0DBF319C6132}"/>
              </a:ext>
            </a:extLst>
          </p:cNvPr>
          <p:cNvSpPr/>
          <p:nvPr/>
        </p:nvSpPr>
        <p:spPr>
          <a:xfrm>
            <a:off x="6270562" y="3529077"/>
            <a:ext cx="221150" cy="587515"/>
          </a:xfrm>
          <a:custGeom>
            <a:avLst/>
            <a:gdLst>
              <a:gd name="connsiteX0" fmla="*/ 217551 w 221150"/>
              <a:gd name="connsiteY0" fmla="*/ 4698 h 587515"/>
              <a:gd name="connsiteX1" fmla="*/ 1651 w 221150"/>
              <a:gd name="connsiteY1" fmla="*/ 95186 h 587515"/>
              <a:gd name="connsiteX2" fmla="*/ 115951 w 221150"/>
              <a:gd name="connsiteY2" fmla="*/ 368236 h 587515"/>
              <a:gd name="connsiteX3" fmla="*/ 77851 w 221150"/>
              <a:gd name="connsiteY3" fmla="*/ 587311 h 587515"/>
              <a:gd name="connsiteX4" fmla="*/ 122301 w 221150"/>
              <a:gd name="connsiteY4" fmla="*/ 330136 h 587515"/>
              <a:gd name="connsiteX5" fmla="*/ 12763 w 221150"/>
              <a:gd name="connsiteY5" fmla="*/ 99948 h 587515"/>
              <a:gd name="connsiteX6" fmla="*/ 127063 w 221150"/>
              <a:gd name="connsiteY6" fmla="*/ 22161 h 587515"/>
              <a:gd name="connsiteX7" fmla="*/ 217551 w 221150"/>
              <a:gd name="connsiteY7" fmla="*/ 4698 h 58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0" h="587515">
                <a:moveTo>
                  <a:pt x="217551" y="4698"/>
                </a:moveTo>
                <a:cubicBezTo>
                  <a:pt x="196649" y="16869"/>
                  <a:pt x="18584" y="34596"/>
                  <a:pt x="1651" y="95186"/>
                </a:cubicBezTo>
                <a:cubicBezTo>
                  <a:pt x="-15282" y="155776"/>
                  <a:pt x="103251" y="286215"/>
                  <a:pt x="115951" y="368236"/>
                </a:cubicBezTo>
                <a:cubicBezTo>
                  <a:pt x="128651" y="450257"/>
                  <a:pt x="76793" y="593661"/>
                  <a:pt x="77851" y="587311"/>
                </a:cubicBezTo>
                <a:cubicBezTo>
                  <a:pt x="78909" y="580961"/>
                  <a:pt x="133149" y="411363"/>
                  <a:pt x="122301" y="330136"/>
                </a:cubicBezTo>
                <a:cubicBezTo>
                  <a:pt x="111453" y="248909"/>
                  <a:pt x="11969" y="151277"/>
                  <a:pt x="12763" y="99948"/>
                </a:cubicBezTo>
                <a:cubicBezTo>
                  <a:pt x="13557" y="48619"/>
                  <a:pt x="91080" y="38300"/>
                  <a:pt x="127063" y="22161"/>
                </a:cubicBezTo>
                <a:cubicBezTo>
                  <a:pt x="163046" y="6022"/>
                  <a:pt x="238453" y="-7473"/>
                  <a:pt x="217551" y="469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65C0B628-AD3E-4D4C-B483-69E83653250D}"/>
              </a:ext>
            </a:extLst>
          </p:cNvPr>
          <p:cNvSpPr/>
          <p:nvPr/>
        </p:nvSpPr>
        <p:spPr>
          <a:xfrm>
            <a:off x="6365873" y="4064766"/>
            <a:ext cx="232536" cy="405123"/>
          </a:xfrm>
          <a:custGeom>
            <a:avLst/>
            <a:gdLst>
              <a:gd name="connsiteX0" fmla="*/ 2 w 232536"/>
              <a:gd name="connsiteY0" fmla="*/ 822 h 405123"/>
              <a:gd name="connsiteX1" fmla="*/ 206377 w 232536"/>
              <a:gd name="connsiteY1" fmla="*/ 104009 h 405123"/>
              <a:gd name="connsiteX2" fmla="*/ 155577 w 232536"/>
              <a:gd name="connsiteY2" fmla="*/ 404047 h 405123"/>
              <a:gd name="connsiteX3" fmla="*/ 227015 w 232536"/>
              <a:gd name="connsiteY3" fmla="*/ 199259 h 405123"/>
              <a:gd name="connsiteX4" fmla="*/ 201615 w 232536"/>
              <a:gd name="connsiteY4" fmla="*/ 64322 h 405123"/>
              <a:gd name="connsiteX5" fmla="*/ 2 w 232536"/>
              <a:gd name="connsiteY5" fmla="*/ 822 h 40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36" h="405123">
                <a:moveTo>
                  <a:pt x="2" y="822"/>
                </a:moveTo>
                <a:cubicBezTo>
                  <a:pt x="796" y="7436"/>
                  <a:pt x="180448" y="36805"/>
                  <a:pt x="206377" y="104009"/>
                </a:cubicBezTo>
                <a:cubicBezTo>
                  <a:pt x="232306" y="171213"/>
                  <a:pt x="152137" y="388172"/>
                  <a:pt x="155577" y="404047"/>
                </a:cubicBezTo>
                <a:cubicBezTo>
                  <a:pt x="159017" y="419922"/>
                  <a:pt x="219342" y="255880"/>
                  <a:pt x="227015" y="199259"/>
                </a:cubicBezTo>
                <a:cubicBezTo>
                  <a:pt x="234688" y="142638"/>
                  <a:pt x="240244" y="100041"/>
                  <a:pt x="201615" y="64322"/>
                </a:cubicBezTo>
                <a:cubicBezTo>
                  <a:pt x="162986" y="28603"/>
                  <a:pt x="-792" y="-5792"/>
                  <a:pt x="2" y="82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730904BC-65BA-4B43-9B5D-315871355630}"/>
              </a:ext>
            </a:extLst>
          </p:cNvPr>
          <p:cNvSpPr/>
          <p:nvPr/>
        </p:nvSpPr>
        <p:spPr>
          <a:xfrm>
            <a:off x="6242241" y="4455227"/>
            <a:ext cx="369369" cy="423520"/>
          </a:xfrm>
          <a:custGeom>
            <a:avLst/>
            <a:gdLst>
              <a:gd name="connsiteX0" fmla="*/ 291909 w 369369"/>
              <a:gd name="connsiteY0" fmla="*/ 4061 h 423520"/>
              <a:gd name="connsiteX1" fmla="*/ 356997 w 369369"/>
              <a:gd name="connsiteY1" fmla="*/ 165986 h 423520"/>
              <a:gd name="connsiteX2" fmla="*/ 1397 w 369369"/>
              <a:gd name="connsiteY2" fmla="*/ 421573 h 423520"/>
              <a:gd name="connsiteX3" fmla="*/ 236347 w 369369"/>
              <a:gd name="connsiteY3" fmla="*/ 277111 h 423520"/>
              <a:gd name="connsiteX4" fmla="*/ 315722 w 369369"/>
              <a:gd name="connsiteY4" fmla="*/ 154873 h 423520"/>
              <a:gd name="connsiteX5" fmla="*/ 330009 w 369369"/>
              <a:gd name="connsiteY5" fmla="*/ 56448 h 423520"/>
              <a:gd name="connsiteX6" fmla="*/ 291909 w 369369"/>
              <a:gd name="connsiteY6" fmla="*/ 4061 h 4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69" h="423520">
                <a:moveTo>
                  <a:pt x="291909" y="4061"/>
                </a:moveTo>
                <a:cubicBezTo>
                  <a:pt x="296407" y="22317"/>
                  <a:pt x="405416" y="96401"/>
                  <a:pt x="356997" y="165986"/>
                </a:cubicBezTo>
                <a:cubicBezTo>
                  <a:pt x="308578" y="235571"/>
                  <a:pt x="21505" y="403052"/>
                  <a:pt x="1397" y="421573"/>
                </a:cubicBezTo>
                <a:cubicBezTo>
                  <a:pt x="-18711" y="440094"/>
                  <a:pt x="183960" y="321561"/>
                  <a:pt x="236347" y="277111"/>
                </a:cubicBezTo>
                <a:cubicBezTo>
                  <a:pt x="288734" y="232661"/>
                  <a:pt x="300112" y="191650"/>
                  <a:pt x="315722" y="154873"/>
                </a:cubicBezTo>
                <a:cubicBezTo>
                  <a:pt x="331332" y="118096"/>
                  <a:pt x="331596" y="79202"/>
                  <a:pt x="330009" y="56448"/>
                </a:cubicBezTo>
                <a:cubicBezTo>
                  <a:pt x="328422" y="33694"/>
                  <a:pt x="287411" y="-14195"/>
                  <a:pt x="291909" y="406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1AB9E135-D5BC-4C41-BED4-C2F218E81D71}"/>
              </a:ext>
            </a:extLst>
          </p:cNvPr>
          <p:cNvSpPr/>
          <p:nvPr/>
        </p:nvSpPr>
        <p:spPr>
          <a:xfrm>
            <a:off x="5868958" y="4881491"/>
            <a:ext cx="445986" cy="892247"/>
          </a:xfrm>
          <a:custGeom>
            <a:avLst/>
            <a:gdLst>
              <a:gd name="connsiteX0" fmla="*/ 371505 w 445986"/>
              <a:gd name="connsiteY0" fmla="*/ 72 h 892247"/>
              <a:gd name="connsiteX1" fmla="*/ 444530 w 445986"/>
              <a:gd name="connsiteY1" fmla="*/ 308047 h 892247"/>
              <a:gd name="connsiteX2" fmla="*/ 290542 w 445986"/>
              <a:gd name="connsiteY2" fmla="*/ 638247 h 892247"/>
              <a:gd name="connsiteX3" fmla="*/ 30 w 445986"/>
              <a:gd name="connsiteY3" fmla="*/ 892247 h 892247"/>
              <a:gd name="connsiteX4" fmla="*/ 273080 w 445986"/>
              <a:gd name="connsiteY4" fmla="*/ 639834 h 892247"/>
              <a:gd name="connsiteX5" fmla="*/ 433417 w 445986"/>
              <a:gd name="connsiteY5" fmla="*/ 282647 h 892247"/>
              <a:gd name="connsiteX6" fmla="*/ 371505 w 445986"/>
              <a:gd name="connsiteY6" fmla="*/ 72 h 89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86" h="892247">
                <a:moveTo>
                  <a:pt x="371505" y="72"/>
                </a:moveTo>
                <a:cubicBezTo>
                  <a:pt x="373357" y="4305"/>
                  <a:pt x="458024" y="201684"/>
                  <a:pt x="444530" y="308047"/>
                </a:cubicBezTo>
                <a:cubicBezTo>
                  <a:pt x="431036" y="414410"/>
                  <a:pt x="364625" y="540880"/>
                  <a:pt x="290542" y="638247"/>
                </a:cubicBezTo>
                <a:cubicBezTo>
                  <a:pt x="216459" y="735614"/>
                  <a:pt x="2940" y="891982"/>
                  <a:pt x="30" y="892247"/>
                </a:cubicBezTo>
                <a:cubicBezTo>
                  <a:pt x="-2880" y="892512"/>
                  <a:pt x="200849" y="741434"/>
                  <a:pt x="273080" y="639834"/>
                </a:cubicBezTo>
                <a:cubicBezTo>
                  <a:pt x="345311" y="538234"/>
                  <a:pt x="420982" y="387687"/>
                  <a:pt x="433417" y="282647"/>
                </a:cubicBezTo>
                <a:cubicBezTo>
                  <a:pt x="445852" y="177607"/>
                  <a:pt x="369653" y="-4161"/>
                  <a:pt x="371505" y="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5B8ED6FF-2B53-4746-BED0-15B260AAAB27}"/>
              </a:ext>
            </a:extLst>
          </p:cNvPr>
          <p:cNvSpPr/>
          <p:nvPr/>
        </p:nvSpPr>
        <p:spPr>
          <a:xfrm>
            <a:off x="5899868" y="4959647"/>
            <a:ext cx="325021" cy="645947"/>
          </a:xfrm>
          <a:custGeom>
            <a:avLst/>
            <a:gdLst>
              <a:gd name="connsiteX0" fmla="*/ 262807 w 325021"/>
              <a:gd name="connsiteY0" fmla="*/ 10816 h 645947"/>
              <a:gd name="connsiteX1" fmla="*/ 270745 w 325021"/>
              <a:gd name="connsiteY1" fmla="*/ 287041 h 645947"/>
              <a:gd name="connsiteX2" fmla="*/ 138982 w 325021"/>
              <a:gd name="connsiteY2" fmla="*/ 517228 h 645947"/>
              <a:gd name="connsiteX3" fmla="*/ 4045 w 325021"/>
              <a:gd name="connsiteY3" fmla="*/ 639466 h 645947"/>
              <a:gd name="connsiteX4" fmla="*/ 302495 w 325021"/>
              <a:gd name="connsiteY4" fmla="*/ 323553 h 645947"/>
              <a:gd name="connsiteX5" fmla="*/ 300907 w 325021"/>
              <a:gd name="connsiteY5" fmla="*/ 82253 h 645947"/>
              <a:gd name="connsiteX6" fmla="*/ 262807 w 325021"/>
              <a:gd name="connsiteY6" fmla="*/ 10816 h 64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21" h="645947">
                <a:moveTo>
                  <a:pt x="262807" y="10816"/>
                </a:moveTo>
                <a:cubicBezTo>
                  <a:pt x="257780" y="44947"/>
                  <a:pt x="291382" y="202639"/>
                  <a:pt x="270745" y="287041"/>
                </a:cubicBezTo>
                <a:cubicBezTo>
                  <a:pt x="250108" y="371443"/>
                  <a:pt x="183432" y="458491"/>
                  <a:pt x="138982" y="517228"/>
                </a:cubicBezTo>
                <a:cubicBezTo>
                  <a:pt x="94532" y="575965"/>
                  <a:pt x="-23207" y="671745"/>
                  <a:pt x="4045" y="639466"/>
                </a:cubicBezTo>
                <a:cubicBezTo>
                  <a:pt x="31297" y="607187"/>
                  <a:pt x="253018" y="416422"/>
                  <a:pt x="302495" y="323553"/>
                </a:cubicBezTo>
                <a:cubicBezTo>
                  <a:pt x="351972" y="230684"/>
                  <a:pt x="305140" y="134905"/>
                  <a:pt x="300907" y="82253"/>
                </a:cubicBezTo>
                <a:cubicBezTo>
                  <a:pt x="296674" y="29601"/>
                  <a:pt x="267834" y="-23315"/>
                  <a:pt x="262807" y="1081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D70AE81A-611F-4E0C-9CD8-A7689DC02E87}"/>
              </a:ext>
            </a:extLst>
          </p:cNvPr>
          <p:cNvSpPr/>
          <p:nvPr/>
        </p:nvSpPr>
        <p:spPr>
          <a:xfrm>
            <a:off x="5091529" y="4605189"/>
            <a:ext cx="677601" cy="242137"/>
          </a:xfrm>
          <a:custGeom>
            <a:avLst/>
            <a:gdLst>
              <a:gd name="connsiteX0" fmla="*/ 1171 w 677601"/>
              <a:gd name="connsiteY0" fmla="*/ 241978 h 242137"/>
              <a:gd name="connsiteX1" fmla="*/ 155688 w 677601"/>
              <a:gd name="connsiteY1" fmla="*/ 144611 h 242137"/>
              <a:gd name="connsiteX2" fmla="*/ 346188 w 677601"/>
              <a:gd name="connsiteY2" fmla="*/ 62061 h 242137"/>
              <a:gd name="connsiteX3" fmla="*/ 585371 w 677601"/>
              <a:gd name="connsiteY3" fmla="*/ 678 h 242137"/>
              <a:gd name="connsiteX4" fmla="*/ 670038 w 677601"/>
              <a:gd name="connsiteY4" fmla="*/ 30311 h 242137"/>
              <a:gd name="connsiteX5" fmla="*/ 411804 w 677601"/>
              <a:gd name="connsiteY5" fmla="*/ 47244 h 242137"/>
              <a:gd name="connsiteX6" fmla="*/ 339838 w 677601"/>
              <a:gd name="connsiteY6" fmla="*/ 95928 h 242137"/>
              <a:gd name="connsiteX7" fmla="*/ 238238 w 677601"/>
              <a:gd name="connsiteY7" fmla="*/ 165778 h 242137"/>
              <a:gd name="connsiteX8" fmla="*/ 1171 w 677601"/>
              <a:gd name="connsiteY8" fmla="*/ 241978 h 2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601" h="242137">
                <a:moveTo>
                  <a:pt x="1171" y="241978"/>
                </a:moveTo>
                <a:cubicBezTo>
                  <a:pt x="-12587" y="238450"/>
                  <a:pt x="98185" y="174597"/>
                  <a:pt x="155688" y="144611"/>
                </a:cubicBezTo>
                <a:cubicBezTo>
                  <a:pt x="213191" y="114625"/>
                  <a:pt x="274574" y="86050"/>
                  <a:pt x="346188" y="62061"/>
                </a:cubicBezTo>
                <a:cubicBezTo>
                  <a:pt x="417802" y="38072"/>
                  <a:pt x="531396" y="5970"/>
                  <a:pt x="585371" y="678"/>
                </a:cubicBezTo>
                <a:cubicBezTo>
                  <a:pt x="639346" y="-4614"/>
                  <a:pt x="698966" y="22550"/>
                  <a:pt x="670038" y="30311"/>
                </a:cubicBezTo>
                <a:cubicBezTo>
                  <a:pt x="641110" y="38072"/>
                  <a:pt x="466837" y="36308"/>
                  <a:pt x="411804" y="47244"/>
                </a:cubicBezTo>
                <a:cubicBezTo>
                  <a:pt x="356771" y="58180"/>
                  <a:pt x="368766" y="76172"/>
                  <a:pt x="339838" y="95928"/>
                </a:cubicBezTo>
                <a:cubicBezTo>
                  <a:pt x="310910" y="115684"/>
                  <a:pt x="293977" y="141789"/>
                  <a:pt x="238238" y="165778"/>
                </a:cubicBezTo>
                <a:cubicBezTo>
                  <a:pt x="182499" y="189767"/>
                  <a:pt x="14929" y="245506"/>
                  <a:pt x="1171" y="2419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60468BF3-B996-49A8-9E1B-ED7690C97336}"/>
              </a:ext>
            </a:extLst>
          </p:cNvPr>
          <p:cNvSpPr/>
          <p:nvPr/>
        </p:nvSpPr>
        <p:spPr>
          <a:xfrm>
            <a:off x="3748107" y="4602399"/>
            <a:ext cx="877854" cy="312630"/>
          </a:xfrm>
          <a:custGeom>
            <a:avLst/>
            <a:gdLst>
              <a:gd name="connsiteX0" fmla="*/ 1568 w 877854"/>
              <a:gd name="connsiteY0" fmla="*/ 90251 h 312630"/>
              <a:gd name="connsiteX1" fmla="*/ 192068 w 877854"/>
              <a:gd name="connsiteY1" fmla="*/ 58501 h 312630"/>
              <a:gd name="connsiteX2" fmla="*/ 444481 w 877854"/>
              <a:gd name="connsiteY2" fmla="*/ 155339 h 312630"/>
              <a:gd name="connsiteX3" fmla="*/ 741343 w 877854"/>
              <a:gd name="connsiteY3" fmla="*/ 274401 h 312630"/>
              <a:gd name="connsiteX4" fmla="*/ 874693 w 877854"/>
              <a:gd name="connsiteY4" fmla="*/ 309326 h 312630"/>
              <a:gd name="connsiteX5" fmla="*/ 619106 w 877854"/>
              <a:gd name="connsiteY5" fmla="*/ 204551 h 312630"/>
              <a:gd name="connsiteX6" fmla="*/ 415906 w 877854"/>
              <a:gd name="connsiteY6" fmla="*/ 90251 h 312630"/>
              <a:gd name="connsiteX7" fmla="*/ 204768 w 877854"/>
              <a:gd name="connsiteY7" fmla="*/ 18814 h 312630"/>
              <a:gd name="connsiteX8" fmla="*/ 107931 w 877854"/>
              <a:gd name="connsiteY8" fmla="*/ 4526 h 312630"/>
              <a:gd name="connsiteX9" fmla="*/ 1568 w 877854"/>
              <a:gd name="connsiteY9" fmla="*/ 90251 h 3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854" h="312630">
                <a:moveTo>
                  <a:pt x="1568" y="90251"/>
                </a:moveTo>
                <a:cubicBezTo>
                  <a:pt x="15591" y="99247"/>
                  <a:pt x="118249" y="47653"/>
                  <a:pt x="192068" y="58501"/>
                </a:cubicBezTo>
                <a:cubicBezTo>
                  <a:pt x="265887" y="69349"/>
                  <a:pt x="352935" y="119356"/>
                  <a:pt x="444481" y="155339"/>
                </a:cubicBezTo>
                <a:cubicBezTo>
                  <a:pt x="536027" y="191322"/>
                  <a:pt x="669641" y="248737"/>
                  <a:pt x="741343" y="274401"/>
                </a:cubicBezTo>
                <a:cubicBezTo>
                  <a:pt x="813045" y="300065"/>
                  <a:pt x="895066" y="320968"/>
                  <a:pt x="874693" y="309326"/>
                </a:cubicBezTo>
                <a:cubicBezTo>
                  <a:pt x="854320" y="297684"/>
                  <a:pt x="695570" y="241063"/>
                  <a:pt x="619106" y="204551"/>
                </a:cubicBezTo>
                <a:cubicBezTo>
                  <a:pt x="542642" y="168039"/>
                  <a:pt x="484962" y="121207"/>
                  <a:pt x="415906" y="90251"/>
                </a:cubicBezTo>
                <a:cubicBezTo>
                  <a:pt x="346850" y="59295"/>
                  <a:pt x="256097" y="33102"/>
                  <a:pt x="204768" y="18814"/>
                </a:cubicBezTo>
                <a:cubicBezTo>
                  <a:pt x="153439" y="4526"/>
                  <a:pt x="144708" y="-6586"/>
                  <a:pt x="107931" y="4526"/>
                </a:cubicBezTo>
                <a:cubicBezTo>
                  <a:pt x="71154" y="15638"/>
                  <a:pt x="-12455" y="81255"/>
                  <a:pt x="1568" y="902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59045C84-93E5-488D-8BBB-89C2B95C1720}"/>
              </a:ext>
            </a:extLst>
          </p:cNvPr>
          <p:cNvSpPr/>
          <p:nvPr/>
        </p:nvSpPr>
        <p:spPr>
          <a:xfrm>
            <a:off x="3724163" y="4574153"/>
            <a:ext cx="285942" cy="91972"/>
          </a:xfrm>
          <a:custGeom>
            <a:avLst/>
            <a:gdLst>
              <a:gd name="connsiteX0" fmla="*/ 285862 w 285942"/>
              <a:gd name="connsiteY0" fmla="*/ 42297 h 91972"/>
              <a:gd name="connsiteX1" fmla="*/ 133462 w 285942"/>
              <a:gd name="connsiteY1" fmla="*/ 1022 h 91972"/>
              <a:gd name="connsiteX2" fmla="*/ 112 w 285942"/>
              <a:gd name="connsiteY2" fmla="*/ 91510 h 91972"/>
              <a:gd name="connsiteX3" fmla="*/ 112825 w 285942"/>
              <a:gd name="connsiteY3" fmla="*/ 35947 h 91972"/>
              <a:gd name="connsiteX4" fmla="*/ 285862 w 285942"/>
              <a:gd name="connsiteY4" fmla="*/ 42297 h 9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42" h="91972">
                <a:moveTo>
                  <a:pt x="285862" y="42297"/>
                </a:moveTo>
                <a:cubicBezTo>
                  <a:pt x="289301" y="36476"/>
                  <a:pt x="181087" y="-7180"/>
                  <a:pt x="133462" y="1022"/>
                </a:cubicBezTo>
                <a:cubicBezTo>
                  <a:pt x="85837" y="9224"/>
                  <a:pt x="3551" y="85689"/>
                  <a:pt x="112" y="91510"/>
                </a:cubicBezTo>
                <a:cubicBezTo>
                  <a:pt x="-3327" y="97331"/>
                  <a:pt x="72608" y="46530"/>
                  <a:pt x="112825" y="35947"/>
                </a:cubicBezTo>
                <a:cubicBezTo>
                  <a:pt x="153042" y="25364"/>
                  <a:pt x="282423" y="48118"/>
                  <a:pt x="285862" y="4229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295FBA32-C0CB-40F8-8790-F44EE85BD0D6}"/>
              </a:ext>
            </a:extLst>
          </p:cNvPr>
          <p:cNvSpPr/>
          <p:nvPr/>
        </p:nvSpPr>
        <p:spPr>
          <a:xfrm>
            <a:off x="5458207" y="4554485"/>
            <a:ext cx="352127" cy="127350"/>
          </a:xfrm>
          <a:custGeom>
            <a:avLst/>
            <a:gdLst>
              <a:gd name="connsiteX0" fmla="*/ 1206 w 352127"/>
              <a:gd name="connsiteY0" fmla="*/ 117528 h 127350"/>
              <a:gd name="connsiteX1" fmla="*/ 161543 w 352127"/>
              <a:gd name="connsiteY1" fmla="*/ 39740 h 127350"/>
              <a:gd name="connsiteX2" fmla="*/ 293306 w 352127"/>
              <a:gd name="connsiteY2" fmla="*/ 74665 h 127350"/>
              <a:gd name="connsiteX3" fmla="*/ 352043 w 352127"/>
              <a:gd name="connsiteY3" fmla="*/ 127053 h 127350"/>
              <a:gd name="connsiteX4" fmla="*/ 304418 w 352127"/>
              <a:gd name="connsiteY4" fmla="*/ 49265 h 127350"/>
              <a:gd name="connsiteX5" fmla="*/ 228218 w 352127"/>
              <a:gd name="connsiteY5" fmla="*/ 11165 h 127350"/>
              <a:gd name="connsiteX6" fmla="*/ 150431 w 352127"/>
              <a:gd name="connsiteY6" fmla="*/ 1640 h 127350"/>
              <a:gd name="connsiteX7" fmla="*/ 90106 w 352127"/>
              <a:gd name="connsiteY7" fmla="*/ 39740 h 127350"/>
              <a:gd name="connsiteX8" fmla="*/ 1206 w 352127"/>
              <a:gd name="connsiteY8" fmla="*/ 117528 h 12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127" h="127350">
                <a:moveTo>
                  <a:pt x="1206" y="117528"/>
                </a:moveTo>
                <a:cubicBezTo>
                  <a:pt x="13112" y="117528"/>
                  <a:pt x="112860" y="46884"/>
                  <a:pt x="161543" y="39740"/>
                </a:cubicBezTo>
                <a:cubicBezTo>
                  <a:pt x="210226" y="32596"/>
                  <a:pt x="261556" y="60113"/>
                  <a:pt x="293306" y="74665"/>
                </a:cubicBezTo>
                <a:cubicBezTo>
                  <a:pt x="325056" y="89217"/>
                  <a:pt x="350191" y="131286"/>
                  <a:pt x="352043" y="127053"/>
                </a:cubicBezTo>
                <a:cubicBezTo>
                  <a:pt x="353895" y="122820"/>
                  <a:pt x="325055" y="68580"/>
                  <a:pt x="304418" y="49265"/>
                </a:cubicBezTo>
                <a:cubicBezTo>
                  <a:pt x="283781" y="29950"/>
                  <a:pt x="253883" y="19102"/>
                  <a:pt x="228218" y="11165"/>
                </a:cubicBezTo>
                <a:cubicBezTo>
                  <a:pt x="202554" y="3227"/>
                  <a:pt x="173450" y="-3123"/>
                  <a:pt x="150431" y="1640"/>
                </a:cubicBezTo>
                <a:cubicBezTo>
                  <a:pt x="127412" y="6402"/>
                  <a:pt x="111273" y="23336"/>
                  <a:pt x="90106" y="39740"/>
                </a:cubicBezTo>
                <a:cubicBezTo>
                  <a:pt x="68939" y="56144"/>
                  <a:pt x="-10700" y="117528"/>
                  <a:pt x="1206" y="11752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33B37FF5-AE14-4FA2-86CB-2C03FA2EAEEF}"/>
              </a:ext>
            </a:extLst>
          </p:cNvPr>
          <p:cNvSpPr/>
          <p:nvPr/>
        </p:nvSpPr>
        <p:spPr>
          <a:xfrm>
            <a:off x="3868767" y="4649599"/>
            <a:ext cx="530026" cy="189435"/>
          </a:xfrm>
          <a:custGeom>
            <a:avLst/>
            <a:gdLst>
              <a:gd name="connsiteX0" fmla="*/ 4733 w 530026"/>
              <a:gd name="connsiteY0" fmla="*/ 8126 h 189435"/>
              <a:gd name="connsiteX1" fmla="*/ 258733 w 530026"/>
              <a:gd name="connsiteY1" fmla="*/ 109726 h 189435"/>
              <a:gd name="connsiteX2" fmla="*/ 469871 w 530026"/>
              <a:gd name="connsiteY2" fmla="*/ 171639 h 189435"/>
              <a:gd name="connsiteX3" fmla="*/ 523846 w 530026"/>
              <a:gd name="connsiteY3" fmla="*/ 184339 h 189435"/>
              <a:gd name="connsiteX4" fmla="*/ 352396 w 530026"/>
              <a:gd name="connsiteY4" fmla="*/ 97026 h 189435"/>
              <a:gd name="connsiteX5" fmla="*/ 112683 w 530026"/>
              <a:gd name="connsiteY5" fmla="*/ 17651 h 189435"/>
              <a:gd name="connsiteX6" fmla="*/ 4733 w 530026"/>
              <a:gd name="connsiteY6" fmla="*/ 8126 h 1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026" h="189435">
                <a:moveTo>
                  <a:pt x="4733" y="8126"/>
                </a:moveTo>
                <a:cubicBezTo>
                  <a:pt x="29075" y="23472"/>
                  <a:pt x="181210" y="82474"/>
                  <a:pt x="258733" y="109726"/>
                </a:cubicBezTo>
                <a:cubicBezTo>
                  <a:pt x="336256" y="136978"/>
                  <a:pt x="425686" y="159204"/>
                  <a:pt x="469871" y="171639"/>
                </a:cubicBezTo>
                <a:cubicBezTo>
                  <a:pt x="514056" y="184074"/>
                  <a:pt x="543425" y="196775"/>
                  <a:pt x="523846" y="184339"/>
                </a:cubicBezTo>
                <a:cubicBezTo>
                  <a:pt x="504267" y="171903"/>
                  <a:pt x="420923" y="124807"/>
                  <a:pt x="352396" y="97026"/>
                </a:cubicBezTo>
                <a:cubicBezTo>
                  <a:pt x="283869" y="69245"/>
                  <a:pt x="170362" y="34320"/>
                  <a:pt x="112683" y="17651"/>
                </a:cubicBezTo>
                <a:cubicBezTo>
                  <a:pt x="55004" y="982"/>
                  <a:pt x="-19609" y="-7220"/>
                  <a:pt x="4733" y="81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3AFA7AD6-4EFF-4A2F-A678-6A8DF1005AE9}"/>
              </a:ext>
            </a:extLst>
          </p:cNvPr>
          <p:cNvSpPr/>
          <p:nvPr/>
        </p:nvSpPr>
        <p:spPr>
          <a:xfrm>
            <a:off x="5335178" y="4579842"/>
            <a:ext cx="507029" cy="192231"/>
          </a:xfrm>
          <a:custGeom>
            <a:avLst/>
            <a:gdLst>
              <a:gd name="connsiteX0" fmla="*/ 6760 w 507029"/>
              <a:gd name="connsiteY0" fmla="*/ 192183 h 192231"/>
              <a:gd name="connsiteX1" fmla="*/ 276635 w 507029"/>
              <a:gd name="connsiteY1" fmla="*/ 71533 h 192231"/>
              <a:gd name="connsiteX2" fmla="*/ 403635 w 507029"/>
              <a:gd name="connsiteY2" fmla="*/ 63596 h 192231"/>
              <a:gd name="connsiteX3" fmla="*/ 452847 w 507029"/>
              <a:gd name="connsiteY3" fmla="*/ 93758 h 192231"/>
              <a:gd name="connsiteX4" fmla="*/ 506822 w 507029"/>
              <a:gd name="connsiteY4" fmla="*/ 93758 h 192231"/>
              <a:gd name="connsiteX5" fmla="*/ 432210 w 507029"/>
              <a:gd name="connsiteY5" fmla="*/ 58833 h 192231"/>
              <a:gd name="connsiteX6" fmla="*/ 400460 w 507029"/>
              <a:gd name="connsiteY6" fmla="*/ 33433 h 192231"/>
              <a:gd name="connsiteX7" fmla="*/ 279810 w 507029"/>
              <a:gd name="connsiteY7" fmla="*/ 96 h 192231"/>
              <a:gd name="connsiteX8" fmla="*/ 168685 w 507029"/>
              <a:gd name="connsiteY8" fmla="*/ 44546 h 192231"/>
              <a:gd name="connsiteX9" fmla="*/ 87722 w 507029"/>
              <a:gd name="connsiteY9" fmla="*/ 85821 h 192231"/>
              <a:gd name="connsiteX10" fmla="*/ 6760 w 507029"/>
              <a:gd name="connsiteY10" fmla="*/ 192183 h 1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029" h="192231">
                <a:moveTo>
                  <a:pt x="6760" y="192183"/>
                </a:moveTo>
                <a:cubicBezTo>
                  <a:pt x="38246" y="189802"/>
                  <a:pt x="210489" y="92964"/>
                  <a:pt x="276635" y="71533"/>
                </a:cubicBezTo>
                <a:cubicBezTo>
                  <a:pt x="342781" y="50102"/>
                  <a:pt x="374266" y="59892"/>
                  <a:pt x="403635" y="63596"/>
                </a:cubicBezTo>
                <a:cubicBezTo>
                  <a:pt x="433004" y="67300"/>
                  <a:pt x="435649" y="88731"/>
                  <a:pt x="452847" y="93758"/>
                </a:cubicBezTo>
                <a:cubicBezTo>
                  <a:pt x="470045" y="98785"/>
                  <a:pt x="510261" y="99579"/>
                  <a:pt x="506822" y="93758"/>
                </a:cubicBezTo>
                <a:cubicBezTo>
                  <a:pt x="503383" y="87937"/>
                  <a:pt x="449937" y="68887"/>
                  <a:pt x="432210" y="58833"/>
                </a:cubicBezTo>
                <a:cubicBezTo>
                  <a:pt x="414483" y="48779"/>
                  <a:pt x="425860" y="43222"/>
                  <a:pt x="400460" y="33433"/>
                </a:cubicBezTo>
                <a:cubicBezTo>
                  <a:pt x="375060" y="23644"/>
                  <a:pt x="318439" y="-1756"/>
                  <a:pt x="279810" y="96"/>
                </a:cubicBezTo>
                <a:cubicBezTo>
                  <a:pt x="241181" y="1948"/>
                  <a:pt x="200700" y="30258"/>
                  <a:pt x="168685" y="44546"/>
                </a:cubicBezTo>
                <a:cubicBezTo>
                  <a:pt x="136670" y="58833"/>
                  <a:pt x="112857" y="63861"/>
                  <a:pt x="87722" y="85821"/>
                </a:cubicBezTo>
                <a:cubicBezTo>
                  <a:pt x="62587" y="107781"/>
                  <a:pt x="-24726" y="194564"/>
                  <a:pt x="6760" y="1921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4068ADE2-267B-45EF-91AE-FF314D166F02}"/>
              </a:ext>
            </a:extLst>
          </p:cNvPr>
          <p:cNvSpPr/>
          <p:nvPr/>
        </p:nvSpPr>
        <p:spPr>
          <a:xfrm>
            <a:off x="4079934" y="1961194"/>
            <a:ext cx="1653032" cy="555258"/>
          </a:xfrm>
          <a:custGeom>
            <a:avLst/>
            <a:gdLst>
              <a:gd name="connsiteX0" fmla="*/ 1622366 w 1653032"/>
              <a:gd name="connsiteY0" fmla="*/ 544939 h 555258"/>
              <a:gd name="connsiteX1" fmla="*/ 1649883 w 1653032"/>
              <a:gd name="connsiteY1" fmla="*/ 420056 h 555258"/>
              <a:gd name="connsiteX2" fmla="*/ 1575799 w 1653032"/>
              <a:gd name="connsiteY2" fmla="*/ 303639 h 555258"/>
              <a:gd name="connsiteX3" fmla="*/ 1313333 w 1653032"/>
              <a:gd name="connsiteY3" fmla="*/ 79273 h 555258"/>
              <a:gd name="connsiteX4" fmla="*/ 293099 w 1653032"/>
              <a:gd name="connsiteY4" fmla="*/ 3073 h 555258"/>
              <a:gd name="connsiteX5" fmla="*/ 7349 w 1653032"/>
              <a:gd name="connsiteY5" fmla="*/ 168173 h 555258"/>
              <a:gd name="connsiteX6" fmla="*/ 123766 w 1653032"/>
              <a:gd name="connsiteY6" fmla="*/ 94089 h 555258"/>
              <a:gd name="connsiteX7" fmla="*/ 538633 w 1653032"/>
              <a:gd name="connsiteY7" fmla="*/ 9423 h 555258"/>
              <a:gd name="connsiteX8" fmla="*/ 1472083 w 1653032"/>
              <a:gd name="connsiteY8" fmla="*/ 132189 h 555258"/>
              <a:gd name="connsiteX9" fmla="*/ 1622366 w 1653032"/>
              <a:gd name="connsiteY9" fmla="*/ 544939 h 5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032" h="555258">
                <a:moveTo>
                  <a:pt x="1622366" y="544939"/>
                </a:moveTo>
                <a:cubicBezTo>
                  <a:pt x="1651999" y="592917"/>
                  <a:pt x="1657644" y="460273"/>
                  <a:pt x="1649883" y="420056"/>
                </a:cubicBezTo>
                <a:cubicBezTo>
                  <a:pt x="1642122" y="379839"/>
                  <a:pt x="1631891" y="360436"/>
                  <a:pt x="1575799" y="303639"/>
                </a:cubicBezTo>
                <a:cubicBezTo>
                  <a:pt x="1519707" y="246842"/>
                  <a:pt x="1527116" y="129367"/>
                  <a:pt x="1313333" y="79273"/>
                </a:cubicBezTo>
                <a:cubicBezTo>
                  <a:pt x="1099550" y="29179"/>
                  <a:pt x="510763" y="-11744"/>
                  <a:pt x="293099" y="3073"/>
                </a:cubicBezTo>
                <a:cubicBezTo>
                  <a:pt x="75435" y="17890"/>
                  <a:pt x="35571" y="153004"/>
                  <a:pt x="7349" y="168173"/>
                </a:cubicBezTo>
                <a:cubicBezTo>
                  <a:pt x="-20873" y="183342"/>
                  <a:pt x="35219" y="120547"/>
                  <a:pt x="123766" y="94089"/>
                </a:cubicBezTo>
                <a:cubicBezTo>
                  <a:pt x="212313" y="67631"/>
                  <a:pt x="313914" y="3073"/>
                  <a:pt x="538633" y="9423"/>
                </a:cubicBezTo>
                <a:cubicBezTo>
                  <a:pt x="763352" y="15773"/>
                  <a:pt x="1287580" y="46111"/>
                  <a:pt x="1472083" y="132189"/>
                </a:cubicBezTo>
                <a:cubicBezTo>
                  <a:pt x="1656586" y="218267"/>
                  <a:pt x="1592733" y="496961"/>
                  <a:pt x="1622366" y="54493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1E9C5FA8-182C-4373-B742-239186C1BC60}"/>
              </a:ext>
            </a:extLst>
          </p:cNvPr>
          <p:cNvSpPr/>
          <p:nvPr/>
        </p:nvSpPr>
        <p:spPr>
          <a:xfrm>
            <a:off x="3343988" y="2105609"/>
            <a:ext cx="776544" cy="805617"/>
          </a:xfrm>
          <a:custGeom>
            <a:avLst/>
            <a:gdLst>
              <a:gd name="connsiteX0" fmla="*/ 775045 w 776544"/>
              <a:gd name="connsiteY0" fmla="*/ 474 h 805617"/>
              <a:gd name="connsiteX1" fmla="*/ 292445 w 776544"/>
              <a:gd name="connsiteY1" fmla="*/ 303158 h 805617"/>
              <a:gd name="connsiteX2" fmla="*/ 34212 w 776544"/>
              <a:gd name="connsiteY2" fmla="*/ 576208 h 805617"/>
              <a:gd name="connsiteX3" fmla="*/ 82895 w 776544"/>
              <a:gd name="connsiteY3" fmla="*/ 804808 h 805617"/>
              <a:gd name="connsiteX4" fmla="*/ 345 w 776544"/>
              <a:gd name="connsiteY4" fmla="*/ 641824 h 805617"/>
              <a:gd name="connsiteX5" fmla="*/ 120995 w 776544"/>
              <a:gd name="connsiteY5" fmla="*/ 375124 h 805617"/>
              <a:gd name="connsiteX6" fmla="*/ 775045 w 776544"/>
              <a:gd name="connsiteY6" fmla="*/ 474 h 80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544" h="805617">
                <a:moveTo>
                  <a:pt x="775045" y="474"/>
                </a:moveTo>
                <a:cubicBezTo>
                  <a:pt x="803620" y="-11520"/>
                  <a:pt x="415917" y="207202"/>
                  <a:pt x="292445" y="303158"/>
                </a:cubicBezTo>
                <a:cubicBezTo>
                  <a:pt x="168973" y="399114"/>
                  <a:pt x="69137" y="492600"/>
                  <a:pt x="34212" y="576208"/>
                </a:cubicBezTo>
                <a:cubicBezTo>
                  <a:pt x="-713" y="659816"/>
                  <a:pt x="88539" y="793872"/>
                  <a:pt x="82895" y="804808"/>
                </a:cubicBezTo>
                <a:cubicBezTo>
                  <a:pt x="77251" y="815744"/>
                  <a:pt x="-6005" y="713438"/>
                  <a:pt x="345" y="641824"/>
                </a:cubicBezTo>
                <a:cubicBezTo>
                  <a:pt x="6695" y="570210"/>
                  <a:pt x="-4594" y="481310"/>
                  <a:pt x="120995" y="375124"/>
                </a:cubicBezTo>
                <a:cubicBezTo>
                  <a:pt x="246584" y="268938"/>
                  <a:pt x="746470" y="12468"/>
                  <a:pt x="775045" y="4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4A2E72BF-B6F3-4443-BBBB-036F51377A79}"/>
              </a:ext>
            </a:extLst>
          </p:cNvPr>
          <p:cNvSpPr/>
          <p:nvPr/>
        </p:nvSpPr>
        <p:spPr>
          <a:xfrm>
            <a:off x="2864325" y="2870442"/>
            <a:ext cx="553499" cy="1210954"/>
          </a:xfrm>
          <a:custGeom>
            <a:avLst/>
            <a:gdLst>
              <a:gd name="connsiteX0" fmla="*/ 535042 w 553499"/>
              <a:gd name="connsiteY0" fmla="*/ 23041 h 1210954"/>
              <a:gd name="connsiteX1" fmla="*/ 492708 w 553499"/>
              <a:gd name="connsiteY1" fmla="*/ 54791 h 1210954"/>
              <a:gd name="connsiteX2" fmla="*/ 168858 w 553499"/>
              <a:gd name="connsiteY2" fmla="*/ 414625 h 1210954"/>
              <a:gd name="connsiteX3" fmla="*/ 5875 w 553499"/>
              <a:gd name="connsiteY3" fmla="*/ 780808 h 1210954"/>
              <a:gd name="connsiteX4" fmla="*/ 33392 w 553499"/>
              <a:gd name="connsiteY4" fmla="*/ 1208375 h 1210954"/>
              <a:gd name="connsiteX5" fmla="*/ 7992 w 553499"/>
              <a:gd name="connsiteY5" fmla="*/ 945908 h 1210954"/>
              <a:gd name="connsiteX6" fmla="*/ 46092 w 553499"/>
              <a:gd name="connsiteY6" fmla="*/ 666508 h 1210954"/>
              <a:gd name="connsiteX7" fmla="*/ 278925 w 553499"/>
              <a:gd name="connsiteY7" fmla="*/ 268575 h 1210954"/>
              <a:gd name="connsiteX8" fmla="*/ 535042 w 553499"/>
              <a:gd name="connsiteY8" fmla="*/ 23041 h 121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499" h="1210954">
                <a:moveTo>
                  <a:pt x="535042" y="23041"/>
                </a:moveTo>
                <a:cubicBezTo>
                  <a:pt x="570672" y="-12590"/>
                  <a:pt x="553739" y="-10473"/>
                  <a:pt x="492708" y="54791"/>
                </a:cubicBezTo>
                <a:cubicBezTo>
                  <a:pt x="431677" y="120055"/>
                  <a:pt x="249997" y="293622"/>
                  <a:pt x="168858" y="414625"/>
                </a:cubicBezTo>
                <a:cubicBezTo>
                  <a:pt x="87719" y="535628"/>
                  <a:pt x="28453" y="648516"/>
                  <a:pt x="5875" y="780808"/>
                </a:cubicBezTo>
                <a:cubicBezTo>
                  <a:pt x="-16703" y="913100"/>
                  <a:pt x="33039" y="1180858"/>
                  <a:pt x="33392" y="1208375"/>
                </a:cubicBezTo>
                <a:cubicBezTo>
                  <a:pt x="33745" y="1235892"/>
                  <a:pt x="5875" y="1036219"/>
                  <a:pt x="7992" y="945908"/>
                </a:cubicBezTo>
                <a:cubicBezTo>
                  <a:pt x="10109" y="855597"/>
                  <a:pt x="936" y="779397"/>
                  <a:pt x="46092" y="666508"/>
                </a:cubicBezTo>
                <a:cubicBezTo>
                  <a:pt x="91248" y="553619"/>
                  <a:pt x="198492" y="375819"/>
                  <a:pt x="278925" y="268575"/>
                </a:cubicBezTo>
                <a:cubicBezTo>
                  <a:pt x="359358" y="161331"/>
                  <a:pt x="499412" y="58672"/>
                  <a:pt x="535042" y="230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53EC51B7-D85F-40E2-B564-79D449F85349}"/>
              </a:ext>
            </a:extLst>
          </p:cNvPr>
          <p:cNvSpPr/>
          <p:nvPr/>
        </p:nvSpPr>
        <p:spPr>
          <a:xfrm>
            <a:off x="2846839" y="3847795"/>
            <a:ext cx="90568" cy="1081930"/>
          </a:xfrm>
          <a:custGeom>
            <a:avLst/>
            <a:gdLst>
              <a:gd name="connsiteX0" fmla="*/ 29711 w 90568"/>
              <a:gd name="connsiteY0" fmla="*/ 21472 h 1081930"/>
              <a:gd name="connsiteX1" fmla="*/ 78394 w 90568"/>
              <a:gd name="connsiteY1" fmla="*/ 660705 h 1081930"/>
              <a:gd name="connsiteX2" fmla="*/ 86861 w 90568"/>
              <a:gd name="connsiteY2" fmla="*/ 916822 h 1081930"/>
              <a:gd name="connsiteX3" fmla="*/ 27594 w 90568"/>
              <a:gd name="connsiteY3" fmla="*/ 1081922 h 1081930"/>
              <a:gd name="connsiteX4" fmla="*/ 88978 w 90568"/>
              <a:gd name="connsiteY4" fmla="*/ 910472 h 1081930"/>
              <a:gd name="connsiteX5" fmla="*/ 46644 w 90568"/>
              <a:gd name="connsiteY5" fmla="*/ 508305 h 1081930"/>
              <a:gd name="connsiteX6" fmla="*/ 78 w 90568"/>
              <a:gd name="connsiteY6" fmla="*/ 182338 h 1081930"/>
              <a:gd name="connsiteX7" fmla="*/ 29711 w 90568"/>
              <a:gd name="connsiteY7" fmla="*/ 21472 h 10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" h="1081930">
                <a:moveTo>
                  <a:pt x="29711" y="21472"/>
                </a:moveTo>
                <a:cubicBezTo>
                  <a:pt x="42764" y="101200"/>
                  <a:pt x="68869" y="511480"/>
                  <a:pt x="78394" y="660705"/>
                </a:cubicBezTo>
                <a:cubicBezTo>
                  <a:pt x="87919" y="809930"/>
                  <a:pt x="95328" y="846619"/>
                  <a:pt x="86861" y="916822"/>
                </a:cubicBezTo>
                <a:cubicBezTo>
                  <a:pt x="78394" y="987025"/>
                  <a:pt x="27241" y="1082980"/>
                  <a:pt x="27594" y="1081922"/>
                </a:cubicBezTo>
                <a:cubicBezTo>
                  <a:pt x="27947" y="1080864"/>
                  <a:pt x="85803" y="1006075"/>
                  <a:pt x="88978" y="910472"/>
                </a:cubicBezTo>
                <a:cubicBezTo>
                  <a:pt x="92153" y="814869"/>
                  <a:pt x="61461" y="629661"/>
                  <a:pt x="46644" y="508305"/>
                </a:cubicBezTo>
                <a:cubicBezTo>
                  <a:pt x="31827" y="386949"/>
                  <a:pt x="1489" y="260655"/>
                  <a:pt x="78" y="182338"/>
                </a:cubicBezTo>
                <a:cubicBezTo>
                  <a:pt x="-1333" y="104021"/>
                  <a:pt x="16658" y="-58256"/>
                  <a:pt x="29711" y="214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237A6D93-5CD6-401E-B787-48877D7B3101}"/>
              </a:ext>
            </a:extLst>
          </p:cNvPr>
          <p:cNvSpPr/>
          <p:nvPr/>
        </p:nvSpPr>
        <p:spPr>
          <a:xfrm>
            <a:off x="2953978" y="4753390"/>
            <a:ext cx="252935" cy="1053468"/>
          </a:xfrm>
          <a:custGeom>
            <a:avLst/>
            <a:gdLst>
              <a:gd name="connsiteX0" fmla="*/ 3005 w 252935"/>
              <a:gd name="connsiteY0" fmla="*/ 11227 h 1053468"/>
              <a:gd name="connsiteX1" fmla="*/ 178689 w 252935"/>
              <a:gd name="connsiteY1" fmla="*/ 335077 h 1053468"/>
              <a:gd name="connsiteX2" fmla="*/ 204089 w 252935"/>
              <a:gd name="connsiteY2" fmla="*/ 641993 h 1053468"/>
              <a:gd name="connsiteX3" fmla="*/ 252772 w 252935"/>
              <a:gd name="connsiteY3" fmla="*/ 1035693 h 1053468"/>
              <a:gd name="connsiteX4" fmla="*/ 218905 w 252935"/>
              <a:gd name="connsiteY4" fmla="*/ 972193 h 1053468"/>
              <a:gd name="connsiteX5" fmla="*/ 191389 w 252935"/>
              <a:gd name="connsiteY5" fmla="*/ 849427 h 1053468"/>
              <a:gd name="connsiteX6" fmla="*/ 218905 w 252935"/>
              <a:gd name="connsiteY6" fmla="*/ 356243 h 1053468"/>
              <a:gd name="connsiteX7" fmla="*/ 79205 w 252935"/>
              <a:gd name="connsiteY7" fmla="*/ 102243 h 1053468"/>
              <a:gd name="connsiteX8" fmla="*/ 3005 w 252935"/>
              <a:gd name="connsiteY8" fmla="*/ 11227 h 105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935" h="1053468">
                <a:moveTo>
                  <a:pt x="3005" y="11227"/>
                </a:moveTo>
                <a:cubicBezTo>
                  <a:pt x="19586" y="50033"/>
                  <a:pt x="145175" y="229949"/>
                  <a:pt x="178689" y="335077"/>
                </a:cubicBezTo>
                <a:cubicBezTo>
                  <a:pt x="212203" y="440205"/>
                  <a:pt x="191742" y="525224"/>
                  <a:pt x="204089" y="641993"/>
                </a:cubicBezTo>
                <a:cubicBezTo>
                  <a:pt x="216436" y="758762"/>
                  <a:pt x="250303" y="980660"/>
                  <a:pt x="252772" y="1035693"/>
                </a:cubicBezTo>
                <a:cubicBezTo>
                  <a:pt x="255241" y="1090726"/>
                  <a:pt x="229135" y="1003237"/>
                  <a:pt x="218905" y="972193"/>
                </a:cubicBezTo>
                <a:cubicBezTo>
                  <a:pt x="208675" y="941149"/>
                  <a:pt x="191389" y="952085"/>
                  <a:pt x="191389" y="849427"/>
                </a:cubicBezTo>
                <a:cubicBezTo>
                  <a:pt x="191389" y="746769"/>
                  <a:pt x="237602" y="480774"/>
                  <a:pt x="218905" y="356243"/>
                </a:cubicBezTo>
                <a:cubicBezTo>
                  <a:pt x="200208" y="231712"/>
                  <a:pt x="116247" y="162568"/>
                  <a:pt x="79205" y="102243"/>
                </a:cubicBezTo>
                <a:cubicBezTo>
                  <a:pt x="42163" y="41918"/>
                  <a:pt x="-13576" y="-27579"/>
                  <a:pt x="3005" y="112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DCF2F94B-DF11-4A91-A053-5FE31DBED9D8}"/>
              </a:ext>
            </a:extLst>
          </p:cNvPr>
          <p:cNvSpPr/>
          <p:nvPr/>
        </p:nvSpPr>
        <p:spPr>
          <a:xfrm>
            <a:off x="3134608" y="4923212"/>
            <a:ext cx="173880" cy="734247"/>
          </a:xfrm>
          <a:custGeom>
            <a:avLst/>
            <a:gdLst>
              <a:gd name="connsiteX0" fmla="*/ 152575 w 173880"/>
              <a:gd name="connsiteY0" fmla="*/ 2271 h 734247"/>
              <a:gd name="connsiteX1" fmla="*/ 150459 w 173880"/>
              <a:gd name="connsiteY1" fmla="*/ 340938 h 734247"/>
              <a:gd name="connsiteX2" fmla="*/ 2292 w 173880"/>
              <a:gd name="connsiteY2" fmla="*/ 728288 h 734247"/>
              <a:gd name="connsiteX3" fmla="*/ 67909 w 173880"/>
              <a:gd name="connsiteY3" fmla="*/ 550488 h 734247"/>
              <a:gd name="connsiteX4" fmla="*/ 169509 w 173880"/>
              <a:gd name="connsiteY4" fmla="*/ 209705 h 734247"/>
              <a:gd name="connsiteX5" fmla="*/ 152575 w 173880"/>
              <a:gd name="connsiteY5" fmla="*/ 2271 h 7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80" h="734247">
                <a:moveTo>
                  <a:pt x="152575" y="2271"/>
                </a:moveTo>
                <a:cubicBezTo>
                  <a:pt x="149400" y="24143"/>
                  <a:pt x="175506" y="219935"/>
                  <a:pt x="150459" y="340938"/>
                </a:cubicBezTo>
                <a:cubicBezTo>
                  <a:pt x="125412" y="461941"/>
                  <a:pt x="16050" y="693363"/>
                  <a:pt x="2292" y="728288"/>
                </a:cubicBezTo>
                <a:cubicBezTo>
                  <a:pt x="-11466" y="763213"/>
                  <a:pt x="40040" y="636918"/>
                  <a:pt x="67909" y="550488"/>
                </a:cubicBezTo>
                <a:cubicBezTo>
                  <a:pt x="95778" y="464058"/>
                  <a:pt x="154340" y="297899"/>
                  <a:pt x="169509" y="209705"/>
                </a:cubicBezTo>
                <a:cubicBezTo>
                  <a:pt x="184678" y="121511"/>
                  <a:pt x="155750" y="-19601"/>
                  <a:pt x="152575" y="22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FAA8C337-76F7-4B51-A796-661E53390E97}"/>
              </a:ext>
            </a:extLst>
          </p:cNvPr>
          <p:cNvSpPr/>
          <p:nvPr/>
        </p:nvSpPr>
        <p:spPr>
          <a:xfrm>
            <a:off x="3295010" y="5014543"/>
            <a:ext cx="331388" cy="1215941"/>
          </a:xfrm>
          <a:custGeom>
            <a:avLst/>
            <a:gdLst>
              <a:gd name="connsiteX0" fmla="*/ 17573 w 331388"/>
              <a:gd name="connsiteY0" fmla="*/ 10424 h 1215941"/>
              <a:gd name="connsiteX1" fmla="*/ 45090 w 331388"/>
              <a:gd name="connsiteY1" fmla="*/ 567107 h 1215941"/>
              <a:gd name="connsiteX2" fmla="*/ 233473 w 331388"/>
              <a:gd name="connsiteY2" fmla="*/ 910007 h 1215941"/>
              <a:gd name="connsiteX3" fmla="*/ 307557 w 331388"/>
              <a:gd name="connsiteY3" fmla="*/ 1214807 h 1215941"/>
              <a:gd name="connsiteX4" fmla="*/ 318140 w 331388"/>
              <a:gd name="connsiteY4" fmla="*/ 1003140 h 1215941"/>
              <a:gd name="connsiteX5" fmla="*/ 133990 w 331388"/>
              <a:gd name="connsiteY5" fmla="*/ 736440 h 1215941"/>
              <a:gd name="connsiteX6" fmla="*/ 2757 w 331388"/>
              <a:gd name="connsiteY6" fmla="*/ 457040 h 1215941"/>
              <a:gd name="connsiteX7" fmla="*/ 42973 w 331388"/>
              <a:gd name="connsiteY7" fmla="*/ 222090 h 1215941"/>
              <a:gd name="connsiteX8" fmla="*/ 17573 w 331388"/>
              <a:gd name="connsiteY8" fmla="*/ 10424 h 121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88" h="1215941">
                <a:moveTo>
                  <a:pt x="17573" y="10424"/>
                </a:moveTo>
                <a:cubicBezTo>
                  <a:pt x="17926" y="67927"/>
                  <a:pt x="9107" y="417177"/>
                  <a:pt x="45090" y="567107"/>
                </a:cubicBezTo>
                <a:cubicBezTo>
                  <a:pt x="81073" y="717038"/>
                  <a:pt x="189729" y="802057"/>
                  <a:pt x="233473" y="910007"/>
                </a:cubicBezTo>
                <a:cubicBezTo>
                  <a:pt x="277217" y="1017957"/>
                  <a:pt x="293446" y="1199285"/>
                  <a:pt x="307557" y="1214807"/>
                </a:cubicBezTo>
                <a:cubicBezTo>
                  <a:pt x="321668" y="1230329"/>
                  <a:pt x="347068" y="1082868"/>
                  <a:pt x="318140" y="1003140"/>
                </a:cubicBezTo>
                <a:cubicBezTo>
                  <a:pt x="289212" y="923412"/>
                  <a:pt x="186554" y="827457"/>
                  <a:pt x="133990" y="736440"/>
                </a:cubicBezTo>
                <a:cubicBezTo>
                  <a:pt x="81426" y="645423"/>
                  <a:pt x="17926" y="542765"/>
                  <a:pt x="2757" y="457040"/>
                </a:cubicBezTo>
                <a:cubicBezTo>
                  <a:pt x="-12412" y="371315"/>
                  <a:pt x="39798" y="295468"/>
                  <a:pt x="42973" y="222090"/>
                </a:cubicBezTo>
                <a:cubicBezTo>
                  <a:pt x="46148" y="148712"/>
                  <a:pt x="17220" y="-47079"/>
                  <a:pt x="17573" y="1042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D6F4823D-D546-4629-B206-3F46851531ED}"/>
              </a:ext>
            </a:extLst>
          </p:cNvPr>
          <p:cNvSpPr/>
          <p:nvPr/>
        </p:nvSpPr>
        <p:spPr>
          <a:xfrm>
            <a:off x="3487510" y="5763985"/>
            <a:ext cx="355088" cy="656071"/>
          </a:xfrm>
          <a:custGeom>
            <a:avLst/>
            <a:gdLst>
              <a:gd name="connsiteX0" fmla="*/ 757 w 355088"/>
              <a:gd name="connsiteY0" fmla="*/ 3932 h 656071"/>
              <a:gd name="connsiteX1" fmla="*/ 212423 w 355088"/>
              <a:gd name="connsiteY1" fmla="*/ 475948 h 656071"/>
              <a:gd name="connsiteX2" fmla="*/ 352123 w 355088"/>
              <a:gd name="connsiteY2" fmla="*/ 653748 h 656071"/>
              <a:gd name="connsiteX3" fmla="*/ 294973 w 355088"/>
              <a:gd name="connsiteY3" fmla="*/ 556382 h 656071"/>
              <a:gd name="connsiteX4" fmla="*/ 146807 w 355088"/>
              <a:gd name="connsiteY4" fmla="*/ 266398 h 656071"/>
              <a:gd name="connsiteX5" fmla="*/ 757 w 355088"/>
              <a:gd name="connsiteY5" fmla="*/ 3932 h 65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088" h="656071">
                <a:moveTo>
                  <a:pt x="757" y="3932"/>
                </a:moveTo>
                <a:cubicBezTo>
                  <a:pt x="11693" y="38857"/>
                  <a:pt x="153862" y="367645"/>
                  <a:pt x="212423" y="475948"/>
                </a:cubicBezTo>
                <a:cubicBezTo>
                  <a:pt x="270984" y="584251"/>
                  <a:pt x="338365" y="640342"/>
                  <a:pt x="352123" y="653748"/>
                </a:cubicBezTo>
                <a:cubicBezTo>
                  <a:pt x="365881" y="667154"/>
                  <a:pt x="329192" y="620940"/>
                  <a:pt x="294973" y="556382"/>
                </a:cubicBezTo>
                <a:cubicBezTo>
                  <a:pt x="260754" y="491824"/>
                  <a:pt x="193374" y="357062"/>
                  <a:pt x="146807" y="266398"/>
                </a:cubicBezTo>
                <a:cubicBezTo>
                  <a:pt x="100240" y="175734"/>
                  <a:pt x="-10179" y="-30993"/>
                  <a:pt x="757" y="39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A6AF597E-C0A4-4973-8562-B68995CCD8A3}"/>
              </a:ext>
            </a:extLst>
          </p:cNvPr>
          <p:cNvSpPr/>
          <p:nvPr/>
        </p:nvSpPr>
        <p:spPr>
          <a:xfrm>
            <a:off x="4897431" y="5770538"/>
            <a:ext cx="130270" cy="130473"/>
          </a:xfrm>
          <a:custGeom>
            <a:avLst/>
            <a:gdLst>
              <a:gd name="connsiteX0" fmla="*/ 130182 w 130270"/>
              <a:gd name="connsiteY0" fmla="*/ 25 h 130473"/>
              <a:gd name="connsiteX1" fmla="*/ 80969 w 130270"/>
              <a:gd name="connsiteY1" fmla="*/ 38125 h 130473"/>
              <a:gd name="connsiteX2" fmla="*/ 39694 w 130270"/>
              <a:gd name="connsiteY2" fmla="*/ 96862 h 130473"/>
              <a:gd name="connsiteX3" fmla="*/ 7 w 130270"/>
              <a:gd name="connsiteY3" fmla="*/ 130200 h 130473"/>
              <a:gd name="connsiteX4" fmla="*/ 42869 w 130270"/>
              <a:gd name="connsiteY4" fmla="*/ 79400 h 130473"/>
              <a:gd name="connsiteX5" fmla="*/ 68269 w 130270"/>
              <a:gd name="connsiteY5" fmla="*/ 33362 h 130473"/>
              <a:gd name="connsiteX6" fmla="*/ 130182 w 130270"/>
              <a:gd name="connsiteY6" fmla="*/ 25 h 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70" h="130473">
                <a:moveTo>
                  <a:pt x="130182" y="25"/>
                </a:moveTo>
                <a:cubicBezTo>
                  <a:pt x="132299" y="819"/>
                  <a:pt x="96050" y="21986"/>
                  <a:pt x="80969" y="38125"/>
                </a:cubicBezTo>
                <a:cubicBezTo>
                  <a:pt x="65888" y="54264"/>
                  <a:pt x="53188" y="81516"/>
                  <a:pt x="39694" y="96862"/>
                </a:cubicBezTo>
                <a:cubicBezTo>
                  <a:pt x="26200" y="112208"/>
                  <a:pt x="-522" y="133110"/>
                  <a:pt x="7" y="130200"/>
                </a:cubicBezTo>
                <a:cubicBezTo>
                  <a:pt x="536" y="127290"/>
                  <a:pt x="31492" y="95540"/>
                  <a:pt x="42869" y="79400"/>
                </a:cubicBezTo>
                <a:cubicBezTo>
                  <a:pt x="54246" y="63260"/>
                  <a:pt x="56892" y="49502"/>
                  <a:pt x="68269" y="33362"/>
                </a:cubicBezTo>
                <a:cubicBezTo>
                  <a:pt x="79646" y="17222"/>
                  <a:pt x="128065" y="-769"/>
                  <a:pt x="130182" y="2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AD9039A6-DDFD-4405-9AA5-9FC369F400E7}"/>
              </a:ext>
            </a:extLst>
          </p:cNvPr>
          <p:cNvSpPr/>
          <p:nvPr/>
        </p:nvSpPr>
        <p:spPr>
          <a:xfrm>
            <a:off x="4616450" y="5764213"/>
            <a:ext cx="61933" cy="52539"/>
          </a:xfrm>
          <a:custGeom>
            <a:avLst/>
            <a:gdLst>
              <a:gd name="connsiteX0" fmla="*/ 0 w 61933"/>
              <a:gd name="connsiteY0" fmla="*/ 0 h 52539"/>
              <a:gd name="connsiteX1" fmla="*/ 61913 w 61933"/>
              <a:gd name="connsiteY1" fmla="*/ 52387 h 52539"/>
              <a:gd name="connsiteX2" fmla="*/ 0 w 61933"/>
              <a:gd name="connsiteY2" fmla="*/ 0 h 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33" h="52539">
                <a:moveTo>
                  <a:pt x="0" y="0"/>
                </a:moveTo>
                <a:cubicBezTo>
                  <a:pt x="0" y="0"/>
                  <a:pt x="60590" y="48948"/>
                  <a:pt x="61913" y="52387"/>
                </a:cubicBezTo>
                <a:cubicBezTo>
                  <a:pt x="63236" y="55826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7854687F-E1C7-466A-9036-B3BFEED111CB}"/>
              </a:ext>
            </a:extLst>
          </p:cNvPr>
          <p:cNvSpPr/>
          <p:nvPr/>
        </p:nvSpPr>
        <p:spPr>
          <a:xfrm>
            <a:off x="5042455" y="2041475"/>
            <a:ext cx="709960" cy="1317163"/>
          </a:xfrm>
          <a:custGeom>
            <a:avLst/>
            <a:gdLst>
              <a:gd name="connsiteX0" fmla="*/ 22305 w 709960"/>
              <a:gd name="connsiteY0" fmla="*/ 5765 h 1317163"/>
              <a:gd name="connsiteX1" fmla="*/ 576025 w 709960"/>
              <a:gd name="connsiteY1" fmla="*/ 264845 h 1317163"/>
              <a:gd name="connsiteX2" fmla="*/ 662385 w 709960"/>
              <a:gd name="connsiteY2" fmla="*/ 676325 h 1317163"/>
              <a:gd name="connsiteX3" fmla="*/ 708105 w 709960"/>
              <a:gd name="connsiteY3" fmla="*/ 1052245 h 1317163"/>
              <a:gd name="connsiteX4" fmla="*/ 601425 w 709960"/>
              <a:gd name="connsiteY4" fmla="*/ 1316405 h 1317163"/>
              <a:gd name="connsiteX5" fmla="*/ 581105 w 709960"/>
              <a:gd name="connsiteY5" fmla="*/ 970965 h 1317163"/>
              <a:gd name="connsiteX6" fmla="*/ 550625 w 709960"/>
              <a:gd name="connsiteY6" fmla="*/ 310565 h 1317163"/>
              <a:gd name="connsiteX7" fmla="*/ 154385 w 709960"/>
              <a:gd name="connsiteY7" fmla="*/ 102285 h 1317163"/>
              <a:gd name="connsiteX8" fmla="*/ 22305 w 709960"/>
              <a:gd name="connsiteY8" fmla="*/ 5765 h 131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60" h="1317163">
                <a:moveTo>
                  <a:pt x="22305" y="5765"/>
                </a:moveTo>
                <a:cubicBezTo>
                  <a:pt x="92578" y="32858"/>
                  <a:pt x="469345" y="153085"/>
                  <a:pt x="576025" y="264845"/>
                </a:cubicBezTo>
                <a:cubicBezTo>
                  <a:pt x="682705" y="376605"/>
                  <a:pt x="640372" y="545092"/>
                  <a:pt x="662385" y="676325"/>
                </a:cubicBezTo>
                <a:cubicBezTo>
                  <a:pt x="684398" y="807558"/>
                  <a:pt x="718265" y="945565"/>
                  <a:pt x="708105" y="1052245"/>
                </a:cubicBezTo>
                <a:cubicBezTo>
                  <a:pt x="697945" y="1158925"/>
                  <a:pt x="622592" y="1329952"/>
                  <a:pt x="601425" y="1316405"/>
                </a:cubicBezTo>
                <a:cubicBezTo>
                  <a:pt x="580258" y="1302858"/>
                  <a:pt x="589572" y="1138605"/>
                  <a:pt x="581105" y="970965"/>
                </a:cubicBezTo>
                <a:cubicBezTo>
                  <a:pt x="572638" y="803325"/>
                  <a:pt x="621745" y="455345"/>
                  <a:pt x="550625" y="310565"/>
                </a:cubicBezTo>
                <a:cubicBezTo>
                  <a:pt x="479505" y="165785"/>
                  <a:pt x="246672" y="151392"/>
                  <a:pt x="154385" y="102285"/>
                </a:cubicBezTo>
                <a:cubicBezTo>
                  <a:pt x="62098" y="53178"/>
                  <a:pt x="-47968" y="-21328"/>
                  <a:pt x="22305" y="57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F8D44C2-C453-4DAA-B873-1E1ADAF187CC}"/>
              </a:ext>
            </a:extLst>
          </p:cNvPr>
          <p:cNvSpPr/>
          <p:nvPr/>
        </p:nvSpPr>
        <p:spPr>
          <a:xfrm>
            <a:off x="5825840" y="3165431"/>
            <a:ext cx="387273" cy="509550"/>
          </a:xfrm>
          <a:custGeom>
            <a:avLst/>
            <a:gdLst>
              <a:gd name="connsiteX0" fmla="*/ 920 w 387273"/>
              <a:gd name="connsiteY0" fmla="*/ 461689 h 509550"/>
              <a:gd name="connsiteX1" fmla="*/ 260000 w 387273"/>
              <a:gd name="connsiteY1" fmla="*/ 476929 h 509550"/>
              <a:gd name="connsiteX2" fmla="*/ 387000 w 387273"/>
              <a:gd name="connsiteY2" fmla="*/ 4489 h 509550"/>
              <a:gd name="connsiteX3" fmla="*/ 290480 w 387273"/>
              <a:gd name="connsiteY3" fmla="*/ 248329 h 509550"/>
              <a:gd name="connsiteX4" fmla="*/ 178720 w 387273"/>
              <a:gd name="connsiteY4" fmla="*/ 405809 h 509550"/>
              <a:gd name="connsiteX5" fmla="*/ 920 w 387273"/>
              <a:gd name="connsiteY5" fmla="*/ 461689 h 5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273" h="509550">
                <a:moveTo>
                  <a:pt x="920" y="461689"/>
                </a:moveTo>
                <a:cubicBezTo>
                  <a:pt x="14467" y="473542"/>
                  <a:pt x="195653" y="553129"/>
                  <a:pt x="260000" y="476929"/>
                </a:cubicBezTo>
                <a:cubicBezTo>
                  <a:pt x="324347" y="400729"/>
                  <a:pt x="381920" y="42589"/>
                  <a:pt x="387000" y="4489"/>
                </a:cubicBezTo>
                <a:cubicBezTo>
                  <a:pt x="392080" y="-33611"/>
                  <a:pt x="325193" y="181442"/>
                  <a:pt x="290480" y="248329"/>
                </a:cubicBezTo>
                <a:cubicBezTo>
                  <a:pt x="255767" y="315216"/>
                  <a:pt x="230367" y="374482"/>
                  <a:pt x="178720" y="405809"/>
                </a:cubicBezTo>
                <a:cubicBezTo>
                  <a:pt x="127073" y="437136"/>
                  <a:pt x="-12627" y="449836"/>
                  <a:pt x="920" y="46168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3C791F6D-03A6-430E-8C6E-9EAE1EE7AB8D}"/>
              </a:ext>
            </a:extLst>
          </p:cNvPr>
          <p:cNvSpPr/>
          <p:nvPr/>
        </p:nvSpPr>
        <p:spPr>
          <a:xfrm>
            <a:off x="5819652" y="2863704"/>
            <a:ext cx="308131" cy="616416"/>
          </a:xfrm>
          <a:custGeom>
            <a:avLst/>
            <a:gdLst>
              <a:gd name="connsiteX0" fmla="*/ 123 w 308131"/>
              <a:gd name="connsiteY0" fmla="*/ 616096 h 616416"/>
              <a:gd name="connsiteX1" fmla="*/ 266823 w 308131"/>
              <a:gd name="connsiteY1" fmla="*/ 412896 h 616416"/>
              <a:gd name="connsiteX2" fmla="*/ 247773 w 308131"/>
              <a:gd name="connsiteY2" fmla="*/ 196996 h 616416"/>
              <a:gd name="connsiteX3" fmla="*/ 308098 w 308131"/>
              <a:gd name="connsiteY3" fmla="*/ 146 h 616416"/>
              <a:gd name="connsiteX4" fmla="*/ 238248 w 308131"/>
              <a:gd name="connsiteY4" fmla="*/ 168421 h 616416"/>
              <a:gd name="connsiteX5" fmla="*/ 231898 w 308131"/>
              <a:gd name="connsiteY5" fmla="*/ 365271 h 616416"/>
              <a:gd name="connsiteX6" fmla="*/ 123 w 308131"/>
              <a:gd name="connsiteY6" fmla="*/ 616096 h 61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31" h="616416">
                <a:moveTo>
                  <a:pt x="123" y="616096"/>
                </a:moveTo>
                <a:cubicBezTo>
                  <a:pt x="5944" y="624033"/>
                  <a:pt x="225548" y="482746"/>
                  <a:pt x="266823" y="412896"/>
                </a:cubicBezTo>
                <a:cubicBezTo>
                  <a:pt x="308098" y="343046"/>
                  <a:pt x="240894" y="265788"/>
                  <a:pt x="247773" y="196996"/>
                </a:cubicBezTo>
                <a:cubicBezTo>
                  <a:pt x="254652" y="128204"/>
                  <a:pt x="309685" y="4908"/>
                  <a:pt x="308098" y="146"/>
                </a:cubicBezTo>
                <a:cubicBezTo>
                  <a:pt x="306511" y="-4616"/>
                  <a:pt x="250948" y="107567"/>
                  <a:pt x="238248" y="168421"/>
                </a:cubicBezTo>
                <a:cubicBezTo>
                  <a:pt x="225548" y="229275"/>
                  <a:pt x="268410" y="294363"/>
                  <a:pt x="231898" y="365271"/>
                </a:cubicBezTo>
                <a:cubicBezTo>
                  <a:pt x="195386" y="436179"/>
                  <a:pt x="-5698" y="608159"/>
                  <a:pt x="123" y="61609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55744074-2E9C-4DAE-86D2-B9737BF193D1}"/>
              </a:ext>
            </a:extLst>
          </p:cNvPr>
          <p:cNvSpPr/>
          <p:nvPr/>
        </p:nvSpPr>
        <p:spPr>
          <a:xfrm>
            <a:off x="5784494" y="2796583"/>
            <a:ext cx="375324" cy="605653"/>
          </a:xfrm>
          <a:custGeom>
            <a:avLst/>
            <a:gdLst>
              <a:gd name="connsiteX0" fmla="*/ 356 w 375324"/>
              <a:gd name="connsiteY0" fmla="*/ 603842 h 605653"/>
              <a:gd name="connsiteX1" fmla="*/ 146406 w 375324"/>
              <a:gd name="connsiteY1" fmla="*/ 397467 h 605653"/>
              <a:gd name="connsiteX2" fmla="*/ 162281 w 375324"/>
              <a:gd name="connsiteY2" fmla="*/ 203792 h 605653"/>
              <a:gd name="connsiteX3" fmla="*/ 375006 w 375324"/>
              <a:gd name="connsiteY3" fmla="*/ 592 h 605653"/>
              <a:gd name="connsiteX4" fmla="*/ 209906 w 375324"/>
              <a:gd name="connsiteY4" fmla="*/ 270467 h 605653"/>
              <a:gd name="connsiteX5" fmla="*/ 194031 w 375324"/>
              <a:gd name="connsiteY5" fmla="*/ 486367 h 605653"/>
              <a:gd name="connsiteX6" fmla="*/ 356 w 375324"/>
              <a:gd name="connsiteY6" fmla="*/ 603842 h 6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24" h="605653">
                <a:moveTo>
                  <a:pt x="356" y="603842"/>
                </a:moveTo>
                <a:cubicBezTo>
                  <a:pt x="-7582" y="589025"/>
                  <a:pt x="119419" y="464142"/>
                  <a:pt x="146406" y="397467"/>
                </a:cubicBezTo>
                <a:cubicBezTo>
                  <a:pt x="173394" y="330792"/>
                  <a:pt x="124181" y="269938"/>
                  <a:pt x="162281" y="203792"/>
                </a:cubicBezTo>
                <a:cubicBezTo>
                  <a:pt x="200381" y="137646"/>
                  <a:pt x="367069" y="-10521"/>
                  <a:pt x="375006" y="592"/>
                </a:cubicBezTo>
                <a:cubicBezTo>
                  <a:pt x="382944" y="11704"/>
                  <a:pt x="240068" y="189505"/>
                  <a:pt x="209906" y="270467"/>
                </a:cubicBezTo>
                <a:cubicBezTo>
                  <a:pt x="179744" y="351429"/>
                  <a:pt x="223664" y="433450"/>
                  <a:pt x="194031" y="486367"/>
                </a:cubicBezTo>
                <a:cubicBezTo>
                  <a:pt x="164398" y="539284"/>
                  <a:pt x="8294" y="618659"/>
                  <a:pt x="356" y="6038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AEF3AF1A-8725-4BE8-97E0-97C9D0201F71}"/>
              </a:ext>
            </a:extLst>
          </p:cNvPr>
          <p:cNvSpPr/>
          <p:nvPr/>
        </p:nvSpPr>
        <p:spPr>
          <a:xfrm>
            <a:off x="5794001" y="2781071"/>
            <a:ext cx="260744" cy="445421"/>
          </a:xfrm>
          <a:custGeom>
            <a:avLst/>
            <a:gdLst>
              <a:gd name="connsiteX0" fmla="*/ 374 w 260744"/>
              <a:gd name="connsiteY0" fmla="*/ 441554 h 445421"/>
              <a:gd name="connsiteX1" fmla="*/ 57524 w 260744"/>
              <a:gd name="connsiteY1" fmla="*/ 158979 h 445421"/>
              <a:gd name="connsiteX2" fmla="*/ 260724 w 260744"/>
              <a:gd name="connsiteY2" fmla="*/ 3404 h 445421"/>
              <a:gd name="connsiteX3" fmla="*/ 44824 w 260744"/>
              <a:gd name="connsiteY3" fmla="*/ 301854 h 445421"/>
              <a:gd name="connsiteX4" fmla="*/ 374 w 260744"/>
              <a:gd name="connsiteY4" fmla="*/ 441554 h 44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44" h="445421">
                <a:moveTo>
                  <a:pt x="374" y="441554"/>
                </a:moveTo>
                <a:cubicBezTo>
                  <a:pt x="2491" y="417741"/>
                  <a:pt x="14132" y="232004"/>
                  <a:pt x="57524" y="158979"/>
                </a:cubicBezTo>
                <a:cubicBezTo>
                  <a:pt x="100916" y="85954"/>
                  <a:pt x="262841" y="-20409"/>
                  <a:pt x="260724" y="3404"/>
                </a:cubicBezTo>
                <a:cubicBezTo>
                  <a:pt x="258607" y="27217"/>
                  <a:pt x="85570" y="229358"/>
                  <a:pt x="44824" y="301854"/>
                </a:cubicBezTo>
                <a:cubicBezTo>
                  <a:pt x="4078" y="374350"/>
                  <a:pt x="-1743" y="465367"/>
                  <a:pt x="374" y="44155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8A64A5C4-0475-44E8-A9B8-0FBB5E79DA4B}"/>
              </a:ext>
            </a:extLst>
          </p:cNvPr>
          <p:cNvSpPr/>
          <p:nvPr/>
        </p:nvSpPr>
        <p:spPr>
          <a:xfrm>
            <a:off x="5802715" y="2685860"/>
            <a:ext cx="331670" cy="175149"/>
          </a:xfrm>
          <a:custGeom>
            <a:avLst/>
            <a:gdLst>
              <a:gd name="connsiteX0" fmla="*/ 4360 w 331670"/>
              <a:gd name="connsiteY0" fmla="*/ 174815 h 175149"/>
              <a:gd name="connsiteX1" fmla="*/ 90085 w 331670"/>
              <a:gd name="connsiteY1" fmla="*/ 44640 h 175149"/>
              <a:gd name="connsiteX2" fmla="*/ 283760 w 331670"/>
              <a:gd name="connsiteY2" fmla="*/ 57340 h 175149"/>
              <a:gd name="connsiteX3" fmla="*/ 328210 w 331670"/>
              <a:gd name="connsiteY3" fmla="*/ 133540 h 175149"/>
              <a:gd name="connsiteX4" fmla="*/ 217085 w 331670"/>
              <a:gd name="connsiteY4" fmla="*/ 190 h 175149"/>
              <a:gd name="connsiteX5" fmla="*/ 4360 w 331670"/>
              <a:gd name="connsiteY5" fmla="*/ 174815 h 1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70" h="175149">
                <a:moveTo>
                  <a:pt x="4360" y="174815"/>
                </a:moveTo>
                <a:cubicBezTo>
                  <a:pt x="-16807" y="182223"/>
                  <a:pt x="43518" y="64219"/>
                  <a:pt x="90085" y="44640"/>
                </a:cubicBezTo>
                <a:cubicBezTo>
                  <a:pt x="136652" y="25061"/>
                  <a:pt x="244073" y="42523"/>
                  <a:pt x="283760" y="57340"/>
                </a:cubicBezTo>
                <a:cubicBezTo>
                  <a:pt x="323447" y="72157"/>
                  <a:pt x="339323" y="143065"/>
                  <a:pt x="328210" y="133540"/>
                </a:cubicBezTo>
                <a:cubicBezTo>
                  <a:pt x="317098" y="124015"/>
                  <a:pt x="270531" y="-5631"/>
                  <a:pt x="217085" y="190"/>
                </a:cubicBezTo>
                <a:cubicBezTo>
                  <a:pt x="163639" y="6011"/>
                  <a:pt x="25527" y="167407"/>
                  <a:pt x="4360" y="17481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3726F02D-4027-4D58-B08C-0E599D3BE1CD}"/>
              </a:ext>
            </a:extLst>
          </p:cNvPr>
          <p:cNvSpPr/>
          <p:nvPr/>
        </p:nvSpPr>
        <p:spPr>
          <a:xfrm>
            <a:off x="5749567" y="2620391"/>
            <a:ext cx="206907" cy="227815"/>
          </a:xfrm>
          <a:custGeom>
            <a:avLst/>
            <a:gdLst>
              <a:gd name="connsiteX0" fmla="*/ 13058 w 206907"/>
              <a:gd name="connsiteY0" fmla="*/ 227584 h 227815"/>
              <a:gd name="connsiteX1" fmla="*/ 38458 w 206907"/>
              <a:gd name="connsiteY1" fmla="*/ 49784 h 227815"/>
              <a:gd name="connsiteX2" fmla="*/ 206733 w 206907"/>
              <a:gd name="connsiteY2" fmla="*/ 8509 h 227815"/>
              <a:gd name="connsiteX3" fmla="*/ 13058 w 206907"/>
              <a:gd name="connsiteY3" fmla="*/ 227584 h 22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07" h="227815">
                <a:moveTo>
                  <a:pt x="13058" y="227584"/>
                </a:moveTo>
                <a:cubicBezTo>
                  <a:pt x="-14988" y="234463"/>
                  <a:pt x="6179" y="86296"/>
                  <a:pt x="38458" y="49784"/>
                </a:cubicBezTo>
                <a:cubicBezTo>
                  <a:pt x="70737" y="13272"/>
                  <a:pt x="212554" y="-14774"/>
                  <a:pt x="206733" y="8509"/>
                </a:cubicBezTo>
                <a:cubicBezTo>
                  <a:pt x="200912" y="31792"/>
                  <a:pt x="41104" y="220705"/>
                  <a:pt x="13058" y="22758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CF3BDAB5-DE83-44F5-9BE1-338732F3914F}"/>
              </a:ext>
            </a:extLst>
          </p:cNvPr>
          <p:cNvSpPr/>
          <p:nvPr/>
        </p:nvSpPr>
        <p:spPr>
          <a:xfrm>
            <a:off x="4038308" y="2139950"/>
            <a:ext cx="1594592" cy="483970"/>
          </a:xfrm>
          <a:custGeom>
            <a:avLst/>
            <a:gdLst>
              <a:gd name="connsiteX0" fmla="*/ 1594142 w 1594592"/>
              <a:gd name="connsiteY0" fmla="*/ 482600 h 483970"/>
              <a:gd name="connsiteX1" fmla="*/ 1222667 w 1594592"/>
              <a:gd name="connsiteY1" fmla="*/ 130175 h 483970"/>
              <a:gd name="connsiteX2" fmla="*/ 530517 w 1594592"/>
              <a:gd name="connsiteY2" fmla="*/ 0 h 483970"/>
              <a:gd name="connsiteX3" fmla="*/ 292 w 1594592"/>
              <a:gd name="connsiteY3" fmla="*/ 130175 h 483970"/>
              <a:gd name="connsiteX4" fmla="*/ 600367 w 1594592"/>
              <a:gd name="connsiteY4" fmla="*/ 133350 h 483970"/>
              <a:gd name="connsiteX5" fmla="*/ 1282992 w 1594592"/>
              <a:gd name="connsiteY5" fmla="*/ 247650 h 483970"/>
              <a:gd name="connsiteX6" fmla="*/ 1594142 w 1594592"/>
              <a:gd name="connsiteY6" fmla="*/ 482600 h 4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592" h="483970">
                <a:moveTo>
                  <a:pt x="1594142" y="482600"/>
                </a:moveTo>
                <a:cubicBezTo>
                  <a:pt x="1584088" y="463021"/>
                  <a:pt x="1399938" y="210608"/>
                  <a:pt x="1222667" y="130175"/>
                </a:cubicBezTo>
                <a:cubicBezTo>
                  <a:pt x="1045396" y="49742"/>
                  <a:pt x="734246" y="0"/>
                  <a:pt x="530517" y="0"/>
                </a:cubicBezTo>
                <a:cubicBezTo>
                  <a:pt x="326788" y="0"/>
                  <a:pt x="-11350" y="107950"/>
                  <a:pt x="292" y="130175"/>
                </a:cubicBezTo>
                <a:cubicBezTo>
                  <a:pt x="11934" y="152400"/>
                  <a:pt x="386584" y="113771"/>
                  <a:pt x="600367" y="133350"/>
                </a:cubicBezTo>
                <a:cubicBezTo>
                  <a:pt x="814150" y="152929"/>
                  <a:pt x="1121596" y="188913"/>
                  <a:pt x="1282992" y="247650"/>
                </a:cubicBezTo>
                <a:cubicBezTo>
                  <a:pt x="1444388" y="306387"/>
                  <a:pt x="1604196" y="502179"/>
                  <a:pt x="1594142" y="4826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D7D9533C-D1A3-4971-8C7E-29B8A0F4A067}"/>
              </a:ext>
            </a:extLst>
          </p:cNvPr>
          <p:cNvSpPr/>
          <p:nvPr/>
        </p:nvSpPr>
        <p:spPr>
          <a:xfrm>
            <a:off x="4713731" y="2292017"/>
            <a:ext cx="890427" cy="806829"/>
          </a:xfrm>
          <a:custGeom>
            <a:avLst/>
            <a:gdLst>
              <a:gd name="connsiteX0" fmla="*/ 890144 w 890427"/>
              <a:gd name="connsiteY0" fmla="*/ 806783 h 806829"/>
              <a:gd name="connsiteX1" fmla="*/ 693294 w 890427"/>
              <a:gd name="connsiteY1" fmla="*/ 489283 h 806829"/>
              <a:gd name="connsiteX2" fmla="*/ 385319 w 890427"/>
              <a:gd name="connsiteY2" fmla="*/ 200358 h 806829"/>
              <a:gd name="connsiteX3" fmla="*/ 4319 w 890427"/>
              <a:gd name="connsiteY3" fmla="*/ 9858 h 806829"/>
              <a:gd name="connsiteX4" fmla="*/ 652019 w 890427"/>
              <a:gd name="connsiteY4" fmla="*/ 508333 h 806829"/>
              <a:gd name="connsiteX5" fmla="*/ 890144 w 890427"/>
              <a:gd name="connsiteY5" fmla="*/ 806783 h 8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427" h="806829">
                <a:moveTo>
                  <a:pt x="890144" y="806783"/>
                </a:moveTo>
                <a:cubicBezTo>
                  <a:pt x="897023" y="803608"/>
                  <a:pt x="777431" y="590354"/>
                  <a:pt x="693294" y="489283"/>
                </a:cubicBezTo>
                <a:cubicBezTo>
                  <a:pt x="609157" y="388212"/>
                  <a:pt x="500148" y="280262"/>
                  <a:pt x="385319" y="200358"/>
                </a:cubicBezTo>
                <a:cubicBezTo>
                  <a:pt x="270490" y="120454"/>
                  <a:pt x="-40131" y="-41471"/>
                  <a:pt x="4319" y="9858"/>
                </a:cubicBezTo>
                <a:cubicBezTo>
                  <a:pt x="48769" y="61187"/>
                  <a:pt x="508086" y="368104"/>
                  <a:pt x="652019" y="508333"/>
                </a:cubicBezTo>
                <a:cubicBezTo>
                  <a:pt x="795952" y="648562"/>
                  <a:pt x="883265" y="809958"/>
                  <a:pt x="890144" y="8067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FAF307A5-F428-49FE-BAE1-7A2F4DED7DFC}"/>
              </a:ext>
            </a:extLst>
          </p:cNvPr>
          <p:cNvSpPr/>
          <p:nvPr/>
        </p:nvSpPr>
        <p:spPr>
          <a:xfrm>
            <a:off x="4301962" y="2660898"/>
            <a:ext cx="1277105" cy="762509"/>
          </a:xfrm>
          <a:custGeom>
            <a:avLst/>
            <a:gdLst>
              <a:gd name="connsiteX0" fmla="*/ 1263813 w 1277105"/>
              <a:gd name="connsiteY0" fmla="*/ 761752 h 762509"/>
              <a:gd name="connsiteX1" fmla="*/ 1174913 w 1277105"/>
              <a:gd name="connsiteY1" fmla="*/ 368052 h 762509"/>
              <a:gd name="connsiteX2" fmla="*/ 854238 w 1277105"/>
              <a:gd name="connsiteY2" fmla="*/ 136277 h 762509"/>
              <a:gd name="connsiteX3" fmla="*/ 163 w 1277105"/>
              <a:gd name="connsiteY3" fmla="*/ 2927 h 762509"/>
              <a:gd name="connsiteX4" fmla="*/ 927263 w 1277105"/>
              <a:gd name="connsiteY4" fmla="*/ 260102 h 762509"/>
              <a:gd name="connsiteX5" fmla="*/ 1263813 w 1277105"/>
              <a:gd name="connsiteY5" fmla="*/ 761752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105" h="762509">
                <a:moveTo>
                  <a:pt x="1263813" y="761752"/>
                </a:moveTo>
                <a:cubicBezTo>
                  <a:pt x="1305088" y="779744"/>
                  <a:pt x="1243175" y="472298"/>
                  <a:pt x="1174913" y="368052"/>
                </a:cubicBezTo>
                <a:cubicBezTo>
                  <a:pt x="1106651" y="263806"/>
                  <a:pt x="1050030" y="197131"/>
                  <a:pt x="854238" y="136277"/>
                </a:cubicBezTo>
                <a:cubicBezTo>
                  <a:pt x="658446" y="75423"/>
                  <a:pt x="-12008" y="-17710"/>
                  <a:pt x="163" y="2927"/>
                </a:cubicBezTo>
                <a:cubicBezTo>
                  <a:pt x="12334" y="23564"/>
                  <a:pt x="719830" y="135748"/>
                  <a:pt x="927263" y="260102"/>
                </a:cubicBezTo>
                <a:cubicBezTo>
                  <a:pt x="1134696" y="384456"/>
                  <a:pt x="1222538" y="743760"/>
                  <a:pt x="1263813" y="76175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4B59D380-48CD-4403-844F-50CA34629E77}"/>
              </a:ext>
            </a:extLst>
          </p:cNvPr>
          <p:cNvSpPr/>
          <p:nvPr/>
        </p:nvSpPr>
        <p:spPr>
          <a:xfrm>
            <a:off x="3586015" y="2405015"/>
            <a:ext cx="1479915" cy="287750"/>
          </a:xfrm>
          <a:custGeom>
            <a:avLst/>
            <a:gdLst>
              <a:gd name="connsiteX0" fmla="*/ 1471760 w 1479915"/>
              <a:gd name="connsiteY0" fmla="*/ 249285 h 287750"/>
              <a:gd name="connsiteX1" fmla="*/ 481160 w 1479915"/>
              <a:gd name="connsiteY1" fmla="*/ 14335 h 287750"/>
              <a:gd name="connsiteX2" fmla="*/ 27135 w 1479915"/>
              <a:gd name="connsiteY2" fmla="*/ 287385 h 287750"/>
              <a:gd name="connsiteX3" fmla="*/ 144610 w 1479915"/>
              <a:gd name="connsiteY3" fmla="*/ 71485 h 287750"/>
              <a:gd name="connsiteX4" fmla="*/ 906610 w 1479915"/>
              <a:gd name="connsiteY4" fmla="*/ 11160 h 287750"/>
              <a:gd name="connsiteX5" fmla="*/ 1471760 w 1479915"/>
              <a:gd name="connsiteY5" fmla="*/ 249285 h 28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9915" h="287750">
                <a:moveTo>
                  <a:pt x="1471760" y="249285"/>
                </a:moveTo>
                <a:cubicBezTo>
                  <a:pt x="1400852" y="249814"/>
                  <a:pt x="721931" y="7985"/>
                  <a:pt x="481160" y="14335"/>
                </a:cubicBezTo>
                <a:cubicBezTo>
                  <a:pt x="240389" y="20685"/>
                  <a:pt x="83227" y="277860"/>
                  <a:pt x="27135" y="287385"/>
                </a:cubicBezTo>
                <a:cubicBezTo>
                  <a:pt x="-28957" y="296910"/>
                  <a:pt x="-1969" y="117522"/>
                  <a:pt x="144610" y="71485"/>
                </a:cubicBezTo>
                <a:cubicBezTo>
                  <a:pt x="291189" y="25448"/>
                  <a:pt x="679068" y="-22177"/>
                  <a:pt x="906610" y="11160"/>
                </a:cubicBezTo>
                <a:cubicBezTo>
                  <a:pt x="1134152" y="44497"/>
                  <a:pt x="1542668" y="248756"/>
                  <a:pt x="1471760" y="24928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F440A9C2-E1CF-493B-AB89-7B770D14679E}"/>
              </a:ext>
            </a:extLst>
          </p:cNvPr>
          <p:cNvSpPr/>
          <p:nvPr/>
        </p:nvSpPr>
        <p:spPr>
          <a:xfrm>
            <a:off x="3780003" y="2795052"/>
            <a:ext cx="1706536" cy="659655"/>
          </a:xfrm>
          <a:custGeom>
            <a:avLst/>
            <a:gdLst>
              <a:gd name="connsiteX0" fmla="*/ 1690522 w 1706536"/>
              <a:gd name="connsiteY0" fmla="*/ 659348 h 659655"/>
              <a:gd name="connsiteX1" fmla="*/ 1360322 w 1706536"/>
              <a:gd name="connsiteY1" fmla="*/ 179923 h 659655"/>
              <a:gd name="connsiteX2" fmla="*/ 687222 w 1706536"/>
              <a:gd name="connsiteY2" fmla="*/ 11648 h 659655"/>
              <a:gd name="connsiteX3" fmla="*/ 1422 w 1706536"/>
              <a:gd name="connsiteY3" fmla="*/ 24348 h 659655"/>
              <a:gd name="connsiteX4" fmla="*/ 874547 w 1706536"/>
              <a:gd name="connsiteY4" fmla="*/ 103723 h 659655"/>
              <a:gd name="connsiteX5" fmla="*/ 1690522 w 1706536"/>
              <a:gd name="connsiteY5" fmla="*/ 659348 h 65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536" h="659655">
                <a:moveTo>
                  <a:pt x="1690522" y="659348"/>
                </a:moveTo>
                <a:cubicBezTo>
                  <a:pt x="1771485" y="672048"/>
                  <a:pt x="1527539" y="287873"/>
                  <a:pt x="1360322" y="179923"/>
                </a:cubicBezTo>
                <a:cubicBezTo>
                  <a:pt x="1193105" y="71973"/>
                  <a:pt x="913705" y="37577"/>
                  <a:pt x="687222" y="11648"/>
                </a:cubicBezTo>
                <a:cubicBezTo>
                  <a:pt x="460739" y="-14281"/>
                  <a:pt x="-29799" y="9002"/>
                  <a:pt x="1422" y="24348"/>
                </a:cubicBezTo>
                <a:cubicBezTo>
                  <a:pt x="32643" y="39694"/>
                  <a:pt x="593560" y="1594"/>
                  <a:pt x="874547" y="103723"/>
                </a:cubicBezTo>
                <a:cubicBezTo>
                  <a:pt x="1155534" y="205852"/>
                  <a:pt x="1609559" y="646648"/>
                  <a:pt x="1690522" y="6593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DAC322F8-6C7F-4830-8501-67B2101B14E2}"/>
              </a:ext>
            </a:extLst>
          </p:cNvPr>
          <p:cNvSpPr/>
          <p:nvPr/>
        </p:nvSpPr>
        <p:spPr>
          <a:xfrm>
            <a:off x="3635187" y="2953965"/>
            <a:ext cx="1868444" cy="604530"/>
          </a:xfrm>
          <a:custGeom>
            <a:avLst/>
            <a:gdLst>
              <a:gd name="connsiteX0" fmla="*/ 1781363 w 1868444"/>
              <a:gd name="connsiteY0" fmla="*/ 567110 h 604530"/>
              <a:gd name="connsiteX1" fmla="*/ 1746438 w 1868444"/>
              <a:gd name="connsiteY1" fmla="*/ 529010 h 604530"/>
              <a:gd name="connsiteX2" fmla="*/ 1346388 w 1868444"/>
              <a:gd name="connsiteY2" fmla="*/ 230560 h 604530"/>
              <a:gd name="connsiteX3" fmla="*/ 609788 w 1868444"/>
              <a:gd name="connsiteY3" fmla="*/ 11485 h 604530"/>
              <a:gd name="connsiteX4" fmla="*/ 188 w 1868444"/>
              <a:gd name="connsiteY4" fmla="*/ 33710 h 604530"/>
              <a:gd name="connsiteX5" fmla="*/ 670113 w 1868444"/>
              <a:gd name="connsiteY5" fmla="*/ 59110 h 604530"/>
              <a:gd name="connsiteX6" fmla="*/ 1781363 w 1868444"/>
              <a:gd name="connsiteY6" fmla="*/ 567110 h 60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444" h="604530">
                <a:moveTo>
                  <a:pt x="1781363" y="567110"/>
                </a:moveTo>
                <a:cubicBezTo>
                  <a:pt x="1960750" y="645427"/>
                  <a:pt x="1818934" y="585102"/>
                  <a:pt x="1746438" y="529010"/>
                </a:cubicBezTo>
                <a:cubicBezTo>
                  <a:pt x="1673942" y="472918"/>
                  <a:pt x="1535830" y="316814"/>
                  <a:pt x="1346388" y="230560"/>
                </a:cubicBezTo>
                <a:cubicBezTo>
                  <a:pt x="1156946" y="144306"/>
                  <a:pt x="834155" y="44293"/>
                  <a:pt x="609788" y="11485"/>
                </a:cubicBezTo>
                <a:cubicBezTo>
                  <a:pt x="385421" y="-21323"/>
                  <a:pt x="-9866" y="25773"/>
                  <a:pt x="188" y="33710"/>
                </a:cubicBezTo>
                <a:cubicBezTo>
                  <a:pt x="10242" y="41647"/>
                  <a:pt x="370605" y="-29261"/>
                  <a:pt x="670113" y="59110"/>
                </a:cubicBezTo>
                <a:cubicBezTo>
                  <a:pt x="969621" y="147481"/>
                  <a:pt x="1601976" y="488793"/>
                  <a:pt x="1781363" y="56711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57EB172-4095-4F4C-A2C7-293B27DB4B2A}"/>
              </a:ext>
            </a:extLst>
          </p:cNvPr>
          <p:cNvSpPr/>
          <p:nvPr/>
        </p:nvSpPr>
        <p:spPr>
          <a:xfrm>
            <a:off x="3533261" y="2978132"/>
            <a:ext cx="1675431" cy="658506"/>
          </a:xfrm>
          <a:custGeom>
            <a:avLst/>
            <a:gdLst>
              <a:gd name="connsiteX0" fmla="*/ 1654689 w 1675431"/>
              <a:gd name="connsiteY0" fmla="*/ 654068 h 658506"/>
              <a:gd name="connsiteX1" fmla="*/ 1575314 w 1675431"/>
              <a:gd name="connsiteY1" fmla="*/ 492143 h 658506"/>
              <a:gd name="connsiteX2" fmla="*/ 1133989 w 1675431"/>
              <a:gd name="connsiteY2" fmla="*/ 288943 h 658506"/>
              <a:gd name="connsiteX3" fmla="*/ 714889 w 1675431"/>
              <a:gd name="connsiteY3" fmla="*/ 241318 h 658506"/>
              <a:gd name="connsiteX4" fmla="*/ 514 w 1675431"/>
              <a:gd name="connsiteY4" fmla="*/ 18 h 658506"/>
              <a:gd name="connsiteX5" fmla="*/ 832364 w 1675431"/>
              <a:gd name="connsiteY5" fmla="*/ 228618 h 658506"/>
              <a:gd name="connsiteX6" fmla="*/ 1283214 w 1675431"/>
              <a:gd name="connsiteY6" fmla="*/ 311168 h 658506"/>
              <a:gd name="connsiteX7" fmla="*/ 1654689 w 1675431"/>
              <a:gd name="connsiteY7" fmla="*/ 654068 h 65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5431" h="658506">
                <a:moveTo>
                  <a:pt x="1654689" y="654068"/>
                </a:moveTo>
                <a:cubicBezTo>
                  <a:pt x="1703372" y="684230"/>
                  <a:pt x="1662097" y="552997"/>
                  <a:pt x="1575314" y="492143"/>
                </a:cubicBezTo>
                <a:cubicBezTo>
                  <a:pt x="1488531" y="431289"/>
                  <a:pt x="1277393" y="330747"/>
                  <a:pt x="1133989" y="288943"/>
                </a:cubicBezTo>
                <a:cubicBezTo>
                  <a:pt x="990585" y="247139"/>
                  <a:pt x="903801" y="289472"/>
                  <a:pt x="714889" y="241318"/>
                </a:cubicBezTo>
                <a:cubicBezTo>
                  <a:pt x="525976" y="193164"/>
                  <a:pt x="-19065" y="2135"/>
                  <a:pt x="514" y="18"/>
                </a:cubicBezTo>
                <a:cubicBezTo>
                  <a:pt x="20093" y="-2099"/>
                  <a:pt x="618581" y="176760"/>
                  <a:pt x="832364" y="228618"/>
                </a:cubicBezTo>
                <a:cubicBezTo>
                  <a:pt x="1046147" y="280476"/>
                  <a:pt x="1143514" y="241847"/>
                  <a:pt x="1283214" y="311168"/>
                </a:cubicBezTo>
                <a:cubicBezTo>
                  <a:pt x="1422914" y="380489"/>
                  <a:pt x="1606006" y="623906"/>
                  <a:pt x="1654689" y="6540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FB9F174B-E9CE-4E84-B642-065B7D8FEDBF}"/>
              </a:ext>
            </a:extLst>
          </p:cNvPr>
          <p:cNvSpPr/>
          <p:nvPr/>
        </p:nvSpPr>
        <p:spPr>
          <a:xfrm>
            <a:off x="3346113" y="3313820"/>
            <a:ext cx="1754062" cy="389592"/>
          </a:xfrm>
          <a:custGeom>
            <a:avLst/>
            <a:gdLst>
              <a:gd name="connsiteX0" fmla="*/ 1743412 w 1754062"/>
              <a:gd name="connsiteY0" fmla="*/ 385055 h 389592"/>
              <a:gd name="connsiteX1" fmla="*/ 1498937 w 1754062"/>
              <a:gd name="connsiteY1" fmla="*/ 159630 h 389592"/>
              <a:gd name="connsiteX2" fmla="*/ 867112 w 1754062"/>
              <a:gd name="connsiteY2" fmla="*/ 4055 h 389592"/>
              <a:gd name="connsiteX3" fmla="*/ 349587 w 1754062"/>
              <a:gd name="connsiteY3" fmla="*/ 42155 h 389592"/>
              <a:gd name="connsiteX4" fmla="*/ 25737 w 1754062"/>
              <a:gd name="connsiteY4" fmla="*/ 64380 h 389592"/>
              <a:gd name="connsiteX5" fmla="*/ 1038562 w 1754062"/>
              <a:gd name="connsiteY5" fmla="*/ 115180 h 389592"/>
              <a:gd name="connsiteX6" fmla="*/ 1641812 w 1754062"/>
              <a:gd name="connsiteY6" fmla="*/ 292980 h 389592"/>
              <a:gd name="connsiteX7" fmla="*/ 1743412 w 1754062"/>
              <a:gd name="connsiteY7" fmla="*/ 385055 h 3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062" h="389592">
                <a:moveTo>
                  <a:pt x="1743412" y="385055"/>
                </a:moveTo>
                <a:cubicBezTo>
                  <a:pt x="1719600" y="362830"/>
                  <a:pt x="1644987" y="223130"/>
                  <a:pt x="1498937" y="159630"/>
                </a:cubicBezTo>
                <a:cubicBezTo>
                  <a:pt x="1352887" y="96130"/>
                  <a:pt x="1058670" y="23634"/>
                  <a:pt x="867112" y="4055"/>
                </a:cubicBezTo>
                <a:cubicBezTo>
                  <a:pt x="675554" y="-15524"/>
                  <a:pt x="349587" y="42155"/>
                  <a:pt x="349587" y="42155"/>
                </a:cubicBezTo>
                <a:cubicBezTo>
                  <a:pt x="209358" y="52209"/>
                  <a:pt x="-89092" y="52209"/>
                  <a:pt x="25737" y="64380"/>
                </a:cubicBezTo>
                <a:cubicBezTo>
                  <a:pt x="140566" y="76551"/>
                  <a:pt x="769216" y="77080"/>
                  <a:pt x="1038562" y="115180"/>
                </a:cubicBezTo>
                <a:cubicBezTo>
                  <a:pt x="1307908" y="153280"/>
                  <a:pt x="1525395" y="242709"/>
                  <a:pt x="1641812" y="292980"/>
                </a:cubicBezTo>
                <a:cubicBezTo>
                  <a:pt x="1758229" y="343251"/>
                  <a:pt x="1767224" y="407280"/>
                  <a:pt x="1743412" y="38505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50E9177D-36E9-438B-8171-235868785503}"/>
              </a:ext>
            </a:extLst>
          </p:cNvPr>
          <p:cNvSpPr/>
          <p:nvPr/>
        </p:nvSpPr>
        <p:spPr>
          <a:xfrm>
            <a:off x="3771604" y="3484127"/>
            <a:ext cx="1165901" cy="320275"/>
          </a:xfrm>
          <a:custGeom>
            <a:avLst/>
            <a:gdLst>
              <a:gd name="connsiteX0" fmla="*/ 1165521 w 1165901"/>
              <a:gd name="connsiteY0" fmla="*/ 319523 h 320275"/>
              <a:gd name="connsiteX1" fmla="*/ 794046 w 1165901"/>
              <a:gd name="connsiteY1" fmla="*/ 52823 h 320275"/>
              <a:gd name="connsiteX2" fmla="*/ 320971 w 1165901"/>
              <a:gd name="connsiteY2" fmla="*/ 17898 h 320275"/>
              <a:gd name="connsiteX3" fmla="*/ 296 w 1165901"/>
              <a:gd name="connsiteY3" fmla="*/ 265548 h 320275"/>
              <a:gd name="connsiteX4" fmla="*/ 374946 w 1165901"/>
              <a:gd name="connsiteY4" fmla="*/ 81398 h 320275"/>
              <a:gd name="connsiteX5" fmla="*/ 854371 w 1165901"/>
              <a:gd name="connsiteY5" fmla="*/ 132198 h 320275"/>
              <a:gd name="connsiteX6" fmla="*/ 1165521 w 1165901"/>
              <a:gd name="connsiteY6" fmla="*/ 319523 h 32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901" h="320275">
                <a:moveTo>
                  <a:pt x="1165521" y="319523"/>
                </a:moveTo>
                <a:cubicBezTo>
                  <a:pt x="1155467" y="306294"/>
                  <a:pt x="934804" y="103094"/>
                  <a:pt x="794046" y="52823"/>
                </a:cubicBezTo>
                <a:cubicBezTo>
                  <a:pt x="653288" y="2552"/>
                  <a:pt x="453263" y="-17556"/>
                  <a:pt x="320971" y="17898"/>
                </a:cubicBezTo>
                <a:cubicBezTo>
                  <a:pt x="188679" y="53352"/>
                  <a:pt x="-8700" y="254965"/>
                  <a:pt x="296" y="265548"/>
                </a:cubicBezTo>
                <a:cubicBezTo>
                  <a:pt x="9292" y="276131"/>
                  <a:pt x="232600" y="103623"/>
                  <a:pt x="374946" y="81398"/>
                </a:cubicBezTo>
                <a:cubicBezTo>
                  <a:pt x="517292" y="59173"/>
                  <a:pt x="724725" y="96744"/>
                  <a:pt x="854371" y="132198"/>
                </a:cubicBezTo>
                <a:cubicBezTo>
                  <a:pt x="984017" y="167652"/>
                  <a:pt x="1175575" y="332752"/>
                  <a:pt x="1165521" y="31952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472C9E07-8600-423B-8254-7059D6B18FCB}"/>
              </a:ext>
            </a:extLst>
          </p:cNvPr>
          <p:cNvSpPr/>
          <p:nvPr/>
        </p:nvSpPr>
        <p:spPr>
          <a:xfrm>
            <a:off x="3566742" y="3661392"/>
            <a:ext cx="1206936" cy="431377"/>
          </a:xfrm>
          <a:custGeom>
            <a:avLst/>
            <a:gdLst>
              <a:gd name="connsiteX0" fmla="*/ 1198933 w 1206936"/>
              <a:gd name="connsiteY0" fmla="*/ 221633 h 431377"/>
              <a:gd name="connsiteX1" fmla="*/ 621083 w 1206936"/>
              <a:gd name="connsiteY1" fmla="*/ 2558 h 431377"/>
              <a:gd name="connsiteX2" fmla="*/ 49583 w 1206936"/>
              <a:gd name="connsiteY2" fmla="*/ 393083 h 431377"/>
              <a:gd name="connsiteX3" fmla="*/ 71808 w 1206936"/>
              <a:gd name="connsiteY3" fmla="*/ 377208 h 431377"/>
              <a:gd name="connsiteX4" fmla="*/ 421058 w 1206936"/>
              <a:gd name="connsiteY4" fmla="*/ 43833 h 431377"/>
              <a:gd name="connsiteX5" fmla="*/ 922708 w 1206936"/>
              <a:gd name="connsiteY5" fmla="*/ 21608 h 431377"/>
              <a:gd name="connsiteX6" fmla="*/ 1198933 w 1206936"/>
              <a:gd name="connsiteY6" fmla="*/ 221633 h 43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936" h="431377">
                <a:moveTo>
                  <a:pt x="1198933" y="221633"/>
                </a:moveTo>
                <a:cubicBezTo>
                  <a:pt x="1148662" y="218458"/>
                  <a:pt x="812641" y="-26017"/>
                  <a:pt x="621083" y="2558"/>
                </a:cubicBezTo>
                <a:cubicBezTo>
                  <a:pt x="429525" y="31133"/>
                  <a:pt x="141129" y="330641"/>
                  <a:pt x="49583" y="393083"/>
                </a:cubicBezTo>
                <a:cubicBezTo>
                  <a:pt x="-41963" y="455525"/>
                  <a:pt x="9896" y="435416"/>
                  <a:pt x="71808" y="377208"/>
                </a:cubicBezTo>
                <a:cubicBezTo>
                  <a:pt x="133720" y="319000"/>
                  <a:pt x="279241" y="103100"/>
                  <a:pt x="421058" y="43833"/>
                </a:cubicBezTo>
                <a:cubicBezTo>
                  <a:pt x="562875" y="-15434"/>
                  <a:pt x="794121" y="-5909"/>
                  <a:pt x="922708" y="21608"/>
                </a:cubicBezTo>
                <a:cubicBezTo>
                  <a:pt x="1051295" y="49125"/>
                  <a:pt x="1249204" y="224808"/>
                  <a:pt x="1198933" y="2216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06FE2105-3B4C-4263-9F27-A6E542659D2E}"/>
              </a:ext>
            </a:extLst>
          </p:cNvPr>
          <p:cNvSpPr/>
          <p:nvPr/>
        </p:nvSpPr>
        <p:spPr>
          <a:xfrm>
            <a:off x="3218726" y="3139525"/>
            <a:ext cx="1000570" cy="125433"/>
          </a:xfrm>
          <a:custGeom>
            <a:avLst/>
            <a:gdLst>
              <a:gd name="connsiteX0" fmla="*/ 978624 w 1000570"/>
              <a:gd name="connsiteY0" fmla="*/ 121200 h 125433"/>
              <a:gd name="connsiteX1" fmla="*/ 902424 w 1000570"/>
              <a:gd name="connsiteY1" fmla="*/ 121200 h 125433"/>
              <a:gd name="connsiteX2" fmla="*/ 197574 w 1000570"/>
              <a:gd name="connsiteY2" fmla="*/ 102150 h 125433"/>
              <a:gd name="connsiteX3" fmla="*/ 10249 w 1000570"/>
              <a:gd name="connsiteY3" fmla="*/ 550 h 125433"/>
              <a:gd name="connsiteX4" fmla="*/ 435699 w 1000570"/>
              <a:gd name="connsiteY4" fmla="*/ 64050 h 125433"/>
              <a:gd name="connsiteX5" fmla="*/ 978624 w 1000570"/>
              <a:gd name="connsiteY5" fmla="*/ 121200 h 1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570" h="125433">
                <a:moveTo>
                  <a:pt x="978624" y="121200"/>
                </a:moveTo>
                <a:cubicBezTo>
                  <a:pt x="1056411" y="130725"/>
                  <a:pt x="902424" y="121200"/>
                  <a:pt x="902424" y="121200"/>
                </a:cubicBezTo>
                <a:cubicBezTo>
                  <a:pt x="772249" y="118025"/>
                  <a:pt x="346270" y="122258"/>
                  <a:pt x="197574" y="102150"/>
                </a:cubicBezTo>
                <a:cubicBezTo>
                  <a:pt x="48878" y="82042"/>
                  <a:pt x="-29438" y="6900"/>
                  <a:pt x="10249" y="550"/>
                </a:cubicBezTo>
                <a:cubicBezTo>
                  <a:pt x="49936" y="-5800"/>
                  <a:pt x="270070" y="44471"/>
                  <a:pt x="435699" y="64050"/>
                </a:cubicBezTo>
                <a:cubicBezTo>
                  <a:pt x="601328" y="83629"/>
                  <a:pt x="900837" y="111675"/>
                  <a:pt x="978624" y="1212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CE2111B4-112A-4513-8BEE-3C81B1F5B2EC}"/>
              </a:ext>
            </a:extLst>
          </p:cNvPr>
          <p:cNvSpPr/>
          <p:nvPr/>
        </p:nvSpPr>
        <p:spPr>
          <a:xfrm>
            <a:off x="3374681" y="3494925"/>
            <a:ext cx="655237" cy="1071557"/>
          </a:xfrm>
          <a:custGeom>
            <a:avLst/>
            <a:gdLst>
              <a:gd name="connsiteX0" fmla="*/ 651219 w 655237"/>
              <a:gd name="connsiteY0" fmla="*/ 7100 h 1071557"/>
              <a:gd name="connsiteX1" fmla="*/ 178144 w 655237"/>
              <a:gd name="connsiteY1" fmla="*/ 292850 h 1071557"/>
              <a:gd name="connsiteX2" fmla="*/ 140044 w 655237"/>
              <a:gd name="connsiteY2" fmla="*/ 1058025 h 1071557"/>
              <a:gd name="connsiteX3" fmla="*/ 111469 w 655237"/>
              <a:gd name="connsiteY3" fmla="*/ 765925 h 1071557"/>
              <a:gd name="connsiteX4" fmla="*/ 9869 w 655237"/>
              <a:gd name="connsiteY4" fmla="*/ 559550 h 1071557"/>
              <a:gd name="connsiteX5" fmla="*/ 384519 w 655237"/>
              <a:gd name="connsiteY5" fmla="*/ 127750 h 1071557"/>
              <a:gd name="connsiteX6" fmla="*/ 651219 w 655237"/>
              <a:gd name="connsiteY6" fmla="*/ 7100 h 107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237" h="1071557">
                <a:moveTo>
                  <a:pt x="651219" y="7100"/>
                </a:moveTo>
                <a:cubicBezTo>
                  <a:pt x="616823" y="34617"/>
                  <a:pt x="263340" y="117696"/>
                  <a:pt x="178144" y="292850"/>
                </a:cubicBezTo>
                <a:cubicBezTo>
                  <a:pt x="92948" y="468004"/>
                  <a:pt x="151157" y="979179"/>
                  <a:pt x="140044" y="1058025"/>
                </a:cubicBezTo>
                <a:cubicBezTo>
                  <a:pt x="128931" y="1136871"/>
                  <a:pt x="133165" y="849004"/>
                  <a:pt x="111469" y="765925"/>
                </a:cubicBezTo>
                <a:cubicBezTo>
                  <a:pt x="89773" y="682846"/>
                  <a:pt x="-35639" y="665912"/>
                  <a:pt x="9869" y="559550"/>
                </a:cubicBezTo>
                <a:cubicBezTo>
                  <a:pt x="55377" y="453188"/>
                  <a:pt x="278157" y="220883"/>
                  <a:pt x="384519" y="127750"/>
                </a:cubicBezTo>
                <a:cubicBezTo>
                  <a:pt x="490881" y="34617"/>
                  <a:pt x="685615" y="-20417"/>
                  <a:pt x="651219" y="71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A2551131-8DDC-4705-BCE8-A69E9247A7AD}"/>
              </a:ext>
            </a:extLst>
          </p:cNvPr>
          <p:cNvSpPr/>
          <p:nvPr/>
        </p:nvSpPr>
        <p:spPr>
          <a:xfrm>
            <a:off x="2894257" y="3589073"/>
            <a:ext cx="802220" cy="186090"/>
          </a:xfrm>
          <a:custGeom>
            <a:avLst/>
            <a:gdLst>
              <a:gd name="connsiteX0" fmla="*/ 801443 w 802220"/>
              <a:gd name="connsiteY0" fmla="*/ 100277 h 186090"/>
              <a:gd name="connsiteX1" fmla="*/ 293443 w 802220"/>
              <a:gd name="connsiteY1" fmla="*/ 27252 h 186090"/>
              <a:gd name="connsiteX2" fmla="*/ 4518 w 802220"/>
              <a:gd name="connsiteY2" fmla="*/ 186002 h 186090"/>
              <a:gd name="connsiteX3" fmla="*/ 169618 w 802220"/>
              <a:gd name="connsiteY3" fmla="*/ 1852 h 186090"/>
              <a:gd name="connsiteX4" fmla="*/ 801443 w 802220"/>
              <a:gd name="connsiteY4" fmla="*/ 100277 h 18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220" h="186090">
                <a:moveTo>
                  <a:pt x="801443" y="100277"/>
                </a:moveTo>
                <a:cubicBezTo>
                  <a:pt x="822080" y="104510"/>
                  <a:pt x="426264" y="12964"/>
                  <a:pt x="293443" y="27252"/>
                </a:cubicBezTo>
                <a:cubicBezTo>
                  <a:pt x="160622" y="41539"/>
                  <a:pt x="25155" y="190235"/>
                  <a:pt x="4518" y="186002"/>
                </a:cubicBezTo>
                <a:cubicBezTo>
                  <a:pt x="-16119" y="181769"/>
                  <a:pt x="33093" y="19314"/>
                  <a:pt x="169618" y="1852"/>
                </a:cubicBezTo>
                <a:cubicBezTo>
                  <a:pt x="306143" y="-15611"/>
                  <a:pt x="780806" y="96044"/>
                  <a:pt x="801443" y="1002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CAEBE408-BA7D-4F7B-A9D2-E836A3D935C3}"/>
              </a:ext>
            </a:extLst>
          </p:cNvPr>
          <p:cNvSpPr/>
          <p:nvPr/>
        </p:nvSpPr>
        <p:spPr>
          <a:xfrm>
            <a:off x="2927341" y="3762649"/>
            <a:ext cx="582488" cy="706436"/>
          </a:xfrm>
          <a:custGeom>
            <a:avLst/>
            <a:gdLst>
              <a:gd name="connsiteX0" fmla="*/ 581034 w 582488"/>
              <a:gd name="connsiteY0" fmla="*/ 9251 h 706436"/>
              <a:gd name="connsiteX1" fmla="*/ 292109 w 582488"/>
              <a:gd name="connsiteY1" fmla="*/ 590276 h 706436"/>
              <a:gd name="connsiteX2" fmla="*/ 9 w 582488"/>
              <a:gd name="connsiteY2" fmla="*/ 701401 h 706436"/>
              <a:gd name="connsiteX3" fmla="*/ 301634 w 582488"/>
              <a:gd name="connsiteY3" fmla="*/ 504551 h 706436"/>
              <a:gd name="connsiteX4" fmla="*/ 400059 w 582488"/>
              <a:gd name="connsiteY4" fmla="*/ 250551 h 706436"/>
              <a:gd name="connsiteX5" fmla="*/ 581034 w 582488"/>
              <a:gd name="connsiteY5" fmla="*/ 9251 h 7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488" h="706436">
                <a:moveTo>
                  <a:pt x="581034" y="9251"/>
                </a:moveTo>
                <a:cubicBezTo>
                  <a:pt x="563042" y="65872"/>
                  <a:pt x="388946" y="474918"/>
                  <a:pt x="292109" y="590276"/>
                </a:cubicBezTo>
                <a:cubicBezTo>
                  <a:pt x="195271" y="705634"/>
                  <a:pt x="-1578" y="715688"/>
                  <a:pt x="9" y="701401"/>
                </a:cubicBezTo>
                <a:cubicBezTo>
                  <a:pt x="1596" y="687114"/>
                  <a:pt x="234959" y="579693"/>
                  <a:pt x="301634" y="504551"/>
                </a:cubicBezTo>
                <a:cubicBezTo>
                  <a:pt x="368309" y="429409"/>
                  <a:pt x="355080" y="329926"/>
                  <a:pt x="400059" y="250551"/>
                </a:cubicBezTo>
                <a:cubicBezTo>
                  <a:pt x="445038" y="171176"/>
                  <a:pt x="599026" y="-47370"/>
                  <a:pt x="581034" y="92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5C82A355-9250-497B-8153-585AA1348A69}"/>
              </a:ext>
            </a:extLst>
          </p:cNvPr>
          <p:cNvSpPr/>
          <p:nvPr/>
        </p:nvSpPr>
        <p:spPr>
          <a:xfrm>
            <a:off x="2956442" y="3702325"/>
            <a:ext cx="547873" cy="665304"/>
          </a:xfrm>
          <a:custGeom>
            <a:avLst/>
            <a:gdLst>
              <a:gd name="connsiteX0" fmla="*/ 545583 w 547873"/>
              <a:gd name="connsiteY0" fmla="*/ 28300 h 665304"/>
              <a:gd name="connsiteX1" fmla="*/ 494783 w 547873"/>
              <a:gd name="connsiteY1" fmla="*/ 28300 h 665304"/>
              <a:gd name="connsiteX2" fmla="*/ 177283 w 547873"/>
              <a:gd name="connsiteY2" fmla="*/ 387075 h 665304"/>
              <a:gd name="connsiteX3" fmla="*/ 2658 w 547873"/>
              <a:gd name="connsiteY3" fmla="*/ 663300 h 665304"/>
              <a:gd name="connsiteX4" fmla="*/ 101083 w 547873"/>
              <a:gd name="connsiteY4" fmla="*/ 488675 h 665304"/>
              <a:gd name="connsiteX5" fmla="*/ 472558 w 547873"/>
              <a:gd name="connsiteY5" fmla="*/ 72750 h 665304"/>
              <a:gd name="connsiteX6" fmla="*/ 545583 w 547873"/>
              <a:gd name="connsiteY6" fmla="*/ 28300 h 6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873" h="665304">
                <a:moveTo>
                  <a:pt x="545583" y="28300"/>
                </a:moveTo>
                <a:cubicBezTo>
                  <a:pt x="549287" y="20892"/>
                  <a:pt x="556166" y="-31496"/>
                  <a:pt x="494783" y="28300"/>
                </a:cubicBezTo>
                <a:cubicBezTo>
                  <a:pt x="433400" y="88096"/>
                  <a:pt x="259304" y="281242"/>
                  <a:pt x="177283" y="387075"/>
                </a:cubicBezTo>
                <a:cubicBezTo>
                  <a:pt x="95262" y="492908"/>
                  <a:pt x="15358" y="646367"/>
                  <a:pt x="2658" y="663300"/>
                </a:cubicBezTo>
                <a:cubicBezTo>
                  <a:pt x="-10042" y="680233"/>
                  <a:pt x="22766" y="587100"/>
                  <a:pt x="101083" y="488675"/>
                </a:cubicBezTo>
                <a:cubicBezTo>
                  <a:pt x="179400" y="390250"/>
                  <a:pt x="397416" y="147892"/>
                  <a:pt x="472558" y="72750"/>
                </a:cubicBezTo>
                <a:cubicBezTo>
                  <a:pt x="547700" y="-2392"/>
                  <a:pt x="541879" y="35708"/>
                  <a:pt x="545583" y="283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90A31ADD-3D26-462B-BCA3-272D392E99F8}"/>
              </a:ext>
            </a:extLst>
          </p:cNvPr>
          <p:cNvSpPr/>
          <p:nvPr/>
        </p:nvSpPr>
        <p:spPr>
          <a:xfrm>
            <a:off x="2901724" y="3752435"/>
            <a:ext cx="555873" cy="89388"/>
          </a:xfrm>
          <a:custGeom>
            <a:avLst/>
            <a:gdLst>
              <a:gd name="connsiteX0" fmla="*/ 555851 w 555873"/>
              <a:gd name="connsiteY0" fmla="*/ 16290 h 89388"/>
              <a:gd name="connsiteX1" fmla="*/ 139926 w 555873"/>
              <a:gd name="connsiteY1" fmla="*/ 89315 h 89388"/>
              <a:gd name="connsiteX2" fmla="*/ 226 w 555873"/>
              <a:gd name="connsiteY2" fmla="*/ 415 h 89388"/>
              <a:gd name="connsiteX3" fmla="*/ 120876 w 555873"/>
              <a:gd name="connsiteY3" fmla="*/ 54390 h 89388"/>
              <a:gd name="connsiteX4" fmla="*/ 555851 w 555873"/>
              <a:gd name="connsiteY4" fmla="*/ 16290 h 8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873" h="89388">
                <a:moveTo>
                  <a:pt x="555851" y="16290"/>
                </a:moveTo>
                <a:cubicBezTo>
                  <a:pt x="559026" y="22111"/>
                  <a:pt x="232530" y="91961"/>
                  <a:pt x="139926" y="89315"/>
                </a:cubicBezTo>
                <a:cubicBezTo>
                  <a:pt x="47322" y="86669"/>
                  <a:pt x="3401" y="6236"/>
                  <a:pt x="226" y="415"/>
                </a:cubicBezTo>
                <a:cubicBezTo>
                  <a:pt x="-2949" y="-5406"/>
                  <a:pt x="26684" y="51744"/>
                  <a:pt x="120876" y="54390"/>
                </a:cubicBezTo>
                <a:cubicBezTo>
                  <a:pt x="215068" y="57036"/>
                  <a:pt x="552676" y="10469"/>
                  <a:pt x="555851" y="162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CAE853C8-2539-4FB2-AF1D-78334852CC6E}"/>
              </a:ext>
            </a:extLst>
          </p:cNvPr>
          <p:cNvSpPr/>
          <p:nvPr/>
        </p:nvSpPr>
        <p:spPr>
          <a:xfrm>
            <a:off x="2925100" y="3704647"/>
            <a:ext cx="567464" cy="776023"/>
          </a:xfrm>
          <a:custGeom>
            <a:avLst/>
            <a:gdLst>
              <a:gd name="connsiteX0" fmla="*/ 567400 w 567464"/>
              <a:gd name="connsiteY0" fmla="*/ 578 h 776023"/>
              <a:gd name="connsiteX1" fmla="*/ 94325 w 567464"/>
              <a:gd name="connsiteY1" fmla="*/ 457778 h 776023"/>
              <a:gd name="connsiteX2" fmla="*/ 49875 w 567464"/>
              <a:gd name="connsiteY2" fmla="*/ 775278 h 776023"/>
              <a:gd name="connsiteX3" fmla="*/ 8600 w 567464"/>
              <a:gd name="connsiteY3" fmla="*/ 540328 h 776023"/>
              <a:gd name="connsiteX4" fmla="*/ 59400 w 567464"/>
              <a:gd name="connsiteY4" fmla="*/ 365703 h 776023"/>
              <a:gd name="connsiteX5" fmla="*/ 567400 w 567464"/>
              <a:gd name="connsiteY5" fmla="*/ 578 h 77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4" h="776023">
                <a:moveTo>
                  <a:pt x="567400" y="578"/>
                </a:moveTo>
                <a:cubicBezTo>
                  <a:pt x="573221" y="15924"/>
                  <a:pt x="180579" y="328661"/>
                  <a:pt x="94325" y="457778"/>
                </a:cubicBezTo>
                <a:cubicBezTo>
                  <a:pt x="8071" y="586895"/>
                  <a:pt x="64163" y="761520"/>
                  <a:pt x="49875" y="775278"/>
                </a:cubicBezTo>
                <a:cubicBezTo>
                  <a:pt x="35587" y="789036"/>
                  <a:pt x="7013" y="608590"/>
                  <a:pt x="8600" y="540328"/>
                </a:cubicBezTo>
                <a:cubicBezTo>
                  <a:pt x="10187" y="472066"/>
                  <a:pt x="-32675" y="451957"/>
                  <a:pt x="59400" y="365703"/>
                </a:cubicBezTo>
                <a:cubicBezTo>
                  <a:pt x="151475" y="279449"/>
                  <a:pt x="561579" y="-14768"/>
                  <a:pt x="567400" y="5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114C78FA-2A76-4821-A95B-BEE1209CA533}"/>
              </a:ext>
            </a:extLst>
          </p:cNvPr>
          <p:cNvSpPr/>
          <p:nvPr/>
        </p:nvSpPr>
        <p:spPr>
          <a:xfrm>
            <a:off x="3027479" y="4209870"/>
            <a:ext cx="498750" cy="896009"/>
          </a:xfrm>
          <a:custGeom>
            <a:avLst/>
            <a:gdLst>
              <a:gd name="connsiteX0" fmla="*/ 496771 w 498750"/>
              <a:gd name="connsiteY0" fmla="*/ 180 h 896009"/>
              <a:gd name="connsiteX1" fmla="*/ 217371 w 498750"/>
              <a:gd name="connsiteY1" fmla="*/ 606605 h 896009"/>
              <a:gd name="connsiteX2" fmla="*/ 1471 w 498750"/>
              <a:gd name="connsiteY2" fmla="*/ 895530 h 896009"/>
              <a:gd name="connsiteX3" fmla="*/ 325321 w 498750"/>
              <a:gd name="connsiteY3" fmla="*/ 546280 h 896009"/>
              <a:gd name="connsiteX4" fmla="*/ 496771 w 498750"/>
              <a:gd name="connsiteY4" fmla="*/ 180 h 89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750" h="896009">
                <a:moveTo>
                  <a:pt x="496771" y="180"/>
                </a:moveTo>
                <a:cubicBezTo>
                  <a:pt x="478779" y="10234"/>
                  <a:pt x="299921" y="457380"/>
                  <a:pt x="217371" y="606605"/>
                </a:cubicBezTo>
                <a:cubicBezTo>
                  <a:pt x="134821" y="755830"/>
                  <a:pt x="-16521" y="905584"/>
                  <a:pt x="1471" y="895530"/>
                </a:cubicBezTo>
                <a:cubicBezTo>
                  <a:pt x="19463" y="885476"/>
                  <a:pt x="244358" y="690743"/>
                  <a:pt x="325321" y="546280"/>
                </a:cubicBezTo>
                <a:cubicBezTo>
                  <a:pt x="406283" y="401818"/>
                  <a:pt x="514763" y="-9874"/>
                  <a:pt x="496771" y="1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12A7E5C3-F4DC-4A15-9B60-8DB6229C5A40}"/>
              </a:ext>
            </a:extLst>
          </p:cNvPr>
          <p:cNvSpPr/>
          <p:nvPr/>
        </p:nvSpPr>
        <p:spPr>
          <a:xfrm>
            <a:off x="2923053" y="4209178"/>
            <a:ext cx="555163" cy="554022"/>
          </a:xfrm>
          <a:custGeom>
            <a:avLst/>
            <a:gdLst>
              <a:gd name="connsiteX0" fmla="*/ 553572 w 555163"/>
              <a:gd name="connsiteY0" fmla="*/ 872 h 554022"/>
              <a:gd name="connsiteX1" fmla="*/ 255122 w 555163"/>
              <a:gd name="connsiteY1" fmla="*/ 499347 h 554022"/>
              <a:gd name="connsiteX2" fmla="*/ 1122 w 555163"/>
              <a:gd name="connsiteY2" fmla="*/ 527922 h 554022"/>
              <a:gd name="connsiteX3" fmla="*/ 356722 w 555163"/>
              <a:gd name="connsiteY3" fmla="*/ 381872 h 554022"/>
              <a:gd name="connsiteX4" fmla="*/ 553572 w 555163"/>
              <a:gd name="connsiteY4" fmla="*/ 872 h 55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63" h="554022">
                <a:moveTo>
                  <a:pt x="553572" y="872"/>
                </a:moveTo>
                <a:cubicBezTo>
                  <a:pt x="536639" y="20451"/>
                  <a:pt x="347197" y="411505"/>
                  <a:pt x="255122" y="499347"/>
                </a:cubicBezTo>
                <a:cubicBezTo>
                  <a:pt x="163047" y="587189"/>
                  <a:pt x="-15811" y="547501"/>
                  <a:pt x="1122" y="527922"/>
                </a:cubicBezTo>
                <a:cubicBezTo>
                  <a:pt x="18055" y="508343"/>
                  <a:pt x="264647" y="467068"/>
                  <a:pt x="356722" y="381872"/>
                </a:cubicBezTo>
                <a:cubicBezTo>
                  <a:pt x="448797" y="296676"/>
                  <a:pt x="570505" y="-18707"/>
                  <a:pt x="553572" y="8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6876E088-E5FB-4F2E-B51E-0F70283AF092}"/>
              </a:ext>
            </a:extLst>
          </p:cNvPr>
          <p:cNvSpPr/>
          <p:nvPr/>
        </p:nvSpPr>
        <p:spPr>
          <a:xfrm>
            <a:off x="3454080" y="5075785"/>
            <a:ext cx="402126" cy="957095"/>
          </a:xfrm>
          <a:custGeom>
            <a:avLst/>
            <a:gdLst>
              <a:gd name="connsiteX0" fmla="*/ 320 w 402126"/>
              <a:gd name="connsiteY0" fmla="*/ 1040 h 957095"/>
              <a:gd name="connsiteX1" fmla="*/ 149545 w 402126"/>
              <a:gd name="connsiteY1" fmla="*/ 648740 h 957095"/>
              <a:gd name="connsiteX2" fmla="*/ 397195 w 402126"/>
              <a:gd name="connsiteY2" fmla="*/ 950365 h 957095"/>
              <a:gd name="connsiteX3" fmla="*/ 305120 w 402126"/>
              <a:gd name="connsiteY3" fmla="*/ 829715 h 957095"/>
              <a:gd name="connsiteX4" fmla="*/ 187645 w 402126"/>
              <a:gd name="connsiteY4" fmla="*/ 505865 h 957095"/>
              <a:gd name="connsiteX5" fmla="*/ 320 w 402126"/>
              <a:gd name="connsiteY5" fmla="*/ 1040 h 9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126" h="957095">
                <a:moveTo>
                  <a:pt x="320" y="1040"/>
                </a:moveTo>
                <a:cubicBezTo>
                  <a:pt x="-6030" y="24852"/>
                  <a:pt x="83399" y="490519"/>
                  <a:pt x="149545" y="648740"/>
                </a:cubicBezTo>
                <a:cubicBezTo>
                  <a:pt x="215691" y="806961"/>
                  <a:pt x="371266" y="920203"/>
                  <a:pt x="397195" y="950365"/>
                </a:cubicBezTo>
                <a:cubicBezTo>
                  <a:pt x="423124" y="980527"/>
                  <a:pt x="340045" y="903798"/>
                  <a:pt x="305120" y="829715"/>
                </a:cubicBezTo>
                <a:cubicBezTo>
                  <a:pt x="270195" y="755632"/>
                  <a:pt x="235799" y="642919"/>
                  <a:pt x="187645" y="505865"/>
                </a:cubicBezTo>
                <a:cubicBezTo>
                  <a:pt x="139491" y="368811"/>
                  <a:pt x="6670" y="-22772"/>
                  <a:pt x="320" y="10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D40AF2D3-D401-440C-9339-C98509260E98}"/>
              </a:ext>
            </a:extLst>
          </p:cNvPr>
          <p:cNvSpPr/>
          <p:nvPr/>
        </p:nvSpPr>
        <p:spPr>
          <a:xfrm>
            <a:off x="5930112" y="3688154"/>
            <a:ext cx="525791" cy="922758"/>
          </a:xfrm>
          <a:custGeom>
            <a:avLst/>
            <a:gdLst>
              <a:gd name="connsiteX0" fmla="*/ 9255 w 525791"/>
              <a:gd name="connsiteY0" fmla="*/ 3313 h 922758"/>
              <a:gd name="connsiteX1" fmla="*/ 72755 w 525791"/>
              <a:gd name="connsiteY1" fmla="*/ 104913 h 922758"/>
              <a:gd name="connsiteX2" fmla="*/ 508788 w 525791"/>
              <a:gd name="connsiteY2" fmla="*/ 413946 h 922758"/>
              <a:gd name="connsiteX3" fmla="*/ 441055 w 525791"/>
              <a:gd name="connsiteY3" fmla="*/ 921946 h 922758"/>
              <a:gd name="connsiteX4" fmla="*/ 479155 w 525791"/>
              <a:gd name="connsiteY4" fmla="*/ 524013 h 922758"/>
              <a:gd name="connsiteX5" fmla="*/ 170121 w 525791"/>
              <a:gd name="connsiteY5" fmla="*/ 206513 h 922758"/>
              <a:gd name="connsiteX6" fmla="*/ 9255 w 525791"/>
              <a:gd name="connsiteY6" fmla="*/ 3313 h 92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91" h="922758">
                <a:moveTo>
                  <a:pt x="9255" y="3313"/>
                </a:moveTo>
                <a:cubicBezTo>
                  <a:pt x="-6973" y="-13620"/>
                  <a:pt x="-10501" y="36474"/>
                  <a:pt x="72755" y="104913"/>
                </a:cubicBezTo>
                <a:cubicBezTo>
                  <a:pt x="156011" y="173352"/>
                  <a:pt x="447405" y="277774"/>
                  <a:pt x="508788" y="413946"/>
                </a:cubicBezTo>
                <a:cubicBezTo>
                  <a:pt x="570171" y="550118"/>
                  <a:pt x="445994" y="903602"/>
                  <a:pt x="441055" y="921946"/>
                </a:cubicBezTo>
                <a:cubicBezTo>
                  <a:pt x="436116" y="940290"/>
                  <a:pt x="524311" y="643252"/>
                  <a:pt x="479155" y="524013"/>
                </a:cubicBezTo>
                <a:cubicBezTo>
                  <a:pt x="433999" y="404774"/>
                  <a:pt x="246321" y="292591"/>
                  <a:pt x="170121" y="206513"/>
                </a:cubicBezTo>
                <a:cubicBezTo>
                  <a:pt x="93921" y="120435"/>
                  <a:pt x="25483" y="20246"/>
                  <a:pt x="9255" y="33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92B99F18-A7A9-4D0D-A0F5-78636D35F8AF}"/>
              </a:ext>
            </a:extLst>
          </p:cNvPr>
          <p:cNvSpPr/>
          <p:nvPr/>
        </p:nvSpPr>
        <p:spPr>
          <a:xfrm>
            <a:off x="5838003" y="3686293"/>
            <a:ext cx="491020" cy="1106678"/>
          </a:xfrm>
          <a:custGeom>
            <a:avLst/>
            <a:gdLst>
              <a:gd name="connsiteX0" fmla="*/ 42097 w 491020"/>
              <a:gd name="connsiteY0" fmla="*/ 51740 h 1106678"/>
              <a:gd name="connsiteX1" fmla="*/ 63264 w 491020"/>
              <a:gd name="connsiteY1" fmla="*/ 98307 h 1106678"/>
              <a:gd name="connsiteX2" fmla="*/ 482364 w 491020"/>
              <a:gd name="connsiteY2" fmla="*/ 623240 h 1106678"/>
              <a:gd name="connsiteX3" fmla="*/ 351130 w 491020"/>
              <a:gd name="connsiteY3" fmla="*/ 1105840 h 1106678"/>
              <a:gd name="connsiteX4" fmla="*/ 406164 w 491020"/>
              <a:gd name="connsiteY4" fmla="*/ 504707 h 1106678"/>
              <a:gd name="connsiteX5" fmla="*/ 147930 w 491020"/>
              <a:gd name="connsiteY5" fmla="*/ 284574 h 1106678"/>
              <a:gd name="connsiteX6" fmla="*/ 3997 w 491020"/>
              <a:gd name="connsiteY6" fmla="*/ 13640 h 1106678"/>
              <a:gd name="connsiteX7" fmla="*/ 42097 w 491020"/>
              <a:gd name="connsiteY7" fmla="*/ 51740 h 110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020" h="1106678">
                <a:moveTo>
                  <a:pt x="42097" y="51740"/>
                </a:moveTo>
                <a:cubicBezTo>
                  <a:pt x="51975" y="65851"/>
                  <a:pt x="-10114" y="3057"/>
                  <a:pt x="63264" y="98307"/>
                </a:cubicBezTo>
                <a:cubicBezTo>
                  <a:pt x="136642" y="193557"/>
                  <a:pt x="434386" y="455318"/>
                  <a:pt x="482364" y="623240"/>
                </a:cubicBezTo>
                <a:cubicBezTo>
                  <a:pt x="530342" y="791162"/>
                  <a:pt x="363830" y="1125595"/>
                  <a:pt x="351130" y="1105840"/>
                </a:cubicBezTo>
                <a:cubicBezTo>
                  <a:pt x="338430" y="1086085"/>
                  <a:pt x="440031" y="641585"/>
                  <a:pt x="406164" y="504707"/>
                </a:cubicBezTo>
                <a:cubicBezTo>
                  <a:pt x="372297" y="367829"/>
                  <a:pt x="214958" y="366419"/>
                  <a:pt x="147930" y="284574"/>
                </a:cubicBezTo>
                <a:cubicBezTo>
                  <a:pt x="80902" y="202729"/>
                  <a:pt x="21636" y="55268"/>
                  <a:pt x="3997" y="13640"/>
                </a:cubicBezTo>
                <a:cubicBezTo>
                  <a:pt x="-13642" y="-27988"/>
                  <a:pt x="32219" y="37629"/>
                  <a:pt x="42097" y="517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8398BB51-85DD-4849-ABFA-B4F9B8A2BB9F}"/>
              </a:ext>
            </a:extLst>
          </p:cNvPr>
          <p:cNvSpPr/>
          <p:nvPr/>
        </p:nvSpPr>
        <p:spPr>
          <a:xfrm>
            <a:off x="5902805" y="3898131"/>
            <a:ext cx="274381" cy="353259"/>
          </a:xfrm>
          <a:custGeom>
            <a:avLst/>
            <a:gdLst>
              <a:gd name="connsiteX0" fmla="*/ 2695 w 274381"/>
              <a:gd name="connsiteY0" fmla="*/ 5002 h 353259"/>
              <a:gd name="connsiteX1" fmla="*/ 45028 w 274381"/>
              <a:gd name="connsiteY1" fmla="*/ 81202 h 353259"/>
              <a:gd name="connsiteX2" fmla="*/ 167795 w 274381"/>
              <a:gd name="connsiteY2" fmla="*/ 267469 h 353259"/>
              <a:gd name="connsiteX3" fmla="*/ 273628 w 274381"/>
              <a:gd name="connsiteY3" fmla="*/ 352136 h 353259"/>
              <a:gd name="connsiteX4" fmla="*/ 112762 w 274381"/>
              <a:gd name="connsiteY4" fmla="*/ 212436 h 353259"/>
              <a:gd name="connsiteX5" fmla="*/ 2695 w 274381"/>
              <a:gd name="connsiteY5" fmla="*/ 5002 h 3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81" h="353259">
                <a:moveTo>
                  <a:pt x="2695" y="5002"/>
                </a:moveTo>
                <a:cubicBezTo>
                  <a:pt x="-8594" y="-16870"/>
                  <a:pt x="17511" y="37458"/>
                  <a:pt x="45028" y="81202"/>
                </a:cubicBezTo>
                <a:cubicBezTo>
                  <a:pt x="72545" y="124947"/>
                  <a:pt x="129695" y="222313"/>
                  <a:pt x="167795" y="267469"/>
                </a:cubicBezTo>
                <a:cubicBezTo>
                  <a:pt x="205895" y="312625"/>
                  <a:pt x="282800" y="361308"/>
                  <a:pt x="273628" y="352136"/>
                </a:cubicBezTo>
                <a:cubicBezTo>
                  <a:pt x="264456" y="342964"/>
                  <a:pt x="160034" y="271703"/>
                  <a:pt x="112762" y="212436"/>
                </a:cubicBezTo>
                <a:cubicBezTo>
                  <a:pt x="65490" y="153169"/>
                  <a:pt x="13984" y="26874"/>
                  <a:pt x="2695" y="500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B9D785F7-75CC-4387-AE93-7AC955DA6522}"/>
              </a:ext>
            </a:extLst>
          </p:cNvPr>
          <p:cNvSpPr/>
          <p:nvPr/>
        </p:nvSpPr>
        <p:spPr>
          <a:xfrm>
            <a:off x="5900615" y="3986024"/>
            <a:ext cx="171773" cy="979449"/>
          </a:xfrm>
          <a:custGeom>
            <a:avLst/>
            <a:gdLst>
              <a:gd name="connsiteX0" fmla="*/ 4885 w 171773"/>
              <a:gd name="connsiteY0" fmla="*/ 6009 h 979449"/>
              <a:gd name="connsiteX1" fmla="*/ 169985 w 171773"/>
              <a:gd name="connsiteY1" fmla="*/ 471676 h 979449"/>
              <a:gd name="connsiteX2" fmla="*/ 89552 w 171773"/>
              <a:gd name="connsiteY2" fmla="*/ 772243 h 979449"/>
              <a:gd name="connsiteX3" fmla="*/ 42985 w 171773"/>
              <a:gd name="connsiteY3" fmla="*/ 971209 h 979449"/>
              <a:gd name="connsiteX4" fmla="*/ 148818 w 171773"/>
              <a:gd name="connsiteY4" fmla="*/ 492843 h 979449"/>
              <a:gd name="connsiteX5" fmla="*/ 51452 w 171773"/>
              <a:gd name="connsiteY5" fmla="*/ 226143 h 979449"/>
              <a:gd name="connsiteX6" fmla="*/ 4885 w 171773"/>
              <a:gd name="connsiteY6" fmla="*/ 6009 h 9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73" h="979449">
                <a:moveTo>
                  <a:pt x="4885" y="6009"/>
                </a:moveTo>
                <a:cubicBezTo>
                  <a:pt x="24640" y="46931"/>
                  <a:pt x="155874" y="343970"/>
                  <a:pt x="169985" y="471676"/>
                </a:cubicBezTo>
                <a:cubicBezTo>
                  <a:pt x="184096" y="599382"/>
                  <a:pt x="110719" y="688988"/>
                  <a:pt x="89552" y="772243"/>
                </a:cubicBezTo>
                <a:cubicBezTo>
                  <a:pt x="68385" y="855498"/>
                  <a:pt x="33107" y="1017775"/>
                  <a:pt x="42985" y="971209"/>
                </a:cubicBezTo>
                <a:cubicBezTo>
                  <a:pt x="52863" y="924643"/>
                  <a:pt x="147407" y="617021"/>
                  <a:pt x="148818" y="492843"/>
                </a:cubicBezTo>
                <a:cubicBezTo>
                  <a:pt x="150229" y="368665"/>
                  <a:pt x="72619" y="308693"/>
                  <a:pt x="51452" y="226143"/>
                </a:cubicBezTo>
                <a:cubicBezTo>
                  <a:pt x="30285" y="143593"/>
                  <a:pt x="-14870" y="-34913"/>
                  <a:pt x="4885" y="600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0BFCAF99-EA9D-4B7E-8716-553CBA6AFFC2}"/>
              </a:ext>
            </a:extLst>
          </p:cNvPr>
          <p:cNvSpPr/>
          <p:nvPr/>
        </p:nvSpPr>
        <p:spPr>
          <a:xfrm>
            <a:off x="5996120" y="4332420"/>
            <a:ext cx="273736" cy="1074668"/>
          </a:xfrm>
          <a:custGeom>
            <a:avLst/>
            <a:gdLst>
              <a:gd name="connsiteX0" fmla="*/ 243813 w 273736"/>
              <a:gd name="connsiteY0" fmla="*/ 10980 h 1074668"/>
              <a:gd name="connsiteX1" fmla="*/ 32147 w 273736"/>
              <a:gd name="connsiteY1" fmla="*/ 574013 h 1074668"/>
              <a:gd name="connsiteX2" fmla="*/ 61780 w 273736"/>
              <a:gd name="connsiteY2" fmla="*/ 874580 h 1074668"/>
              <a:gd name="connsiteX3" fmla="*/ 273447 w 273736"/>
              <a:gd name="connsiteY3" fmla="*/ 1069313 h 1074668"/>
              <a:gd name="connsiteX4" fmla="*/ 10980 w 273736"/>
              <a:gd name="connsiteY4" fmla="*/ 662913 h 1074668"/>
              <a:gd name="connsiteX5" fmla="*/ 70247 w 273736"/>
              <a:gd name="connsiteY5" fmla="*/ 235347 h 1074668"/>
              <a:gd name="connsiteX6" fmla="*/ 243813 w 273736"/>
              <a:gd name="connsiteY6" fmla="*/ 10980 h 107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736" h="1074668">
                <a:moveTo>
                  <a:pt x="243813" y="10980"/>
                </a:moveTo>
                <a:cubicBezTo>
                  <a:pt x="237463" y="67424"/>
                  <a:pt x="62486" y="430080"/>
                  <a:pt x="32147" y="574013"/>
                </a:cubicBezTo>
                <a:cubicBezTo>
                  <a:pt x="1808" y="717946"/>
                  <a:pt x="21563" y="792030"/>
                  <a:pt x="61780" y="874580"/>
                </a:cubicBezTo>
                <a:cubicBezTo>
                  <a:pt x="101997" y="957130"/>
                  <a:pt x="281914" y="1104591"/>
                  <a:pt x="273447" y="1069313"/>
                </a:cubicBezTo>
                <a:cubicBezTo>
                  <a:pt x="264980" y="1034035"/>
                  <a:pt x="44847" y="801907"/>
                  <a:pt x="10980" y="662913"/>
                </a:cubicBezTo>
                <a:cubicBezTo>
                  <a:pt x="-22887" y="523919"/>
                  <a:pt x="28619" y="341886"/>
                  <a:pt x="70247" y="235347"/>
                </a:cubicBezTo>
                <a:cubicBezTo>
                  <a:pt x="111875" y="128808"/>
                  <a:pt x="250163" y="-45464"/>
                  <a:pt x="243813" y="109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F43536EC-5FF0-488E-AE11-AD6E0990DF75}"/>
              </a:ext>
            </a:extLst>
          </p:cNvPr>
          <p:cNvSpPr/>
          <p:nvPr/>
        </p:nvSpPr>
        <p:spPr>
          <a:xfrm>
            <a:off x="3873218" y="4983151"/>
            <a:ext cx="657839" cy="137895"/>
          </a:xfrm>
          <a:custGeom>
            <a:avLst/>
            <a:gdLst>
              <a:gd name="connsiteX0" fmla="*/ 282 w 657839"/>
              <a:gd name="connsiteY0" fmla="*/ 12 h 137895"/>
              <a:gd name="connsiteX1" fmla="*/ 232057 w 657839"/>
              <a:gd name="connsiteY1" fmla="*/ 125424 h 137895"/>
              <a:gd name="connsiteX2" fmla="*/ 498757 w 657839"/>
              <a:gd name="connsiteY2" fmla="*/ 131774 h 137895"/>
              <a:gd name="connsiteX3" fmla="*/ 646395 w 657839"/>
              <a:gd name="connsiteY3" fmla="*/ 111137 h 137895"/>
              <a:gd name="connsiteX4" fmla="*/ 195545 w 657839"/>
              <a:gd name="connsiteY4" fmla="*/ 117487 h 137895"/>
              <a:gd name="connsiteX5" fmla="*/ 282 w 657839"/>
              <a:gd name="connsiteY5" fmla="*/ 12 h 13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839" h="137895">
                <a:moveTo>
                  <a:pt x="282" y="12"/>
                </a:moveTo>
                <a:cubicBezTo>
                  <a:pt x="6367" y="1335"/>
                  <a:pt x="148978" y="103464"/>
                  <a:pt x="232057" y="125424"/>
                </a:cubicBezTo>
                <a:cubicBezTo>
                  <a:pt x="315136" y="147384"/>
                  <a:pt x="429701" y="134155"/>
                  <a:pt x="498757" y="131774"/>
                </a:cubicBezTo>
                <a:cubicBezTo>
                  <a:pt x="567813" y="129393"/>
                  <a:pt x="696930" y="113518"/>
                  <a:pt x="646395" y="111137"/>
                </a:cubicBezTo>
                <a:cubicBezTo>
                  <a:pt x="595860" y="108756"/>
                  <a:pt x="303760" y="134685"/>
                  <a:pt x="195545" y="117487"/>
                </a:cubicBezTo>
                <a:cubicBezTo>
                  <a:pt x="87330" y="100289"/>
                  <a:pt x="-5803" y="-1311"/>
                  <a:pt x="282" y="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BDF38EFB-FA0B-45B5-AA12-C7F2F7983DFA}"/>
              </a:ext>
            </a:extLst>
          </p:cNvPr>
          <p:cNvSpPr/>
          <p:nvPr/>
        </p:nvSpPr>
        <p:spPr>
          <a:xfrm>
            <a:off x="5134985" y="5030070"/>
            <a:ext cx="515864" cy="80174"/>
          </a:xfrm>
          <a:custGeom>
            <a:avLst/>
            <a:gdLst>
              <a:gd name="connsiteX0" fmla="*/ 6928 w 515864"/>
              <a:gd name="connsiteY0" fmla="*/ 16593 h 80174"/>
              <a:gd name="connsiteX1" fmla="*/ 299028 w 515864"/>
              <a:gd name="connsiteY1" fmla="*/ 80093 h 80174"/>
              <a:gd name="connsiteX2" fmla="*/ 513340 w 515864"/>
              <a:gd name="connsiteY2" fmla="*/ 718 h 80174"/>
              <a:gd name="connsiteX3" fmla="*/ 397453 w 515864"/>
              <a:gd name="connsiteY3" fmla="*/ 41993 h 80174"/>
              <a:gd name="connsiteX4" fmla="*/ 118053 w 515864"/>
              <a:gd name="connsiteY4" fmla="*/ 61043 h 80174"/>
              <a:gd name="connsiteX5" fmla="*/ 6928 w 515864"/>
              <a:gd name="connsiteY5" fmla="*/ 16593 h 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64" h="80174">
                <a:moveTo>
                  <a:pt x="6928" y="16593"/>
                </a:moveTo>
                <a:cubicBezTo>
                  <a:pt x="37091" y="19768"/>
                  <a:pt x="214626" y="82739"/>
                  <a:pt x="299028" y="80093"/>
                </a:cubicBezTo>
                <a:cubicBezTo>
                  <a:pt x="383430" y="77447"/>
                  <a:pt x="513340" y="718"/>
                  <a:pt x="513340" y="718"/>
                </a:cubicBezTo>
                <a:cubicBezTo>
                  <a:pt x="529744" y="-5632"/>
                  <a:pt x="463334" y="31939"/>
                  <a:pt x="397453" y="41993"/>
                </a:cubicBezTo>
                <a:cubicBezTo>
                  <a:pt x="331572" y="52047"/>
                  <a:pt x="185257" y="63424"/>
                  <a:pt x="118053" y="61043"/>
                </a:cubicBezTo>
                <a:cubicBezTo>
                  <a:pt x="50849" y="58662"/>
                  <a:pt x="-23235" y="13418"/>
                  <a:pt x="6928" y="1659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D8D1C9F6-25AE-4C0A-A6B2-3FA54BB44E04}"/>
              </a:ext>
            </a:extLst>
          </p:cNvPr>
          <p:cNvSpPr/>
          <p:nvPr/>
        </p:nvSpPr>
        <p:spPr>
          <a:xfrm>
            <a:off x="3832824" y="4798643"/>
            <a:ext cx="675789" cy="266540"/>
          </a:xfrm>
          <a:custGeom>
            <a:avLst/>
            <a:gdLst>
              <a:gd name="connsiteX0" fmla="*/ 459 w 675789"/>
              <a:gd name="connsiteY0" fmla="*/ 139540 h 266540"/>
              <a:gd name="connsiteX1" fmla="*/ 106293 w 675789"/>
              <a:gd name="connsiteY1" fmla="*/ 40057 h 266540"/>
              <a:gd name="connsiteX2" fmla="*/ 235409 w 675789"/>
              <a:gd name="connsiteY2" fmla="*/ 16774 h 266540"/>
              <a:gd name="connsiteX3" fmla="*/ 544443 w 675789"/>
              <a:gd name="connsiteY3" fmla="*/ 118374 h 266540"/>
              <a:gd name="connsiteX4" fmla="*/ 620643 w 675789"/>
              <a:gd name="connsiteY4" fmla="*/ 158590 h 266540"/>
              <a:gd name="connsiteX5" fmla="*/ 675676 w 675789"/>
              <a:gd name="connsiteY5" fmla="*/ 266540 h 266540"/>
              <a:gd name="connsiteX6" fmla="*/ 631226 w 675789"/>
              <a:gd name="connsiteY6" fmla="*/ 158590 h 266540"/>
              <a:gd name="connsiteX7" fmla="*/ 512693 w 675789"/>
              <a:gd name="connsiteY7" fmla="*/ 86624 h 266540"/>
              <a:gd name="connsiteX8" fmla="*/ 288326 w 675789"/>
              <a:gd name="connsiteY8" fmla="*/ 14657 h 266540"/>
              <a:gd name="connsiteX9" fmla="*/ 180376 w 675789"/>
              <a:gd name="connsiteY9" fmla="*/ 1957 h 266540"/>
              <a:gd name="connsiteX10" fmla="*/ 72426 w 675789"/>
              <a:gd name="connsiteY10" fmla="*/ 42174 h 266540"/>
              <a:gd name="connsiteX11" fmla="*/ 459 w 675789"/>
              <a:gd name="connsiteY11" fmla="*/ 139540 h 2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5789" h="266540">
                <a:moveTo>
                  <a:pt x="459" y="139540"/>
                </a:moveTo>
                <a:cubicBezTo>
                  <a:pt x="6103" y="139187"/>
                  <a:pt x="67135" y="60518"/>
                  <a:pt x="106293" y="40057"/>
                </a:cubicBezTo>
                <a:cubicBezTo>
                  <a:pt x="145451" y="19596"/>
                  <a:pt x="162384" y="3721"/>
                  <a:pt x="235409" y="16774"/>
                </a:cubicBezTo>
                <a:cubicBezTo>
                  <a:pt x="308434" y="29827"/>
                  <a:pt x="480237" y="94738"/>
                  <a:pt x="544443" y="118374"/>
                </a:cubicBezTo>
                <a:cubicBezTo>
                  <a:pt x="608649" y="142010"/>
                  <a:pt x="598771" y="133896"/>
                  <a:pt x="620643" y="158590"/>
                </a:cubicBezTo>
                <a:cubicBezTo>
                  <a:pt x="642515" y="183284"/>
                  <a:pt x="673912" y="266540"/>
                  <a:pt x="675676" y="266540"/>
                </a:cubicBezTo>
                <a:cubicBezTo>
                  <a:pt x="677440" y="266540"/>
                  <a:pt x="658390" y="188576"/>
                  <a:pt x="631226" y="158590"/>
                </a:cubicBezTo>
                <a:cubicBezTo>
                  <a:pt x="604062" y="128604"/>
                  <a:pt x="569843" y="110613"/>
                  <a:pt x="512693" y="86624"/>
                </a:cubicBezTo>
                <a:cubicBezTo>
                  <a:pt x="455543" y="62635"/>
                  <a:pt x="343712" y="28768"/>
                  <a:pt x="288326" y="14657"/>
                </a:cubicBezTo>
                <a:cubicBezTo>
                  <a:pt x="232940" y="546"/>
                  <a:pt x="216359" y="-2629"/>
                  <a:pt x="180376" y="1957"/>
                </a:cubicBezTo>
                <a:cubicBezTo>
                  <a:pt x="144393" y="6543"/>
                  <a:pt x="102412" y="15716"/>
                  <a:pt x="72426" y="42174"/>
                </a:cubicBezTo>
                <a:cubicBezTo>
                  <a:pt x="42440" y="68632"/>
                  <a:pt x="-5185" y="139893"/>
                  <a:pt x="459" y="1395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4DED2CF4-6C3B-4EE9-A035-97DE4353F33E}"/>
              </a:ext>
            </a:extLst>
          </p:cNvPr>
          <p:cNvSpPr/>
          <p:nvPr/>
        </p:nvSpPr>
        <p:spPr>
          <a:xfrm>
            <a:off x="3984911" y="4952222"/>
            <a:ext cx="387830" cy="125811"/>
          </a:xfrm>
          <a:custGeom>
            <a:avLst/>
            <a:gdLst>
              <a:gd name="connsiteX0" fmla="*/ 772 w 387830"/>
              <a:gd name="connsiteY0" fmla="*/ 778 h 125811"/>
              <a:gd name="connsiteX1" fmla="*/ 57922 w 387830"/>
              <a:gd name="connsiteY1" fmla="*/ 85445 h 125811"/>
              <a:gd name="connsiteX2" fmla="*/ 237839 w 387830"/>
              <a:gd name="connsiteY2" fmla="*/ 125661 h 125811"/>
              <a:gd name="connsiteX3" fmla="*/ 345789 w 387830"/>
              <a:gd name="connsiteY3" fmla="*/ 98145 h 125811"/>
              <a:gd name="connsiteX4" fmla="*/ 383889 w 387830"/>
              <a:gd name="connsiteY4" fmla="*/ 72745 h 125811"/>
              <a:gd name="connsiteX5" fmla="*/ 259006 w 387830"/>
              <a:gd name="connsiteY5" fmla="*/ 102378 h 125811"/>
              <a:gd name="connsiteX6" fmla="*/ 110839 w 387830"/>
              <a:gd name="connsiteY6" fmla="*/ 91795 h 125811"/>
              <a:gd name="connsiteX7" fmla="*/ 30406 w 387830"/>
              <a:gd name="connsiteY7" fmla="*/ 45228 h 125811"/>
              <a:gd name="connsiteX8" fmla="*/ 772 w 387830"/>
              <a:gd name="connsiteY8" fmla="*/ 778 h 12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30" h="125811">
                <a:moveTo>
                  <a:pt x="772" y="778"/>
                </a:moveTo>
                <a:cubicBezTo>
                  <a:pt x="5358" y="7481"/>
                  <a:pt x="18411" y="64631"/>
                  <a:pt x="57922" y="85445"/>
                </a:cubicBezTo>
                <a:cubicBezTo>
                  <a:pt x="97433" y="106259"/>
                  <a:pt x="189861" y="123544"/>
                  <a:pt x="237839" y="125661"/>
                </a:cubicBezTo>
                <a:cubicBezTo>
                  <a:pt x="285817" y="127778"/>
                  <a:pt x="321447" y="106964"/>
                  <a:pt x="345789" y="98145"/>
                </a:cubicBezTo>
                <a:cubicBezTo>
                  <a:pt x="370131" y="89326"/>
                  <a:pt x="398353" y="72040"/>
                  <a:pt x="383889" y="72745"/>
                </a:cubicBezTo>
                <a:cubicBezTo>
                  <a:pt x="369425" y="73450"/>
                  <a:pt x="304514" y="99203"/>
                  <a:pt x="259006" y="102378"/>
                </a:cubicBezTo>
                <a:cubicBezTo>
                  <a:pt x="213498" y="105553"/>
                  <a:pt x="148939" y="101320"/>
                  <a:pt x="110839" y="91795"/>
                </a:cubicBezTo>
                <a:cubicBezTo>
                  <a:pt x="72739" y="82270"/>
                  <a:pt x="48045" y="57928"/>
                  <a:pt x="30406" y="45228"/>
                </a:cubicBezTo>
                <a:cubicBezTo>
                  <a:pt x="12767" y="32528"/>
                  <a:pt x="-3814" y="-5925"/>
                  <a:pt x="772" y="7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CD435CBF-0922-418E-8D34-622401B10845}"/>
              </a:ext>
            </a:extLst>
          </p:cNvPr>
          <p:cNvSpPr/>
          <p:nvPr/>
        </p:nvSpPr>
        <p:spPr>
          <a:xfrm>
            <a:off x="3961901" y="4980335"/>
            <a:ext cx="559989" cy="128725"/>
          </a:xfrm>
          <a:custGeom>
            <a:avLst/>
            <a:gdLst>
              <a:gd name="connsiteX0" fmla="*/ 499 w 559989"/>
              <a:gd name="connsiteY0" fmla="*/ 182 h 128725"/>
              <a:gd name="connsiteX1" fmla="*/ 74582 w 559989"/>
              <a:gd name="connsiteY1" fmla="*/ 82732 h 128725"/>
              <a:gd name="connsiteX2" fmla="*/ 243916 w 559989"/>
              <a:gd name="connsiteY2" fmla="*/ 127182 h 128725"/>
              <a:gd name="connsiteX3" fmla="*/ 343399 w 559989"/>
              <a:gd name="connsiteY3" fmla="*/ 116598 h 128725"/>
              <a:gd name="connsiteX4" fmla="*/ 409016 w 559989"/>
              <a:gd name="connsiteY4" fmla="*/ 97548 h 128725"/>
              <a:gd name="connsiteX5" fmla="*/ 476749 w 559989"/>
              <a:gd name="connsiteY5" fmla="*/ 97548 h 128725"/>
              <a:gd name="connsiteX6" fmla="*/ 559299 w 559989"/>
              <a:gd name="connsiteY6" fmla="*/ 103898 h 128725"/>
              <a:gd name="connsiteX7" fmla="*/ 428066 w 559989"/>
              <a:gd name="connsiteY7" fmla="*/ 84848 h 128725"/>
              <a:gd name="connsiteX8" fmla="*/ 262966 w 559989"/>
              <a:gd name="connsiteY8" fmla="*/ 108132 h 128725"/>
              <a:gd name="connsiteX9" fmla="*/ 135966 w 559989"/>
              <a:gd name="connsiteY9" fmla="*/ 106015 h 128725"/>
              <a:gd name="connsiteX10" fmla="*/ 47066 w 559989"/>
              <a:gd name="connsiteY10" fmla="*/ 61565 h 128725"/>
              <a:gd name="connsiteX11" fmla="*/ 499 w 559989"/>
              <a:gd name="connsiteY11" fmla="*/ 182 h 1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989" h="128725">
                <a:moveTo>
                  <a:pt x="499" y="182"/>
                </a:moveTo>
                <a:cubicBezTo>
                  <a:pt x="5085" y="3710"/>
                  <a:pt x="34013" y="61565"/>
                  <a:pt x="74582" y="82732"/>
                </a:cubicBezTo>
                <a:cubicBezTo>
                  <a:pt x="115152" y="103899"/>
                  <a:pt x="199113" y="121538"/>
                  <a:pt x="243916" y="127182"/>
                </a:cubicBezTo>
                <a:cubicBezTo>
                  <a:pt x="288719" y="132826"/>
                  <a:pt x="315882" y="121537"/>
                  <a:pt x="343399" y="116598"/>
                </a:cubicBezTo>
                <a:cubicBezTo>
                  <a:pt x="370916" y="111659"/>
                  <a:pt x="386791" y="100723"/>
                  <a:pt x="409016" y="97548"/>
                </a:cubicBezTo>
                <a:cubicBezTo>
                  <a:pt x="431241" y="94373"/>
                  <a:pt x="451702" y="96490"/>
                  <a:pt x="476749" y="97548"/>
                </a:cubicBezTo>
                <a:cubicBezTo>
                  <a:pt x="501796" y="98606"/>
                  <a:pt x="567413" y="106015"/>
                  <a:pt x="559299" y="103898"/>
                </a:cubicBezTo>
                <a:cubicBezTo>
                  <a:pt x="551185" y="101781"/>
                  <a:pt x="477455" y="84142"/>
                  <a:pt x="428066" y="84848"/>
                </a:cubicBezTo>
                <a:cubicBezTo>
                  <a:pt x="378677" y="85554"/>
                  <a:pt x="311649" y="104604"/>
                  <a:pt x="262966" y="108132"/>
                </a:cubicBezTo>
                <a:cubicBezTo>
                  <a:pt x="214283" y="111660"/>
                  <a:pt x="171949" y="113776"/>
                  <a:pt x="135966" y="106015"/>
                </a:cubicBezTo>
                <a:cubicBezTo>
                  <a:pt x="99983" y="98254"/>
                  <a:pt x="70349" y="77793"/>
                  <a:pt x="47066" y="61565"/>
                </a:cubicBezTo>
                <a:cubicBezTo>
                  <a:pt x="23783" y="45337"/>
                  <a:pt x="-4087" y="-3346"/>
                  <a:pt x="499" y="18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E7AB94AA-716F-4D61-B8C3-69223B0248C1}"/>
              </a:ext>
            </a:extLst>
          </p:cNvPr>
          <p:cNvSpPr/>
          <p:nvPr/>
        </p:nvSpPr>
        <p:spPr>
          <a:xfrm>
            <a:off x="3859473" y="4806927"/>
            <a:ext cx="639105" cy="253561"/>
          </a:xfrm>
          <a:custGeom>
            <a:avLst/>
            <a:gdLst>
              <a:gd name="connsiteX0" fmla="*/ 409844 w 639105"/>
              <a:gd name="connsiteY0" fmla="*/ 116440 h 253561"/>
              <a:gd name="connsiteX1" fmla="*/ 488160 w 639105"/>
              <a:gd name="connsiteY1" fmla="*/ 184173 h 253561"/>
              <a:gd name="connsiteX2" fmla="*/ 517794 w 639105"/>
              <a:gd name="connsiteY2" fmla="*/ 241323 h 253561"/>
              <a:gd name="connsiteX3" fmla="*/ 509327 w 639105"/>
              <a:gd name="connsiteY3" fmla="*/ 251906 h 253561"/>
              <a:gd name="connsiteX4" fmla="*/ 566477 w 639105"/>
              <a:gd name="connsiteY4" fmla="*/ 251906 h 253561"/>
              <a:gd name="connsiteX5" fmla="*/ 634210 w 639105"/>
              <a:gd name="connsiteY5" fmla="*/ 247673 h 253561"/>
              <a:gd name="connsiteX6" fmla="*/ 615160 w 639105"/>
              <a:gd name="connsiteY6" fmla="*/ 188406 h 253561"/>
              <a:gd name="connsiteX7" fmla="*/ 466994 w 639105"/>
              <a:gd name="connsiteY7" fmla="*/ 91040 h 253561"/>
              <a:gd name="connsiteX8" fmla="*/ 174894 w 639105"/>
              <a:gd name="connsiteY8" fmla="*/ 23 h 253561"/>
              <a:gd name="connsiteX9" fmla="*/ 16144 w 639105"/>
              <a:gd name="connsiteY9" fmla="*/ 82573 h 253561"/>
              <a:gd name="connsiteX10" fmla="*/ 5560 w 639105"/>
              <a:gd name="connsiteY10" fmla="*/ 120673 h 253561"/>
              <a:gd name="connsiteX11" fmla="*/ 18260 w 639105"/>
              <a:gd name="connsiteY11" fmla="*/ 141840 h 253561"/>
              <a:gd name="connsiteX12" fmla="*/ 66944 w 639105"/>
              <a:gd name="connsiteY12" fmla="*/ 190523 h 253561"/>
              <a:gd name="connsiteX13" fmla="*/ 96577 w 639105"/>
              <a:gd name="connsiteY13" fmla="*/ 177823 h 253561"/>
              <a:gd name="connsiteX14" fmla="*/ 141027 w 639105"/>
              <a:gd name="connsiteY14" fmla="*/ 137606 h 253561"/>
              <a:gd name="connsiteX15" fmla="*/ 234160 w 639105"/>
              <a:gd name="connsiteY15" fmla="*/ 97390 h 253561"/>
              <a:gd name="connsiteX16" fmla="*/ 325177 w 639105"/>
              <a:gd name="connsiteY16" fmla="*/ 84690 h 253561"/>
              <a:gd name="connsiteX17" fmla="*/ 409844 w 639105"/>
              <a:gd name="connsiteY17" fmla="*/ 116440 h 2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9105" h="253561">
                <a:moveTo>
                  <a:pt x="409844" y="116440"/>
                </a:moveTo>
                <a:cubicBezTo>
                  <a:pt x="437008" y="133021"/>
                  <a:pt x="470168" y="163359"/>
                  <a:pt x="488160" y="184173"/>
                </a:cubicBezTo>
                <a:cubicBezTo>
                  <a:pt x="506152" y="204987"/>
                  <a:pt x="514266" y="230034"/>
                  <a:pt x="517794" y="241323"/>
                </a:cubicBezTo>
                <a:cubicBezTo>
                  <a:pt x="521322" y="252612"/>
                  <a:pt x="501213" y="250142"/>
                  <a:pt x="509327" y="251906"/>
                </a:cubicBezTo>
                <a:cubicBezTo>
                  <a:pt x="517441" y="253670"/>
                  <a:pt x="545663" y="252611"/>
                  <a:pt x="566477" y="251906"/>
                </a:cubicBezTo>
                <a:cubicBezTo>
                  <a:pt x="587291" y="251201"/>
                  <a:pt x="626096" y="258256"/>
                  <a:pt x="634210" y="247673"/>
                </a:cubicBezTo>
                <a:cubicBezTo>
                  <a:pt x="642324" y="237090"/>
                  <a:pt x="643029" y="214512"/>
                  <a:pt x="615160" y="188406"/>
                </a:cubicBezTo>
                <a:cubicBezTo>
                  <a:pt x="587291" y="162301"/>
                  <a:pt x="540372" y="122437"/>
                  <a:pt x="466994" y="91040"/>
                </a:cubicBezTo>
                <a:cubicBezTo>
                  <a:pt x="393616" y="59643"/>
                  <a:pt x="250036" y="1434"/>
                  <a:pt x="174894" y="23"/>
                </a:cubicBezTo>
                <a:cubicBezTo>
                  <a:pt x="99752" y="-1388"/>
                  <a:pt x="44366" y="62465"/>
                  <a:pt x="16144" y="82573"/>
                </a:cubicBezTo>
                <a:cubicBezTo>
                  <a:pt x="-12078" y="102681"/>
                  <a:pt x="5207" y="110795"/>
                  <a:pt x="5560" y="120673"/>
                </a:cubicBezTo>
                <a:cubicBezTo>
                  <a:pt x="5913" y="130551"/>
                  <a:pt x="8029" y="130198"/>
                  <a:pt x="18260" y="141840"/>
                </a:cubicBezTo>
                <a:cubicBezTo>
                  <a:pt x="28491" y="153482"/>
                  <a:pt x="53891" y="184526"/>
                  <a:pt x="66944" y="190523"/>
                </a:cubicBezTo>
                <a:cubicBezTo>
                  <a:pt x="79997" y="196520"/>
                  <a:pt x="84230" y="186643"/>
                  <a:pt x="96577" y="177823"/>
                </a:cubicBezTo>
                <a:cubicBezTo>
                  <a:pt x="108924" y="169004"/>
                  <a:pt x="118096" y="151012"/>
                  <a:pt x="141027" y="137606"/>
                </a:cubicBezTo>
                <a:cubicBezTo>
                  <a:pt x="163957" y="124201"/>
                  <a:pt x="203468" y="106209"/>
                  <a:pt x="234160" y="97390"/>
                </a:cubicBezTo>
                <a:cubicBezTo>
                  <a:pt x="264852" y="88571"/>
                  <a:pt x="298719" y="82926"/>
                  <a:pt x="325177" y="84690"/>
                </a:cubicBezTo>
                <a:cubicBezTo>
                  <a:pt x="351635" y="86454"/>
                  <a:pt x="382680" y="99859"/>
                  <a:pt x="409844" y="1164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99759FC3-D759-4C50-9854-F923956757CA}"/>
              </a:ext>
            </a:extLst>
          </p:cNvPr>
          <p:cNvSpPr/>
          <p:nvPr/>
        </p:nvSpPr>
        <p:spPr>
          <a:xfrm>
            <a:off x="4038680" y="4864357"/>
            <a:ext cx="273593" cy="167306"/>
          </a:xfrm>
          <a:custGeom>
            <a:avLst/>
            <a:gdLst>
              <a:gd name="connsiteX0" fmla="*/ 10503 w 273593"/>
              <a:gd name="connsiteY0" fmla="*/ 18793 h 167306"/>
              <a:gd name="connsiteX1" fmla="*/ 27437 w 273593"/>
              <a:gd name="connsiteY1" fmla="*/ 92876 h 167306"/>
              <a:gd name="connsiteX2" fmla="*/ 99403 w 273593"/>
              <a:gd name="connsiteY2" fmla="*/ 158493 h 167306"/>
              <a:gd name="connsiteX3" fmla="*/ 152320 w 273593"/>
              <a:gd name="connsiteY3" fmla="*/ 164843 h 167306"/>
              <a:gd name="connsiteX4" fmla="*/ 209470 w 273593"/>
              <a:gd name="connsiteY4" fmla="*/ 141560 h 167306"/>
              <a:gd name="connsiteX5" fmla="*/ 268737 w 273593"/>
              <a:gd name="connsiteY5" fmla="*/ 71710 h 167306"/>
              <a:gd name="connsiteX6" fmla="*/ 260270 w 273593"/>
              <a:gd name="connsiteY6" fmla="*/ 54776 h 167306"/>
              <a:gd name="connsiteX7" fmla="*/ 181953 w 273593"/>
              <a:gd name="connsiteY7" fmla="*/ 3976 h 167306"/>
              <a:gd name="connsiteX8" fmla="*/ 10503 w 273593"/>
              <a:gd name="connsiteY8" fmla="*/ 18793 h 16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93" h="167306">
                <a:moveTo>
                  <a:pt x="10503" y="18793"/>
                </a:moveTo>
                <a:cubicBezTo>
                  <a:pt x="-15250" y="33610"/>
                  <a:pt x="12620" y="69593"/>
                  <a:pt x="27437" y="92876"/>
                </a:cubicBezTo>
                <a:cubicBezTo>
                  <a:pt x="42254" y="116159"/>
                  <a:pt x="78589" y="146499"/>
                  <a:pt x="99403" y="158493"/>
                </a:cubicBezTo>
                <a:cubicBezTo>
                  <a:pt x="120217" y="170487"/>
                  <a:pt x="133976" y="167665"/>
                  <a:pt x="152320" y="164843"/>
                </a:cubicBezTo>
                <a:cubicBezTo>
                  <a:pt x="170665" y="162021"/>
                  <a:pt x="190067" y="157082"/>
                  <a:pt x="209470" y="141560"/>
                </a:cubicBezTo>
                <a:cubicBezTo>
                  <a:pt x="228873" y="126038"/>
                  <a:pt x="260270" y="86174"/>
                  <a:pt x="268737" y="71710"/>
                </a:cubicBezTo>
                <a:cubicBezTo>
                  <a:pt x="277204" y="57246"/>
                  <a:pt x="274734" y="66065"/>
                  <a:pt x="260270" y="54776"/>
                </a:cubicBezTo>
                <a:cubicBezTo>
                  <a:pt x="245806" y="43487"/>
                  <a:pt x="220759" y="13854"/>
                  <a:pt x="181953" y="3976"/>
                </a:cubicBezTo>
                <a:cubicBezTo>
                  <a:pt x="143148" y="-5902"/>
                  <a:pt x="36256" y="3976"/>
                  <a:pt x="10503" y="1879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楕円 212">
            <a:extLst>
              <a:ext uri="{FF2B5EF4-FFF2-40B4-BE49-F238E27FC236}">
                <a16:creationId xmlns:a16="http://schemas.microsoft.com/office/drawing/2014/main" id="{D9C28910-60CE-4ED7-AB36-3F7A5E319AA4}"/>
              </a:ext>
            </a:extLst>
          </p:cNvPr>
          <p:cNvSpPr/>
          <p:nvPr/>
        </p:nvSpPr>
        <p:spPr>
          <a:xfrm>
            <a:off x="4095749" y="4895850"/>
            <a:ext cx="158750" cy="12065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5024E306-D604-47C9-A68E-695CF64AD907}"/>
              </a:ext>
            </a:extLst>
          </p:cNvPr>
          <p:cNvSpPr/>
          <p:nvPr/>
        </p:nvSpPr>
        <p:spPr>
          <a:xfrm>
            <a:off x="5073622" y="4805649"/>
            <a:ext cx="755679" cy="251813"/>
          </a:xfrm>
          <a:custGeom>
            <a:avLst/>
            <a:gdLst>
              <a:gd name="connsiteX0" fmla="*/ 28 w 755679"/>
              <a:gd name="connsiteY0" fmla="*/ 251068 h 251813"/>
              <a:gd name="connsiteX1" fmla="*/ 116445 w 755679"/>
              <a:gd name="connsiteY1" fmla="*/ 77501 h 251813"/>
              <a:gd name="connsiteX2" fmla="*/ 436061 w 755679"/>
              <a:gd name="connsiteY2" fmla="*/ 5534 h 251813"/>
              <a:gd name="connsiteX3" fmla="*/ 510145 w 755679"/>
              <a:gd name="connsiteY3" fmla="*/ 18234 h 251813"/>
              <a:gd name="connsiteX4" fmla="*/ 675245 w 755679"/>
              <a:gd name="connsiteY4" fmla="*/ 124068 h 251813"/>
              <a:gd name="connsiteX5" fmla="*/ 755678 w 755679"/>
              <a:gd name="connsiteY5" fmla="*/ 73268 h 251813"/>
              <a:gd name="connsiteX6" fmla="*/ 677361 w 755679"/>
              <a:gd name="connsiteY6" fmla="*/ 107134 h 251813"/>
              <a:gd name="connsiteX7" fmla="*/ 599045 w 755679"/>
              <a:gd name="connsiteY7" fmla="*/ 128301 h 251813"/>
              <a:gd name="connsiteX8" fmla="*/ 499561 w 755679"/>
              <a:gd name="connsiteY8" fmla="*/ 92318 h 251813"/>
              <a:gd name="connsiteX9" fmla="*/ 378911 w 755679"/>
              <a:gd name="connsiteY9" fmla="*/ 56334 h 251813"/>
              <a:gd name="connsiteX10" fmla="*/ 215928 w 755679"/>
              <a:gd name="connsiteY10" fmla="*/ 66918 h 251813"/>
              <a:gd name="connsiteX11" fmla="*/ 152428 w 755679"/>
              <a:gd name="connsiteY11" fmla="*/ 105018 h 251813"/>
              <a:gd name="connsiteX12" fmla="*/ 105861 w 755679"/>
              <a:gd name="connsiteY12" fmla="*/ 138884 h 251813"/>
              <a:gd name="connsiteX13" fmla="*/ 28 w 755679"/>
              <a:gd name="connsiteY13" fmla="*/ 251068 h 25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5679" h="251813">
                <a:moveTo>
                  <a:pt x="28" y="251068"/>
                </a:moveTo>
                <a:cubicBezTo>
                  <a:pt x="1792" y="240838"/>
                  <a:pt x="43773" y="118423"/>
                  <a:pt x="116445" y="77501"/>
                </a:cubicBezTo>
                <a:cubicBezTo>
                  <a:pt x="189117" y="36579"/>
                  <a:pt x="370444" y="15412"/>
                  <a:pt x="436061" y="5534"/>
                </a:cubicBezTo>
                <a:cubicBezTo>
                  <a:pt x="501678" y="-4344"/>
                  <a:pt x="470281" y="-1522"/>
                  <a:pt x="510145" y="18234"/>
                </a:cubicBezTo>
                <a:cubicBezTo>
                  <a:pt x="550009" y="37990"/>
                  <a:pt x="634323" y="114896"/>
                  <a:pt x="675245" y="124068"/>
                </a:cubicBezTo>
                <a:cubicBezTo>
                  <a:pt x="716167" y="133240"/>
                  <a:pt x="755325" y="76090"/>
                  <a:pt x="755678" y="73268"/>
                </a:cubicBezTo>
                <a:cubicBezTo>
                  <a:pt x="756031" y="70446"/>
                  <a:pt x="703467" y="97962"/>
                  <a:pt x="677361" y="107134"/>
                </a:cubicBezTo>
                <a:cubicBezTo>
                  <a:pt x="651255" y="116306"/>
                  <a:pt x="628678" y="130770"/>
                  <a:pt x="599045" y="128301"/>
                </a:cubicBezTo>
                <a:cubicBezTo>
                  <a:pt x="569412" y="125832"/>
                  <a:pt x="536250" y="104312"/>
                  <a:pt x="499561" y="92318"/>
                </a:cubicBezTo>
                <a:cubicBezTo>
                  <a:pt x="462872" y="80323"/>
                  <a:pt x="426183" y="60567"/>
                  <a:pt x="378911" y="56334"/>
                </a:cubicBezTo>
                <a:cubicBezTo>
                  <a:pt x="331639" y="52101"/>
                  <a:pt x="253675" y="58804"/>
                  <a:pt x="215928" y="66918"/>
                </a:cubicBezTo>
                <a:cubicBezTo>
                  <a:pt x="178181" y="75032"/>
                  <a:pt x="170773" y="93024"/>
                  <a:pt x="152428" y="105018"/>
                </a:cubicBezTo>
                <a:cubicBezTo>
                  <a:pt x="134084" y="117012"/>
                  <a:pt x="131614" y="114542"/>
                  <a:pt x="105861" y="138884"/>
                </a:cubicBezTo>
                <a:cubicBezTo>
                  <a:pt x="80108" y="163226"/>
                  <a:pt x="-1736" y="261298"/>
                  <a:pt x="28" y="2510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311F1FC7-FAD8-4E8F-8EF0-AD75FAF86F33}"/>
              </a:ext>
            </a:extLst>
          </p:cNvPr>
          <p:cNvSpPr/>
          <p:nvPr/>
        </p:nvSpPr>
        <p:spPr>
          <a:xfrm>
            <a:off x="5107248" y="4923175"/>
            <a:ext cx="563478" cy="205312"/>
          </a:xfrm>
          <a:custGeom>
            <a:avLst/>
            <a:gdLst>
              <a:gd name="connsiteX0" fmla="*/ 14027 w 563478"/>
              <a:gd name="connsiteY0" fmla="*/ 83800 h 205312"/>
              <a:gd name="connsiteX1" fmla="*/ 236277 w 563478"/>
              <a:gd name="connsiteY1" fmla="*/ 172700 h 205312"/>
              <a:gd name="connsiteX2" fmla="*/ 388677 w 563478"/>
              <a:gd name="connsiteY2" fmla="*/ 166350 h 205312"/>
              <a:gd name="connsiteX3" fmla="*/ 509327 w 563478"/>
              <a:gd name="connsiteY3" fmla="*/ 77450 h 205312"/>
              <a:gd name="connsiteX4" fmla="*/ 563302 w 563478"/>
              <a:gd name="connsiteY4" fmla="*/ 1250 h 205312"/>
              <a:gd name="connsiteX5" fmla="*/ 493452 w 563478"/>
              <a:gd name="connsiteY5" fmla="*/ 140950 h 205312"/>
              <a:gd name="connsiteX6" fmla="*/ 331527 w 563478"/>
              <a:gd name="connsiteY6" fmla="*/ 204450 h 205312"/>
              <a:gd name="connsiteX7" fmla="*/ 55302 w 563478"/>
              <a:gd name="connsiteY7" fmla="*/ 172700 h 205312"/>
              <a:gd name="connsiteX8" fmla="*/ 14027 w 563478"/>
              <a:gd name="connsiteY8" fmla="*/ 83800 h 2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478" h="205312">
                <a:moveTo>
                  <a:pt x="14027" y="83800"/>
                </a:moveTo>
                <a:cubicBezTo>
                  <a:pt x="44189" y="83800"/>
                  <a:pt x="173835" y="158942"/>
                  <a:pt x="236277" y="172700"/>
                </a:cubicBezTo>
                <a:cubicBezTo>
                  <a:pt x="298719" y="186458"/>
                  <a:pt x="343169" y="182225"/>
                  <a:pt x="388677" y="166350"/>
                </a:cubicBezTo>
                <a:cubicBezTo>
                  <a:pt x="434185" y="150475"/>
                  <a:pt x="480223" y="104967"/>
                  <a:pt x="509327" y="77450"/>
                </a:cubicBezTo>
                <a:cubicBezTo>
                  <a:pt x="538431" y="49933"/>
                  <a:pt x="565948" y="-9333"/>
                  <a:pt x="563302" y="1250"/>
                </a:cubicBezTo>
                <a:cubicBezTo>
                  <a:pt x="560656" y="11833"/>
                  <a:pt x="532081" y="107083"/>
                  <a:pt x="493452" y="140950"/>
                </a:cubicBezTo>
                <a:cubicBezTo>
                  <a:pt x="454823" y="174817"/>
                  <a:pt x="404552" y="199158"/>
                  <a:pt x="331527" y="204450"/>
                </a:cubicBezTo>
                <a:cubicBezTo>
                  <a:pt x="258502" y="209742"/>
                  <a:pt x="106102" y="189633"/>
                  <a:pt x="55302" y="172700"/>
                </a:cubicBezTo>
                <a:cubicBezTo>
                  <a:pt x="4502" y="155767"/>
                  <a:pt x="-16135" y="83800"/>
                  <a:pt x="14027" y="838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94A0A9A8-FDE7-4D48-99A1-15442CFE18E7}"/>
              </a:ext>
            </a:extLst>
          </p:cNvPr>
          <p:cNvSpPr/>
          <p:nvPr/>
        </p:nvSpPr>
        <p:spPr>
          <a:xfrm>
            <a:off x="5260975" y="4838522"/>
            <a:ext cx="229074" cy="167698"/>
          </a:xfrm>
          <a:custGeom>
            <a:avLst/>
            <a:gdLst>
              <a:gd name="connsiteX0" fmla="*/ 0 w 229074"/>
              <a:gd name="connsiteY0" fmla="*/ 50978 h 167698"/>
              <a:gd name="connsiteX1" fmla="*/ 31750 w 229074"/>
              <a:gd name="connsiteY1" fmla="*/ 119241 h 167698"/>
              <a:gd name="connsiteX2" fmla="*/ 61913 w 229074"/>
              <a:gd name="connsiteY2" fmla="*/ 147816 h 167698"/>
              <a:gd name="connsiteX3" fmla="*/ 111125 w 229074"/>
              <a:gd name="connsiteY3" fmla="*/ 166866 h 167698"/>
              <a:gd name="connsiteX4" fmla="*/ 174625 w 229074"/>
              <a:gd name="connsiteY4" fmla="*/ 160516 h 167698"/>
              <a:gd name="connsiteX5" fmla="*/ 222250 w 229074"/>
              <a:gd name="connsiteY5" fmla="*/ 127178 h 167698"/>
              <a:gd name="connsiteX6" fmla="*/ 228600 w 229074"/>
              <a:gd name="connsiteY6" fmla="*/ 74791 h 167698"/>
              <a:gd name="connsiteX7" fmla="*/ 227013 w 229074"/>
              <a:gd name="connsiteY7" fmla="*/ 38278 h 167698"/>
              <a:gd name="connsiteX8" fmla="*/ 214313 w 229074"/>
              <a:gd name="connsiteY8" fmla="*/ 17641 h 167698"/>
              <a:gd name="connsiteX9" fmla="*/ 185738 w 229074"/>
              <a:gd name="connsiteY9" fmla="*/ 8116 h 167698"/>
              <a:gd name="connsiteX10" fmla="*/ 133350 w 229074"/>
              <a:gd name="connsiteY10" fmla="*/ 178 h 167698"/>
              <a:gd name="connsiteX11" fmla="*/ 77788 w 229074"/>
              <a:gd name="connsiteY11" fmla="*/ 16053 h 167698"/>
              <a:gd name="connsiteX12" fmla="*/ 0 w 229074"/>
              <a:gd name="connsiteY12" fmla="*/ 50978 h 1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074" h="167698">
                <a:moveTo>
                  <a:pt x="0" y="50978"/>
                </a:moveTo>
                <a:cubicBezTo>
                  <a:pt x="10715" y="77039"/>
                  <a:pt x="21431" y="103101"/>
                  <a:pt x="31750" y="119241"/>
                </a:cubicBezTo>
                <a:cubicBezTo>
                  <a:pt x="42069" y="135381"/>
                  <a:pt x="48684" y="139879"/>
                  <a:pt x="61913" y="147816"/>
                </a:cubicBezTo>
                <a:cubicBezTo>
                  <a:pt x="75142" y="155753"/>
                  <a:pt x="92340" y="164749"/>
                  <a:pt x="111125" y="166866"/>
                </a:cubicBezTo>
                <a:cubicBezTo>
                  <a:pt x="129910" y="168983"/>
                  <a:pt x="156104" y="167131"/>
                  <a:pt x="174625" y="160516"/>
                </a:cubicBezTo>
                <a:cubicBezTo>
                  <a:pt x="193146" y="153901"/>
                  <a:pt x="213254" y="141465"/>
                  <a:pt x="222250" y="127178"/>
                </a:cubicBezTo>
                <a:cubicBezTo>
                  <a:pt x="231246" y="112891"/>
                  <a:pt x="227806" y="89608"/>
                  <a:pt x="228600" y="74791"/>
                </a:cubicBezTo>
                <a:cubicBezTo>
                  <a:pt x="229394" y="59974"/>
                  <a:pt x="229394" y="47803"/>
                  <a:pt x="227013" y="38278"/>
                </a:cubicBezTo>
                <a:cubicBezTo>
                  <a:pt x="224632" y="28753"/>
                  <a:pt x="221192" y="22668"/>
                  <a:pt x="214313" y="17641"/>
                </a:cubicBezTo>
                <a:cubicBezTo>
                  <a:pt x="207434" y="12614"/>
                  <a:pt x="199232" y="11026"/>
                  <a:pt x="185738" y="8116"/>
                </a:cubicBezTo>
                <a:cubicBezTo>
                  <a:pt x="172244" y="5206"/>
                  <a:pt x="151342" y="-1145"/>
                  <a:pt x="133350" y="178"/>
                </a:cubicBezTo>
                <a:cubicBezTo>
                  <a:pt x="115358" y="1501"/>
                  <a:pt x="77788" y="16053"/>
                  <a:pt x="77788" y="16053"/>
                </a:cubicBezTo>
                <a:lnTo>
                  <a:pt x="0" y="509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楕円 217">
            <a:extLst>
              <a:ext uri="{FF2B5EF4-FFF2-40B4-BE49-F238E27FC236}">
                <a16:creationId xmlns:a16="http://schemas.microsoft.com/office/drawing/2014/main" id="{A568FC3D-8C74-4ADE-A8E6-867B99629D35}"/>
              </a:ext>
            </a:extLst>
          </p:cNvPr>
          <p:cNvSpPr/>
          <p:nvPr/>
        </p:nvSpPr>
        <p:spPr>
          <a:xfrm>
            <a:off x="5309869" y="4865370"/>
            <a:ext cx="158750" cy="12065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5D24CA7A-CBF7-41E8-B84A-79371FD7E112}"/>
              </a:ext>
            </a:extLst>
          </p:cNvPr>
          <p:cNvSpPr/>
          <p:nvPr/>
        </p:nvSpPr>
        <p:spPr>
          <a:xfrm>
            <a:off x="5164316" y="4895317"/>
            <a:ext cx="123343" cy="177628"/>
          </a:xfrm>
          <a:custGeom>
            <a:avLst/>
            <a:gdLst>
              <a:gd name="connsiteX0" fmla="*/ 123117 w 123343"/>
              <a:gd name="connsiteY0" fmla="*/ 533 h 177628"/>
              <a:gd name="connsiteX1" fmla="*/ 38451 w 123343"/>
              <a:gd name="connsiteY1" fmla="*/ 93666 h 177628"/>
              <a:gd name="connsiteX2" fmla="*/ 118884 w 123343"/>
              <a:gd name="connsiteY2" fmla="*/ 176216 h 177628"/>
              <a:gd name="connsiteX3" fmla="*/ 21517 w 123343"/>
              <a:gd name="connsiteY3" fmla="*/ 142350 h 177628"/>
              <a:gd name="connsiteX4" fmla="*/ 6701 w 123343"/>
              <a:gd name="connsiteY4" fmla="*/ 97900 h 177628"/>
              <a:gd name="connsiteX5" fmla="*/ 6701 w 123343"/>
              <a:gd name="connsiteY5" fmla="*/ 57683 h 177628"/>
              <a:gd name="connsiteX6" fmla="*/ 123117 w 123343"/>
              <a:gd name="connsiteY6" fmla="*/ 533 h 17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43" h="177628">
                <a:moveTo>
                  <a:pt x="123117" y="533"/>
                </a:moveTo>
                <a:cubicBezTo>
                  <a:pt x="128409" y="6530"/>
                  <a:pt x="39156" y="64386"/>
                  <a:pt x="38451" y="93666"/>
                </a:cubicBezTo>
                <a:cubicBezTo>
                  <a:pt x="37746" y="122946"/>
                  <a:pt x="121706" y="168102"/>
                  <a:pt x="118884" y="176216"/>
                </a:cubicBezTo>
                <a:cubicBezTo>
                  <a:pt x="116062" y="184330"/>
                  <a:pt x="40214" y="155403"/>
                  <a:pt x="21517" y="142350"/>
                </a:cubicBezTo>
                <a:cubicBezTo>
                  <a:pt x="2820" y="129297"/>
                  <a:pt x="9170" y="112011"/>
                  <a:pt x="6701" y="97900"/>
                </a:cubicBezTo>
                <a:cubicBezTo>
                  <a:pt x="4232" y="83789"/>
                  <a:pt x="-7057" y="74616"/>
                  <a:pt x="6701" y="57683"/>
                </a:cubicBezTo>
                <a:cubicBezTo>
                  <a:pt x="20459" y="40750"/>
                  <a:pt x="117825" y="-5464"/>
                  <a:pt x="123117" y="5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9E25FD56-CBCA-4FDB-8B10-B00EB0E0A08A}"/>
              </a:ext>
            </a:extLst>
          </p:cNvPr>
          <p:cNvSpPr/>
          <p:nvPr/>
        </p:nvSpPr>
        <p:spPr>
          <a:xfrm>
            <a:off x="4931033" y="4723425"/>
            <a:ext cx="530087" cy="344080"/>
          </a:xfrm>
          <a:custGeom>
            <a:avLst/>
            <a:gdLst>
              <a:gd name="connsiteX0" fmla="*/ 529967 w 530087"/>
              <a:gd name="connsiteY0" fmla="*/ 975 h 344080"/>
              <a:gd name="connsiteX1" fmla="*/ 405084 w 530087"/>
              <a:gd name="connsiteY1" fmla="*/ 98342 h 344080"/>
              <a:gd name="connsiteX2" fmla="*/ 259034 w 530087"/>
              <a:gd name="connsiteY2" fmla="*/ 153375 h 344080"/>
              <a:gd name="connsiteX3" fmla="*/ 155317 w 530087"/>
              <a:gd name="connsiteY3" fmla="*/ 252858 h 344080"/>
              <a:gd name="connsiteX4" fmla="*/ 140500 w 530087"/>
              <a:gd name="connsiteY4" fmla="*/ 322708 h 344080"/>
              <a:gd name="connsiteX5" fmla="*/ 134150 w 530087"/>
              <a:gd name="connsiteY5" fmla="*/ 252858 h 344080"/>
              <a:gd name="connsiteX6" fmla="*/ 98167 w 530087"/>
              <a:gd name="connsiteY6" fmla="*/ 333292 h 344080"/>
              <a:gd name="connsiteX7" fmla="*/ 102400 w 530087"/>
              <a:gd name="connsiteY7" fmla="*/ 252858 h 344080"/>
              <a:gd name="connsiteX8" fmla="*/ 5034 w 530087"/>
              <a:gd name="connsiteY8" fmla="*/ 343875 h 344080"/>
              <a:gd name="connsiteX9" fmla="*/ 24084 w 530087"/>
              <a:gd name="connsiteY9" fmla="*/ 274025 h 344080"/>
              <a:gd name="connsiteX10" fmla="*/ 110867 w 530087"/>
              <a:gd name="connsiteY10" fmla="*/ 159725 h 344080"/>
              <a:gd name="connsiteX11" fmla="*/ 180717 w 530087"/>
              <a:gd name="connsiteY11" fmla="*/ 138558 h 344080"/>
              <a:gd name="connsiteX12" fmla="*/ 318300 w 530087"/>
              <a:gd name="connsiteY12" fmla="*/ 91992 h 344080"/>
              <a:gd name="connsiteX13" fmla="*/ 426250 w 530087"/>
              <a:gd name="connsiteY13" fmla="*/ 49658 h 344080"/>
              <a:gd name="connsiteX14" fmla="*/ 529967 w 530087"/>
              <a:gd name="connsiteY14" fmla="*/ 975 h 34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087" h="344080">
                <a:moveTo>
                  <a:pt x="529967" y="975"/>
                </a:moveTo>
                <a:cubicBezTo>
                  <a:pt x="526439" y="9089"/>
                  <a:pt x="450240" y="72942"/>
                  <a:pt x="405084" y="98342"/>
                </a:cubicBezTo>
                <a:cubicBezTo>
                  <a:pt x="359928" y="123742"/>
                  <a:pt x="300662" y="127622"/>
                  <a:pt x="259034" y="153375"/>
                </a:cubicBezTo>
                <a:cubicBezTo>
                  <a:pt x="217406" y="179128"/>
                  <a:pt x="175073" y="224636"/>
                  <a:pt x="155317" y="252858"/>
                </a:cubicBezTo>
                <a:cubicBezTo>
                  <a:pt x="135561" y="281080"/>
                  <a:pt x="144028" y="322708"/>
                  <a:pt x="140500" y="322708"/>
                </a:cubicBezTo>
                <a:cubicBezTo>
                  <a:pt x="136972" y="322708"/>
                  <a:pt x="141205" y="251094"/>
                  <a:pt x="134150" y="252858"/>
                </a:cubicBezTo>
                <a:cubicBezTo>
                  <a:pt x="127095" y="254622"/>
                  <a:pt x="103459" y="333292"/>
                  <a:pt x="98167" y="333292"/>
                </a:cubicBezTo>
                <a:cubicBezTo>
                  <a:pt x="92875" y="333292"/>
                  <a:pt x="117922" y="251094"/>
                  <a:pt x="102400" y="252858"/>
                </a:cubicBezTo>
                <a:cubicBezTo>
                  <a:pt x="86878" y="254622"/>
                  <a:pt x="18087" y="340347"/>
                  <a:pt x="5034" y="343875"/>
                </a:cubicBezTo>
                <a:cubicBezTo>
                  <a:pt x="-8019" y="347403"/>
                  <a:pt x="6445" y="304717"/>
                  <a:pt x="24084" y="274025"/>
                </a:cubicBezTo>
                <a:cubicBezTo>
                  <a:pt x="41723" y="243333"/>
                  <a:pt x="84762" y="182303"/>
                  <a:pt x="110867" y="159725"/>
                </a:cubicBezTo>
                <a:cubicBezTo>
                  <a:pt x="136972" y="137147"/>
                  <a:pt x="146145" y="149847"/>
                  <a:pt x="180717" y="138558"/>
                </a:cubicBezTo>
                <a:cubicBezTo>
                  <a:pt x="215289" y="127269"/>
                  <a:pt x="277378" y="106809"/>
                  <a:pt x="318300" y="91992"/>
                </a:cubicBezTo>
                <a:cubicBezTo>
                  <a:pt x="359222" y="77175"/>
                  <a:pt x="394147" y="61653"/>
                  <a:pt x="426250" y="49658"/>
                </a:cubicBezTo>
                <a:cubicBezTo>
                  <a:pt x="458353" y="37664"/>
                  <a:pt x="533495" y="-7139"/>
                  <a:pt x="529967" y="9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38600CF5-8531-44EE-9E67-65A3CBD40D27}"/>
              </a:ext>
            </a:extLst>
          </p:cNvPr>
          <p:cNvSpPr/>
          <p:nvPr/>
        </p:nvSpPr>
        <p:spPr>
          <a:xfrm>
            <a:off x="5063939" y="4882009"/>
            <a:ext cx="168525" cy="108519"/>
          </a:xfrm>
          <a:custGeom>
            <a:avLst/>
            <a:gdLst>
              <a:gd name="connsiteX0" fmla="*/ 168461 w 168525"/>
              <a:gd name="connsiteY0" fmla="*/ 4316 h 108519"/>
              <a:gd name="connsiteX1" fmla="*/ 63686 w 168525"/>
              <a:gd name="connsiteY1" fmla="*/ 96391 h 108519"/>
              <a:gd name="connsiteX2" fmla="*/ 186 w 168525"/>
              <a:gd name="connsiteY2" fmla="*/ 99566 h 108519"/>
              <a:gd name="connsiteX3" fmla="*/ 47811 w 168525"/>
              <a:gd name="connsiteY3" fmla="*/ 23366 h 108519"/>
              <a:gd name="connsiteX4" fmla="*/ 168461 w 168525"/>
              <a:gd name="connsiteY4" fmla="*/ 4316 h 10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25" h="108519">
                <a:moveTo>
                  <a:pt x="168461" y="4316"/>
                </a:moveTo>
                <a:cubicBezTo>
                  <a:pt x="171107" y="16487"/>
                  <a:pt x="91732" y="80516"/>
                  <a:pt x="63686" y="96391"/>
                </a:cubicBezTo>
                <a:cubicBezTo>
                  <a:pt x="35640" y="112266"/>
                  <a:pt x="2832" y="111737"/>
                  <a:pt x="186" y="99566"/>
                </a:cubicBezTo>
                <a:cubicBezTo>
                  <a:pt x="-2460" y="87395"/>
                  <a:pt x="23469" y="38712"/>
                  <a:pt x="47811" y="23366"/>
                </a:cubicBezTo>
                <a:cubicBezTo>
                  <a:pt x="72153" y="8020"/>
                  <a:pt x="165815" y="-7855"/>
                  <a:pt x="168461" y="431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8E779129-0AF2-406A-9BE6-D7E8740A8715}"/>
              </a:ext>
            </a:extLst>
          </p:cNvPr>
          <p:cNvSpPr/>
          <p:nvPr/>
        </p:nvSpPr>
        <p:spPr>
          <a:xfrm>
            <a:off x="4370371" y="6198401"/>
            <a:ext cx="703477" cy="64315"/>
          </a:xfrm>
          <a:custGeom>
            <a:avLst/>
            <a:gdLst>
              <a:gd name="connsiteX0" fmla="*/ 17 w 703477"/>
              <a:gd name="connsiteY0" fmla="*/ 787 h 64315"/>
              <a:gd name="connsiteX1" fmla="*/ 147654 w 703477"/>
              <a:gd name="connsiteY1" fmla="*/ 24599 h 64315"/>
              <a:gd name="connsiteX2" fmla="*/ 381017 w 703477"/>
              <a:gd name="connsiteY2" fmla="*/ 8724 h 64315"/>
              <a:gd name="connsiteX3" fmla="*/ 465154 w 703477"/>
              <a:gd name="connsiteY3" fmla="*/ 21424 h 64315"/>
              <a:gd name="connsiteX4" fmla="*/ 554054 w 703477"/>
              <a:gd name="connsiteY4" fmla="*/ 15074 h 64315"/>
              <a:gd name="connsiteX5" fmla="*/ 639779 w 703477"/>
              <a:gd name="connsiteY5" fmla="*/ 15074 h 64315"/>
              <a:gd name="connsiteX6" fmla="*/ 703279 w 703477"/>
              <a:gd name="connsiteY6" fmla="*/ 34124 h 64315"/>
              <a:gd name="connsiteX7" fmla="*/ 619142 w 703477"/>
              <a:gd name="connsiteY7" fmla="*/ 57937 h 64315"/>
              <a:gd name="connsiteX8" fmla="*/ 411179 w 703477"/>
              <a:gd name="connsiteY8" fmla="*/ 64287 h 64315"/>
              <a:gd name="connsiteX9" fmla="*/ 139717 w 703477"/>
              <a:gd name="connsiteY9" fmla="*/ 59524 h 64315"/>
              <a:gd name="connsiteX10" fmla="*/ 17 w 703477"/>
              <a:gd name="connsiteY10" fmla="*/ 787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477" h="64315">
                <a:moveTo>
                  <a:pt x="17" y="787"/>
                </a:moveTo>
                <a:cubicBezTo>
                  <a:pt x="1340" y="-5034"/>
                  <a:pt x="84154" y="23276"/>
                  <a:pt x="147654" y="24599"/>
                </a:cubicBezTo>
                <a:cubicBezTo>
                  <a:pt x="211154" y="25922"/>
                  <a:pt x="328100" y="9253"/>
                  <a:pt x="381017" y="8724"/>
                </a:cubicBezTo>
                <a:cubicBezTo>
                  <a:pt x="433934" y="8195"/>
                  <a:pt x="436315" y="20366"/>
                  <a:pt x="465154" y="21424"/>
                </a:cubicBezTo>
                <a:cubicBezTo>
                  <a:pt x="493993" y="22482"/>
                  <a:pt x="524950" y="16132"/>
                  <a:pt x="554054" y="15074"/>
                </a:cubicBezTo>
                <a:cubicBezTo>
                  <a:pt x="583158" y="14016"/>
                  <a:pt x="614908" y="11899"/>
                  <a:pt x="639779" y="15074"/>
                </a:cubicBezTo>
                <a:cubicBezTo>
                  <a:pt x="664650" y="18249"/>
                  <a:pt x="706719" y="26980"/>
                  <a:pt x="703279" y="34124"/>
                </a:cubicBezTo>
                <a:cubicBezTo>
                  <a:pt x="699840" y="41268"/>
                  <a:pt x="667825" y="52910"/>
                  <a:pt x="619142" y="57937"/>
                </a:cubicBezTo>
                <a:cubicBezTo>
                  <a:pt x="570459" y="62964"/>
                  <a:pt x="491083" y="64023"/>
                  <a:pt x="411179" y="64287"/>
                </a:cubicBezTo>
                <a:cubicBezTo>
                  <a:pt x="331275" y="64551"/>
                  <a:pt x="205069" y="62964"/>
                  <a:pt x="139717" y="59524"/>
                </a:cubicBezTo>
                <a:cubicBezTo>
                  <a:pt x="74365" y="56084"/>
                  <a:pt x="-1306" y="6608"/>
                  <a:pt x="17" y="78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5D868437-3F78-4E1A-83CF-F17258AF0C7E}"/>
              </a:ext>
            </a:extLst>
          </p:cNvPr>
          <p:cNvSpPr/>
          <p:nvPr/>
        </p:nvSpPr>
        <p:spPr>
          <a:xfrm>
            <a:off x="5224295" y="6128659"/>
            <a:ext cx="104955" cy="135738"/>
          </a:xfrm>
          <a:custGeom>
            <a:avLst/>
            <a:gdLst>
              <a:gd name="connsiteX0" fmla="*/ 1755 w 104955"/>
              <a:gd name="connsiteY0" fmla="*/ 679 h 135738"/>
              <a:gd name="connsiteX1" fmla="*/ 101768 w 104955"/>
              <a:gd name="connsiteY1" fmla="*/ 95929 h 135738"/>
              <a:gd name="connsiteX2" fmla="*/ 74780 w 104955"/>
              <a:gd name="connsiteY2" fmla="*/ 135616 h 135738"/>
              <a:gd name="connsiteX3" fmla="*/ 20805 w 104955"/>
              <a:gd name="connsiteY3" fmla="*/ 107041 h 135738"/>
              <a:gd name="connsiteX4" fmla="*/ 36680 w 104955"/>
              <a:gd name="connsiteY4" fmla="*/ 70529 h 135738"/>
              <a:gd name="connsiteX5" fmla="*/ 36680 w 104955"/>
              <a:gd name="connsiteY5" fmla="*/ 53066 h 135738"/>
              <a:gd name="connsiteX6" fmla="*/ 1755 w 104955"/>
              <a:gd name="connsiteY6" fmla="*/ 679 h 1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55" h="135738">
                <a:moveTo>
                  <a:pt x="1755" y="679"/>
                </a:moveTo>
                <a:cubicBezTo>
                  <a:pt x="12603" y="7823"/>
                  <a:pt x="89597" y="73439"/>
                  <a:pt x="101768" y="95929"/>
                </a:cubicBezTo>
                <a:cubicBezTo>
                  <a:pt x="113939" y="118419"/>
                  <a:pt x="88274" y="133764"/>
                  <a:pt x="74780" y="135616"/>
                </a:cubicBezTo>
                <a:cubicBezTo>
                  <a:pt x="61286" y="137468"/>
                  <a:pt x="27155" y="117889"/>
                  <a:pt x="20805" y="107041"/>
                </a:cubicBezTo>
                <a:cubicBezTo>
                  <a:pt x="14455" y="96193"/>
                  <a:pt x="34034" y="79525"/>
                  <a:pt x="36680" y="70529"/>
                </a:cubicBezTo>
                <a:cubicBezTo>
                  <a:pt x="39326" y="61533"/>
                  <a:pt x="39590" y="61268"/>
                  <a:pt x="36680" y="53066"/>
                </a:cubicBezTo>
                <a:cubicBezTo>
                  <a:pt x="33770" y="44864"/>
                  <a:pt x="-9093" y="-6465"/>
                  <a:pt x="1755" y="6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D98F5C47-6FB4-495B-8ADC-491D0275A908}"/>
              </a:ext>
            </a:extLst>
          </p:cNvPr>
          <p:cNvSpPr/>
          <p:nvPr/>
        </p:nvSpPr>
        <p:spPr>
          <a:xfrm>
            <a:off x="4443493" y="4924122"/>
            <a:ext cx="277726" cy="202062"/>
          </a:xfrm>
          <a:custGeom>
            <a:avLst/>
            <a:gdLst>
              <a:gd name="connsiteX0" fmla="*/ 5740 w 277726"/>
              <a:gd name="connsiteY0" fmla="*/ 1361 h 202062"/>
              <a:gd name="connsiteX1" fmla="*/ 270324 w 277726"/>
              <a:gd name="connsiteY1" fmla="*/ 96611 h 202062"/>
              <a:gd name="connsiteX2" fmla="*/ 196240 w 277726"/>
              <a:gd name="connsiteY2" fmla="*/ 132595 h 202062"/>
              <a:gd name="connsiteX3" fmla="*/ 109457 w 277726"/>
              <a:gd name="connsiteY3" fmla="*/ 172811 h 202062"/>
              <a:gd name="connsiteX4" fmla="*/ 86174 w 277726"/>
              <a:gd name="connsiteY4" fmla="*/ 200328 h 202062"/>
              <a:gd name="connsiteX5" fmla="*/ 113690 w 277726"/>
              <a:gd name="connsiteY5" fmla="*/ 122011 h 202062"/>
              <a:gd name="connsiteX6" fmla="*/ 115807 w 277726"/>
              <a:gd name="connsiteY6" fmla="*/ 94495 h 202062"/>
              <a:gd name="connsiteX7" fmla="*/ 88290 w 277726"/>
              <a:gd name="connsiteY7" fmla="*/ 43695 h 202062"/>
              <a:gd name="connsiteX8" fmla="*/ 5740 w 277726"/>
              <a:gd name="connsiteY8" fmla="*/ 1361 h 20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26" h="202062">
                <a:moveTo>
                  <a:pt x="5740" y="1361"/>
                </a:moveTo>
                <a:cubicBezTo>
                  <a:pt x="36079" y="10180"/>
                  <a:pt x="238574" y="74739"/>
                  <a:pt x="270324" y="96611"/>
                </a:cubicBezTo>
                <a:cubicBezTo>
                  <a:pt x="302074" y="118483"/>
                  <a:pt x="223051" y="119895"/>
                  <a:pt x="196240" y="132595"/>
                </a:cubicBezTo>
                <a:cubicBezTo>
                  <a:pt x="169429" y="145295"/>
                  <a:pt x="127801" y="161522"/>
                  <a:pt x="109457" y="172811"/>
                </a:cubicBezTo>
                <a:cubicBezTo>
                  <a:pt x="91113" y="184100"/>
                  <a:pt x="85468" y="208795"/>
                  <a:pt x="86174" y="200328"/>
                </a:cubicBezTo>
                <a:cubicBezTo>
                  <a:pt x="86880" y="191861"/>
                  <a:pt x="108751" y="139650"/>
                  <a:pt x="113690" y="122011"/>
                </a:cubicBezTo>
                <a:cubicBezTo>
                  <a:pt x="118629" y="104372"/>
                  <a:pt x="120040" y="107548"/>
                  <a:pt x="115807" y="94495"/>
                </a:cubicBezTo>
                <a:cubicBezTo>
                  <a:pt x="111574" y="81442"/>
                  <a:pt x="102048" y="58512"/>
                  <a:pt x="88290" y="43695"/>
                </a:cubicBezTo>
                <a:cubicBezTo>
                  <a:pt x="74532" y="28878"/>
                  <a:pt x="-24599" y="-7458"/>
                  <a:pt x="5740" y="1361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A0C05D95-39F3-4F99-AE45-61DA05B4A163}"/>
              </a:ext>
            </a:extLst>
          </p:cNvPr>
          <p:cNvSpPr/>
          <p:nvPr/>
        </p:nvSpPr>
        <p:spPr>
          <a:xfrm>
            <a:off x="5364043" y="4949561"/>
            <a:ext cx="287027" cy="153134"/>
          </a:xfrm>
          <a:custGeom>
            <a:avLst/>
            <a:gdLst>
              <a:gd name="connsiteX0" fmla="*/ 120 w 287027"/>
              <a:gd name="connsiteY0" fmla="*/ 146314 h 153134"/>
              <a:gd name="connsiteX1" fmla="*/ 142995 w 287027"/>
              <a:gd name="connsiteY1" fmla="*/ 124089 h 153134"/>
              <a:gd name="connsiteX2" fmla="*/ 269995 w 287027"/>
              <a:gd name="connsiteY2" fmla="*/ 11377 h 153134"/>
              <a:gd name="connsiteX3" fmla="*/ 282695 w 287027"/>
              <a:gd name="connsiteY3" fmla="*/ 9789 h 153134"/>
              <a:gd name="connsiteX4" fmla="*/ 241420 w 287027"/>
              <a:gd name="connsiteY4" fmla="*/ 63764 h 153134"/>
              <a:gd name="connsiteX5" fmla="*/ 192207 w 287027"/>
              <a:gd name="connsiteY5" fmla="*/ 111389 h 153134"/>
              <a:gd name="connsiteX6" fmla="*/ 119182 w 287027"/>
              <a:gd name="connsiteY6" fmla="*/ 149489 h 153134"/>
              <a:gd name="connsiteX7" fmla="*/ 120 w 287027"/>
              <a:gd name="connsiteY7" fmla="*/ 146314 h 15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027" h="153134">
                <a:moveTo>
                  <a:pt x="120" y="146314"/>
                </a:moveTo>
                <a:cubicBezTo>
                  <a:pt x="4089" y="142081"/>
                  <a:pt x="98016" y="146579"/>
                  <a:pt x="142995" y="124089"/>
                </a:cubicBezTo>
                <a:cubicBezTo>
                  <a:pt x="187974" y="101599"/>
                  <a:pt x="246712" y="30427"/>
                  <a:pt x="269995" y="11377"/>
                </a:cubicBezTo>
                <a:cubicBezTo>
                  <a:pt x="293278" y="-7673"/>
                  <a:pt x="287457" y="1058"/>
                  <a:pt x="282695" y="9789"/>
                </a:cubicBezTo>
                <a:cubicBezTo>
                  <a:pt x="277933" y="18520"/>
                  <a:pt x="256501" y="46831"/>
                  <a:pt x="241420" y="63764"/>
                </a:cubicBezTo>
                <a:cubicBezTo>
                  <a:pt x="226339" y="80697"/>
                  <a:pt x="212580" y="97102"/>
                  <a:pt x="192207" y="111389"/>
                </a:cubicBezTo>
                <a:cubicBezTo>
                  <a:pt x="171834" y="125676"/>
                  <a:pt x="147228" y="141551"/>
                  <a:pt x="119182" y="149489"/>
                </a:cubicBezTo>
                <a:cubicBezTo>
                  <a:pt x="91136" y="157427"/>
                  <a:pt x="-3849" y="150547"/>
                  <a:pt x="120" y="1463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65F2F8F7-AFD7-494F-9754-4034448EA42D}"/>
              </a:ext>
            </a:extLst>
          </p:cNvPr>
          <p:cNvSpPr/>
          <p:nvPr/>
        </p:nvSpPr>
        <p:spPr>
          <a:xfrm>
            <a:off x="5479272" y="4851297"/>
            <a:ext cx="244196" cy="93589"/>
          </a:xfrm>
          <a:custGeom>
            <a:avLst/>
            <a:gdLst>
              <a:gd name="connsiteX0" fmla="*/ 778 w 244196"/>
              <a:gd name="connsiteY0" fmla="*/ 103 h 93589"/>
              <a:gd name="connsiteX1" fmla="*/ 89678 w 244196"/>
              <a:gd name="connsiteY1" fmla="*/ 80536 h 93589"/>
              <a:gd name="connsiteX2" fmla="*/ 142595 w 244196"/>
              <a:gd name="connsiteY2" fmla="*/ 93236 h 93589"/>
              <a:gd name="connsiteX3" fmla="*/ 244195 w 244196"/>
              <a:gd name="connsiteY3" fmla="*/ 78420 h 93589"/>
              <a:gd name="connsiteX4" fmla="*/ 144711 w 244196"/>
              <a:gd name="connsiteY4" fmla="*/ 63603 h 93589"/>
              <a:gd name="connsiteX5" fmla="*/ 778 w 244196"/>
              <a:gd name="connsiteY5" fmla="*/ 103 h 9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96" h="93589">
                <a:moveTo>
                  <a:pt x="778" y="103"/>
                </a:moveTo>
                <a:cubicBezTo>
                  <a:pt x="-8394" y="2925"/>
                  <a:pt x="66042" y="65014"/>
                  <a:pt x="89678" y="80536"/>
                </a:cubicBezTo>
                <a:cubicBezTo>
                  <a:pt x="113314" y="96058"/>
                  <a:pt x="116842" y="93589"/>
                  <a:pt x="142595" y="93236"/>
                </a:cubicBezTo>
                <a:cubicBezTo>
                  <a:pt x="168348" y="92883"/>
                  <a:pt x="243842" y="83359"/>
                  <a:pt x="244195" y="78420"/>
                </a:cubicBezTo>
                <a:cubicBezTo>
                  <a:pt x="244548" y="73481"/>
                  <a:pt x="178578" y="74186"/>
                  <a:pt x="144711" y="63603"/>
                </a:cubicBezTo>
                <a:cubicBezTo>
                  <a:pt x="110844" y="53020"/>
                  <a:pt x="9950" y="-2719"/>
                  <a:pt x="778" y="10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6409CB68-5B8E-487B-85B1-5EB9FEB63215}"/>
              </a:ext>
            </a:extLst>
          </p:cNvPr>
          <p:cNvSpPr/>
          <p:nvPr/>
        </p:nvSpPr>
        <p:spPr>
          <a:xfrm>
            <a:off x="5888092" y="5638260"/>
            <a:ext cx="120597" cy="564421"/>
          </a:xfrm>
          <a:custGeom>
            <a:avLst/>
            <a:gdLst>
              <a:gd name="connsiteX0" fmla="*/ 2591 w 120597"/>
              <a:gd name="connsiteY0" fmla="*/ 9007 h 564421"/>
              <a:gd name="connsiteX1" fmla="*/ 108425 w 120597"/>
              <a:gd name="connsiteY1" fmla="*/ 311690 h 564421"/>
              <a:gd name="connsiteX2" fmla="*/ 114775 w 120597"/>
              <a:gd name="connsiteY2" fmla="*/ 563573 h 564421"/>
              <a:gd name="connsiteX3" fmla="*/ 76675 w 120597"/>
              <a:gd name="connsiteY3" fmla="*/ 224907 h 564421"/>
              <a:gd name="connsiteX4" fmla="*/ 36458 w 120597"/>
              <a:gd name="connsiteY4" fmla="*/ 91557 h 564421"/>
              <a:gd name="connsiteX5" fmla="*/ 2591 w 120597"/>
              <a:gd name="connsiteY5" fmla="*/ 9007 h 56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97" h="564421">
                <a:moveTo>
                  <a:pt x="2591" y="9007"/>
                </a:moveTo>
                <a:cubicBezTo>
                  <a:pt x="14585" y="45696"/>
                  <a:pt x="89728" y="219262"/>
                  <a:pt x="108425" y="311690"/>
                </a:cubicBezTo>
                <a:cubicBezTo>
                  <a:pt x="127122" y="404118"/>
                  <a:pt x="120067" y="578037"/>
                  <a:pt x="114775" y="563573"/>
                </a:cubicBezTo>
                <a:cubicBezTo>
                  <a:pt x="109483" y="549109"/>
                  <a:pt x="89728" y="303576"/>
                  <a:pt x="76675" y="224907"/>
                </a:cubicBezTo>
                <a:cubicBezTo>
                  <a:pt x="63622" y="146238"/>
                  <a:pt x="49511" y="125777"/>
                  <a:pt x="36458" y="91557"/>
                </a:cubicBezTo>
                <a:cubicBezTo>
                  <a:pt x="23405" y="57337"/>
                  <a:pt x="-9403" y="-27682"/>
                  <a:pt x="2591" y="900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7C2FD4F0-C605-409E-8F49-67AF79873CE1}"/>
              </a:ext>
            </a:extLst>
          </p:cNvPr>
          <p:cNvSpPr/>
          <p:nvPr/>
        </p:nvSpPr>
        <p:spPr>
          <a:xfrm>
            <a:off x="5856803" y="5773926"/>
            <a:ext cx="119693" cy="510457"/>
          </a:xfrm>
          <a:custGeom>
            <a:avLst/>
            <a:gdLst>
              <a:gd name="connsiteX0" fmla="*/ 4247 w 119693"/>
              <a:gd name="connsiteY0" fmla="*/ 341 h 510457"/>
              <a:gd name="connsiteX1" fmla="*/ 99497 w 119693"/>
              <a:gd name="connsiteY1" fmla="*/ 182374 h 510457"/>
              <a:gd name="connsiteX2" fmla="*/ 14 w 119693"/>
              <a:gd name="connsiteY2" fmla="*/ 510457 h 510457"/>
              <a:gd name="connsiteX3" fmla="*/ 107964 w 119693"/>
              <a:gd name="connsiteY3" fmla="*/ 182374 h 510457"/>
              <a:gd name="connsiteX4" fmla="*/ 105847 w 119693"/>
              <a:gd name="connsiteY4" fmla="*/ 137924 h 510457"/>
              <a:gd name="connsiteX5" fmla="*/ 4247 w 119693"/>
              <a:gd name="connsiteY5" fmla="*/ 341 h 51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93" h="510457">
                <a:moveTo>
                  <a:pt x="4247" y="341"/>
                </a:moveTo>
                <a:cubicBezTo>
                  <a:pt x="3189" y="7749"/>
                  <a:pt x="100202" y="97355"/>
                  <a:pt x="99497" y="182374"/>
                </a:cubicBezTo>
                <a:cubicBezTo>
                  <a:pt x="98792" y="267393"/>
                  <a:pt x="-1397" y="510457"/>
                  <a:pt x="14" y="510457"/>
                </a:cubicBezTo>
                <a:cubicBezTo>
                  <a:pt x="1425" y="510457"/>
                  <a:pt x="90325" y="244463"/>
                  <a:pt x="107964" y="182374"/>
                </a:cubicBezTo>
                <a:cubicBezTo>
                  <a:pt x="125603" y="120285"/>
                  <a:pt x="122075" y="167557"/>
                  <a:pt x="105847" y="137924"/>
                </a:cubicBezTo>
                <a:cubicBezTo>
                  <a:pt x="89619" y="108291"/>
                  <a:pt x="5305" y="-7067"/>
                  <a:pt x="4247" y="3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AAA10D7F-9CE4-440B-9FFB-28817407E9CB}"/>
              </a:ext>
            </a:extLst>
          </p:cNvPr>
          <p:cNvSpPr/>
          <p:nvPr/>
        </p:nvSpPr>
        <p:spPr>
          <a:xfrm>
            <a:off x="5837827" y="5859889"/>
            <a:ext cx="114369" cy="332250"/>
          </a:xfrm>
          <a:custGeom>
            <a:avLst/>
            <a:gdLst>
              <a:gd name="connsiteX0" fmla="*/ 8406 w 114369"/>
              <a:gd name="connsiteY0" fmla="*/ 7511 h 332250"/>
              <a:gd name="connsiteX1" fmla="*/ 65556 w 114369"/>
              <a:gd name="connsiteY1" fmla="*/ 291144 h 332250"/>
              <a:gd name="connsiteX2" fmla="*/ 114240 w 114369"/>
              <a:gd name="connsiteY2" fmla="*/ 320778 h 332250"/>
              <a:gd name="connsiteX3" fmla="*/ 50740 w 114369"/>
              <a:gd name="connsiteY3" fmla="*/ 195894 h 332250"/>
              <a:gd name="connsiteX4" fmla="*/ 6290 w 114369"/>
              <a:gd name="connsiteY4" fmla="*/ 90061 h 332250"/>
              <a:gd name="connsiteX5" fmla="*/ 8406 w 114369"/>
              <a:gd name="connsiteY5" fmla="*/ 7511 h 33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69" h="332250">
                <a:moveTo>
                  <a:pt x="8406" y="7511"/>
                </a:moveTo>
                <a:cubicBezTo>
                  <a:pt x="18284" y="41025"/>
                  <a:pt x="47917" y="238933"/>
                  <a:pt x="65556" y="291144"/>
                </a:cubicBezTo>
                <a:cubicBezTo>
                  <a:pt x="83195" y="343355"/>
                  <a:pt x="116709" y="336653"/>
                  <a:pt x="114240" y="320778"/>
                </a:cubicBezTo>
                <a:cubicBezTo>
                  <a:pt x="111771" y="304903"/>
                  <a:pt x="68732" y="234347"/>
                  <a:pt x="50740" y="195894"/>
                </a:cubicBezTo>
                <a:cubicBezTo>
                  <a:pt x="32748" y="157441"/>
                  <a:pt x="15815" y="118283"/>
                  <a:pt x="6290" y="90061"/>
                </a:cubicBezTo>
                <a:cubicBezTo>
                  <a:pt x="-3235" y="61839"/>
                  <a:pt x="-1472" y="-26003"/>
                  <a:pt x="8406" y="751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A4C91B87-6CA7-4494-B9F1-6FECD52EF387}"/>
              </a:ext>
            </a:extLst>
          </p:cNvPr>
          <p:cNvSpPr/>
          <p:nvPr/>
        </p:nvSpPr>
        <p:spPr>
          <a:xfrm>
            <a:off x="5747676" y="5921210"/>
            <a:ext cx="102060" cy="359445"/>
          </a:xfrm>
          <a:custGeom>
            <a:avLst/>
            <a:gdLst>
              <a:gd name="connsiteX0" fmla="*/ 64691 w 102060"/>
              <a:gd name="connsiteY0" fmla="*/ 3340 h 359445"/>
              <a:gd name="connsiteX1" fmla="*/ 45641 w 102060"/>
              <a:gd name="connsiteY1" fmla="*/ 299673 h 359445"/>
              <a:gd name="connsiteX2" fmla="*/ 1191 w 102060"/>
              <a:gd name="connsiteY2" fmla="*/ 348357 h 359445"/>
              <a:gd name="connsiteX3" fmla="*/ 98557 w 102060"/>
              <a:gd name="connsiteY3" fmla="*/ 153623 h 359445"/>
              <a:gd name="connsiteX4" fmla="*/ 64691 w 102060"/>
              <a:gd name="connsiteY4" fmla="*/ 3340 h 3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" h="359445">
                <a:moveTo>
                  <a:pt x="64691" y="3340"/>
                </a:moveTo>
                <a:cubicBezTo>
                  <a:pt x="55872" y="27682"/>
                  <a:pt x="56224" y="242170"/>
                  <a:pt x="45641" y="299673"/>
                </a:cubicBezTo>
                <a:cubicBezTo>
                  <a:pt x="35058" y="357176"/>
                  <a:pt x="-7628" y="372699"/>
                  <a:pt x="1191" y="348357"/>
                </a:cubicBezTo>
                <a:cubicBezTo>
                  <a:pt x="10010" y="324015"/>
                  <a:pt x="83035" y="213595"/>
                  <a:pt x="98557" y="153623"/>
                </a:cubicBezTo>
                <a:cubicBezTo>
                  <a:pt x="114079" y="93651"/>
                  <a:pt x="73510" y="-21002"/>
                  <a:pt x="64691" y="33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520BE12F-57FF-401C-8F2E-D0F9C5EC3845}"/>
              </a:ext>
            </a:extLst>
          </p:cNvPr>
          <p:cNvSpPr/>
          <p:nvPr/>
        </p:nvSpPr>
        <p:spPr>
          <a:xfrm>
            <a:off x="5721298" y="6099585"/>
            <a:ext cx="89020" cy="275040"/>
          </a:xfrm>
          <a:custGeom>
            <a:avLst/>
            <a:gdLst>
              <a:gd name="connsiteX0" fmla="*/ 31802 w 89020"/>
              <a:gd name="connsiteY0" fmla="*/ 2765 h 275040"/>
              <a:gd name="connsiteX1" fmla="*/ 33919 w 89020"/>
              <a:gd name="connsiteY1" fmla="*/ 212315 h 275040"/>
              <a:gd name="connsiteX2" fmla="*/ 88952 w 89020"/>
              <a:gd name="connsiteY2" fmla="*/ 273698 h 275040"/>
              <a:gd name="connsiteX3" fmla="*/ 21219 w 89020"/>
              <a:gd name="connsiteY3" fmla="*/ 167865 h 275040"/>
              <a:gd name="connsiteX4" fmla="*/ 52 w 89020"/>
              <a:gd name="connsiteY4" fmla="*/ 95898 h 275040"/>
              <a:gd name="connsiteX5" fmla="*/ 31802 w 89020"/>
              <a:gd name="connsiteY5" fmla="*/ 2765 h 2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20" h="275040">
                <a:moveTo>
                  <a:pt x="31802" y="2765"/>
                </a:moveTo>
                <a:cubicBezTo>
                  <a:pt x="37447" y="22168"/>
                  <a:pt x="24394" y="167160"/>
                  <a:pt x="33919" y="212315"/>
                </a:cubicBezTo>
                <a:cubicBezTo>
                  <a:pt x="43444" y="257471"/>
                  <a:pt x="91069" y="281106"/>
                  <a:pt x="88952" y="273698"/>
                </a:cubicBezTo>
                <a:cubicBezTo>
                  <a:pt x="86835" y="266290"/>
                  <a:pt x="36036" y="197498"/>
                  <a:pt x="21219" y="167865"/>
                </a:cubicBezTo>
                <a:cubicBezTo>
                  <a:pt x="6402" y="138232"/>
                  <a:pt x="1463" y="120240"/>
                  <a:pt x="52" y="95898"/>
                </a:cubicBezTo>
                <a:cubicBezTo>
                  <a:pt x="-1359" y="71556"/>
                  <a:pt x="26157" y="-16638"/>
                  <a:pt x="31802" y="27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2B8647E7-F1F5-49B6-B7A0-22B8BCDE9A18}"/>
              </a:ext>
            </a:extLst>
          </p:cNvPr>
          <p:cNvSpPr/>
          <p:nvPr/>
        </p:nvSpPr>
        <p:spPr>
          <a:xfrm>
            <a:off x="3834849" y="6209683"/>
            <a:ext cx="85519" cy="278720"/>
          </a:xfrm>
          <a:custGeom>
            <a:avLst/>
            <a:gdLst>
              <a:gd name="connsiteX0" fmla="*/ 80984 w 85519"/>
              <a:gd name="connsiteY0" fmla="*/ 617 h 278720"/>
              <a:gd name="connsiteX1" fmla="*/ 42884 w 85519"/>
              <a:gd name="connsiteY1" fmla="*/ 176300 h 278720"/>
              <a:gd name="connsiteX2" fmla="*/ 551 w 85519"/>
              <a:gd name="connsiteY2" fmla="*/ 277900 h 278720"/>
              <a:gd name="connsiteX3" fmla="*/ 74634 w 85519"/>
              <a:gd name="connsiteY3" fmla="*/ 123384 h 278720"/>
              <a:gd name="connsiteX4" fmla="*/ 80984 w 85519"/>
              <a:gd name="connsiteY4" fmla="*/ 617 h 2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19" h="278720">
                <a:moveTo>
                  <a:pt x="80984" y="617"/>
                </a:moveTo>
                <a:cubicBezTo>
                  <a:pt x="75692" y="9436"/>
                  <a:pt x="56290" y="130086"/>
                  <a:pt x="42884" y="176300"/>
                </a:cubicBezTo>
                <a:cubicBezTo>
                  <a:pt x="29478" y="222514"/>
                  <a:pt x="-4741" y="286719"/>
                  <a:pt x="551" y="277900"/>
                </a:cubicBezTo>
                <a:cubicBezTo>
                  <a:pt x="5843" y="269081"/>
                  <a:pt x="59465" y="167128"/>
                  <a:pt x="74634" y="123384"/>
                </a:cubicBezTo>
                <a:cubicBezTo>
                  <a:pt x="89803" y="79640"/>
                  <a:pt x="86276" y="-8202"/>
                  <a:pt x="80984" y="61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66F78F84-A5DA-4943-BE2F-BDD5B505A550}"/>
              </a:ext>
            </a:extLst>
          </p:cNvPr>
          <p:cNvSpPr/>
          <p:nvPr/>
        </p:nvSpPr>
        <p:spPr>
          <a:xfrm>
            <a:off x="3757790" y="5361489"/>
            <a:ext cx="321195" cy="141923"/>
          </a:xfrm>
          <a:custGeom>
            <a:avLst/>
            <a:gdLst>
              <a:gd name="connsiteX0" fmla="*/ 1410 w 321195"/>
              <a:gd name="connsiteY0" fmla="*/ 114328 h 141923"/>
              <a:gd name="connsiteX1" fmla="*/ 113593 w 321195"/>
              <a:gd name="connsiteY1" fmla="*/ 141844 h 141923"/>
              <a:gd name="connsiteX2" fmla="*/ 200377 w 321195"/>
              <a:gd name="connsiteY2" fmla="*/ 105861 h 141923"/>
              <a:gd name="connsiteX3" fmla="*/ 244827 w 321195"/>
              <a:gd name="connsiteY3" fmla="*/ 74111 h 141923"/>
              <a:gd name="connsiteX4" fmla="*/ 297743 w 321195"/>
              <a:gd name="connsiteY4" fmla="*/ 36011 h 141923"/>
              <a:gd name="connsiteX5" fmla="*/ 321027 w 321195"/>
              <a:gd name="connsiteY5" fmla="*/ 40244 h 141923"/>
              <a:gd name="connsiteX6" fmla="*/ 287160 w 321195"/>
              <a:gd name="connsiteY6" fmla="*/ 25428 h 141923"/>
              <a:gd name="connsiteX7" fmla="*/ 261760 w 321195"/>
              <a:gd name="connsiteY7" fmla="*/ 28 h 141923"/>
              <a:gd name="connsiteX8" fmla="*/ 251177 w 321195"/>
              <a:gd name="connsiteY8" fmla="*/ 21194 h 141923"/>
              <a:gd name="connsiteX9" fmla="*/ 187677 w 321195"/>
              <a:gd name="connsiteY9" fmla="*/ 57178 h 141923"/>
              <a:gd name="connsiteX10" fmla="*/ 60677 w 321195"/>
              <a:gd name="connsiteY10" fmla="*/ 74111 h 141923"/>
              <a:gd name="connsiteX11" fmla="*/ 50093 w 321195"/>
              <a:gd name="connsiteY11" fmla="*/ 74111 h 141923"/>
              <a:gd name="connsiteX12" fmla="*/ 1410 w 321195"/>
              <a:gd name="connsiteY12" fmla="*/ 114328 h 14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195" h="141923">
                <a:moveTo>
                  <a:pt x="1410" y="114328"/>
                </a:moveTo>
                <a:cubicBezTo>
                  <a:pt x="11993" y="125617"/>
                  <a:pt x="80432" y="143255"/>
                  <a:pt x="113593" y="141844"/>
                </a:cubicBezTo>
                <a:cubicBezTo>
                  <a:pt x="146754" y="140433"/>
                  <a:pt x="178505" y="117150"/>
                  <a:pt x="200377" y="105861"/>
                </a:cubicBezTo>
                <a:cubicBezTo>
                  <a:pt x="222249" y="94572"/>
                  <a:pt x="244827" y="74111"/>
                  <a:pt x="244827" y="74111"/>
                </a:cubicBezTo>
                <a:cubicBezTo>
                  <a:pt x="261055" y="62469"/>
                  <a:pt x="285043" y="41655"/>
                  <a:pt x="297743" y="36011"/>
                </a:cubicBezTo>
                <a:cubicBezTo>
                  <a:pt x="310443" y="30367"/>
                  <a:pt x="322791" y="42008"/>
                  <a:pt x="321027" y="40244"/>
                </a:cubicBezTo>
                <a:cubicBezTo>
                  <a:pt x="319263" y="38480"/>
                  <a:pt x="297038" y="32131"/>
                  <a:pt x="287160" y="25428"/>
                </a:cubicBezTo>
                <a:cubicBezTo>
                  <a:pt x="277282" y="18725"/>
                  <a:pt x="267757" y="734"/>
                  <a:pt x="261760" y="28"/>
                </a:cubicBezTo>
                <a:cubicBezTo>
                  <a:pt x="255763" y="-678"/>
                  <a:pt x="263524" y="11669"/>
                  <a:pt x="251177" y="21194"/>
                </a:cubicBezTo>
                <a:cubicBezTo>
                  <a:pt x="238830" y="30719"/>
                  <a:pt x="219427" y="48359"/>
                  <a:pt x="187677" y="57178"/>
                </a:cubicBezTo>
                <a:cubicBezTo>
                  <a:pt x="155927" y="65997"/>
                  <a:pt x="83608" y="71289"/>
                  <a:pt x="60677" y="74111"/>
                </a:cubicBezTo>
                <a:cubicBezTo>
                  <a:pt x="37746" y="76933"/>
                  <a:pt x="57149" y="68819"/>
                  <a:pt x="50093" y="74111"/>
                </a:cubicBezTo>
                <a:cubicBezTo>
                  <a:pt x="43037" y="79403"/>
                  <a:pt x="-9173" y="103039"/>
                  <a:pt x="1410" y="114328"/>
                </a:cubicBezTo>
                <a:close/>
              </a:path>
            </a:pathLst>
          </a:custGeom>
          <a:solidFill>
            <a:srgbClr val="A5002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1E156BE2-0F93-4859-824B-A740BF559BD3}"/>
              </a:ext>
            </a:extLst>
          </p:cNvPr>
          <p:cNvSpPr/>
          <p:nvPr/>
        </p:nvSpPr>
        <p:spPr>
          <a:xfrm>
            <a:off x="3776418" y="5489494"/>
            <a:ext cx="122591" cy="222992"/>
          </a:xfrm>
          <a:custGeom>
            <a:avLst/>
            <a:gdLst>
              <a:gd name="connsiteX0" fmla="*/ 245 w 122591"/>
              <a:gd name="connsiteY0" fmla="*/ 81 h 222992"/>
              <a:gd name="connsiteX1" fmla="*/ 79620 w 122591"/>
              <a:gd name="connsiteY1" fmla="*/ 85806 h 222992"/>
              <a:gd name="connsiteX2" fmla="*/ 109782 w 122591"/>
              <a:gd name="connsiteY2" fmla="*/ 219156 h 222992"/>
              <a:gd name="connsiteX3" fmla="*/ 114545 w 122591"/>
              <a:gd name="connsiteY3" fmla="*/ 182644 h 222992"/>
              <a:gd name="connsiteX4" fmla="*/ 122482 w 122591"/>
              <a:gd name="connsiteY4" fmla="*/ 138194 h 222992"/>
              <a:gd name="connsiteX5" fmla="*/ 108195 w 122591"/>
              <a:gd name="connsiteY5" fmla="*/ 71519 h 222992"/>
              <a:gd name="connsiteX6" fmla="*/ 245 w 122591"/>
              <a:gd name="connsiteY6" fmla="*/ 81 h 2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91" h="222992">
                <a:moveTo>
                  <a:pt x="245" y="81"/>
                </a:moveTo>
                <a:cubicBezTo>
                  <a:pt x="-4517" y="2462"/>
                  <a:pt x="61364" y="49294"/>
                  <a:pt x="79620" y="85806"/>
                </a:cubicBezTo>
                <a:cubicBezTo>
                  <a:pt x="97876" y="122318"/>
                  <a:pt x="103961" y="203016"/>
                  <a:pt x="109782" y="219156"/>
                </a:cubicBezTo>
                <a:cubicBezTo>
                  <a:pt x="115603" y="235296"/>
                  <a:pt x="112428" y="196138"/>
                  <a:pt x="114545" y="182644"/>
                </a:cubicBezTo>
                <a:cubicBezTo>
                  <a:pt x="116662" y="169150"/>
                  <a:pt x="123540" y="156715"/>
                  <a:pt x="122482" y="138194"/>
                </a:cubicBezTo>
                <a:cubicBezTo>
                  <a:pt x="121424" y="119673"/>
                  <a:pt x="124334" y="95067"/>
                  <a:pt x="108195" y="71519"/>
                </a:cubicBezTo>
                <a:cubicBezTo>
                  <a:pt x="92056" y="47971"/>
                  <a:pt x="5007" y="-2300"/>
                  <a:pt x="245" y="81"/>
                </a:cubicBezTo>
                <a:close/>
              </a:path>
            </a:pathLst>
          </a:custGeom>
          <a:solidFill>
            <a:srgbClr val="A5002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26FB0540-FCF7-406D-A78E-78D914CD928B}"/>
              </a:ext>
            </a:extLst>
          </p:cNvPr>
          <p:cNvSpPr/>
          <p:nvPr/>
        </p:nvSpPr>
        <p:spPr>
          <a:xfrm>
            <a:off x="3784380" y="5397367"/>
            <a:ext cx="229035" cy="80155"/>
          </a:xfrm>
          <a:custGeom>
            <a:avLst/>
            <a:gdLst>
              <a:gd name="connsiteX0" fmla="*/ 220 w 229035"/>
              <a:gd name="connsiteY0" fmla="*/ 76333 h 80155"/>
              <a:gd name="connsiteX1" fmla="*/ 114520 w 229035"/>
              <a:gd name="connsiteY1" fmla="*/ 77921 h 80155"/>
              <a:gd name="connsiteX2" fmla="*/ 168495 w 229035"/>
              <a:gd name="connsiteY2" fmla="*/ 47758 h 80155"/>
              <a:gd name="connsiteX3" fmla="*/ 228820 w 229035"/>
              <a:gd name="connsiteY3" fmla="*/ 133 h 80155"/>
              <a:gd name="connsiteX4" fmla="*/ 146270 w 229035"/>
              <a:gd name="connsiteY4" fmla="*/ 63633 h 80155"/>
              <a:gd name="connsiteX5" fmla="*/ 220 w 229035"/>
              <a:gd name="connsiteY5" fmla="*/ 76333 h 8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35" h="80155">
                <a:moveTo>
                  <a:pt x="220" y="76333"/>
                </a:moveTo>
                <a:cubicBezTo>
                  <a:pt x="-5072" y="78714"/>
                  <a:pt x="86474" y="82683"/>
                  <a:pt x="114520" y="77921"/>
                </a:cubicBezTo>
                <a:cubicBezTo>
                  <a:pt x="142566" y="73159"/>
                  <a:pt x="149445" y="60723"/>
                  <a:pt x="168495" y="47758"/>
                </a:cubicBezTo>
                <a:cubicBezTo>
                  <a:pt x="187545" y="34793"/>
                  <a:pt x="232524" y="-2513"/>
                  <a:pt x="228820" y="133"/>
                </a:cubicBezTo>
                <a:cubicBezTo>
                  <a:pt x="225116" y="2779"/>
                  <a:pt x="177491" y="50139"/>
                  <a:pt x="146270" y="63633"/>
                </a:cubicBezTo>
                <a:cubicBezTo>
                  <a:pt x="115049" y="77127"/>
                  <a:pt x="5512" y="73952"/>
                  <a:pt x="220" y="76333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84B982BF-4C97-46F3-8BBA-ABDA39DFA507}"/>
              </a:ext>
            </a:extLst>
          </p:cNvPr>
          <p:cNvSpPr/>
          <p:nvPr/>
        </p:nvSpPr>
        <p:spPr>
          <a:xfrm>
            <a:off x="3836178" y="4583316"/>
            <a:ext cx="596355" cy="253912"/>
          </a:xfrm>
          <a:custGeom>
            <a:avLst/>
            <a:gdLst>
              <a:gd name="connsiteX0" fmla="*/ 1339 w 596355"/>
              <a:gd name="connsiteY0" fmla="*/ 5617 h 253912"/>
              <a:gd name="connsiteX1" fmla="*/ 126222 w 596355"/>
              <a:gd name="connsiteY1" fmla="*/ 14084 h 253912"/>
              <a:gd name="connsiteX2" fmla="*/ 371755 w 596355"/>
              <a:gd name="connsiteY2" fmla="*/ 147434 h 253912"/>
              <a:gd name="connsiteX3" fmla="*/ 519922 w 596355"/>
              <a:gd name="connsiteY3" fmla="*/ 227867 h 253912"/>
              <a:gd name="connsiteX4" fmla="*/ 596122 w 596355"/>
              <a:gd name="connsiteY4" fmla="*/ 253267 h 253912"/>
              <a:gd name="connsiteX5" fmla="*/ 536855 w 596355"/>
              <a:gd name="connsiteY5" fmla="*/ 206701 h 253912"/>
              <a:gd name="connsiteX6" fmla="*/ 361172 w 596355"/>
              <a:gd name="connsiteY6" fmla="*/ 102984 h 253912"/>
              <a:gd name="connsiteX7" fmla="*/ 200305 w 596355"/>
              <a:gd name="connsiteY7" fmla="*/ 28901 h 253912"/>
              <a:gd name="connsiteX8" fmla="*/ 1339 w 596355"/>
              <a:gd name="connsiteY8" fmla="*/ 5617 h 25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55" h="253912">
                <a:moveTo>
                  <a:pt x="1339" y="5617"/>
                </a:moveTo>
                <a:cubicBezTo>
                  <a:pt x="-11008" y="3148"/>
                  <a:pt x="64486" y="-9552"/>
                  <a:pt x="126222" y="14084"/>
                </a:cubicBezTo>
                <a:cubicBezTo>
                  <a:pt x="187958" y="37720"/>
                  <a:pt x="371755" y="147434"/>
                  <a:pt x="371755" y="147434"/>
                </a:cubicBezTo>
                <a:cubicBezTo>
                  <a:pt x="437372" y="183064"/>
                  <a:pt x="482527" y="210228"/>
                  <a:pt x="519922" y="227867"/>
                </a:cubicBezTo>
                <a:cubicBezTo>
                  <a:pt x="557317" y="245506"/>
                  <a:pt x="593300" y="256795"/>
                  <a:pt x="596122" y="253267"/>
                </a:cubicBezTo>
                <a:cubicBezTo>
                  <a:pt x="598944" y="249739"/>
                  <a:pt x="576013" y="231748"/>
                  <a:pt x="536855" y="206701"/>
                </a:cubicBezTo>
                <a:cubicBezTo>
                  <a:pt x="497697" y="181654"/>
                  <a:pt x="417264" y="132617"/>
                  <a:pt x="361172" y="102984"/>
                </a:cubicBezTo>
                <a:cubicBezTo>
                  <a:pt x="305080" y="73351"/>
                  <a:pt x="257808" y="48657"/>
                  <a:pt x="200305" y="28901"/>
                </a:cubicBezTo>
                <a:cubicBezTo>
                  <a:pt x="142802" y="9145"/>
                  <a:pt x="13686" y="8086"/>
                  <a:pt x="1339" y="561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4BDABD2C-E1F1-430E-A34A-E68FF7D4955A}"/>
              </a:ext>
            </a:extLst>
          </p:cNvPr>
          <p:cNvSpPr/>
          <p:nvPr/>
        </p:nvSpPr>
        <p:spPr>
          <a:xfrm>
            <a:off x="6242504" y="3586258"/>
            <a:ext cx="438831" cy="2146824"/>
          </a:xfrm>
          <a:custGeom>
            <a:avLst/>
            <a:gdLst>
              <a:gd name="connsiteX0" fmla="*/ 437696 w 438831"/>
              <a:gd name="connsiteY0" fmla="*/ 7842 h 2146824"/>
              <a:gd name="connsiteX1" fmla="*/ 416529 w 438831"/>
              <a:gd name="connsiteY1" fmla="*/ 401542 h 2146824"/>
              <a:gd name="connsiteX2" fmla="*/ 420763 w 438831"/>
              <a:gd name="connsiteY2" fmla="*/ 1112742 h 2146824"/>
              <a:gd name="connsiteX3" fmla="*/ 412296 w 438831"/>
              <a:gd name="connsiteY3" fmla="*/ 1142375 h 2146824"/>
              <a:gd name="connsiteX4" fmla="*/ 403829 w 438831"/>
              <a:gd name="connsiteY4" fmla="*/ 1688475 h 2146824"/>
              <a:gd name="connsiteX5" fmla="*/ 391129 w 438831"/>
              <a:gd name="connsiteY5" fmla="*/ 1929775 h 2146824"/>
              <a:gd name="connsiteX6" fmla="*/ 302229 w 438831"/>
              <a:gd name="connsiteY6" fmla="*/ 2035609 h 2146824"/>
              <a:gd name="connsiteX7" fmla="*/ 90563 w 438831"/>
              <a:gd name="connsiteY7" fmla="*/ 2116042 h 2146824"/>
              <a:gd name="connsiteX8" fmla="*/ 10129 w 438831"/>
              <a:gd name="connsiteY8" fmla="*/ 2141442 h 2146824"/>
              <a:gd name="connsiteX9" fmla="*/ 306463 w 438831"/>
              <a:gd name="connsiteY9" fmla="*/ 2018675 h 2146824"/>
              <a:gd name="connsiteX10" fmla="*/ 382663 w 438831"/>
              <a:gd name="connsiteY10" fmla="*/ 1878975 h 2146824"/>
              <a:gd name="connsiteX11" fmla="*/ 420763 w 438831"/>
              <a:gd name="connsiteY11" fmla="*/ 1116975 h 2146824"/>
              <a:gd name="connsiteX12" fmla="*/ 433463 w 438831"/>
              <a:gd name="connsiteY12" fmla="*/ 219509 h 2146824"/>
              <a:gd name="connsiteX13" fmla="*/ 437696 w 438831"/>
              <a:gd name="connsiteY13" fmla="*/ 7842 h 21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831" h="2146824">
                <a:moveTo>
                  <a:pt x="437696" y="7842"/>
                </a:moveTo>
                <a:cubicBezTo>
                  <a:pt x="434874" y="38181"/>
                  <a:pt x="419351" y="217392"/>
                  <a:pt x="416529" y="401542"/>
                </a:cubicBezTo>
                <a:cubicBezTo>
                  <a:pt x="413707" y="585692"/>
                  <a:pt x="421468" y="989270"/>
                  <a:pt x="420763" y="1112742"/>
                </a:cubicBezTo>
                <a:cubicBezTo>
                  <a:pt x="420058" y="1236214"/>
                  <a:pt x="415118" y="1046420"/>
                  <a:pt x="412296" y="1142375"/>
                </a:cubicBezTo>
                <a:cubicBezTo>
                  <a:pt x="409474" y="1238330"/>
                  <a:pt x="407357" y="1557242"/>
                  <a:pt x="403829" y="1688475"/>
                </a:cubicBezTo>
                <a:cubicBezTo>
                  <a:pt x="400301" y="1819708"/>
                  <a:pt x="408062" y="1871919"/>
                  <a:pt x="391129" y="1929775"/>
                </a:cubicBezTo>
                <a:cubicBezTo>
                  <a:pt x="374196" y="1987631"/>
                  <a:pt x="352323" y="2004565"/>
                  <a:pt x="302229" y="2035609"/>
                </a:cubicBezTo>
                <a:cubicBezTo>
                  <a:pt x="252135" y="2066653"/>
                  <a:pt x="139246" y="2098403"/>
                  <a:pt x="90563" y="2116042"/>
                </a:cubicBezTo>
                <a:cubicBezTo>
                  <a:pt x="41880" y="2133681"/>
                  <a:pt x="-25854" y="2157670"/>
                  <a:pt x="10129" y="2141442"/>
                </a:cubicBezTo>
                <a:cubicBezTo>
                  <a:pt x="46112" y="2125214"/>
                  <a:pt x="244374" y="2062419"/>
                  <a:pt x="306463" y="2018675"/>
                </a:cubicBezTo>
                <a:cubicBezTo>
                  <a:pt x="368552" y="1974931"/>
                  <a:pt x="363613" y="2029258"/>
                  <a:pt x="382663" y="1878975"/>
                </a:cubicBezTo>
                <a:cubicBezTo>
                  <a:pt x="401713" y="1728692"/>
                  <a:pt x="412296" y="1393553"/>
                  <a:pt x="420763" y="1116975"/>
                </a:cubicBezTo>
                <a:cubicBezTo>
                  <a:pt x="429230" y="840397"/>
                  <a:pt x="429230" y="406481"/>
                  <a:pt x="433463" y="219509"/>
                </a:cubicBezTo>
                <a:cubicBezTo>
                  <a:pt x="437696" y="32537"/>
                  <a:pt x="440518" y="-22497"/>
                  <a:pt x="437696" y="78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22EAAA4C-EDA6-41C5-B7AC-14595C010007}"/>
              </a:ext>
            </a:extLst>
          </p:cNvPr>
          <p:cNvSpPr/>
          <p:nvPr/>
        </p:nvSpPr>
        <p:spPr>
          <a:xfrm>
            <a:off x="6112323" y="5736167"/>
            <a:ext cx="148797" cy="728351"/>
          </a:xfrm>
          <a:custGeom>
            <a:avLst/>
            <a:gdLst>
              <a:gd name="connsiteX0" fmla="*/ 148777 w 148797"/>
              <a:gd name="connsiteY0" fmla="*/ 0 h 728351"/>
              <a:gd name="connsiteX1" fmla="*/ 42944 w 148797"/>
              <a:gd name="connsiteY1" fmla="*/ 105833 h 728351"/>
              <a:gd name="connsiteX2" fmla="*/ 9077 w 148797"/>
              <a:gd name="connsiteY2" fmla="*/ 364066 h 728351"/>
              <a:gd name="connsiteX3" fmla="*/ 610 w 148797"/>
              <a:gd name="connsiteY3" fmla="*/ 723900 h 728351"/>
              <a:gd name="connsiteX4" fmla="*/ 21777 w 148797"/>
              <a:gd name="connsiteY4" fmla="*/ 546100 h 728351"/>
              <a:gd name="connsiteX5" fmla="*/ 21777 w 148797"/>
              <a:gd name="connsiteY5" fmla="*/ 266700 h 728351"/>
              <a:gd name="connsiteX6" fmla="*/ 51410 w 148797"/>
              <a:gd name="connsiteY6" fmla="*/ 105833 h 728351"/>
              <a:gd name="connsiteX7" fmla="*/ 148777 w 148797"/>
              <a:gd name="connsiteY7" fmla="*/ 0 h 72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797" h="728351">
                <a:moveTo>
                  <a:pt x="148777" y="0"/>
                </a:moveTo>
                <a:cubicBezTo>
                  <a:pt x="147366" y="0"/>
                  <a:pt x="66227" y="45155"/>
                  <a:pt x="42944" y="105833"/>
                </a:cubicBezTo>
                <a:cubicBezTo>
                  <a:pt x="19661" y="166511"/>
                  <a:pt x="16133" y="261055"/>
                  <a:pt x="9077" y="364066"/>
                </a:cubicBezTo>
                <a:cubicBezTo>
                  <a:pt x="2021" y="467077"/>
                  <a:pt x="-1507" y="693561"/>
                  <a:pt x="610" y="723900"/>
                </a:cubicBezTo>
                <a:cubicBezTo>
                  <a:pt x="2727" y="754239"/>
                  <a:pt x="18249" y="622300"/>
                  <a:pt x="21777" y="546100"/>
                </a:cubicBezTo>
                <a:cubicBezTo>
                  <a:pt x="25305" y="469900"/>
                  <a:pt x="16838" y="340078"/>
                  <a:pt x="21777" y="266700"/>
                </a:cubicBezTo>
                <a:cubicBezTo>
                  <a:pt x="26716" y="193322"/>
                  <a:pt x="23188" y="150283"/>
                  <a:pt x="51410" y="105833"/>
                </a:cubicBezTo>
                <a:cubicBezTo>
                  <a:pt x="79632" y="61383"/>
                  <a:pt x="150188" y="0"/>
                  <a:pt x="148777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104F2878-C068-4C23-BF86-B25F0AE6BDF9}"/>
              </a:ext>
            </a:extLst>
          </p:cNvPr>
          <p:cNvSpPr/>
          <p:nvPr/>
        </p:nvSpPr>
        <p:spPr>
          <a:xfrm>
            <a:off x="6678613" y="3571119"/>
            <a:ext cx="741511" cy="92835"/>
          </a:xfrm>
          <a:custGeom>
            <a:avLst/>
            <a:gdLst>
              <a:gd name="connsiteX0" fmla="*/ 0 w 741511"/>
              <a:gd name="connsiteY0" fmla="*/ 29331 h 92835"/>
              <a:gd name="connsiteX1" fmla="*/ 87312 w 741511"/>
              <a:gd name="connsiteY1" fmla="*/ 49969 h 92835"/>
              <a:gd name="connsiteX2" fmla="*/ 144462 w 741511"/>
              <a:gd name="connsiteY2" fmla="*/ 70606 h 92835"/>
              <a:gd name="connsiteX3" fmla="*/ 212725 w 741511"/>
              <a:gd name="connsiteY3" fmla="*/ 73781 h 92835"/>
              <a:gd name="connsiteX4" fmla="*/ 314325 w 741511"/>
              <a:gd name="connsiteY4" fmla="*/ 92831 h 92835"/>
              <a:gd name="connsiteX5" fmla="*/ 457200 w 741511"/>
              <a:gd name="connsiteY5" fmla="*/ 75369 h 92835"/>
              <a:gd name="connsiteX6" fmla="*/ 542925 w 741511"/>
              <a:gd name="connsiteY6" fmla="*/ 51556 h 92835"/>
              <a:gd name="connsiteX7" fmla="*/ 682625 w 741511"/>
              <a:gd name="connsiteY7" fmla="*/ 73781 h 92835"/>
              <a:gd name="connsiteX8" fmla="*/ 727075 w 741511"/>
              <a:gd name="connsiteY8" fmla="*/ 51556 h 92835"/>
              <a:gd name="connsiteX9" fmla="*/ 739775 w 741511"/>
              <a:gd name="connsiteY9" fmla="*/ 21394 h 92835"/>
              <a:gd name="connsiteX10" fmla="*/ 693737 w 741511"/>
              <a:gd name="connsiteY10" fmla="*/ 756 h 92835"/>
              <a:gd name="connsiteX11" fmla="*/ 701675 w 741511"/>
              <a:gd name="connsiteY11" fmla="*/ 48381 h 92835"/>
              <a:gd name="connsiteX12" fmla="*/ 365125 w 741511"/>
              <a:gd name="connsiteY12" fmla="*/ 72194 h 92835"/>
              <a:gd name="connsiteX13" fmla="*/ 142875 w 741511"/>
              <a:gd name="connsiteY13" fmla="*/ 61081 h 92835"/>
              <a:gd name="connsiteX14" fmla="*/ 76200 w 741511"/>
              <a:gd name="connsiteY14" fmla="*/ 37269 h 92835"/>
              <a:gd name="connsiteX15" fmla="*/ 0 w 741511"/>
              <a:gd name="connsiteY15" fmla="*/ 29331 h 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1511" h="92835">
                <a:moveTo>
                  <a:pt x="0" y="29331"/>
                </a:moveTo>
                <a:cubicBezTo>
                  <a:pt x="31617" y="36210"/>
                  <a:pt x="63235" y="43090"/>
                  <a:pt x="87312" y="49969"/>
                </a:cubicBezTo>
                <a:cubicBezTo>
                  <a:pt x="111389" y="56848"/>
                  <a:pt x="123560" y="66637"/>
                  <a:pt x="144462" y="70606"/>
                </a:cubicBezTo>
                <a:cubicBezTo>
                  <a:pt x="165364" y="74575"/>
                  <a:pt x="184415" y="70077"/>
                  <a:pt x="212725" y="73781"/>
                </a:cubicBezTo>
                <a:cubicBezTo>
                  <a:pt x="241035" y="77485"/>
                  <a:pt x="273579" y="92566"/>
                  <a:pt x="314325" y="92831"/>
                </a:cubicBezTo>
                <a:cubicBezTo>
                  <a:pt x="355071" y="93096"/>
                  <a:pt x="419100" y="82248"/>
                  <a:pt x="457200" y="75369"/>
                </a:cubicBezTo>
                <a:cubicBezTo>
                  <a:pt x="495300" y="68490"/>
                  <a:pt x="505354" y="51821"/>
                  <a:pt x="542925" y="51556"/>
                </a:cubicBezTo>
                <a:cubicBezTo>
                  <a:pt x="580496" y="51291"/>
                  <a:pt x="651933" y="73781"/>
                  <a:pt x="682625" y="73781"/>
                </a:cubicBezTo>
                <a:cubicBezTo>
                  <a:pt x="713317" y="73781"/>
                  <a:pt x="717550" y="60287"/>
                  <a:pt x="727075" y="51556"/>
                </a:cubicBezTo>
                <a:cubicBezTo>
                  <a:pt x="736600" y="42825"/>
                  <a:pt x="745331" y="29861"/>
                  <a:pt x="739775" y="21394"/>
                </a:cubicBezTo>
                <a:cubicBezTo>
                  <a:pt x="734219" y="12927"/>
                  <a:pt x="700087" y="-3742"/>
                  <a:pt x="693737" y="756"/>
                </a:cubicBezTo>
                <a:cubicBezTo>
                  <a:pt x="687387" y="5254"/>
                  <a:pt x="756444" y="36475"/>
                  <a:pt x="701675" y="48381"/>
                </a:cubicBezTo>
                <a:cubicBezTo>
                  <a:pt x="646906" y="60287"/>
                  <a:pt x="458258" y="70077"/>
                  <a:pt x="365125" y="72194"/>
                </a:cubicBezTo>
                <a:cubicBezTo>
                  <a:pt x="271992" y="74311"/>
                  <a:pt x="191029" y="66902"/>
                  <a:pt x="142875" y="61081"/>
                </a:cubicBezTo>
                <a:cubicBezTo>
                  <a:pt x="94721" y="55260"/>
                  <a:pt x="76200" y="37269"/>
                  <a:pt x="76200" y="37269"/>
                </a:cubicBezTo>
                <a:lnTo>
                  <a:pt x="0" y="29331"/>
                </a:ln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B142176B-03F9-46BC-8503-170D7AE80986}"/>
              </a:ext>
            </a:extLst>
          </p:cNvPr>
          <p:cNvSpPr/>
          <p:nvPr/>
        </p:nvSpPr>
        <p:spPr>
          <a:xfrm>
            <a:off x="6664457" y="3487325"/>
            <a:ext cx="285618" cy="122651"/>
          </a:xfrm>
          <a:custGeom>
            <a:avLst/>
            <a:gdLst>
              <a:gd name="connsiteX0" fmla="*/ 285618 w 285618"/>
              <a:gd name="connsiteY0" fmla="*/ 3588 h 122651"/>
              <a:gd name="connsiteX1" fmla="*/ 158618 w 285618"/>
              <a:gd name="connsiteY1" fmla="*/ 2000 h 122651"/>
              <a:gd name="connsiteX2" fmla="*/ 164968 w 285618"/>
              <a:gd name="connsiteY2" fmla="*/ 35338 h 122651"/>
              <a:gd name="connsiteX3" fmla="*/ 169731 w 285618"/>
              <a:gd name="connsiteY3" fmla="*/ 36925 h 122651"/>
              <a:gd name="connsiteX4" fmla="*/ 69718 w 285618"/>
              <a:gd name="connsiteY4" fmla="*/ 30575 h 122651"/>
              <a:gd name="connsiteX5" fmla="*/ 37968 w 285618"/>
              <a:gd name="connsiteY5" fmla="*/ 68675 h 122651"/>
              <a:gd name="connsiteX6" fmla="*/ 71306 w 285618"/>
              <a:gd name="connsiteY6" fmla="*/ 94075 h 122651"/>
              <a:gd name="connsiteX7" fmla="*/ 9393 w 285618"/>
              <a:gd name="connsiteY7" fmla="*/ 71850 h 122651"/>
              <a:gd name="connsiteX8" fmla="*/ 14156 w 285618"/>
              <a:gd name="connsiteY8" fmla="*/ 122650 h 122651"/>
              <a:gd name="connsiteX9" fmla="*/ 1456 w 285618"/>
              <a:gd name="connsiteY9" fmla="*/ 70263 h 122651"/>
              <a:gd name="connsiteX10" fmla="*/ 53843 w 285618"/>
              <a:gd name="connsiteY10" fmla="*/ 71850 h 122651"/>
              <a:gd name="connsiteX11" fmla="*/ 47493 w 285618"/>
              <a:gd name="connsiteY11" fmla="*/ 38513 h 122651"/>
              <a:gd name="connsiteX12" fmla="*/ 161793 w 285618"/>
              <a:gd name="connsiteY12" fmla="*/ 27400 h 122651"/>
              <a:gd name="connsiteX13" fmla="*/ 157031 w 285618"/>
              <a:gd name="connsiteY13" fmla="*/ 2000 h 122651"/>
              <a:gd name="connsiteX14" fmla="*/ 285618 w 285618"/>
              <a:gd name="connsiteY14" fmla="*/ 3588 h 12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618" h="122651">
                <a:moveTo>
                  <a:pt x="285618" y="3588"/>
                </a:moveTo>
                <a:cubicBezTo>
                  <a:pt x="285882" y="3588"/>
                  <a:pt x="178726" y="-3292"/>
                  <a:pt x="158618" y="2000"/>
                </a:cubicBezTo>
                <a:cubicBezTo>
                  <a:pt x="138510" y="7292"/>
                  <a:pt x="163116" y="29517"/>
                  <a:pt x="164968" y="35338"/>
                </a:cubicBezTo>
                <a:cubicBezTo>
                  <a:pt x="166820" y="41159"/>
                  <a:pt x="185606" y="37719"/>
                  <a:pt x="169731" y="36925"/>
                </a:cubicBezTo>
                <a:cubicBezTo>
                  <a:pt x="153856" y="36131"/>
                  <a:pt x="91678" y="25283"/>
                  <a:pt x="69718" y="30575"/>
                </a:cubicBezTo>
                <a:cubicBezTo>
                  <a:pt x="47758" y="35867"/>
                  <a:pt x="37703" y="58092"/>
                  <a:pt x="37968" y="68675"/>
                </a:cubicBezTo>
                <a:cubicBezTo>
                  <a:pt x="38233" y="79258"/>
                  <a:pt x="76068" y="93546"/>
                  <a:pt x="71306" y="94075"/>
                </a:cubicBezTo>
                <a:cubicBezTo>
                  <a:pt x="66543" y="94604"/>
                  <a:pt x="18918" y="67087"/>
                  <a:pt x="9393" y="71850"/>
                </a:cubicBezTo>
                <a:cubicBezTo>
                  <a:pt x="-132" y="76613"/>
                  <a:pt x="15479" y="122914"/>
                  <a:pt x="14156" y="122650"/>
                </a:cubicBezTo>
                <a:cubicBezTo>
                  <a:pt x="12833" y="122386"/>
                  <a:pt x="-5159" y="78730"/>
                  <a:pt x="1456" y="70263"/>
                </a:cubicBezTo>
                <a:cubicBezTo>
                  <a:pt x="8071" y="61796"/>
                  <a:pt x="46170" y="77142"/>
                  <a:pt x="53843" y="71850"/>
                </a:cubicBezTo>
                <a:cubicBezTo>
                  <a:pt x="61516" y="66558"/>
                  <a:pt x="29501" y="45921"/>
                  <a:pt x="47493" y="38513"/>
                </a:cubicBezTo>
                <a:cubicBezTo>
                  <a:pt x="65485" y="31105"/>
                  <a:pt x="143537" y="33485"/>
                  <a:pt x="161793" y="27400"/>
                </a:cubicBezTo>
                <a:cubicBezTo>
                  <a:pt x="180049" y="21315"/>
                  <a:pt x="137981" y="7292"/>
                  <a:pt x="157031" y="2000"/>
                </a:cubicBezTo>
                <a:cubicBezTo>
                  <a:pt x="176081" y="-3292"/>
                  <a:pt x="285354" y="3588"/>
                  <a:pt x="285618" y="358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B01C52D3-BCEB-4C24-8B51-D2BEACA52AF9}"/>
              </a:ext>
            </a:extLst>
          </p:cNvPr>
          <p:cNvSpPr/>
          <p:nvPr/>
        </p:nvSpPr>
        <p:spPr>
          <a:xfrm>
            <a:off x="6813427" y="3315855"/>
            <a:ext cx="161157" cy="182642"/>
          </a:xfrm>
          <a:custGeom>
            <a:avLst/>
            <a:gdLst>
              <a:gd name="connsiteX0" fmla="*/ 147761 w 161157"/>
              <a:gd name="connsiteY0" fmla="*/ 3608 h 182642"/>
              <a:gd name="connsiteX1" fmla="*/ 150936 w 161157"/>
              <a:gd name="connsiteY1" fmla="*/ 170295 h 182642"/>
              <a:gd name="connsiteX2" fmla="*/ 123 w 161157"/>
              <a:gd name="connsiteY2" fmla="*/ 170295 h 182642"/>
              <a:gd name="connsiteX3" fmla="*/ 125536 w 161157"/>
              <a:gd name="connsiteY3" fmla="*/ 170295 h 182642"/>
              <a:gd name="connsiteX4" fmla="*/ 144586 w 161157"/>
              <a:gd name="connsiteY4" fmla="*/ 154420 h 182642"/>
              <a:gd name="connsiteX5" fmla="*/ 149348 w 161157"/>
              <a:gd name="connsiteY5" fmla="*/ 62345 h 182642"/>
              <a:gd name="connsiteX6" fmla="*/ 147761 w 161157"/>
              <a:gd name="connsiteY6" fmla="*/ 3608 h 18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57" h="182642">
                <a:moveTo>
                  <a:pt x="147761" y="3608"/>
                </a:moveTo>
                <a:cubicBezTo>
                  <a:pt x="148026" y="21600"/>
                  <a:pt x="175542" y="142514"/>
                  <a:pt x="150936" y="170295"/>
                </a:cubicBezTo>
                <a:cubicBezTo>
                  <a:pt x="126330" y="198076"/>
                  <a:pt x="123" y="170295"/>
                  <a:pt x="123" y="170295"/>
                </a:cubicBezTo>
                <a:cubicBezTo>
                  <a:pt x="-4110" y="170295"/>
                  <a:pt x="101459" y="172941"/>
                  <a:pt x="125536" y="170295"/>
                </a:cubicBezTo>
                <a:cubicBezTo>
                  <a:pt x="149613" y="167649"/>
                  <a:pt x="140617" y="172412"/>
                  <a:pt x="144586" y="154420"/>
                </a:cubicBezTo>
                <a:cubicBezTo>
                  <a:pt x="148555" y="136428"/>
                  <a:pt x="149084" y="85099"/>
                  <a:pt x="149348" y="62345"/>
                </a:cubicBezTo>
                <a:cubicBezTo>
                  <a:pt x="149612" y="39591"/>
                  <a:pt x="147496" y="-14384"/>
                  <a:pt x="147761" y="360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B0825173-F7A2-41B8-B6AB-AF77C15781D6}"/>
              </a:ext>
            </a:extLst>
          </p:cNvPr>
          <p:cNvSpPr/>
          <p:nvPr/>
        </p:nvSpPr>
        <p:spPr>
          <a:xfrm>
            <a:off x="6969103" y="3261284"/>
            <a:ext cx="361503" cy="136122"/>
          </a:xfrm>
          <a:custGeom>
            <a:avLst/>
            <a:gdLst>
              <a:gd name="connsiteX0" fmla="*/ 22 w 361503"/>
              <a:gd name="connsiteY0" fmla="*/ 59766 h 136122"/>
              <a:gd name="connsiteX1" fmla="*/ 66697 w 361503"/>
              <a:gd name="connsiteY1" fmla="*/ 55004 h 136122"/>
              <a:gd name="connsiteX2" fmla="*/ 57172 w 361503"/>
              <a:gd name="connsiteY2" fmla="*/ 29604 h 136122"/>
              <a:gd name="connsiteX3" fmla="*/ 115910 w 361503"/>
              <a:gd name="connsiteY3" fmla="*/ 18491 h 136122"/>
              <a:gd name="connsiteX4" fmla="*/ 222272 w 361503"/>
              <a:gd name="connsiteY4" fmla="*/ 26429 h 136122"/>
              <a:gd name="connsiteX5" fmla="*/ 339747 w 361503"/>
              <a:gd name="connsiteY5" fmla="*/ 31191 h 136122"/>
              <a:gd name="connsiteX6" fmla="*/ 292122 w 361503"/>
              <a:gd name="connsiteY6" fmla="*/ 56591 h 136122"/>
              <a:gd name="connsiteX7" fmla="*/ 357210 w 361503"/>
              <a:gd name="connsiteY7" fmla="*/ 86754 h 136122"/>
              <a:gd name="connsiteX8" fmla="*/ 339747 w 361503"/>
              <a:gd name="connsiteY8" fmla="*/ 118504 h 136122"/>
              <a:gd name="connsiteX9" fmla="*/ 214335 w 361503"/>
              <a:gd name="connsiteY9" fmla="*/ 135966 h 136122"/>
              <a:gd name="connsiteX10" fmla="*/ 107972 w 361503"/>
              <a:gd name="connsiteY10" fmla="*/ 108979 h 136122"/>
              <a:gd name="connsiteX11" fmla="*/ 73047 w 361503"/>
              <a:gd name="connsiteY11" fmla="*/ 88341 h 136122"/>
              <a:gd name="connsiteX12" fmla="*/ 271485 w 361503"/>
              <a:gd name="connsiteY12" fmla="*/ 134379 h 136122"/>
              <a:gd name="connsiteX13" fmla="*/ 352447 w 361503"/>
              <a:gd name="connsiteY13" fmla="*/ 99454 h 136122"/>
              <a:gd name="connsiteX14" fmla="*/ 312760 w 361503"/>
              <a:gd name="connsiteY14" fmla="*/ 77229 h 136122"/>
              <a:gd name="connsiteX15" fmla="*/ 323872 w 361503"/>
              <a:gd name="connsiteY15" fmla="*/ 28016 h 136122"/>
              <a:gd name="connsiteX16" fmla="*/ 150835 w 361503"/>
              <a:gd name="connsiteY16" fmla="*/ 8966 h 136122"/>
              <a:gd name="connsiteX17" fmla="*/ 74635 w 361503"/>
              <a:gd name="connsiteY17" fmla="*/ 1029 h 136122"/>
              <a:gd name="connsiteX18" fmla="*/ 22 w 361503"/>
              <a:gd name="connsiteY18" fmla="*/ 59766 h 13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1503" h="136122">
                <a:moveTo>
                  <a:pt x="22" y="59766"/>
                </a:moveTo>
                <a:cubicBezTo>
                  <a:pt x="-1301" y="68762"/>
                  <a:pt x="57172" y="60031"/>
                  <a:pt x="66697" y="55004"/>
                </a:cubicBezTo>
                <a:cubicBezTo>
                  <a:pt x="76222" y="49977"/>
                  <a:pt x="48970" y="35689"/>
                  <a:pt x="57172" y="29604"/>
                </a:cubicBezTo>
                <a:cubicBezTo>
                  <a:pt x="65374" y="23518"/>
                  <a:pt x="88393" y="19020"/>
                  <a:pt x="115910" y="18491"/>
                </a:cubicBezTo>
                <a:cubicBezTo>
                  <a:pt x="143427" y="17962"/>
                  <a:pt x="184966" y="24312"/>
                  <a:pt x="222272" y="26429"/>
                </a:cubicBezTo>
                <a:cubicBezTo>
                  <a:pt x="259578" y="28546"/>
                  <a:pt x="328105" y="26164"/>
                  <a:pt x="339747" y="31191"/>
                </a:cubicBezTo>
                <a:cubicBezTo>
                  <a:pt x="351389" y="36218"/>
                  <a:pt x="289212" y="47331"/>
                  <a:pt x="292122" y="56591"/>
                </a:cubicBezTo>
                <a:cubicBezTo>
                  <a:pt x="295032" y="65851"/>
                  <a:pt x="349273" y="76435"/>
                  <a:pt x="357210" y="86754"/>
                </a:cubicBezTo>
                <a:cubicBezTo>
                  <a:pt x="365147" y="97073"/>
                  <a:pt x="363559" y="110302"/>
                  <a:pt x="339747" y="118504"/>
                </a:cubicBezTo>
                <a:cubicBezTo>
                  <a:pt x="315935" y="126706"/>
                  <a:pt x="252964" y="137553"/>
                  <a:pt x="214335" y="135966"/>
                </a:cubicBezTo>
                <a:cubicBezTo>
                  <a:pt x="175706" y="134379"/>
                  <a:pt x="131520" y="116916"/>
                  <a:pt x="107972" y="108979"/>
                </a:cubicBezTo>
                <a:cubicBezTo>
                  <a:pt x="84424" y="101042"/>
                  <a:pt x="45795" y="84108"/>
                  <a:pt x="73047" y="88341"/>
                </a:cubicBezTo>
                <a:cubicBezTo>
                  <a:pt x="100299" y="92574"/>
                  <a:pt x="224918" y="132527"/>
                  <a:pt x="271485" y="134379"/>
                </a:cubicBezTo>
                <a:cubicBezTo>
                  <a:pt x="318052" y="136231"/>
                  <a:pt x="345568" y="108979"/>
                  <a:pt x="352447" y="99454"/>
                </a:cubicBezTo>
                <a:cubicBezTo>
                  <a:pt x="359326" y="89929"/>
                  <a:pt x="317522" y="89135"/>
                  <a:pt x="312760" y="77229"/>
                </a:cubicBezTo>
                <a:cubicBezTo>
                  <a:pt x="307998" y="65323"/>
                  <a:pt x="350859" y="39393"/>
                  <a:pt x="323872" y="28016"/>
                </a:cubicBezTo>
                <a:cubicBezTo>
                  <a:pt x="296885" y="16639"/>
                  <a:pt x="150835" y="8966"/>
                  <a:pt x="150835" y="8966"/>
                </a:cubicBezTo>
                <a:cubicBezTo>
                  <a:pt x="109296" y="4468"/>
                  <a:pt x="93420" y="-2675"/>
                  <a:pt x="74635" y="1029"/>
                </a:cubicBezTo>
                <a:cubicBezTo>
                  <a:pt x="55850" y="4733"/>
                  <a:pt x="1345" y="50770"/>
                  <a:pt x="22" y="5976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68B502D9-1EA0-4D20-9B1E-09E8D974063C}"/>
              </a:ext>
            </a:extLst>
          </p:cNvPr>
          <p:cNvSpPr/>
          <p:nvPr/>
        </p:nvSpPr>
        <p:spPr>
          <a:xfrm>
            <a:off x="7326935" y="3361174"/>
            <a:ext cx="151789" cy="206020"/>
          </a:xfrm>
          <a:custGeom>
            <a:avLst/>
            <a:gdLst>
              <a:gd name="connsiteX0" fmla="*/ 965 w 151789"/>
              <a:gd name="connsiteY0" fmla="*/ 1151 h 206020"/>
              <a:gd name="connsiteX1" fmla="*/ 7315 w 151789"/>
              <a:gd name="connsiteY1" fmla="*/ 83701 h 206020"/>
              <a:gd name="connsiteX2" fmla="*/ 20015 w 151789"/>
              <a:gd name="connsiteY2" fmla="*/ 169426 h 206020"/>
              <a:gd name="connsiteX3" fmla="*/ 129553 w 151789"/>
              <a:gd name="connsiteY3" fmla="*/ 188476 h 206020"/>
              <a:gd name="connsiteX4" fmla="*/ 108915 w 151789"/>
              <a:gd name="connsiteY4" fmla="*/ 191651 h 206020"/>
              <a:gd name="connsiteX5" fmla="*/ 35890 w 151789"/>
              <a:gd name="connsiteY5" fmla="*/ 205939 h 206020"/>
              <a:gd name="connsiteX6" fmla="*/ 151778 w 151789"/>
              <a:gd name="connsiteY6" fmla="*/ 194826 h 206020"/>
              <a:gd name="connsiteX7" fmla="*/ 27953 w 151789"/>
              <a:gd name="connsiteY7" fmla="*/ 147201 h 206020"/>
              <a:gd name="connsiteX8" fmla="*/ 965 w 151789"/>
              <a:gd name="connsiteY8" fmla="*/ 1151 h 2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89" h="206020">
                <a:moveTo>
                  <a:pt x="965" y="1151"/>
                </a:moveTo>
                <a:cubicBezTo>
                  <a:pt x="-2475" y="-9432"/>
                  <a:pt x="4140" y="55655"/>
                  <a:pt x="7315" y="83701"/>
                </a:cubicBezTo>
                <a:cubicBezTo>
                  <a:pt x="10490" y="111747"/>
                  <a:pt x="-358" y="151964"/>
                  <a:pt x="20015" y="169426"/>
                </a:cubicBezTo>
                <a:cubicBezTo>
                  <a:pt x="40388" y="186889"/>
                  <a:pt x="114736" y="184772"/>
                  <a:pt x="129553" y="188476"/>
                </a:cubicBezTo>
                <a:cubicBezTo>
                  <a:pt x="144370" y="192180"/>
                  <a:pt x="108915" y="191651"/>
                  <a:pt x="108915" y="191651"/>
                </a:cubicBezTo>
                <a:cubicBezTo>
                  <a:pt x="93305" y="194562"/>
                  <a:pt x="28746" y="205410"/>
                  <a:pt x="35890" y="205939"/>
                </a:cubicBezTo>
                <a:cubicBezTo>
                  <a:pt x="43034" y="206468"/>
                  <a:pt x="153101" y="204616"/>
                  <a:pt x="151778" y="194826"/>
                </a:cubicBezTo>
                <a:cubicBezTo>
                  <a:pt x="150455" y="185036"/>
                  <a:pt x="53882" y="177099"/>
                  <a:pt x="27953" y="147201"/>
                </a:cubicBezTo>
                <a:cubicBezTo>
                  <a:pt x="2024" y="117303"/>
                  <a:pt x="4405" y="11734"/>
                  <a:pt x="965" y="11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E4024844-CF84-462E-ACB6-EBA658E85AD1}"/>
              </a:ext>
            </a:extLst>
          </p:cNvPr>
          <p:cNvSpPr/>
          <p:nvPr/>
        </p:nvSpPr>
        <p:spPr>
          <a:xfrm>
            <a:off x="7435587" y="3561012"/>
            <a:ext cx="30666" cy="498377"/>
          </a:xfrm>
          <a:custGeom>
            <a:avLst/>
            <a:gdLst>
              <a:gd name="connsiteX0" fmla="*/ 30426 w 30666"/>
              <a:gd name="connsiteY0" fmla="*/ 2926 h 498377"/>
              <a:gd name="connsiteX1" fmla="*/ 28838 w 30666"/>
              <a:gd name="connsiteY1" fmla="*/ 150563 h 498377"/>
              <a:gd name="connsiteX2" fmla="*/ 19313 w 30666"/>
              <a:gd name="connsiteY2" fmla="*/ 161676 h 498377"/>
              <a:gd name="connsiteX3" fmla="*/ 263 w 30666"/>
              <a:gd name="connsiteY3" fmla="*/ 183901 h 498377"/>
              <a:gd name="connsiteX4" fmla="*/ 8201 w 30666"/>
              <a:gd name="connsiteY4" fmla="*/ 498226 h 498377"/>
              <a:gd name="connsiteX5" fmla="*/ 8201 w 30666"/>
              <a:gd name="connsiteY5" fmla="*/ 139451 h 498377"/>
              <a:gd name="connsiteX6" fmla="*/ 25663 w 30666"/>
              <a:gd name="connsiteY6" fmla="*/ 58488 h 498377"/>
              <a:gd name="connsiteX7" fmla="*/ 30426 w 30666"/>
              <a:gd name="connsiteY7" fmla="*/ 2926 h 49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66" h="498377">
                <a:moveTo>
                  <a:pt x="30426" y="2926"/>
                </a:moveTo>
                <a:cubicBezTo>
                  <a:pt x="30955" y="18272"/>
                  <a:pt x="30690" y="124105"/>
                  <a:pt x="28838" y="150563"/>
                </a:cubicBezTo>
                <a:cubicBezTo>
                  <a:pt x="26986" y="177021"/>
                  <a:pt x="19313" y="161676"/>
                  <a:pt x="19313" y="161676"/>
                </a:cubicBezTo>
                <a:cubicBezTo>
                  <a:pt x="14550" y="167232"/>
                  <a:pt x="2115" y="127809"/>
                  <a:pt x="263" y="183901"/>
                </a:cubicBezTo>
                <a:cubicBezTo>
                  <a:pt x="-1589" y="239993"/>
                  <a:pt x="6878" y="505634"/>
                  <a:pt x="8201" y="498226"/>
                </a:cubicBezTo>
                <a:cubicBezTo>
                  <a:pt x="9524" y="490818"/>
                  <a:pt x="5291" y="212741"/>
                  <a:pt x="8201" y="139451"/>
                </a:cubicBezTo>
                <a:cubicBezTo>
                  <a:pt x="11111" y="66161"/>
                  <a:pt x="22753" y="80448"/>
                  <a:pt x="25663" y="58488"/>
                </a:cubicBezTo>
                <a:cubicBezTo>
                  <a:pt x="28573" y="36528"/>
                  <a:pt x="29897" y="-12420"/>
                  <a:pt x="30426" y="29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75A36EF4-3038-44E2-9D5B-08974BEB334D}"/>
              </a:ext>
            </a:extLst>
          </p:cNvPr>
          <p:cNvSpPr/>
          <p:nvPr/>
        </p:nvSpPr>
        <p:spPr>
          <a:xfrm>
            <a:off x="7414672" y="4039177"/>
            <a:ext cx="31822" cy="1231378"/>
          </a:xfrm>
          <a:custGeom>
            <a:avLst/>
            <a:gdLst>
              <a:gd name="connsiteX0" fmla="*/ 31761 w 31822"/>
              <a:gd name="connsiteY0" fmla="*/ 1540 h 1231378"/>
              <a:gd name="connsiteX1" fmla="*/ 8478 w 31822"/>
              <a:gd name="connsiteY1" fmla="*/ 854556 h 1231378"/>
              <a:gd name="connsiteX2" fmla="*/ 23295 w 31822"/>
              <a:gd name="connsiteY2" fmla="*/ 1195340 h 1231378"/>
              <a:gd name="connsiteX3" fmla="*/ 11 w 31822"/>
              <a:gd name="connsiteY3" fmla="*/ 1085273 h 1231378"/>
              <a:gd name="connsiteX4" fmla="*/ 31761 w 31822"/>
              <a:gd name="connsiteY4" fmla="*/ 1540 h 123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22" h="1231378">
                <a:moveTo>
                  <a:pt x="31761" y="1540"/>
                </a:moveTo>
                <a:cubicBezTo>
                  <a:pt x="33172" y="-36913"/>
                  <a:pt x="9889" y="655589"/>
                  <a:pt x="8478" y="854556"/>
                </a:cubicBezTo>
                <a:cubicBezTo>
                  <a:pt x="7067" y="1053523"/>
                  <a:pt x="24706" y="1156887"/>
                  <a:pt x="23295" y="1195340"/>
                </a:cubicBezTo>
                <a:cubicBezTo>
                  <a:pt x="21884" y="1233793"/>
                  <a:pt x="717" y="1286004"/>
                  <a:pt x="11" y="1085273"/>
                </a:cubicBezTo>
                <a:cubicBezTo>
                  <a:pt x="-695" y="884542"/>
                  <a:pt x="30350" y="39993"/>
                  <a:pt x="31761" y="15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1A18C1A9-B8E6-4B5D-954A-657DE3DDA0F4}"/>
              </a:ext>
            </a:extLst>
          </p:cNvPr>
          <p:cNvSpPr/>
          <p:nvPr/>
        </p:nvSpPr>
        <p:spPr>
          <a:xfrm>
            <a:off x="7379037" y="5248707"/>
            <a:ext cx="48485" cy="1044116"/>
          </a:xfrm>
          <a:custGeom>
            <a:avLst/>
            <a:gdLst>
              <a:gd name="connsiteX0" fmla="*/ 48346 w 48485"/>
              <a:gd name="connsiteY0" fmla="*/ 626 h 1044116"/>
              <a:gd name="connsiteX1" fmla="*/ 1780 w 48485"/>
              <a:gd name="connsiteY1" fmla="*/ 788026 h 1044116"/>
              <a:gd name="connsiteX2" fmla="*/ 12363 w 48485"/>
              <a:gd name="connsiteY2" fmla="*/ 953126 h 1044116"/>
              <a:gd name="connsiteX3" fmla="*/ 37763 w 48485"/>
              <a:gd name="connsiteY3" fmla="*/ 1033560 h 1044116"/>
              <a:gd name="connsiteX4" fmla="*/ 16596 w 48485"/>
              <a:gd name="connsiteY4" fmla="*/ 929843 h 1044116"/>
              <a:gd name="connsiteX5" fmla="*/ 48346 w 48485"/>
              <a:gd name="connsiteY5" fmla="*/ 626 h 104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85" h="1044116">
                <a:moveTo>
                  <a:pt x="48346" y="626"/>
                </a:moveTo>
                <a:cubicBezTo>
                  <a:pt x="45877" y="-23010"/>
                  <a:pt x="7777" y="629276"/>
                  <a:pt x="1780" y="788026"/>
                </a:cubicBezTo>
                <a:cubicBezTo>
                  <a:pt x="-4217" y="946776"/>
                  <a:pt x="6366" y="912204"/>
                  <a:pt x="12363" y="953126"/>
                </a:cubicBezTo>
                <a:cubicBezTo>
                  <a:pt x="18360" y="994048"/>
                  <a:pt x="37058" y="1037440"/>
                  <a:pt x="37763" y="1033560"/>
                </a:cubicBezTo>
                <a:cubicBezTo>
                  <a:pt x="38468" y="1029680"/>
                  <a:pt x="13421" y="1098118"/>
                  <a:pt x="16596" y="929843"/>
                </a:cubicBezTo>
                <a:cubicBezTo>
                  <a:pt x="19771" y="761568"/>
                  <a:pt x="50815" y="24262"/>
                  <a:pt x="48346" y="6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AFB3FE04-9D41-4548-9A27-BC67BC64579D}"/>
              </a:ext>
            </a:extLst>
          </p:cNvPr>
          <p:cNvSpPr/>
          <p:nvPr/>
        </p:nvSpPr>
        <p:spPr>
          <a:xfrm>
            <a:off x="7306708" y="6279939"/>
            <a:ext cx="157108" cy="1039497"/>
          </a:xfrm>
          <a:custGeom>
            <a:avLst/>
            <a:gdLst>
              <a:gd name="connsiteX0" fmla="*/ 101625 w 157108"/>
              <a:gd name="connsiteY0" fmla="*/ 8678 h 1039497"/>
              <a:gd name="connsiteX1" fmla="*/ 116442 w 157108"/>
              <a:gd name="connsiteY1" fmla="*/ 294428 h 1039497"/>
              <a:gd name="connsiteX2" fmla="*/ 112209 w 157108"/>
              <a:gd name="connsiteY2" fmla="*/ 533611 h 1039497"/>
              <a:gd name="connsiteX3" fmla="*/ 156659 w 157108"/>
              <a:gd name="connsiteY3" fmla="*/ 626744 h 1039497"/>
              <a:gd name="connsiteX4" fmla="*/ 80459 w 157108"/>
              <a:gd name="connsiteY4" fmla="*/ 709294 h 1039497"/>
              <a:gd name="connsiteX5" fmla="*/ 91042 w 157108"/>
              <a:gd name="connsiteY5" fmla="*/ 848994 h 1039497"/>
              <a:gd name="connsiteX6" fmla="*/ 103742 w 157108"/>
              <a:gd name="connsiteY6" fmla="*/ 942128 h 1039497"/>
              <a:gd name="connsiteX7" fmla="*/ 25 w 157108"/>
              <a:gd name="connsiteY7" fmla="*/ 1039494 h 1039497"/>
              <a:gd name="connsiteX8" fmla="*/ 114325 w 157108"/>
              <a:gd name="connsiteY8" fmla="*/ 944244 h 1039497"/>
              <a:gd name="connsiteX9" fmla="*/ 103742 w 157108"/>
              <a:gd name="connsiteY9" fmla="*/ 647911 h 1039497"/>
              <a:gd name="connsiteX10" fmla="*/ 101625 w 157108"/>
              <a:gd name="connsiteY10" fmla="*/ 8678 h 10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108" h="1039497">
                <a:moveTo>
                  <a:pt x="101625" y="8678"/>
                </a:moveTo>
                <a:cubicBezTo>
                  <a:pt x="103742" y="-50236"/>
                  <a:pt x="114678" y="206939"/>
                  <a:pt x="116442" y="294428"/>
                </a:cubicBezTo>
                <a:cubicBezTo>
                  <a:pt x="118206" y="381917"/>
                  <a:pt x="105506" y="478225"/>
                  <a:pt x="112209" y="533611"/>
                </a:cubicBezTo>
                <a:cubicBezTo>
                  <a:pt x="118912" y="588997"/>
                  <a:pt x="161951" y="597464"/>
                  <a:pt x="156659" y="626744"/>
                </a:cubicBezTo>
                <a:cubicBezTo>
                  <a:pt x="151367" y="656024"/>
                  <a:pt x="91395" y="672252"/>
                  <a:pt x="80459" y="709294"/>
                </a:cubicBezTo>
                <a:cubicBezTo>
                  <a:pt x="69523" y="746336"/>
                  <a:pt x="87161" y="810188"/>
                  <a:pt x="91042" y="848994"/>
                </a:cubicBezTo>
                <a:cubicBezTo>
                  <a:pt x="94922" y="887800"/>
                  <a:pt x="118911" y="910378"/>
                  <a:pt x="103742" y="942128"/>
                </a:cubicBezTo>
                <a:cubicBezTo>
                  <a:pt x="88573" y="973878"/>
                  <a:pt x="-1739" y="1039141"/>
                  <a:pt x="25" y="1039494"/>
                </a:cubicBezTo>
                <a:cubicBezTo>
                  <a:pt x="1789" y="1039847"/>
                  <a:pt x="97039" y="1009508"/>
                  <a:pt x="114325" y="944244"/>
                </a:cubicBezTo>
                <a:cubicBezTo>
                  <a:pt x="131611" y="878980"/>
                  <a:pt x="105859" y="807014"/>
                  <a:pt x="103742" y="647911"/>
                </a:cubicBezTo>
                <a:cubicBezTo>
                  <a:pt x="101625" y="488808"/>
                  <a:pt x="99508" y="67592"/>
                  <a:pt x="101625" y="86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9BD395B9-D58F-4075-85DD-1408531EE6F5}"/>
              </a:ext>
            </a:extLst>
          </p:cNvPr>
          <p:cNvSpPr/>
          <p:nvPr/>
        </p:nvSpPr>
        <p:spPr>
          <a:xfrm>
            <a:off x="6893654" y="7304599"/>
            <a:ext cx="469060" cy="173756"/>
          </a:xfrm>
          <a:custGeom>
            <a:avLst/>
            <a:gdLst>
              <a:gd name="connsiteX0" fmla="*/ 6679 w 469060"/>
              <a:gd name="connsiteY0" fmla="*/ 173584 h 173756"/>
              <a:gd name="connsiteX1" fmla="*/ 154846 w 469060"/>
              <a:gd name="connsiteY1" fmla="*/ 80451 h 173756"/>
              <a:gd name="connsiteX2" fmla="*/ 264913 w 469060"/>
              <a:gd name="connsiteY2" fmla="*/ 76218 h 173756"/>
              <a:gd name="connsiteX3" fmla="*/ 328413 w 469060"/>
              <a:gd name="connsiteY3" fmla="*/ 31768 h 173756"/>
              <a:gd name="connsiteX4" fmla="*/ 468113 w 469060"/>
              <a:gd name="connsiteY4" fmla="*/ 18 h 173756"/>
              <a:gd name="connsiteX5" fmla="*/ 252213 w 469060"/>
              <a:gd name="connsiteY5" fmla="*/ 36001 h 173756"/>
              <a:gd name="connsiteX6" fmla="*/ 53246 w 469060"/>
              <a:gd name="connsiteY6" fmla="*/ 101618 h 173756"/>
              <a:gd name="connsiteX7" fmla="*/ 6679 w 469060"/>
              <a:gd name="connsiteY7" fmla="*/ 173584 h 17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060" h="173756">
                <a:moveTo>
                  <a:pt x="6679" y="173584"/>
                </a:moveTo>
                <a:cubicBezTo>
                  <a:pt x="23612" y="170056"/>
                  <a:pt x="111807" y="96679"/>
                  <a:pt x="154846" y="80451"/>
                </a:cubicBezTo>
                <a:cubicBezTo>
                  <a:pt x="197885" y="64223"/>
                  <a:pt x="235985" y="84332"/>
                  <a:pt x="264913" y="76218"/>
                </a:cubicBezTo>
                <a:cubicBezTo>
                  <a:pt x="293841" y="68104"/>
                  <a:pt x="294546" y="44468"/>
                  <a:pt x="328413" y="31768"/>
                </a:cubicBezTo>
                <a:cubicBezTo>
                  <a:pt x="362280" y="19068"/>
                  <a:pt x="480813" y="-687"/>
                  <a:pt x="468113" y="18"/>
                </a:cubicBezTo>
                <a:cubicBezTo>
                  <a:pt x="455413" y="723"/>
                  <a:pt x="321357" y="19068"/>
                  <a:pt x="252213" y="36001"/>
                </a:cubicBezTo>
                <a:cubicBezTo>
                  <a:pt x="183069" y="52934"/>
                  <a:pt x="101577" y="77629"/>
                  <a:pt x="53246" y="101618"/>
                </a:cubicBezTo>
                <a:cubicBezTo>
                  <a:pt x="4915" y="125607"/>
                  <a:pt x="-10254" y="177112"/>
                  <a:pt x="6679" y="17358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5AD5FC88-1A6B-44A7-A8F3-A82411E45AC4}"/>
              </a:ext>
            </a:extLst>
          </p:cNvPr>
          <p:cNvSpPr/>
          <p:nvPr/>
        </p:nvSpPr>
        <p:spPr>
          <a:xfrm>
            <a:off x="7269857" y="7317276"/>
            <a:ext cx="47821" cy="205864"/>
          </a:xfrm>
          <a:custGeom>
            <a:avLst/>
            <a:gdLst>
              <a:gd name="connsiteX0" fmla="*/ 47460 w 47821"/>
              <a:gd name="connsiteY0" fmla="*/ 41 h 205864"/>
              <a:gd name="connsiteX1" fmla="*/ 893 w 47821"/>
              <a:gd name="connsiteY1" fmla="*/ 76241 h 205864"/>
              <a:gd name="connsiteX2" fmla="*/ 17826 w 47821"/>
              <a:gd name="connsiteY2" fmla="*/ 175724 h 205864"/>
              <a:gd name="connsiteX3" fmla="*/ 30526 w 47821"/>
              <a:gd name="connsiteY3" fmla="*/ 199007 h 205864"/>
              <a:gd name="connsiteX4" fmla="*/ 22060 w 47821"/>
              <a:gd name="connsiteY4" fmla="*/ 67774 h 205864"/>
              <a:gd name="connsiteX5" fmla="*/ 47460 w 47821"/>
              <a:gd name="connsiteY5" fmla="*/ 41 h 20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21" h="205864">
                <a:moveTo>
                  <a:pt x="47460" y="41"/>
                </a:moveTo>
                <a:cubicBezTo>
                  <a:pt x="43932" y="1452"/>
                  <a:pt x="5832" y="46961"/>
                  <a:pt x="893" y="76241"/>
                </a:cubicBezTo>
                <a:cubicBezTo>
                  <a:pt x="-4046" y="105521"/>
                  <a:pt x="12887" y="155263"/>
                  <a:pt x="17826" y="175724"/>
                </a:cubicBezTo>
                <a:cubicBezTo>
                  <a:pt x="22765" y="196185"/>
                  <a:pt x="29820" y="216999"/>
                  <a:pt x="30526" y="199007"/>
                </a:cubicBezTo>
                <a:cubicBezTo>
                  <a:pt x="31232" y="181015"/>
                  <a:pt x="16415" y="102346"/>
                  <a:pt x="22060" y="67774"/>
                </a:cubicBezTo>
                <a:cubicBezTo>
                  <a:pt x="27704" y="33202"/>
                  <a:pt x="50988" y="-1370"/>
                  <a:pt x="47460" y="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CB030CF9-510A-4877-94CB-A34775B83044}"/>
              </a:ext>
            </a:extLst>
          </p:cNvPr>
          <p:cNvSpPr/>
          <p:nvPr/>
        </p:nvSpPr>
        <p:spPr>
          <a:xfrm>
            <a:off x="7037883" y="7384880"/>
            <a:ext cx="251021" cy="184747"/>
          </a:xfrm>
          <a:custGeom>
            <a:avLst/>
            <a:gdLst>
              <a:gd name="connsiteX0" fmla="*/ 34 w 251021"/>
              <a:gd name="connsiteY0" fmla="*/ 170 h 184747"/>
              <a:gd name="connsiteX1" fmla="*/ 23317 w 251021"/>
              <a:gd name="connsiteY1" fmla="*/ 72137 h 184747"/>
              <a:gd name="connsiteX2" fmla="*/ 82584 w 251021"/>
              <a:gd name="connsiteY2" fmla="*/ 99653 h 184747"/>
              <a:gd name="connsiteX3" fmla="*/ 131267 w 251021"/>
              <a:gd name="connsiteY3" fmla="*/ 154687 h 184747"/>
              <a:gd name="connsiteX4" fmla="*/ 220167 w 251021"/>
              <a:gd name="connsiteY4" fmla="*/ 184320 h 184747"/>
              <a:gd name="connsiteX5" fmla="*/ 247684 w 251021"/>
              <a:gd name="connsiteY5" fmla="*/ 133520 h 184747"/>
              <a:gd name="connsiteX6" fmla="*/ 152434 w 251021"/>
              <a:gd name="connsiteY6" fmla="*/ 171620 h 184747"/>
              <a:gd name="connsiteX7" fmla="*/ 78350 w 251021"/>
              <a:gd name="connsiteY7" fmla="*/ 86953 h 184747"/>
              <a:gd name="connsiteX8" fmla="*/ 27550 w 251021"/>
              <a:gd name="connsiteY8" fmla="*/ 53087 h 184747"/>
              <a:gd name="connsiteX9" fmla="*/ 34 w 251021"/>
              <a:gd name="connsiteY9" fmla="*/ 170 h 1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021" h="184747">
                <a:moveTo>
                  <a:pt x="34" y="170"/>
                </a:moveTo>
                <a:cubicBezTo>
                  <a:pt x="-671" y="3345"/>
                  <a:pt x="9559" y="55557"/>
                  <a:pt x="23317" y="72137"/>
                </a:cubicBezTo>
                <a:cubicBezTo>
                  <a:pt x="37075" y="88717"/>
                  <a:pt x="64592" y="85895"/>
                  <a:pt x="82584" y="99653"/>
                </a:cubicBezTo>
                <a:cubicBezTo>
                  <a:pt x="100576" y="113411"/>
                  <a:pt x="108337" y="140576"/>
                  <a:pt x="131267" y="154687"/>
                </a:cubicBezTo>
                <a:cubicBezTo>
                  <a:pt x="154197" y="168798"/>
                  <a:pt x="200764" y="187848"/>
                  <a:pt x="220167" y="184320"/>
                </a:cubicBezTo>
                <a:cubicBezTo>
                  <a:pt x="239570" y="180792"/>
                  <a:pt x="258973" y="135637"/>
                  <a:pt x="247684" y="133520"/>
                </a:cubicBezTo>
                <a:cubicBezTo>
                  <a:pt x="236395" y="131403"/>
                  <a:pt x="180656" y="179381"/>
                  <a:pt x="152434" y="171620"/>
                </a:cubicBezTo>
                <a:cubicBezTo>
                  <a:pt x="124212" y="163859"/>
                  <a:pt x="99164" y="106708"/>
                  <a:pt x="78350" y="86953"/>
                </a:cubicBezTo>
                <a:cubicBezTo>
                  <a:pt x="57536" y="67198"/>
                  <a:pt x="38839" y="67198"/>
                  <a:pt x="27550" y="53087"/>
                </a:cubicBezTo>
                <a:cubicBezTo>
                  <a:pt x="16261" y="38976"/>
                  <a:pt x="739" y="-3005"/>
                  <a:pt x="34" y="17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AD4604F9-EEAF-45AF-B7FC-03B340B7AC3F}"/>
              </a:ext>
            </a:extLst>
          </p:cNvPr>
          <p:cNvSpPr/>
          <p:nvPr/>
        </p:nvSpPr>
        <p:spPr>
          <a:xfrm>
            <a:off x="7167033" y="7382735"/>
            <a:ext cx="112235" cy="25598"/>
          </a:xfrm>
          <a:custGeom>
            <a:avLst/>
            <a:gdLst>
              <a:gd name="connsiteX0" fmla="*/ 0 w 112235"/>
              <a:gd name="connsiteY0" fmla="*/ 25598 h 25598"/>
              <a:gd name="connsiteX1" fmla="*/ 112184 w 112235"/>
              <a:gd name="connsiteY1" fmla="*/ 198 h 25598"/>
              <a:gd name="connsiteX2" fmla="*/ 0 w 112235"/>
              <a:gd name="connsiteY2" fmla="*/ 25598 h 2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235" h="25598">
                <a:moveTo>
                  <a:pt x="0" y="25598"/>
                </a:moveTo>
                <a:cubicBezTo>
                  <a:pt x="0" y="25598"/>
                  <a:pt x="109362" y="3020"/>
                  <a:pt x="112184" y="198"/>
                </a:cubicBezTo>
                <a:cubicBezTo>
                  <a:pt x="115006" y="-2624"/>
                  <a:pt x="0" y="25598"/>
                  <a:pt x="0" y="2559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49621E38-36EA-4401-AB4E-7FA3CC3727F5}"/>
              </a:ext>
            </a:extLst>
          </p:cNvPr>
          <p:cNvSpPr/>
          <p:nvPr/>
        </p:nvSpPr>
        <p:spPr>
          <a:xfrm>
            <a:off x="7162723" y="7382872"/>
            <a:ext cx="118711" cy="151839"/>
          </a:xfrm>
          <a:custGeom>
            <a:avLst/>
            <a:gdLst>
              <a:gd name="connsiteX0" fmla="*/ 77 w 118711"/>
              <a:gd name="connsiteY0" fmla="*/ 2178 h 151839"/>
              <a:gd name="connsiteX1" fmla="*/ 31827 w 118711"/>
              <a:gd name="connsiteY1" fmla="*/ 124945 h 151839"/>
              <a:gd name="connsiteX2" fmla="*/ 118610 w 118711"/>
              <a:gd name="connsiteY2" fmla="*/ 150345 h 151839"/>
              <a:gd name="connsiteX3" fmla="*/ 48760 w 118711"/>
              <a:gd name="connsiteY3" fmla="*/ 97428 h 151839"/>
              <a:gd name="connsiteX4" fmla="*/ 23360 w 118711"/>
              <a:gd name="connsiteY4" fmla="*/ 50861 h 151839"/>
              <a:gd name="connsiteX5" fmla="*/ 77 w 118711"/>
              <a:gd name="connsiteY5" fmla="*/ 2178 h 15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11" h="151839">
                <a:moveTo>
                  <a:pt x="77" y="2178"/>
                </a:moveTo>
                <a:cubicBezTo>
                  <a:pt x="1488" y="14525"/>
                  <a:pt x="12072" y="100251"/>
                  <a:pt x="31827" y="124945"/>
                </a:cubicBezTo>
                <a:cubicBezTo>
                  <a:pt x="51582" y="149639"/>
                  <a:pt x="115788" y="154931"/>
                  <a:pt x="118610" y="150345"/>
                </a:cubicBezTo>
                <a:cubicBezTo>
                  <a:pt x="121432" y="145759"/>
                  <a:pt x="64635" y="114009"/>
                  <a:pt x="48760" y="97428"/>
                </a:cubicBezTo>
                <a:cubicBezTo>
                  <a:pt x="32885" y="80847"/>
                  <a:pt x="29710" y="68500"/>
                  <a:pt x="23360" y="50861"/>
                </a:cubicBezTo>
                <a:cubicBezTo>
                  <a:pt x="17010" y="33222"/>
                  <a:pt x="-1334" y="-10169"/>
                  <a:pt x="77" y="21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2A91D4EF-4C7D-4D8F-B702-2BE15061F8BC}"/>
              </a:ext>
            </a:extLst>
          </p:cNvPr>
          <p:cNvSpPr/>
          <p:nvPr/>
        </p:nvSpPr>
        <p:spPr>
          <a:xfrm>
            <a:off x="6328833" y="3633871"/>
            <a:ext cx="492929" cy="2239659"/>
          </a:xfrm>
          <a:custGeom>
            <a:avLst/>
            <a:gdLst>
              <a:gd name="connsiteX0" fmla="*/ 461434 w 492929"/>
              <a:gd name="connsiteY0" fmla="*/ 2562 h 2239659"/>
              <a:gd name="connsiteX1" fmla="*/ 486834 w 492929"/>
              <a:gd name="connsiteY1" fmla="*/ 1611229 h 2239659"/>
              <a:gd name="connsiteX2" fmla="*/ 486834 w 492929"/>
              <a:gd name="connsiteY2" fmla="*/ 1966829 h 2239659"/>
              <a:gd name="connsiteX3" fmla="*/ 419100 w 492929"/>
              <a:gd name="connsiteY3" fmla="*/ 2055729 h 2239659"/>
              <a:gd name="connsiteX4" fmla="*/ 249767 w 492929"/>
              <a:gd name="connsiteY4" fmla="*/ 2114996 h 2239659"/>
              <a:gd name="connsiteX5" fmla="*/ 0 w 492929"/>
              <a:gd name="connsiteY5" fmla="*/ 2191196 h 2239659"/>
              <a:gd name="connsiteX6" fmla="*/ 440267 w 492929"/>
              <a:gd name="connsiteY6" fmla="*/ 2026096 h 2239659"/>
              <a:gd name="connsiteX7" fmla="*/ 461434 w 492929"/>
              <a:gd name="connsiteY7" fmla="*/ 2562 h 223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929" h="2239659">
                <a:moveTo>
                  <a:pt x="461434" y="2562"/>
                </a:moveTo>
                <a:cubicBezTo>
                  <a:pt x="469195" y="-66582"/>
                  <a:pt x="482601" y="1283851"/>
                  <a:pt x="486834" y="1611229"/>
                </a:cubicBezTo>
                <a:cubicBezTo>
                  <a:pt x="491067" y="1938607"/>
                  <a:pt x="498123" y="1892746"/>
                  <a:pt x="486834" y="1966829"/>
                </a:cubicBezTo>
                <a:cubicBezTo>
                  <a:pt x="475545" y="2040912"/>
                  <a:pt x="458611" y="2031035"/>
                  <a:pt x="419100" y="2055729"/>
                </a:cubicBezTo>
                <a:cubicBezTo>
                  <a:pt x="379589" y="2080423"/>
                  <a:pt x="319617" y="2092418"/>
                  <a:pt x="249767" y="2114996"/>
                </a:cubicBezTo>
                <a:cubicBezTo>
                  <a:pt x="179917" y="2137574"/>
                  <a:pt x="0" y="2191196"/>
                  <a:pt x="0" y="2191196"/>
                </a:cubicBezTo>
                <a:cubicBezTo>
                  <a:pt x="31750" y="2176379"/>
                  <a:pt x="360539" y="2388752"/>
                  <a:pt x="440267" y="2026096"/>
                </a:cubicBezTo>
                <a:cubicBezTo>
                  <a:pt x="519995" y="1663440"/>
                  <a:pt x="453673" y="71706"/>
                  <a:pt x="461434" y="256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062C63DF-5DE3-4BB5-9578-DA77884C8A3F}"/>
              </a:ext>
            </a:extLst>
          </p:cNvPr>
          <p:cNvSpPr/>
          <p:nvPr/>
        </p:nvSpPr>
        <p:spPr>
          <a:xfrm>
            <a:off x="6300175" y="5832493"/>
            <a:ext cx="126270" cy="559876"/>
          </a:xfrm>
          <a:custGeom>
            <a:avLst/>
            <a:gdLst>
              <a:gd name="connsiteX0" fmla="*/ 126025 w 126270"/>
              <a:gd name="connsiteY0" fmla="*/ 6332 h 559876"/>
              <a:gd name="connsiteX1" fmla="*/ 33950 w 126270"/>
              <a:gd name="connsiteY1" fmla="*/ 104757 h 559876"/>
              <a:gd name="connsiteX2" fmla="*/ 33950 w 126270"/>
              <a:gd name="connsiteY2" fmla="*/ 558782 h 559876"/>
              <a:gd name="connsiteX3" fmla="*/ 2200 w 126270"/>
              <a:gd name="connsiteY3" fmla="*/ 225407 h 559876"/>
              <a:gd name="connsiteX4" fmla="*/ 126025 w 126270"/>
              <a:gd name="connsiteY4" fmla="*/ 6332 h 55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70" h="559876">
                <a:moveTo>
                  <a:pt x="126025" y="6332"/>
                </a:moveTo>
                <a:cubicBezTo>
                  <a:pt x="131317" y="-13776"/>
                  <a:pt x="49296" y="12682"/>
                  <a:pt x="33950" y="104757"/>
                </a:cubicBezTo>
                <a:cubicBezTo>
                  <a:pt x="18604" y="196832"/>
                  <a:pt x="39242" y="538674"/>
                  <a:pt x="33950" y="558782"/>
                </a:cubicBezTo>
                <a:cubicBezTo>
                  <a:pt x="28658" y="578890"/>
                  <a:pt x="-9442" y="316424"/>
                  <a:pt x="2200" y="225407"/>
                </a:cubicBezTo>
                <a:cubicBezTo>
                  <a:pt x="13842" y="134390"/>
                  <a:pt x="120733" y="26440"/>
                  <a:pt x="126025" y="63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A7BCAB4F-87D0-4C5F-B513-02F4CF3B960F}"/>
              </a:ext>
            </a:extLst>
          </p:cNvPr>
          <p:cNvSpPr/>
          <p:nvPr/>
        </p:nvSpPr>
        <p:spPr>
          <a:xfrm>
            <a:off x="6259128" y="5808028"/>
            <a:ext cx="186161" cy="599135"/>
          </a:xfrm>
          <a:custGeom>
            <a:avLst/>
            <a:gdLst>
              <a:gd name="connsiteX0" fmla="*/ 186122 w 186161"/>
              <a:gd name="connsiteY0" fmla="*/ 2222 h 599135"/>
              <a:gd name="connsiteX1" fmla="*/ 11497 w 186161"/>
              <a:gd name="connsiteY1" fmla="*/ 84772 h 599135"/>
              <a:gd name="connsiteX2" fmla="*/ 17847 w 186161"/>
              <a:gd name="connsiteY2" fmla="*/ 599122 h 599135"/>
              <a:gd name="connsiteX3" fmla="*/ 27372 w 186161"/>
              <a:gd name="connsiteY3" fmla="*/ 100647 h 599135"/>
              <a:gd name="connsiteX4" fmla="*/ 186122 w 186161"/>
              <a:gd name="connsiteY4" fmla="*/ 2222 h 5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61" h="599135">
                <a:moveTo>
                  <a:pt x="186122" y="2222"/>
                </a:moveTo>
                <a:cubicBezTo>
                  <a:pt x="183476" y="-424"/>
                  <a:pt x="39543" y="-14711"/>
                  <a:pt x="11497" y="84772"/>
                </a:cubicBezTo>
                <a:cubicBezTo>
                  <a:pt x="-16549" y="184255"/>
                  <a:pt x="15201" y="596476"/>
                  <a:pt x="17847" y="599122"/>
                </a:cubicBezTo>
                <a:cubicBezTo>
                  <a:pt x="20493" y="601768"/>
                  <a:pt x="-3849" y="202247"/>
                  <a:pt x="27372" y="100647"/>
                </a:cubicBezTo>
                <a:cubicBezTo>
                  <a:pt x="58593" y="-953"/>
                  <a:pt x="188768" y="4868"/>
                  <a:pt x="186122" y="222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A244BD65-0972-4836-AE16-25D2E4CAA9FD}"/>
              </a:ext>
            </a:extLst>
          </p:cNvPr>
          <p:cNvSpPr/>
          <p:nvPr/>
        </p:nvSpPr>
        <p:spPr>
          <a:xfrm>
            <a:off x="7088179" y="3628815"/>
            <a:ext cx="90838" cy="1025025"/>
          </a:xfrm>
          <a:custGeom>
            <a:avLst/>
            <a:gdLst>
              <a:gd name="connsiteX0" fmla="*/ 90496 w 90838"/>
              <a:gd name="connsiteY0" fmla="*/ 19260 h 1025025"/>
              <a:gd name="connsiteX1" fmla="*/ 1596 w 90838"/>
              <a:gd name="connsiteY1" fmla="*/ 117685 h 1025025"/>
              <a:gd name="connsiteX2" fmla="*/ 33346 w 90838"/>
              <a:gd name="connsiteY2" fmla="*/ 841585 h 1025025"/>
              <a:gd name="connsiteX3" fmla="*/ 33346 w 90838"/>
              <a:gd name="connsiteY3" fmla="*/ 940010 h 1025025"/>
              <a:gd name="connsiteX4" fmla="*/ 20646 w 90838"/>
              <a:gd name="connsiteY4" fmla="*/ 1009860 h 1025025"/>
              <a:gd name="connsiteX5" fmla="*/ 52396 w 90838"/>
              <a:gd name="connsiteY5" fmla="*/ 632035 h 1025025"/>
              <a:gd name="connsiteX6" fmla="*/ 33346 w 90838"/>
              <a:gd name="connsiteY6" fmla="*/ 63710 h 1025025"/>
              <a:gd name="connsiteX7" fmla="*/ 90496 w 90838"/>
              <a:gd name="connsiteY7" fmla="*/ 19260 h 102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38" h="1025025">
                <a:moveTo>
                  <a:pt x="90496" y="19260"/>
                </a:moveTo>
                <a:cubicBezTo>
                  <a:pt x="85204" y="28256"/>
                  <a:pt x="11121" y="-19369"/>
                  <a:pt x="1596" y="117685"/>
                </a:cubicBezTo>
                <a:cubicBezTo>
                  <a:pt x="-7929" y="254739"/>
                  <a:pt x="28054" y="704531"/>
                  <a:pt x="33346" y="841585"/>
                </a:cubicBezTo>
                <a:cubicBezTo>
                  <a:pt x="38638" y="978639"/>
                  <a:pt x="35463" y="911964"/>
                  <a:pt x="33346" y="940010"/>
                </a:cubicBezTo>
                <a:cubicBezTo>
                  <a:pt x="31229" y="968056"/>
                  <a:pt x="17471" y="1061189"/>
                  <a:pt x="20646" y="1009860"/>
                </a:cubicBezTo>
                <a:cubicBezTo>
                  <a:pt x="23821" y="958531"/>
                  <a:pt x="50279" y="789727"/>
                  <a:pt x="52396" y="632035"/>
                </a:cubicBezTo>
                <a:cubicBezTo>
                  <a:pt x="54513" y="474343"/>
                  <a:pt x="28583" y="165310"/>
                  <a:pt x="33346" y="63710"/>
                </a:cubicBezTo>
                <a:cubicBezTo>
                  <a:pt x="38108" y="-37890"/>
                  <a:pt x="95788" y="10264"/>
                  <a:pt x="90496" y="1926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C1F39FE5-C2C4-462E-8E66-EF3A36524E5C}"/>
              </a:ext>
            </a:extLst>
          </p:cNvPr>
          <p:cNvSpPr/>
          <p:nvPr/>
        </p:nvSpPr>
        <p:spPr>
          <a:xfrm>
            <a:off x="7000520" y="4575104"/>
            <a:ext cx="395076" cy="1130759"/>
          </a:xfrm>
          <a:custGeom>
            <a:avLst/>
            <a:gdLst>
              <a:gd name="connsiteX0" fmla="*/ 355 w 395076"/>
              <a:gd name="connsiteY0" fmla="*/ 71 h 1130759"/>
              <a:gd name="connsiteX1" fmla="*/ 35280 w 395076"/>
              <a:gd name="connsiteY1" fmla="*/ 914471 h 1130759"/>
              <a:gd name="connsiteX2" fmla="*/ 152755 w 395076"/>
              <a:gd name="connsiteY2" fmla="*/ 1082746 h 1130759"/>
              <a:gd name="connsiteX3" fmla="*/ 394055 w 395076"/>
              <a:gd name="connsiteY3" fmla="*/ 1124021 h 1130759"/>
              <a:gd name="connsiteX4" fmla="*/ 51155 w 395076"/>
              <a:gd name="connsiteY4" fmla="*/ 965271 h 1130759"/>
              <a:gd name="connsiteX5" fmla="*/ 355 w 395076"/>
              <a:gd name="connsiteY5" fmla="*/ 71 h 113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76" h="1130759">
                <a:moveTo>
                  <a:pt x="355" y="71"/>
                </a:moveTo>
                <a:cubicBezTo>
                  <a:pt x="-2291" y="-8396"/>
                  <a:pt x="9880" y="734025"/>
                  <a:pt x="35280" y="914471"/>
                </a:cubicBezTo>
                <a:cubicBezTo>
                  <a:pt x="60680" y="1094917"/>
                  <a:pt x="92959" y="1047821"/>
                  <a:pt x="152755" y="1082746"/>
                </a:cubicBezTo>
                <a:cubicBezTo>
                  <a:pt x="212551" y="1117671"/>
                  <a:pt x="410988" y="1143600"/>
                  <a:pt x="394055" y="1124021"/>
                </a:cubicBezTo>
                <a:cubicBezTo>
                  <a:pt x="377122" y="1104442"/>
                  <a:pt x="113597" y="1156829"/>
                  <a:pt x="51155" y="965271"/>
                </a:cubicBezTo>
                <a:cubicBezTo>
                  <a:pt x="-11287" y="773713"/>
                  <a:pt x="3001" y="8538"/>
                  <a:pt x="355" y="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1EA2E8CC-8630-40AD-ADBA-020C2A8EE89C}"/>
              </a:ext>
            </a:extLst>
          </p:cNvPr>
          <p:cNvSpPr/>
          <p:nvPr/>
        </p:nvSpPr>
        <p:spPr>
          <a:xfrm>
            <a:off x="7007021" y="5546725"/>
            <a:ext cx="31954" cy="942975"/>
          </a:xfrm>
          <a:custGeom>
            <a:avLst/>
            <a:gdLst>
              <a:gd name="connsiteX0" fmla="*/ 31954 w 31954"/>
              <a:gd name="connsiteY0" fmla="*/ 0 h 942975"/>
              <a:gd name="connsiteX1" fmla="*/ 204 w 31954"/>
              <a:gd name="connsiteY1" fmla="*/ 942975 h 942975"/>
              <a:gd name="connsiteX2" fmla="*/ 31954 w 31954"/>
              <a:gd name="connsiteY2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54" h="942975">
                <a:moveTo>
                  <a:pt x="31954" y="0"/>
                </a:moveTo>
                <a:cubicBezTo>
                  <a:pt x="31954" y="0"/>
                  <a:pt x="3379" y="944033"/>
                  <a:pt x="204" y="942975"/>
                </a:cubicBezTo>
                <a:cubicBezTo>
                  <a:pt x="-2971" y="941917"/>
                  <a:pt x="31954" y="0"/>
                  <a:pt x="31954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ECF08FEE-F35B-48AB-AB02-0775E2833523}"/>
              </a:ext>
            </a:extLst>
          </p:cNvPr>
          <p:cNvSpPr/>
          <p:nvPr/>
        </p:nvSpPr>
        <p:spPr>
          <a:xfrm>
            <a:off x="7115172" y="4479133"/>
            <a:ext cx="285353" cy="96884"/>
          </a:xfrm>
          <a:custGeom>
            <a:avLst/>
            <a:gdLst>
              <a:gd name="connsiteX0" fmla="*/ 3 w 285353"/>
              <a:gd name="connsiteY0" fmla="*/ 3967 h 96884"/>
              <a:gd name="connsiteX1" fmla="*/ 260353 w 285353"/>
              <a:gd name="connsiteY1" fmla="*/ 7142 h 96884"/>
              <a:gd name="connsiteX2" fmla="*/ 247653 w 285353"/>
              <a:gd name="connsiteY2" fmla="*/ 83342 h 96884"/>
              <a:gd name="connsiteX3" fmla="*/ 19053 w 285353"/>
              <a:gd name="connsiteY3" fmla="*/ 92867 h 96884"/>
              <a:gd name="connsiteX4" fmla="*/ 250828 w 285353"/>
              <a:gd name="connsiteY4" fmla="*/ 38892 h 96884"/>
              <a:gd name="connsiteX5" fmla="*/ 254003 w 285353"/>
              <a:gd name="connsiteY5" fmla="*/ 13492 h 96884"/>
              <a:gd name="connsiteX6" fmla="*/ 3 w 285353"/>
              <a:gd name="connsiteY6" fmla="*/ 3967 h 9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353" h="96884">
                <a:moveTo>
                  <a:pt x="3" y="3967"/>
                </a:moveTo>
                <a:cubicBezTo>
                  <a:pt x="1061" y="2909"/>
                  <a:pt x="219078" y="-6087"/>
                  <a:pt x="260353" y="7142"/>
                </a:cubicBezTo>
                <a:cubicBezTo>
                  <a:pt x="301628" y="20371"/>
                  <a:pt x="287870" y="69055"/>
                  <a:pt x="247653" y="83342"/>
                </a:cubicBezTo>
                <a:cubicBezTo>
                  <a:pt x="207436" y="97629"/>
                  <a:pt x="18524" y="100275"/>
                  <a:pt x="19053" y="92867"/>
                </a:cubicBezTo>
                <a:cubicBezTo>
                  <a:pt x="19582" y="85459"/>
                  <a:pt x="211670" y="52121"/>
                  <a:pt x="250828" y="38892"/>
                </a:cubicBezTo>
                <a:cubicBezTo>
                  <a:pt x="289986" y="25663"/>
                  <a:pt x="295278" y="18784"/>
                  <a:pt x="254003" y="13492"/>
                </a:cubicBezTo>
                <a:cubicBezTo>
                  <a:pt x="212728" y="8200"/>
                  <a:pt x="-1055" y="5025"/>
                  <a:pt x="3" y="396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F6CC3F43-A21B-4811-9424-CB6D31590DD1}"/>
              </a:ext>
            </a:extLst>
          </p:cNvPr>
          <p:cNvSpPr/>
          <p:nvPr/>
        </p:nvSpPr>
        <p:spPr>
          <a:xfrm>
            <a:off x="7039685" y="3362046"/>
            <a:ext cx="253291" cy="174913"/>
          </a:xfrm>
          <a:custGeom>
            <a:avLst/>
            <a:gdLst>
              <a:gd name="connsiteX0" fmla="*/ 21515 w 253291"/>
              <a:gd name="connsiteY0" fmla="*/ 279 h 174913"/>
              <a:gd name="connsiteX1" fmla="*/ 21515 w 253291"/>
              <a:gd name="connsiteY1" fmla="*/ 105054 h 174913"/>
              <a:gd name="connsiteX2" fmla="*/ 18340 w 253291"/>
              <a:gd name="connsiteY2" fmla="*/ 143154 h 174913"/>
              <a:gd name="connsiteX3" fmla="*/ 253290 w 253291"/>
              <a:gd name="connsiteY3" fmla="*/ 174904 h 174913"/>
              <a:gd name="connsiteX4" fmla="*/ 15165 w 253291"/>
              <a:gd name="connsiteY4" fmla="*/ 139979 h 174913"/>
              <a:gd name="connsiteX5" fmla="*/ 21515 w 253291"/>
              <a:gd name="connsiteY5" fmla="*/ 279 h 1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291" h="174913">
                <a:moveTo>
                  <a:pt x="21515" y="279"/>
                </a:moveTo>
                <a:cubicBezTo>
                  <a:pt x="22573" y="-5542"/>
                  <a:pt x="22044" y="81242"/>
                  <a:pt x="21515" y="105054"/>
                </a:cubicBezTo>
                <a:cubicBezTo>
                  <a:pt x="20986" y="128866"/>
                  <a:pt x="-20289" y="131512"/>
                  <a:pt x="18340" y="143154"/>
                </a:cubicBezTo>
                <a:cubicBezTo>
                  <a:pt x="56969" y="154796"/>
                  <a:pt x="253819" y="175433"/>
                  <a:pt x="253290" y="174904"/>
                </a:cubicBezTo>
                <a:cubicBezTo>
                  <a:pt x="252761" y="174375"/>
                  <a:pt x="52207" y="168554"/>
                  <a:pt x="15165" y="139979"/>
                </a:cubicBezTo>
                <a:cubicBezTo>
                  <a:pt x="-21877" y="111404"/>
                  <a:pt x="20457" y="6100"/>
                  <a:pt x="21515" y="2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226691D5-95E8-431F-BF09-BF22BFF11B47}"/>
              </a:ext>
            </a:extLst>
          </p:cNvPr>
          <p:cNvSpPr/>
          <p:nvPr/>
        </p:nvSpPr>
        <p:spPr>
          <a:xfrm>
            <a:off x="6870633" y="6411848"/>
            <a:ext cx="160345" cy="1058950"/>
          </a:xfrm>
          <a:custGeom>
            <a:avLst/>
            <a:gdLst>
              <a:gd name="connsiteX0" fmla="*/ 149292 w 160345"/>
              <a:gd name="connsiteY0" fmla="*/ 30227 h 1058950"/>
              <a:gd name="connsiteX1" fmla="*/ 149292 w 160345"/>
              <a:gd name="connsiteY1" fmla="*/ 96902 h 1058950"/>
              <a:gd name="connsiteX2" fmla="*/ 149292 w 160345"/>
              <a:gd name="connsiteY2" fmla="*/ 655702 h 1058950"/>
              <a:gd name="connsiteX3" fmla="*/ 67 w 160345"/>
              <a:gd name="connsiteY3" fmla="*/ 1058927 h 1058950"/>
              <a:gd name="connsiteX4" fmla="*/ 130242 w 160345"/>
              <a:gd name="connsiteY4" fmla="*/ 671577 h 1058950"/>
              <a:gd name="connsiteX5" fmla="*/ 149292 w 160345"/>
              <a:gd name="connsiteY5" fmla="*/ 30227 h 10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45" h="1058950">
                <a:moveTo>
                  <a:pt x="149292" y="30227"/>
                </a:moveTo>
                <a:cubicBezTo>
                  <a:pt x="152467" y="-65552"/>
                  <a:pt x="149292" y="96902"/>
                  <a:pt x="149292" y="96902"/>
                </a:cubicBezTo>
                <a:cubicBezTo>
                  <a:pt x="149292" y="201148"/>
                  <a:pt x="174163" y="495365"/>
                  <a:pt x="149292" y="655702"/>
                </a:cubicBezTo>
                <a:cubicBezTo>
                  <a:pt x="124421" y="816039"/>
                  <a:pt x="3242" y="1056281"/>
                  <a:pt x="67" y="1058927"/>
                </a:cubicBezTo>
                <a:cubicBezTo>
                  <a:pt x="-3108" y="1061573"/>
                  <a:pt x="107488" y="842498"/>
                  <a:pt x="130242" y="671577"/>
                </a:cubicBezTo>
                <a:cubicBezTo>
                  <a:pt x="152996" y="500656"/>
                  <a:pt x="146117" y="126006"/>
                  <a:pt x="149292" y="302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C685EDDA-69BE-4214-9E74-8BBF57F7F35B}"/>
              </a:ext>
            </a:extLst>
          </p:cNvPr>
          <p:cNvSpPr/>
          <p:nvPr/>
        </p:nvSpPr>
        <p:spPr>
          <a:xfrm>
            <a:off x="6654552" y="5832473"/>
            <a:ext cx="98980" cy="285753"/>
          </a:xfrm>
          <a:custGeom>
            <a:avLst/>
            <a:gdLst>
              <a:gd name="connsiteX0" fmla="*/ 248 w 98980"/>
              <a:gd name="connsiteY0" fmla="*/ 2 h 285753"/>
              <a:gd name="connsiteX1" fmla="*/ 70098 w 98980"/>
              <a:gd name="connsiteY1" fmla="*/ 123827 h 285753"/>
              <a:gd name="connsiteX2" fmla="*/ 57398 w 98980"/>
              <a:gd name="connsiteY2" fmla="*/ 285752 h 285753"/>
              <a:gd name="connsiteX3" fmla="*/ 98673 w 98980"/>
              <a:gd name="connsiteY3" fmla="*/ 120652 h 285753"/>
              <a:gd name="connsiteX4" fmla="*/ 248 w 98980"/>
              <a:gd name="connsiteY4" fmla="*/ 2 h 28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0" h="285753">
                <a:moveTo>
                  <a:pt x="248" y="2"/>
                </a:moveTo>
                <a:cubicBezTo>
                  <a:pt x="-4515" y="531"/>
                  <a:pt x="60573" y="76202"/>
                  <a:pt x="70098" y="123827"/>
                </a:cubicBezTo>
                <a:cubicBezTo>
                  <a:pt x="79623" y="171452"/>
                  <a:pt x="52636" y="286281"/>
                  <a:pt x="57398" y="285752"/>
                </a:cubicBezTo>
                <a:cubicBezTo>
                  <a:pt x="62161" y="285223"/>
                  <a:pt x="102906" y="167748"/>
                  <a:pt x="98673" y="120652"/>
                </a:cubicBezTo>
                <a:cubicBezTo>
                  <a:pt x="94440" y="73556"/>
                  <a:pt x="5011" y="-527"/>
                  <a:pt x="248" y="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2BBC59BD-A04E-430B-B194-D913CD542D68}"/>
              </a:ext>
            </a:extLst>
          </p:cNvPr>
          <p:cNvSpPr/>
          <p:nvPr/>
        </p:nvSpPr>
        <p:spPr>
          <a:xfrm>
            <a:off x="6751623" y="5678319"/>
            <a:ext cx="65799" cy="292598"/>
          </a:xfrm>
          <a:custGeom>
            <a:avLst/>
            <a:gdLst>
              <a:gd name="connsiteX0" fmla="*/ 15 w 65799"/>
              <a:gd name="connsiteY0" fmla="*/ 169 h 292598"/>
              <a:gd name="connsiteX1" fmla="*/ 63515 w 65799"/>
              <a:gd name="connsiteY1" fmla="*/ 36681 h 292598"/>
              <a:gd name="connsiteX2" fmla="*/ 52402 w 65799"/>
              <a:gd name="connsiteY2" fmla="*/ 123994 h 292598"/>
              <a:gd name="connsiteX3" fmla="*/ 58752 w 65799"/>
              <a:gd name="connsiteY3" fmla="*/ 292269 h 292598"/>
              <a:gd name="connsiteX4" fmla="*/ 52402 w 65799"/>
              <a:gd name="connsiteY4" fmla="*/ 163681 h 292598"/>
              <a:gd name="connsiteX5" fmla="*/ 57165 w 65799"/>
              <a:gd name="connsiteY5" fmla="*/ 49381 h 292598"/>
              <a:gd name="connsiteX6" fmla="*/ 15 w 65799"/>
              <a:gd name="connsiteY6" fmla="*/ 169 h 29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99" h="292598">
                <a:moveTo>
                  <a:pt x="15" y="169"/>
                </a:moveTo>
                <a:cubicBezTo>
                  <a:pt x="1073" y="-1948"/>
                  <a:pt x="54784" y="16044"/>
                  <a:pt x="63515" y="36681"/>
                </a:cubicBezTo>
                <a:cubicBezTo>
                  <a:pt x="72246" y="57318"/>
                  <a:pt x="53196" y="81396"/>
                  <a:pt x="52402" y="123994"/>
                </a:cubicBezTo>
                <a:cubicBezTo>
                  <a:pt x="51608" y="166592"/>
                  <a:pt x="58752" y="285655"/>
                  <a:pt x="58752" y="292269"/>
                </a:cubicBezTo>
                <a:cubicBezTo>
                  <a:pt x="58752" y="298883"/>
                  <a:pt x="52666" y="204162"/>
                  <a:pt x="52402" y="163681"/>
                </a:cubicBezTo>
                <a:cubicBezTo>
                  <a:pt x="52138" y="123200"/>
                  <a:pt x="63515" y="73987"/>
                  <a:pt x="57165" y="49381"/>
                </a:cubicBezTo>
                <a:cubicBezTo>
                  <a:pt x="50815" y="24775"/>
                  <a:pt x="-1043" y="2286"/>
                  <a:pt x="15" y="16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47495E9E-21AC-442F-84F5-FBE9298D45E2}"/>
              </a:ext>
            </a:extLst>
          </p:cNvPr>
          <p:cNvSpPr/>
          <p:nvPr/>
        </p:nvSpPr>
        <p:spPr>
          <a:xfrm>
            <a:off x="6733990" y="5704427"/>
            <a:ext cx="78452" cy="257191"/>
          </a:xfrm>
          <a:custGeom>
            <a:avLst/>
            <a:gdLst>
              <a:gd name="connsiteX0" fmla="*/ 20823 w 78452"/>
              <a:gd name="connsiteY0" fmla="*/ 2636 h 257191"/>
              <a:gd name="connsiteX1" fmla="*/ 3360 w 78452"/>
              <a:gd name="connsiteY1" fmla="*/ 202661 h 257191"/>
              <a:gd name="connsiteX2" fmla="*/ 3360 w 78452"/>
              <a:gd name="connsiteY2" fmla="*/ 231236 h 257191"/>
              <a:gd name="connsiteX3" fmla="*/ 38285 w 78452"/>
              <a:gd name="connsiteY3" fmla="*/ 242348 h 257191"/>
              <a:gd name="connsiteX4" fmla="*/ 77973 w 78452"/>
              <a:gd name="connsiteY4" fmla="*/ 256636 h 257191"/>
              <a:gd name="connsiteX5" fmla="*/ 9710 w 78452"/>
              <a:gd name="connsiteY5" fmla="*/ 221711 h 257191"/>
              <a:gd name="connsiteX6" fmla="*/ 14473 w 78452"/>
              <a:gd name="connsiteY6" fmla="*/ 94711 h 257191"/>
              <a:gd name="connsiteX7" fmla="*/ 20823 w 78452"/>
              <a:gd name="connsiteY7" fmla="*/ 2636 h 25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52" h="257191">
                <a:moveTo>
                  <a:pt x="20823" y="2636"/>
                </a:moveTo>
                <a:cubicBezTo>
                  <a:pt x="18971" y="20628"/>
                  <a:pt x="6270" y="164561"/>
                  <a:pt x="3360" y="202661"/>
                </a:cubicBezTo>
                <a:cubicBezTo>
                  <a:pt x="450" y="240761"/>
                  <a:pt x="-2461" y="224622"/>
                  <a:pt x="3360" y="231236"/>
                </a:cubicBezTo>
                <a:cubicBezTo>
                  <a:pt x="9181" y="237851"/>
                  <a:pt x="38285" y="242348"/>
                  <a:pt x="38285" y="242348"/>
                </a:cubicBezTo>
                <a:cubicBezTo>
                  <a:pt x="50720" y="246581"/>
                  <a:pt x="82736" y="260076"/>
                  <a:pt x="77973" y="256636"/>
                </a:cubicBezTo>
                <a:cubicBezTo>
                  <a:pt x="73211" y="253197"/>
                  <a:pt x="20293" y="248698"/>
                  <a:pt x="9710" y="221711"/>
                </a:cubicBezTo>
                <a:cubicBezTo>
                  <a:pt x="-873" y="194724"/>
                  <a:pt x="17912" y="125932"/>
                  <a:pt x="14473" y="94711"/>
                </a:cubicBezTo>
                <a:cubicBezTo>
                  <a:pt x="11033" y="63490"/>
                  <a:pt x="22675" y="-15356"/>
                  <a:pt x="20823" y="263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47469D41-6C9C-4EA6-8F23-47C2D2D73933}"/>
              </a:ext>
            </a:extLst>
          </p:cNvPr>
          <p:cNvSpPr/>
          <p:nvPr/>
        </p:nvSpPr>
        <p:spPr>
          <a:xfrm>
            <a:off x="6371180" y="5909516"/>
            <a:ext cx="482532" cy="601311"/>
          </a:xfrm>
          <a:custGeom>
            <a:avLst/>
            <a:gdLst>
              <a:gd name="connsiteX0" fmla="*/ 4220 w 482532"/>
              <a:gd name="connsiteY0" fmla="*/ 2334 h 601311"/>
              <a:gd name="connsiteX1" fmla="*/ 199483 w 482532"/>
              <a:gd name="connsiteY1" fmla="*/ 53134 h 601311"/>
              <a:gd name="connsiteX2" fmla="*/ 343945 w 482532"/>
              <a:gd name="connsiteY2" fmla="*/ 213472 h 601311"/>
              <a:gd name="connsiteX3" fmla="*/ 461420 w 482532"/>
              <a:gd name="connsiteY3" fmla="*/ 515097 h 601311"/>
              <a:gd name="connsiteX4" fmla="*/ 478883 w 482532"/>
              <a:gd name="connsiteY4" fmla="*/ 597647 h 601311"/>
              <a:gd name="connsiteX5" fmla="*/ 418558 w 482532"/>
              <a:gd name="connsiteY5" fmla="*/ 423022 h 601311"/>
              <a:gd name="connsiteX6" fmla="*/ 288383 w 482532"/>
              <a:gd name="connsiteY6" fmla="*/ 130922 h 601311"/>
              <a:gd name="connsiteX7" fmla="*/ 83595 w 482532"/>
              <a:gd name="connsiteY7" fmla="*/ 21384 h 601311"/>
              <a:gd name="connsiteX8" fmla="*/ 4220 w 482532"/>
              <a:gd name="connsiteY8" fmla="*/ 2334 h 60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2532" h="601311">
                <a:moveTo>
                  <a:pt x="4220" y="2334"/>
                </a:moveTo>
                <a:cubicBezTo>
                  <a:pt x="23535" y="7626"/>
                  <a:pt x="142862" y="17944"/>
                  <a:pt x="199483" y="53134"/>
                </a:cubicBezTo>
                <a:cubicBezTo>
                  <a:pt x="256104" y="88324"/>
                  <a:pt x="300289" y="136478"/>
                  <a:pt x="343945" y="213472"/>
                </a:cubicBezTo>
                <a:cubicBezTo>
                  <a:pt x="387601" y="290466"/>
                  <a:pt x="438930" y="451068"/>
                  <a:pt x="461420" y="515097"/>
                </a:cubicBezTo>
                <a:cubicBezTo>
                  <a:pt x="483910" y="579126"/>
                  <a:pt x="486027" y="612993"/>
                  <a:pt x="478883" y="597647"/>
                </a:cubicBezTo>
                <a:cubicBezTo>
                  <a:pt x="471739" y="582301"/>
                  <a:pt x="450308" y="500809"/>
                  <a:pt x="418558" y="423022"/>
                </a:cubicBezTo>
                <a:cubicBezTo>
                  <a:pt x="386808" y="345235"/>
                  <a:pt x="344210" y="197862"/>
                  <a:pt x="288383" y="130922"/>
                </a:cubicBezTo>
                <a:cubicBezTo>
                  <a:pt x="232556" y="63982"/>
                  <a:pt x="131749" y="43080"/>
                  <a:pt x="83595" y="21384"/>
                </a:cubicBezTo>
                <a:cubicBezTo>
                  <a:pt x="35441" y="-312"/>
                  <a:pt x="-15095" y="-2958"/>
                  <a:pt x="4220" y="233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7DA67EED-7527-46BC-829A-E99FE55F06A4}"/>
              </a:ext>
            </a:extLst>
          </p:cNvPr>
          <p:cNvSpPr/>
          <p:nvPr/>
        </p:nvSpPr>
        <p:spPr>
          <a:xfrm>
            <a:off x="6324469" y="6098912"/>
            <a:ext cx="180143" cy="450684"/>
          </a:xfrm>
          <a:custGeom>
            <a:avLst/>
            <a:gdLst>
              <a:gd name="connsiteX0" fmla="*/ 131 w 180143"/>
              <a:gd name="connsiteY0" fmla="*/ 263 h 450684"/>
              <a:gd name="connsiteX1" fmla="*/ 60456 w 180143"/>
              <a:gd name="connsiteY1" fmla="*/ 57413 h 450684"/>
              <a:gd name="connsiteX2" fmla="*/ 101731 w 180143"/>
              <a:gd name="connsiteY2" fmla="*/ 206638 h 450684"/>
              <a:gd name="connsiteX3" fmla="*/ 143006 w 180143"/>
              <a:gd name="connsiteY3" fmla="*/ 336813 h 450684"/>
              <a:gd name="connsiteX4" fmla="*/ 98556 w 180143"/>
              <a:gd name="connsiteY4" fmla="*/ 449526 h 450684"/>
              <a:gd name="connsiteX5" fmla="*/ 165231 w 180143"/>
              <a:gd name="connsiteY5" fmla="*/ 387613 h 450684"/>
              <a:gd name="connsiteX6" fmla="*/ 179519 w 180143"/>
              <a:gd name="connsiteY6" fmla="*/ 265376 h 450684"/>
              <a:gd name="connsiteX7" fmla="*/ 152531 w 180143"/>
              <a:gd name="connsiteY7" fmla="*/ 211401 h 450684"/>
              <a:gd name="connsiteX8" fmla="*/ 168406 w 180143"/>
              <a:gd name="connsiteY8" fmla="*/ 325701 h 450684"/>
              <a:gd name="connsiteX9" fmla="*/ 139831 w 180143"/>
              <a:gd name="connsiteY9" fmla="*/ 355863 h 450684"/>
              <a:gd name="connsiteX10" fmla="*/ 77919 w 180143"/>
              <a:gd name="connsiteY10" fmla="*/ 76463 h 450684"/>
              <a:gd name="connsiteX11" fmla="*/ 131 w 180143"/>
              <a:gd name="connsiteY11" fmla="*/ 263 h 4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143" h="450684">
                <a:moveTo>
                  <a:pt x="131" y="263"/>
                </a:moveTo>
                <a:cubicBezTo>
                  <a:pt x="-2780" y="-2912"/>
                  <a:pt x="43523" y="23017"/>
                  <a:pt x="60456" y="57413"/>
                </a:cubicBezTo>
                <a:cubicBezTo>
                  <a:pt x="77389" y="91809"/>
                  <a:pt x="87973" y="160071"/>
                  <a:pt x="101731" y="206638"/>
                </a:cubicBezTo>
                <a:cubicBezTo>
                  <a:pt x="115489" y="253205"/>
                  <a:pt x="143535" y="296332"/>
                  <a:pt x="143006" y="336813"/>
                </a:cubicBezTo>
                <a:cubicBezTo>
                  <a:pt x="142477" y="377294"/>
                  <a:pt x="94852" y="441059"/>
                  <a:pt x="98556" y="449526"/>
                </a:cubicBezTo>
                <a:cubicBezTo>
                  <a:pt x="102260" y="457993"/>
                  <a:pt x="151737" y="418305"/>
                  <a:pt x="165231" y="387613"/>
                </a:cubicBezTo>
                <a:cubicBezTo>
                  <a:pt x="178725" y="356921"/>
                  <a:pt x="181636" y="294745"/>
                  <a:pt x="179519" y="265376"/>
                </a:cubicBezTo>
                <a:cubicBezTo>
                  <a:pt x="177402" y="236007"/>
                  <a:pt x="154383" y="201347"/>
                  <a:pt x="152531" y="211401"/>
                </a:cubicBezTo>
                <a:cubicBezTo>
                  <a:pt x="150679" y="221455"/>
                  <a:pt x="170523" y="301624"/>
                  <a:pt x="168406" y="325701"/>
                </a:cubicBezTo>
                <a:cubicBezTo>
                  <a:pt x="166289" y="349778"/>
                  <a:pt x="154912" y="397403"/>
                  <a:pt x="139831" y="355863"/>
                </a:cubicBezTo>
                <a:cubicBezTo>
                  <a:pt x="124750" y="314323"/>
                  <a:pt x="99086" y="137582"/>
                  <a:pt x="77919" y="76463"/>
                </a:cubicBezTo>
                <a:cubicBezTo>
                  <a:pt x="56752" y="15344"/>
                  <a:pt x="3042" y="3438"/>
                  <a:pt x="131" y="26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14EF0D05-A5A9-4712-AAF2-A4DBD2E8A7E3}"/>
              </a:ext>
            </a:extLst>
          </p:cNvPr>
          <p:cNvSpPr/>
          <p:nvPr/>
        </p:nvSpPr>
        <p:spPr>
          <a:xfrm>
            <a:off x="6377926" y="6460060"/>
            <a:ext cx="560403" cy="112195"/>
          </a:xfrm>
          <a:custGeom>
            <a:avLst/>
            <a:gdLst>
              <a:gd name="connsiteX0" fmla="*/ 1707 w 560403"/>
              <a:gd name="connsiteY0" fmla="*/ 112190 h 112195"/>
              <a:gd name="connsiteX1" fmla="*/ 168924 w 560403"/>
              <a:gd name="connsiteY1" fmla="*/ 25407 h 112195"/>
              <a:gd name="connsiteX2" fmla="*/ 346724 w 560403"/>
              <a:gd name="connsiteY2" fmla="*/ 29640 h 112195"/>
              <a:gd name="connsiteX3" fmla="*/ 558391 w 560403"/>
              <a:gd name="connsiteY3" fmla="*/ 97373 h 112195"/>
              <a:gd name="connsiteX4" fmla="*/ 439857 w 560403"/>
              <a:gd name="connsiteY4" fmla="*/ 27523 h 112195"/>
              <a:gd name="connsiteX5" fmla="*/ 219724 w 560403"/>
              <a:gd name="connsiteY5" fmla="*/ 7 h 112195"/>
              <a:gd name="connsiteX6" fmla="*/ 90607 w 560403"/>
              <a:gd name="connsiteY6" fmla="*/ 29640 h 112195"/>
              <a:gd name="connsiteX7" fmla="*/ 1707 w 560403"/>
              <a:gd name="connsiteY7" fmla="*/ 112190 h 11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403" h="112195">
                <a:moveTo>
                  <a:pt x="1707" y="112190"/>
                </a:moveTo>
                <a:cubicBezTo>
                  <a:pt x="14760" y="111485"/>
                  <a:pt x="111421" y="39165"/>
                  <a:pt x="168924" y="25407"/>
                </a:cubicBezTo>
                <a:cubicBezTo>
                  <a:pt x="226427" y="11649"/>
                  <a:pt x="281813" y="17646"/>
                  <a:pt x="346724" y="29640"/>
                </a:cubicBezTo>
                <a:cubicBezTo>
                  <a:pt x="411635" y="41634"/>
                  <a:pt x="542869" y="97726"/>
                  <a:pt x="558391" y="97373"/>
                </a:cubicBezTo>
                <a:cubicBezTo>
                  <a:pt x="573913" y="97020"/>
                  <a:pt x="496302" y="43751"/>
                  <a:pt x="439857" y="27523"/>
                </a:cubicBezTo>
                <a:cubicBezTo>
                  <a:pt x="383413" y="11295"/>
                  <a:pt x="277932" y="-346"/>
                  <a:pt x="219724" y="7"/>
                </a:cubicBezTo>
                <a:cubicBezTo>
                  <a:pt x="161516" y="360"/>
                  <a:pt x="127649" y="15176"/>
                  <a:pt x="90607" y="29640"/>
                </a:cubicBezTo>
                <a:cubicBezTo>
                  <a:pt x="53565" y="44104"/>
                  <a:pt x="-11346" y="112895"/>
                  <a:pt x="1707" y="1121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17ADB16B-A221-40F2-BEDE-2B676FF3BF55}"/>
              </a:ext>
            </a:extLst>
          </p:cNvPr>
          <p:cNvSpPr/>
          <p:nvPr/>
        </p:nvSpPr>
        <p:spPr>
          <a:xfrm>
            <a:off x="6344210" y="6533085"/>
            <a:ext cx="78095" cy="140560"/>
          </a:xfrm>
          <a:custGeom>
            <a:avLst/>
            <a:gdLst>
              <a:gd name="connsiteX0" fmla="*/ 77757 w 78095"/>
              <a:gd name="connsiteY0" fmla="*/ 1065 h 140560"/>
              <a:gd name="connsiteX1" fmla="*/ 1557 w 78095"/>
              <a:gd name="connsiteY1" fmla="*/ 138648 h 140560"/>
              <a:gd name="connsiteX2" fmla="*/ 29073 w 78095"/>
              <a:gd name="connsiteY2" fmla="*/ 77265 h 140560"/>
              <a:gd name="connsiteX3" fmla="*/ 77757 w 78095"/>
              <a:gd name="connsiteY3" fmla="*/ 1065 h 1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95" h="140560">
                <a:moveTo>
                  <a:pt x="77757" y="1065"/>
                </a:moveTo>
                <a:cubicBezTo>
                  <a:pt x="73171" y="11295"/>
                  <a:pt x="9671" y="125948"/>
                  <a:pt x="1557" y="138648"/>
                </a:cubicBezTo>
                <a:cubicBezTo>
                  <a:pt x="-6557" y="151348"/>
                  <a:pt x="19195" y="97373"/>
                  <a:pt x="29073" y="77265"/>
                </a:cubicBezTo>
                <a:cubicBezTo>
                  <a:pt x="38951" y="57157"/>
                  <a:pt x="82343" y="-9165"/>
                  <a:pt x="77757" y="10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45272A83-3460-44D4-BB13-968BFDD28246}"/>
              </a:ext>
            </a:extLst>
          </p:cNvPr>
          <p:cNvSpPr/>
          <p:nvPr/>
        </p:nvSpPr>
        <p:spPr>
          <a:xfrm>
            <a:off x="6415611" y="6485876"/>
            <a:ext cx="142233" cy="550608"/>
          </a:xfrm>
          <a:custGeom>
            <a:avLst/>
            <a:gdLst>
              <a:gd name="connsiteX0" fmla="*/ 141822 w 142233"/>
              <a:gd name="connsiteY0" fmla="*/ 8057 h 550608"/>
              <a:gd name="connsiteX1" fmla="*/ 82556 w 142233"/>
              <a:gd name="connsiteY1" fmla="*/ 448324 h 550608"/>
              <a:gd name="connsiteX2" fmla="*/ 6 w 142233"/>
              <a:gd name="connsiteY2" fmla="*/ 547807 h 550608"/>
              <a:gd name="connsiteX3" fmla="*/ 78322 w 142233"/>
              <a:gd name="connsiteY3" fmla="*/ 380591 h 550608"/>
              <a:gd name="connsiteX4" fmla="*/ 107956 w 142233"/>
              <a:gd name="connsiteY4" fmla="*/ 179507 h 550608"/>
              <a:gd name="connsiteX5" fmla="*/ 141822 w 142233"/>
              <a:gd name="connsiteY5" fmla="*/ 8057 h 55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33" h="550608">
                <a:moveTo>
                  <a:pt x="141822" y="8057"/>
                </a:moveTo>
                <a:cubicBezTo>
                  <a:pt x="137589" y="52860"/>
                  <a:pt x="106192" y="358366"/>
                  <a:pt x="82556" y="448324"/>
                </a:cubicBezTo>
                <a:cubicBezTo>
                  <a:pt x="58920" y="538282"/>
                  <a:pt x="712" y="559096"/>
                  <a:pt x="6" y="547807"/>
                </a:cubicBezTo>
                <a:cubicBezTo>
                  <a:pt x="-700" y="536518"/>
                  <a:pt x="60330" y="441974"/>
                  <a:pt x="78322" y="380591"/>
                </a:cubicBezTo>
                <a:cubicBezTo>
                  <a:pt x="96314" y="319208"/>
                  <a:pt x="99489" y="241949"/>
                  <a:pt x="107956" y="179507"/>
                </a:cubicBezTo>
                <a:cubicBezTo>
                  <a:pt x="116423" y="117065"/>
                  <a:pt x="146055" y="-36746"/>
                  <a:pt x="141822" y="805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58DEED84-F1F9-4B2B-AFD6-F3FEFA0F284A}"/>
              </a:ext>
            </a:extLst>
          </p:cNvPr>
          <p:cNvSpPr/>
          <p:nvPr/>
        </p:nvSpPr>
        <p:spPr>
          <a:xfrm>
            <a:off x="6749914" y="6546254"/>
            <a:ext cx="188784" cy="594478"/>
          </a:xfrm>
          <a:custGeom>
            <a:avLst/>
            <a:gdLst>
              <a:gd name="connsiteX0" fmla="*/ 186403 w 188784"/>
              <a:gd name="connsiteY0" fmla="*/ 17529 h 594478"/>
              <a:gd name="connsiteX1" fmla="*/ 84803 w 188784"/>
              <a:gd name="connsiteY1" fmla="*/ 432396 h 594478"/>
              <a:gd name="connsiteX2" fmla="*/ 53053 w 188784"/>
              <a:gd name="connsiteY2" fmla="*/ 533996 h 594478"/>
              <a:gd name="connsiteX3" fmla="*/ 136 w 188784"/>
              <a:gd name="connsiteY3" fmla="*/ 591146 h 594478"/>
              <a:gd name="connsiteX4" fmla="*/ 69986 w 188784"/>
              <a:gd name="connsiteY4" fmla="*/ 436629 h 594478"/>
              <a:gd name="connsiteX5" fmla="*/ 150419 w 188784"/>
              <a:gd name="connsiteY5" fmla="*/ 112779 h 594478"/>
              <a:gd name="connsiteX6" fmla="*/ 186403 w 188784"/>
              <a:gd name="connsiteY6" fmla="*/ 17529 h 59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84" h="594478">
                <a:moveTo>
                  <a:pt x="186403" y="17529"/>
                </a:moveTo>
                <a:cubicBezTo>
                  <a:pt x="175467" y="70798"/>
                  <a:pt x="107028" y="346318"/>
                  <a:pt x="84803" y="432396"/>
                </a:cubicBezTo>
                <a:cubicBezTo>
                  <a:pt x="62578" y="518474"/>
                  <a:pt x="67164" y="507538"/>
                  <a:pt x="53053" y="533996"/>
                </a:cubicBezTo>
                <a:cubicBezTo>
                  <a:pt x="38942" y="560454"/>
                  <a:pt x="-2686" y="607374"/>
                  <a:pt x="136" y="591146"/>
                </a:cubicBezTo>
                <a:cubicBezTo>
                  <a:pt x="2958" y="574918"/>
                  <a:pt x="44939" y="516357"/>
                  <a:pt x="69986" y="436629"/>
                </a:cubicBezTo>
                <a:cubicBezTo>
                  <a:pt x="95033" y="356901"/>
                  <a:pt x="132780" y="182629"/>
                  <a:pt x="150419" y="112779"/>
                </a:cubicBezTo>
                <a:cubicBezTo>
                  <a:pt x="168058" y="42929"/>
                  <a:pt x="197339" y="-35740"/>
                  <a:pt x="186403" y="1752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103DFC19-2EBA-48DB-B43D-7CD790731D15}"/>
              </a:ext>
            </a:extLst>
          </p:cNvPr>
          <p:cNvSpPr/>
          <p:nvPr/>
        </p:nvSpPr>
        <p:spPr>
          <a:xfrm>
            <a:off x="6737957" y="7126805"/>
            <a:ext cx="94749" cy="226498"/>
          </a:xfrm>
          <a:custGeom>
            <a:avLst/>
            <a:gdLst>
              <a:gd name="connsiteX0" fmla="*/ 24793 w 94749"/>
              <a:gd name="connsiteY0" fmla="*/ 12 h 226498"/>
              <a:gd name="connsiteX1" fmla="*/ 71360 w 94749"/>
              <a:gd name="connsiteY1" fmla="*/ 57162 h 226498"/>
              <a:gd name="connsiteX2" fmla="*/ 5743 w 94749"/>
              <a:gd name="connsiteY2" fmla="*/ 167228 h 226498"/>
              <a:gd name="connsiteX3" fmla="*/ 5743 w 94749"/>
              <a:gd name="connsiteY3" fmla="*/ 226495 h 226498"/>
              <a:gd name="connsiteX4" fmla="*/ 26910 w 94749"/>
              <a:gd name="connsiteY4" fmla="*/ 169345 h 226498"/>
              <a:gd name="connsiteX5" fmla="*/ 94643 w 94749"/>
              <a:gd name="connsiteY5" fmla="*/ 61395 h 226498"/>
              <a:gd name="connsiteX6" fmla="*/ 24793 w 94749"/>
              <a:gd name="connsiteY6" fmla="*/ 12 h 22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49" h="226498">
                <a:moveTo>
                  <a:pt x="24793" y="12"/>
                </a:moveTo>
                <a:cubicBezTo>
                  <a:pt x="20913" y="-693"/>
                  <a:pt x="74535" y="29293"/>
                  <a:pt x="71360" y="57162"/>
                </a:cubicBezTo>
                <a:cubicBezTo>
                  <a:pt x="68185" y="85031"/>
                  <a:pt x="16679" y="139006"/>
                  <a:pt x="5743" y="167228"/>
                </a:cubicBezTo>
                <a:cubicBezTo>
                  <a:pt x="-5193" y="195450"/>
                  <a:pt x="2215" y="226142"/>
                  <a:pt x="5743" y="226495"/>
                </a:cubicBezTo>
                <a:cubicBezTo>
                  <a:pt x="9271" y="226848"/>
                  <a:pt x="12093" y="196862"/>
                  <a:pt x="26910" y="169345"/>
                </a:cubicBezTo>
                <a:cubicBezTo>
                  <a:pt x="41727" y="141828"/>
                  <a:pt x="91468" y="91734"/>
                  <a:pt x="94643" y="61395"/>
                </a:cubicBezTo>
                <a:cubicBezTo>
                  <a:pt x="97818" y="31056"/>
                  <a:pt x="28673" y="717"/>
                  <a:pt x="24793" y="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24B9BCAB-D9F9-4BBD-B7BE-981D88CFDAF2}"/>
              </a:ext>
            </a:extLst>
          </p:cNvPr>
          <p:cNvSpPr/>
          <p:nvPr/>
        </p:nvSpPr>
        <p:spPr>
          <a:xfrm>
            <a:off x="6288610" y="6436771"/>
            <a:ext cx="139718" cy="585898"/>
          </a:xfrm>
          <a:custGeom>
            <a:avLst/>
            <a:gdLst>
              <a:gd name="connsiteX0" fmla="*/ 50807 w 139718"/>
              <a:gd name="connsiteY0" fmla="*/ 12 h 585898"/>
              <a:gd name="connsiteX1" fmla="*/ 7 w 139718"/>
              <a:gd name="connsiteY1" fmla="*/ 52929 h 585898"/>
              <a:gd name="connsiteX2" fmla="*/ 55040 w 139718"/>
              <a:gd name="connsiteY2" fmla="*/ 148179 h 585898"/>
              <a:gd name="connsiteX3" fmla="*/ 69857 w 139718"/>
              <a:gd name="connsiteY3" fmla="*/ 268829 h 585898"/>
              <a:gd name="connsiteX4" fmla="*/ 86790 w 139718"/>
              <a:gd name="connsiteY4" fmla="*/ 472029 h 585898"/>
              <a:gd name="connsiteX5" fmla="*/ 139707 w 139718"/>
              <a:gd name="connsiteY5" fmla="*/ 584212 h 585898"/>
              <a:gd name="connsiteX6" fmla="*/ 91023 w 139718"/>
              <a:gd name="connsiteY6" fmla="*/ 389479 h 585898"/>
              <a:gd name="connsiteX7" fmla="*/ 40223 w 139718"/>
              <a:gd name="connsiteY7" fmla="*/ 95262 h 585898"/>
              <a:gd name="connsiteX8" fmla="*/ 14823 w 139718"/>
              <a:gd name="connsiteY8" fmla="*/ 57162 h 585898"/>
              <a:gd name="connsiteX9" fmla="*/ 50807 w 139718"/>
              <a:gd name="connsiteY9" fmla="*/ 12 h 5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18" h="585898">
                <a:moveTo>
                  <a:pt x="50807" y="12"/>
                </a:moveTo>
                <a:cubicBezTo>
                  <a:pt x="48338" y="-694"/>
                  <a:pt x="-698" y="28235"/>
                  <a:pt x="7" y="52929"/>
                </a:cubicBezTo>
                <a:cubicBezTo>
                  <a:pt x="712" y="77623"/>
                  <a:pt x="43398" y="112196"/>
                  <a:pt x="55040" y="148179"/>
                </a:cubicBezTo>
                <a:cubicBezTo>
                  <a:pt x="66682" y="184162"/>
                  <a:pt x="64565" y="214854"/>
                  <a:pt x="69857" y="268829"/>
                </a:cubicBezTo>
                <a:cubicBezTo>
                  <a:pt x="75149" y="322804"/>
                  <a:pt x="75148" y="419465"/>
                  <a:pt x="86790" y="472029"/>
                </a:cubicBezTo>
                <a:cubicBezTo>
                  <a:pt x="98432" y="524593"/>
                  <a:pt x="139002" y="597970"/>
                  <a:pt x="139707" y="584212"/>
                </a:cubicBezTo>
                <a:cubicBezTo>
                  <a:pt x="140413" y="570454"/>
                  <a:pt x="107604" y="470971"/>
                  <a:pt x="91023" y="389479"/>
                </a:cubicBezTo>
                <a:cubicBezTo>
                  <a:pt x="74442" y="307987"/>
                  <a:pt x="52923" y="150648"/>
                  <a:pt x="40223" y="95262"/>
                </a:cubicBezTo>
                <a:cubicBezTo>
                  <a:pt x="27523" y="39876"/>
                  <a:pt x="12354" y="74448"/>
                  <a:pt x="14823" y="57162"/>
                </a:cubicBezTo>
                <a:cubicBezTo>
                  <a:pt x="17292" y="39876"/>
                  <a:pt x="53276" y="718"/>
                  <a:pt x="50807" y="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5CB76633-6F86-45FD-B692-883C3AC00D25}"/>
              </a:ext>
            </a:extLst>
          </p:cNvPr>
          <p:cNvSpPr/>
          <p:nvPr/>
        </p:nvSpPr>
        <p:spPr>
          <a:xfrm>
            <a:off x="6023782" y="6397280"/>
            <a:ext cx="321501" cy="82372"/>
          </a:xfrm>
          <a:custGeom>
            <a:avLst/>
            <a:gdLst>
              <a:gd name="connsiteX0" fmla="*/ 251 w 321501"/>
              <a:gd name="connsiteY0" fmla="*/ 81837 h 82372"/>
              <a:gd name="connsiteX1" fmla="*/ 199218 w 321501"/>
              <a:gd name="connsiteY1" fmla="*/ 35270 h 82372"/>
              <a:gd name="connsiteX2" fmla="*/ 288118 w 321501"/>
              <a:gd name="connsiteY2" fmla="*/ 11987 h 82372"/>
              <a:gd name="connsiteX3" fmla="*/ 319868 w 321501"/>
              <a:gd name="connsiteY3" fmla="*/ 24687 h 82372"/>
              <a:gd name="connsiteX4" fmla="*/ 243668 w 321501"/>
              <a:gd name="connsiteY4" fmla="*/ 1403 h 82372"/>
              <a:gd name="connsiteX5" fmla="*/ 251 w 321501"/>
              <a:gd name="connsiteY5" fmla="*/ 81837 h 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501" h="82372">
                <a:moveTo>
                  <a:pt x="251" y="81837"/>
                </a:moveTo>
                <a:cubicBezTo>
                  <a:pt x="-7157" y="87481"/>
                  <a:pt x="151240" y="46912"/>
                  <a:pt x="199218" y="35270"/>
                </a:cubicBezTo>
                <a:cubicBezTo>
                  <a:pt x="247196" y="23628"/>
                  <a:pt x="268010" y="13751"/>
                  <a:pt x="288118" y="11987"/>
                </a:cubicBezTo>
                <a:cubicBezTo>
                  <a:pt x="308226" y="10223"/>
                  <a:pt x="327276" y="26451"/>
                  <a:pt x="319868" y="24687"/>
                </a:cubicBezTo>
                <a:cubicBezTo>
                  <a:pt x="312460" y="22923"/>
                  <a:pt x="295526" y="-6711"/>
                  <a:pt x="243668" y="1403"/>
                </a:cubicBezTo>
                <a:cubicBezTo>
                  <a:pt x="191810" y="9517"/>
                  <a:pt x="7659" y="76193"/>
                  <a:pt x="251" y="8183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78E0AE93-C6C9-4470-8F5B-1D340BE4379F}"/>
              </a:ext>
            </a:extLst>
          </p:cNvPr>
          <p:cNvSpPr/>
          <p:nvPr/>
        </p:nvSpPr>
        <p:spPr>
          <a:xfrm>
            <a:off x="5934954" y="6479099"/>
            <a:ext cx="89232" cy="88984"/>
          </a:xfrm>
          <a:custGeom>
            <a:avLst/>
            <a:gdLst>
              <a:gd name="connsiteX0" fmla="*/ 89079 w 89232"/>
              <a:gd name="connsiteY0" fmla="*/ 18 h 88984"/>
              <a:gd name="connsiteX1" fmla="*/ 48863 w 89232"/>
              <a:gd name="connsiteY1" fmla="*/ 63518 h 88984"/>
              <a:gd name="connsiteX2" fmla="*/ 179 w 89232"/>
              <a:gd name="connsiteY2" fmla="*/ 88918 h 88984"/>
              <a:gd name="connsiteX3" fmla="*/ 34046 w 89232"/>
              <a:gd name="connsiteY3" fmla="*/ 57168 h 88984"/>
              <a:gd name="connsiteX4" fmla="*/ 89079 w 89232"/>
              <a:gd name="connsiteY4" fmla="*/ 18 h 8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32" h="88984">
                <a:moveTo>
                  <a:pt x="89079" y="18"/>
                </a:moveTo>
                <a:cubicBezTo>
                  <a:pt x="91549" y="1076"/>
                  <a:pt x="63680" y="48701"/>
                  <a:pt x="48863" y="63518"/>
                </a:cubicBezTo>
                <a:cubicBezTo>
                  <a:pt x="34046" y="78335"/>
                  <a:pt x="2648" y="89976"/>
                  <a:pt x="179" y="88918"/>
                </a:cubicBezTo>
                <a:cubicBezTo>
                  <a:pt x="-2291" y="87860"/>
                  <a:pt x="21346" y="71632"/>
                  <a:pt x="34046" y="57168"/>
                </a:cubicBezTo>
                <a:cubicBezTo>
                  <a:pt x="46746" y="42704"/>
                  <a:pt x="86609" y="-1040"/>
                  <a:pt x="89079" y="1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0620EE2D-E8A0-494F-A34F-ABCD68C23BFF}"/>
              </a:ext>
            </a:extLst>
          </p:cNvPr>
          <p:cNvSpPr/>
          <p:nvPr/>
        </p:nvSpPr>
        <p:spPr>
          <a:xfrm>
            <a:off x="5992135" y="6551037"/>
            <a:ext cx="135757" cy="409045"/>
          </a:xfrm>
          <a:custGeom>
            <a:avLst/>
            <a:gdLst>
              <a:gd name="connsiteX0" fmla="*/ 148 w 135757"/>
              <a:gd name="connsiteY0" fmla="*/ 46 h 409045"/>
              <a:gd name="connsiteX1" fmla="*/ 61532 w 135757"/>
              <a:gd name="connsiteY1" fmla="*/ 86830 h 409045"/>
              <a:gd name="connsiteX2" fmla="*/ 95398 w 135757"/>
              <a:gd name="connsiteY2" fmla="*/ 237113 h 409045"/>
              <a:gd name="connsiteX3" fmla="*/ 135615 w 135757"/>
              <a:gd name="connsiteY3" fmla="*/ 406446 h 409045"/>
              <a:gd name="connsiteX4" fmla="*/ 80582 w 135757"/>
              <a:gd name="connsiteY4" fmla="*/ 97413 h 409045"/>
              <a:gd name="connsiteX5" fmla="*/ 148 w 135757"/>
              <a:gd name="connsiteY5" fmla="*/ 46 h 40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757" h="409045">
                <a:moveTo>
                  <a:pt x="148" y="46"/>
                </a:moveTo>
                <a:cubicBezTo>
                  <a:pt x="-3027" y="-1718"/>
                  <a:pt x="45657" y="47319"/>
                  <a:pt x="61532" y="86830"/>
                </a:cubicBezTo>
                <a:cubicBezTo>
                  <a:pt x="77407" y="126341"/>
                  <a:pt x="83051" y="183844"/>
                  <a:pt x="95398" y="237113"/>
                </a:cubicBezTo>
                <a:cubicBezTo>
                  <a:pt x="107745" y="290382"/>
                  <a:pt x="138084" y="429729"/>
                  <a:pt x="135615" y="406446"/>
                </a:cubicBezTo>
                <a:cubicBezTo>
                  <a:pt x="133146" y="383163"/>
                  <a:pt x="100690" y="165852"/>
                  <a:pt x="80582" y="97413"/>
                </a:cubicBezTo>
                <a:cubicBezTo>
                  <a:pt x="60474" y="28974"/>
                  <a:pt x="3323" y="1810"/>
                  <a:pt x="148" y="4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8AFA11C2-D9AF-4EB2-A460-C3EDF97507EE}"/>
              </a:ext>
            </a:extLst>
          </p:cNvPr>
          <p:cNvSpPr/>
          <p:nvPr/>
        </p:nvSpPr>
        <p:spPr>
          <a:xfrm>
            <a:off x="5951224" y="6568551"/>
            <a:ext cx="113272" cy="384899"/>
          </a:xfrm>
          <a:custGeom>
            <a:avLst/>
            <a:gdLst>
              <a:gd name="connsiteX0" fmla="*/ 843 w 113272"/>
              <a:gd name="connsiteY0" fmla="*/ 7932 h 384899"/>
              <a:gd name="connsiteX1" fmla="*/ 51643 w 113272"/>
              <a:gd name="connsiteY1" fmla="*/ 84132 h 384899"/>
              <a:gd name="connsiteX2" fmla="*/ 89743 w 113272"/>
              <a:gd name="connsiteY2" fmla="*/ 285216 h 384899"/>
              <a:gd name="connsiteX3" fmla="*/ 113026 w 113272"/>
              <a:gd name="connsiteY3" fmla="*/ 384699 h 384899"/>
              <a:gd name="connsiteX4" fmla="*/ 96093 w 113272"/>
              <a:gd name="connsiteY4" fmla="*/ 261932 h 384899"/>
              <a:gd name="connsiteX5" fmla="*/ 843 w 113272"/>
              <a:gd name="connsiteY5" fmla="*/ 7932 h 38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2" h="384899">
                <a:moveTo>
                  <a:pt x="843" y="7932"/>
                </a:moveTo>
                <a:cubicBezTo>
                  <a:pt x="-6565" y="-21701"/>
                  <a:pt x="36826" y="37918"/>
                  <a:pt x="51643" y="84132"/>
                </a:cubicBezTo>
                <a:cubicBezTo>
                  <a:pt x="66460" y="130346"/>
                  <a:pt x="79513" y="235122"/>
                  <a:pt x="89743" y="285216"/>
                </a:cubicBezTo>
                <a:cubicBezTo>
                  <a:pt x="99974" y="335311"/>
                  <a:pt x="111968" y="388580"/>
                  <a:pt x="113026" y="384699"/>
                </a:cubicBezTo>
                <a:cubicBezTo>
                  <a:pt x="114084" y="380818"/>
                  <a:pt x="112321" y="323668"/>
                  <a:pt x="96093" y="261932"/>
                </a:cubicBezTo>
                <a:cubicBezTo>
                  <a:pt x="79865" y="200196"/>
                  <a:pt x="8251" y="37565"/>
                  <a:pt x="843" y="79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CEAD8AE7-0FB6-4781-9D4F-A1BC27FFAF31}"/>
              </a:ext>
            </a:extLst>
          </p:cNvPr>
          <p:cNvSpPr/>
          <p:nvPr/>
        </p:nvSpPr>
        <p:spPr>
          <a:xfrm>
            <a:off x="5521056" y="6517215"/>
            <a:ext cx="423428" cy="127008"/>
          </a:xfrm>
          <a:custGeom>
            <a:avLst/>
            <a:gdLst>
              <a:gd name="connsiteX0" fmla="*/ 1327 w 423428"/>
              <a:gd name="connsiteY0" fmla="*/ 127002 h 127008"/>
              <a:gd name="connsiteX1" fmla="*/ 132561 w 423428"/>
              <a:gd name="connsiteY1" fmla="*/ 46568 h 127008"/>
              <a:gd name="connsiteX2" fmla="*/ 367511 w 423428"/>
              <a:gd name="connsiteY2" fmla="*/ 10585 h 127008"/>
              <a:gd name="connsiteX3" fmla="*/ 401377 w 423428"/>
              <a:gd name="connsiteY3" fmla="*/ 10585 h 127008"/>
              <a:gd name="connsiteX4" fmla="*/ 422544 w 423428"/>
              <a:gd name="connsiteY4" fmla="*/ 40218 h 127008"/>
              <a:gd name="connsiteX5" fmla="*/ 371744 w 423428"/>
              <a:gd name="connsiteY5" fmla="*/ 2 h 127008"/>
              <a:gd name="connsiteX6" fmla="*/ 83877 w 423428"/>
              <a:gd name="connsiteY6" fmla="*/ 42335 h 127008"/>
              <a:gd name="connsiteX7" fmla="*/ 1327 w 423428"/>
              <a:gd name="connsiteY7" fmla="*/ 127002 h 12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428" h="127008">
                <a:moveTo>
                  <a:pt x="1327" y="127002"/>
                </a:moveTo>
                <a:cubicBezTo>
                  <a:pt x="9441" y="127708"/>
                  <a:pt x="71530" y="65971"/>
                  <a:pt x="132561" y="46568"/>
                </a:cubicBezTo>
                <a:cubicBezTo>
                  <a:pt x="193592" y="27165"/>
                  <a:pt x="322708" y="16582"/>
                  <a:pt x="367511" y="10585"/>
                </a:cubicBezTo>
                <a:cubicBezTo>
                  <a:pt x="412314" y="4588"/>
                  <a:pt x="392205" y="5646"/>
                  <a:pt x="401377" y="10585"/>
                </a:cubicBezTo>
                <a:cubicBezTo>
                  <a:pt x="410549" y="15524"/>
                  <a:pt x="427483" y="41982"/>
                  <a:pt x="422544" y="40218"/>
                </a:cubicBezTo>
                <a:cubicBezTo>
                  <a:pt x="417605" y="38454"/>
                  <a:pt x="428188" y="-351"/>
                  <a:pt x="371744" y="2"/>
                </a:cubicBezTo>
                <a:cubicBezTo>
                  <a:pt x="315300" y="355"/>
                  <a:pt x="145260" y="25755"/>
                  <a:pt x="83877" y="42335"/>
                </a:cubicBezTo>
                <a:cubicBezTo>
                  <a:pt x="22494" y="58915"/>
                  <a:pt x="-6787" y="126296"/>
                  <a:pt x="1327" y="12700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DF99A4BF-6B6F-4F8E-9EB4-24F878DB8EB3}"/>
              </a:ext>
            </a:extLst>
          </p:cNvPr>
          <p:cNvSpPr/>
          <p:nvPr/>
        </p:nvSpPr>
        <p:spPr>
          <a:xfrm>
            <a:off x="5539059" y="6635627"/>
            <a:ext cx="134100" cy="392186"/>
          </a:xfrm>
          <a:custGeom>
            <a:avLst/>
            <a:gdLst>
              <a:gd name="connsiteX0" fmla="*/ 258 w 134100"/>
              <a:gd name="connsiteY0" fmla="*/ 123 h 392186"/>
              <a:gd name="connsiteX1" fmla="*/ 59524 w 134100"/>
              <a:gd name="connsiteY1" fmla="*/ 63623 h 392186"/>
              <a:gd name="connsiteX2" fmla="*/ 87041 w 134100"/>
              <a:gd name="connsiteY2" fmla="*/ 237190 h 392186"/>
              <a:gd name="connsiteX3" fmla="*/ 118791 w 134100"/>
              <a:gd name="connsiteY3" fmla="*/ 355723 h 392186"/>
              <a:gd name="connsiteX4" fmla="*/ 133608 w 134100"/>
              <a:gd name="connsiteY4" fmla="*/ 387473 h 392186"/>
              <a:gd name="connsiteX5" fmla="*/ 101858 w 134100"/>
              <a:gd name="connsiteY5" fmla="*/ 268940 h 392186"/>
              <a:gd name="connsiteX6" fmla="*/ 84924 w 134100"/>
              <a:gd name="connsiteY6" fmla="*/ 55156 h 392186"/>
              <a:gd name="connsiteX7" fmla="*/ 258 w 134100"/>
              <a:gd name="connsiteY7" fmla="*/ 123 h 39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00" h="392186">
                <a:moveTo>
                  <a:pt x="258" y="123"/>
                </a:moveTo>
                <a:cubicBezTo>
                  <a:pt x="-3975" y="1534"/>
                  <a:pt x="45060" y="24112"/>
                  <a:pt x="59524" y="63623"/>
                </a:cubicBezTo>
                <a:cubicBezTo>
                  <a:pt x="73988" y="103134"/>
                  <a:pt x="77163" y="188507"/>
                  <a:pt x="87041" y="237190"/>
                </a:cubicBezTo>
                <a:cubicBezTo>
                  <a:pt x="96919" y="285873"/>
                  <a:pt x="111030" y="330676"/>
                  <a:pt x="118791" y="355723"/>
                </a:cubicBezTo>
                <a:cubicBezTo>
                  <a:pt x="126552" y="380770"/>
                  <a:pt x="136430" y="401937"/>
                  <a:pt x="133608" y="387473"/>
                </a:cubicBezTo>
                <a:cubicBezTo>
                  <a:pt x="130786" y="373009"/>
                  <a:pt x="109972" y="324326"/>
                  <a:pt x="101858" y="268940"/>
                </a:cubicBezTo>
                <a:cubicBezTo>
                  <a:pt x="93744" y="213554"/>
                  <a:pt x="100446" y="101370"/>
                  <a:pt x="84924" y="55156"/>
                </a:cubicBezTo>
                <a:cubicBezTo>
                  <a:pt x="69402" y="8942"/>
                  <a:pt x="4491" y="-1288"/>
                  <a:pt x="258" y="12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ACD10D91-372D-4A6F-9EBD-802A2A3DA9F6}"/>
              </a:ext>
            </a:extLst>
          </p:cNvPr>
          <p:cNvSpPr/>
          <p:nvPr/>
        </p:nvSpPr>
        <p:spPr>
          <a:xfrm>
            <a:off x="5526445" y="6642852"/>
            <a:ext cx="139885" cy="441633"/>
          </a:xfrm>
          <a:custGeom>
            <a:avLst/>
            <a:gdLst>
              <a:gd name="connsiteX0" fmla="*/ 172 w 139885"/>
              <a:gd name="connsiteY0" fmla="*/ 1365 h 441633"/>
              <a:gd name="connsiteX1" fmla="*/ 8638 w 139885"/>
              <a:gd name="connsiteY1" fmla="*/ 202448 h 441633"/>
              <a:gd name="connsiteX2" fmla="*/ 63672 w 139885"/>
              <a:gd name="connsiteY2" fmla="*/ 390831 h 441633"/>
              <a:gd name="connsiteX3" fmla="*/ 99655 w 139885"/>
              <a:gd name="connsiteY3" fmla="*/ 441631 h 441633"/>
              <a:gd name="connsiteX4" fmla="*/ 139872 w 139885"/>
              <a:gd name="connsiteY4" fmla="*/ 392948 h 441633"/>
              <a:gd name="connsiteX5" fmla="*/ 95422 w 139885"/>
              <a:gd name="connsiteY5" fmla="*/ 414115 h 441633"/>
              <a:gd name="connsiteX6" fmla="*/ 27688 w 139885"/>
              <a:gd name="connsiteY6" fmla="*/ 238431 h 441633"/>
              <a:gd name="connsiteX7" fmla="*/ 8638 w 139885"/>
              <a:gd name="connsiteY7" fmla="*/ 119898 h 441633"/>
              <a:gd name="connsiteX8" fmla="*/ 172 w 139885"/>
              <a:gd name="connsiteY8" fmla="*/ 1365 h 44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85" h="441633">
                <a:moveTo>
                  <a:pt x="172" y="1365"/>
                </a:moveTo>
                <a:cubicBezTo>
                  <a:pt x="172" y="15123"/>
                  <a:pt x="-1945" y="137537"/>
                  <a:pt x="8638" y="202448"/>
                </a:cubicBezTo>
                <a:cubicBezTo>
                  <a:pt x="19221" y="267359"/>
                  <a:pt x="48503" y="350967"/>
                  <a:pt x="63672" y="390831"/>
                </a:cubicBezTo>
                <a:cubicBezTo>
                  <a:pt x="78842" y="430695"/>
                  <a:pt x="86955" y="441278"/>
                  <a:pt x="99655" y="441631"/>
                </a:cubicBezTo>
                <a:cubicBezTo>
                  <a:pt x="112355" y="441984"/>
                  <a:pt x="140578" y="397534"/>
                  <a:pt x="139872" y="392948"/>
                </a:cubicBezTo>
                <a:cubicBezTo>
                  <a:pt x="139167" y="388362"/>
                  <a:pt x="114119" y="439868"/>
                  <a:pt x="95422" y="414115"/>
                </a:cubicBezTo>
                <a:cubicBezTo>
                  <a:pt x="76725" y="388362"/>
                  <a:pt x="42152" y="287467"/>
                  <a:pt x="27688" y="238431"/>
                </a:cubicBezTo>
                <a:cubicBezTo>
                  <a:pt x="13224" y="189395"/>
                  <a:pt x="11460" y="158351"/>
                  <a:pt x="8638" y="119898"/>
                </a:cubicBezTo>
                <a:cubicBezTo>
                  <a:pt x="5816" y="81445"/>
                  <a:pt x="172" y="-12393"/>
                  <a:pt x="172" y="13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0D50D483-3C4C-4339-8852-4EB28C08BF87}"/>
              </a:ext>
            </a:extLst>
          </p:cNvPr>
          <p:cNvSpPr/>
          <p:nvPr/>
        </p:nvSpPr>
        <p:spPr>
          <a:xfrm>
            <a:off x="5202392" y="6689124"/>
            <a:ext cx="320306" cy="133265"/>
          </a:xfrm>
          <a:custGeom>
            <a:avLst/>
            <a:gdLst>
              <a:gd name="connsiteX0" fmla="*/ 375 w 320306"/>
              <a:gd name="connsiteY0" fmla="*/ 132893 h 133265"/>
              <a:gd name="connsiteX1" fmla="*/ 131608 w 320306"/>
              <a:gd name="connsiteY1" fmla="*/ 56693 h 133265"/>
              <a:gd name="connsiteX2" fmla="*/ 319991 w 320306"/>
              <a:gd name="connsiteY2" fmla="*/ 1659 h 133265"/>
              <a:gd name="connsiteX3" fmla="*/ 171825 w 320306"/>
              <a:gd name="connsiteY3" fmla="*/ 22826 h 133265"/>
              <a:gd name="connsiteX4" fmla="*/ 375 w 320306"/>
              <a:gd name="connsiteY4" fmla="*/ 132893 h 13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06" h="133265">
                <a:moveTo>
                  <a:pt x="375" y="132893"/>
                </a:moveTo>
                <a:cubicBezTo>
                  <a:pt x="-6328" y="138538"/>
                  <a:pt x="78339" y="78565"/>
                  <a:pt x="131608" y="56693"/>
                </a:cubicBezTo>
                <a:cubicBezTo>
                  <a:pt x="184877" y="34821"/>
                  <a:pt x="313288" y="7303"/>
                  <a:pt x="319991" y="1659"/>
                </a:cubicBezTo>
                <a:cubicBezTo>
                  <a:pt x="326694" y="-3986"/>
                  <a:pt x="225094" y="5187"/>
                  <a:pt x="171825" y="22826"/>
                </a:cubicBezTo>
                <a:cubicBezTo>
                  <a:pt x="118556" y="40465"/>
                  <a:pt x="7078" y="127248"/>
                  <a:pt x="375" y="13289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A020568D-AFBA-4FDA-B43B-1583F813C8E7}"/>
              </a:ext>
            </a:extLst>
          </p:cNvPr>
          <p:cNvSpPr/>
          <p:nvPr/>
        </p:nvSpPr>
        <p:spPr>
          <a:xfrm>
            <a:off x="5091434" y="6830053"/>
            <a:ext cx="101592" cy="165964"/>
          </a:xfrm>
          <a:custGeom>
            <a:avLst/>
            <a:gdLst>
              <a:gd name="connsiteX0" fmla="*/ 100749 w 101592"/>
              <a:gd name="connsiteY0" fmla="*/ 430 h 165964"/>
              <a:gd name="connsiteX1" fmla="*/ 71116 w 101592"/>
              <a:gd name="connsiteY1" fmla="*/ 82980 h 165964"/>
              <a:gd name="connsiteX2" fmla="*/ 35133 w 101592"/>
              <a:gd name="connsiteY2" fmla="*/ 140130 h 165964"/>
              <a:gd name="connsiteX3" fmla="*/ 1266 w 101592"/>
              <a:gd name="connsiteY3" fmla="*/ 165530 h 165964"/>
              <a:gd name="connsiteX4" fmla="*/ 81699 w 101592"/>
              <a:gd name="connsiteY4" fmla="*/ 121080 h 165964"/>
              <a:gd name="connsiteX5" fmla="*/ 100749 w 101592"/>
              <a:gd name="connsiteY5" fmla="*/ 430 h 16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92" h="165964">
                <a:moveTo>
                  <a:pt x="100749" y="430"/>
                </a:moveTo>
                <a:cubicBezTo>
                  <a:pt x="98985" y="-5920"/>
                  <a:pt x="82052" y="59697"/>
                  <a:pt x="71116" y="82980"/>
                </a:cubicBezTo>
                <a:cubicBezTo>
                  <a:pt x="60180" y="106263"/>
                  <a:pt x="46775" y="126372"/>
                  <a:pt x="35133" y="140130"/>
                </a:cubicBezTo>
                <a:cubicBezTo>
                  <a:pt x="23491" y="153888"/>
                  <a:pt x="-6495" y="168705"/>
                  <a:pt x="1266" y="165530"/>
                </a:cubicBezTo>
                <a:cubicBezTo>
                  <a:pt x="9027" y="162355"/>
                  <a:pt x="59827" y="150361"/>
                  <a:pt x="81699" y="121080"/>
                </a:cubicBezTo>
                <a:cubicBezTo>
                  <a:pt x="103571" y="91800"/>
                  <a:pt x="102513" y="6780"/>
                  <a:pt x="100749" y="43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E56462CA-EC39-489E-8C79-BD521F6D6ACF}"/>
              </a:ext>
            </a:extLst>
          </p:cNvPr>
          <p:cNvSpPr/>
          <p:nvPr/>
        </p:nvSpPr>
        <p:spPr>
          <a:xfrm>
            <a:off x="5083921" y="6995229"/>
            <a:ext cx="105927" cy="248505"/>
          </a:xfrm>
          <a:custGeom>
            <a:avLst/>
            <a:gdLst>
              <a:gd name="connsiteX0" fmla="*/ 25712 w 105927"/>
              <a:gd name="connsiteY0" fmla="*/ 354 h 248505"/>
              <a:gd name="connsiteX1" fmla="*/ 82862 w 105927"/>
              <a:gd name="connsiteY1" fmla="*/ 42688 h 248505"/>
              <a:gd name="connsiteX2" fmla="*/ 93446 w 105927"/>
              <a:gd name="connsiteY2" fmla="*/ 140054 h 248505"/>
              <a:gd name="connsiteX3" fmla="*/ 93446 w 105927"/>
              <a:gd name="connsiteY3" fmla="*/ 150638 h 248505"/>
              <a:gd name="connsiteX4" fmla="*/ 65929 w 105927"/>
              <a:gd name="connsiteY4" fmla="*/ 182388 h 248505"/>
              <a:gd name="connsiteX5" fmla="*/ 312 w 105927"/>
              <a:gd name="connsiteY5" fmla="*/ 248004 h 248505"/>
              <a:gd name="connsiteX6" fmla="*/ 95562 w 105927"/>
              <a:gd name="connsiteY6" fmla="*/ 144288 h 248505"/>
              <a:gd name="connsiteX7" fmla="*/ 97679 w 105927"/>
              <a:gd name="connsiteY7" fmla="*/ 29988 h 248505"/>
              <a:gd name="connsiteX8" fmla="*/ 25712 w 105927"/>
              <a:gd name="connsiteY8" fmla="*/ 354 h 24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27" h="248505">
                <a:moveTo>
                  <a:pt x="25712" y="354"/>
                </a:moveTo>
                <a:cubicBezTo>
                  <a:pt x="23242" y="2471"/>
                  <a:pt x="71573" y="19405"/>
                  <a:pt x="82862" y="42688"/>
                </a:cubicBezTo>
                <a:cubicBezTo>
                  <a:pt x="94151" y="65971"/>
                  <a:pt x="91682" y="122063"/>
                  <a:pt x="93446" y="140054"/>
                </a:cubicBezTo>
                <a:cubicBezTo>
                  <a:pt x="95210" y="158045"/>
                  <a:pt x="98032" y="143582"/>
                  <a:pt x="93446" y="150638"/>
                </a:cubicBezTo>
                <a:cubicBezTo>
                  <a:pt x="88860" y="157694"/>
                  <a:pt x="81451" y="166160"/>
                  <a:pt x="65929" y="182388"/>
                </a:cubicBezTo>
                <a:cubicBezTo>
                  <a:pt x="50407" y="198616"/>
                  <a:pt x="-4627" y="254354"/>
                  <a:pt x="312" y="248004"/>
                </a:cubicBezTo>
                <a:cubicBezTo>
                  <a:pt x="5251" y="241654"/>
                  <a:pt x="79334" y="180624"/>
                  <a:pt x="95562" y="144288"/>
                </a:cubicBezTo>
                <a:cubicBezTo>
                  <a:pt x="111790" y="107952"/>
                  <a:pt x="106146" y="54682"/>
                  <a:pt x="97679" y="29988"/>
                </a:cubicBezTo>
                <a:cubicBezTo>
                  <a:pt x="89212" y="5294"/>
                  <a:pt x="28182" y="-1763"/>
                  <a:pt x="25712" y="35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8D722518-6478-4CA2-967D-5505FB50AB4E}"/>
              </a:ext>
            </a:extLst>
          </p:cNvPr>
          <p:cNvSpPr/>
          <p:nvPr/>
        </p:nvSpPr>
        <p:spPr>
          <a:xfrm>
            <a:off x="5147663" y="7141620"/>
            <a:ext cx="77495" cy="630782"/>
          </a:xfrm>
          <a:custGeom>
            <a:avLst/>
            <a:gdLst>
              <a:gd name="connsiteX0" fmla="*/ 29704 w 77495"/>
              <a:gd name="connsiteY0" fmla="*/ 13 h 630782"/>
              <a:gd name="connsiteX1" fmla="*/ 72037 w 77495"/>
              <a:gd name="connsiteY1" fmla="*/ 188397 h 630782"/>
              <a:gd name="connsiteX2" fmla="*/ 76270 w 77495"/>
              <a:gd name="connsiteY2" fmla="*/ 364080 h 630782"/>
              <a:gd name="connsiteX3" fmla="*/ 65687 w 77495"/>
              <a:gd name="connsiteY3" fmla="*/ 450863 h 630782"/>
              <a:gd name="connsiteX4" fmla="*/ 70 w 77495"/>
              <a:gd name="connsiteY4" fmla="*/ 630780 h 630782"/>
              <a:gd name="connsiteX5" fmla="*/ 52987 w 77495"/>
              <a:gd name="connsiteY5" fmla="*/ 446630 h 630782"/>
              <a:gd name="connsiteX6" fmla="*/ 55104 w 77495"/>
              <a:gd name="connsiteY6" fmla="*/ 179930 h 630782"/>
              <a:gd name="connsiteX7" fmla="*/ 29704 w 77495"/>
              <a:gd name="connsiteY7" fmla="*/ 13 h 63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95" h="630782">
                <a:moveTo>
                  <a:pt x="29704" y="13"/>
                </a:moveTo>
                <a:cubicBezTo>
                  <a:pt x="32526" y="1424"/>
                  <a:pt x="64276" y="127719"/>
                  <a:pt x="72037" y="188397"/>
                </a:cubicBezTo>
                <a:cubicBezTo>
                  <a:pt x="79798" y="249075"/>
                  <a:pt x="77328" y="320336"/>
                  <a:pt x="76270" y="364080"/>
                </a:cubicBezTo>
                <a:cubicBezTo>
                  <a:pt x="75212" y="407824"/>
                  <a:pt x="78387" y="406413"/>
                  <a:pt x="65687" y="450863"/>
                </a:cubicBezTo>
                <a:cubicBezTo>
                  <a:pt x="52987" y="495313"/>
                  <a:pt x="2187" y="631486"/>
                  <a:pt x="70" y="630780"/>
                </a:cubicBezTo>
                <a:cubicBezTo>
                  <a:pt x="-2047" y="630075"/>
                  <a:pt x="43815" y="521772"/>
                  <a:pt x="52987" y="446630"/>
                </a:cubicBezTo>
                <a:cubicBezTo>
                  <a:pt x="62159" y="371488"/>
                  <a:pt x="57221" y="251544"/>
                  <a:pt x="55104" y="179930"/>
                </a:cubicBezTo>
                <a:cubicBezTo>
                  <a:pt x="52987" y="108316"/>
                  <a:pt x="26882" y="-1398"/>
                  <a:pt x="29704" y="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9D059EFB-AAD1-4A02-9E8F-EA9A1944596D}"/>
              </a:ext>
            </a:extLst>
          </p:cNvPr>
          <p:cNvSpPr/>
          <p:nvPr/>
        </p:nvSpPr>
        <p:spPr>
          <a:xfrm>
            <a:off x="5204875" y="7219786"/>
            <a:ext cx="110078" cy="409067"/>
          </a:xfrm>
          <a:custGeom>
            <a:avLst/>
            <a:gdLst>
              <a:gd name="connsiteX0" fmla="*/ 61392 w 110078"/>
              <a:gd name="connsiteY0" fmla="*/ 164 h 409067"/>
              <a:gd name="connsiteX1" fmla="*/ 110075 w 110078"/>
              <a:gd name="connsiteY1" fmla="*/ 184314 h 409067"/>
              <a:gd name="connsiteX2" fmla="*/ 63508 w 110078"/>
              <a:gd name="connsiteY2" fmla="*/ 338831 h 409067"/>
              <a:gd name="connsiteX3" fmla="*/ 8 w 110078"/>
              <a:gd name="connsiteY3" fmla="*/ 408681 h 409067"/>
              <a:gd name="connsiteX4" fmla="*/ 59275 w 110078"/>
              <a:gd name="connsiteY4" fmla="*/ 311314 h 409067"/>
              <a:gd name="connsiteX5" fmla="*/ 93142 w 110078"/>
              <a:gd name="connsiteY5" fmla="*/ 154681 h 409067"/>
              <a:gd name="connsiteX6" fmla="*/ 61392 w 110078"/>
              <a:gd name="connsiteY6" fmla="*/ 164 h 4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78" h="409067">
                <a:moveTo>
                  <a:pt x="61392" y="164"/>
                </a:moveTo>
                <a:cubicBezTo>
                  <a:pt x="64214" y="5103"/>
                  <a:pt x="109722" y="127870"/>
                  <a:pt x="110075" y="184314"/>
                </a:cubicBezTo>
                <a:cubicBezTo>
                  <a:pt x="110428" y="240758"/>
                  <a:pt x="81852" y="301437"/>
                  <a:pt x="63508" y="338831"/>
                </a:cubicBezTo>
                <a:cubicBezTo>
                  <a:pt x="45164" y="376225"/>
                  <a:pt x="713" y="413267"/>
                  <a:pt x="8" y="408681"/>
                </a:cubicBezTo>
                <a:cubicBezTo>
                  <a:pt x="-698" y="404095"/>
                  <a:pt x="43753" y="353647"/>
                  <a:pt x="59275" y="311314"/>
                </a:cubicBezTo>
                <a:cubicBezTo>
                  <a:pt x="74797" y="268981"/>
                  <a:pt x="92789" y="206539"/>
                  <a:pt x="93142" y="154681"/>
                </a:cubicBezTo>
                <a:cubicBezTo>
                  <a:pt x="93495" y="102823"/>
                  <a:pt x="58570" y="-4775"/>
                  <a:pt x="61392" y="16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9E2424DA-9067-45C0-B4AC-17E0558F5A01}"/>
              </a:ext>
            </a:extLst>
          </p:cNvPr>
          <p:cNvSpPr/>
          <p:nvPr/>
        </p:nvSpPr>
        <p:spPr>
          <a:xfrm>
            <a:off x="6459660" y="7346760"/>
            <a:ext cx="344316" cy="760092"/>
          </a:xfrm>
          <a:custGeom>
            <a:avLst/>
            <a:gdLst>
              <a:gd name="connsiteX0" fmla="*/ 298857 w 344316"/>
              <a:gd name="connsiteY0" fmla="*/ 190 h 760092"/>
              <a:gd name="connsiteX1" fmla="*/ 343307 w 344316"/>
              <a:gd name="connsiteY1" fmla="*/ 142007 h 760092"/>
              <a:gd name="connsiteX2" fmla="*/ 245940 w 344316"/>
              <a:gd name="connsiteY2" fmla="*/ 463740 h 760092"/>
              <a:gd name="connsiteX3" fmla="*/ 171857 w 344316"/>
              <a:gd name="connsiteY3" fmla="*/ 525123 h 760092"/>
              <a:gd name="connsiteX4" fmla="*/ 108357 w 344316"/>
              <a:gd name="connsiteY4" fmla="*/ 620373 h 760092"/>
              <a:gd name="connsiteX5" fmla="*/ 49090 w 344316"/>
              <a:gd name="connsiteY5" fmla="*/ 662707 h 760092"/>
              <a:gd name="connsiteX6" fmla="*/ 407 w 344316"/>
              <a:gd name="connsiteY6" fmla="*/ 760073 h 760092"/>
              <a:gd name="connsiteX7" fmla="*/ 76607 w 344316"/>
              <a:gd name="connsiteY7" fmla="*/ 654240 h 760092"/>
              <a:gd name="connsiteX8" fmla="*/ 171857 w 344316"/>
              <a:gd name="connsiteY8" fmla="*/ 554757 h 760092"/>
              <a:gd name="connsiteX9" fmla="*/ 214190 w 344316"/>
              <a:gd name="connsiteY9" fmla="*/ 527240 h 760092"/>
              <a:gd name="connsiteX10" fmla="*/ 258640 w 344316"/>
              <a:gd name="connsiteY10" fmla="*/ 383307 h 760092"/>
              <a:gd name="connsiteX11" fmla="*/ 334840 w 344316"/>
              <a:gd name="connsiteY11" fmla="*/ 118723 h 760092"/>
              <a:gd name="connsiteX12" fmla="*/ 298857 w 344316"/>
              <a:gd name="connsiteY12" fmla="*/ 190 h 76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4316" h="760092">
                <a:moveTo>
                  <a:pt x="298857" y="190"/>
                </a:moveTo>
                <a:cubicBezTo>
                  <a:pt x="300268" y="4071"/>
                  <a:pt x="352127" y="64749"/>
                  <a:pt x="343307" y="142007"/>
                </a:cubicBezTo>
                <a:cubicBezTo>
                  <a:pt x="334487" y="219265"/>
                  <a:pt x="274515" y="399887"/>
                  <a:pt x="245940" y="463740"/>
                </a:cubicBezTo>
                <a:cubicBezTo>
                  <a:pt x="217365" y="527593"/>
                  <a:pt x="194787" y="499018"/>
                  <a:pt x="171857" y="525123"/>
                </a:cubicBezTo>
                <a:cubicBezTo>
                  <a:pt x="148926" y="551229"/>
                  <a:pt x="128818" y="597442"/>
                  <a:pt x="108357" y="620373"/>
                </a:cubicBezTo>
                <a:cubicBezTo>
                  <a:pt x="87896" y="643304"/>
                  <a:pt x="67082" y="639424"/>
                  <a:pt x="49090" y="662707"/>
                </a:cubicBezTo>
                <a:cubicBezTo>
                  <a:pt x="31098" y="685990"/>
                  <a:pt x="-4179" y="761484"/>
                  <a:pt x="407" y="760073"/>
                </a:cubicBezTo>
                <a:cubicBezTo>
                  <a:pt x="4993" y="758662"/>
                  <a:pt x="48032" y="688459"/>
                  <a:pt x="76607" y="654240"/>
                </a:cubicBezTo>
                <a:cubicBezTo>
                  <a:pt x="105182" y="620021"/>
                  <a:pt x="148926" y="575924"/>
                  <a:pt x="171857" y="554757"/>
                </a:cubicBezTo>
                <a:cubicBezTo>
                  <a:pt x="194787" y="533590"/>
                  <a:pt x="199726" y="555815"/>
                  <a:pt x="214190" y="527240"/>
                </a:cubicBezTo>
                <a:cubicBezTo>
                  <a:pt x="228654" y="498665"/>
                  <a:pt x="238532" y="451393"/>
                  <a:pt x="258640" y="383307"/>
                </a:cubicBezTo>
                <a:cubicBezTo>
                  <a:pt x="278748" y="315221"/>
                  <a:pt x="328137" y="185045"/>
                  <a:pt x="334840" y="118723"/>
                </a:cubicBezTo>
                <a:cubicBezTo>
                  <a:pt x="341543" y="52401"/>
                  <a:pt x="297446" y="-3691"/>
                  <a:pt x="298857" y="1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E6D8D81F-2FB2-4966-A0A6-C6EEB8797773}"/>
              </a:ext>
            </a:extLst>
          </p:cNvPr>
          <p:cNvSpPr/>
          <p:nvPr/>
        </p:nvSpPr>
        <p:spPr>
          <a:xfrm>
            <a:off x="5095399" y="7758697"/>
            <a:ext cx="65226" cy="811738"/>
          </a:xfrm>
          <a:custGeom>
            <a:avLst/>
            <a:gdLst>
              <a:gd name="connsiteX0" fmla="*/ 56568 w 65226"/>
              <a:gd name="connsiteY0" fmla="*/ 11586 h 811738"/>
              <a:gd name="connsiteX1" fmla="*/ 22701 w 65226"/>
              <a:gd name="connsiteY1" fmla="*/ 259236 h 811738"/>
              <a:gd name="connsiteX2" fmla="*/ 1534 w 65226"/>
              <a:gd name="connsiteY2" fmla="*/ 625420 h 811738"/>
              <a:gd name="connsiteX3" fmla="*/ 65034 w 65226"/>
              <a:gd name="connsiteY3" fmla="*/ 811686 h 811738"/>
              <a:gd name="connsiteX4" fmla="*/ 22701 w 65226"/>
              <a:gd name="connsiteY4" fmla="*/ 636003 h 811738"/>
              <a:gd name="connsiteX5" fmla="*/ 56568 w 65226"/>
              <a:gd name="connsiteY5" fmla="*/ 11586 h 8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6" h="811738">
                <a:moveTo>
                  <a:pt x="56568" y="11586"/>
                </a:moveTo>
                <a:cubicBezTo>
                  <a:pt x="56568" y="-51208"/>
                  <a:pt x="31873" y="156930"/>
                  <a:pt x="22701" y="259236"/>
                </a:cubicBezTo>
                <a:cubicBezTo>
                  <a:pt x="13529" y="361542"/>
                  <a:pt x="-5522" y="533345"/>
                  <a:pt x="1534" y="625420"/>
                </a:cubicBezTo>
                <a:cubicBezTo>
                  <a:pt x="8589" y="717495"/>
                  <a:pt x="61506" y="809922"/>
                  <a:pt x="65034" y="811686"/>
                </a:cubicBezTo>
                <a:cubicBezTo>
                  <a:pt x="68562" y="813450"/>
                  <a:pt x="22348" y="771470"/>
                  <a:pt x="22701" y="636003"/>
                </a:cubicBezTo>
                <a:cubicBezTo>
                  <a:pt x="23054" y="500536"/>
                  <a:pt x="56568" y="74380"/>
                  <a:pt x="56568" y="1158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C5992619-7BCC-42CD-B168-D25084F67754}"/>
              </a:ext>
            </a:extLst>
          </p:cNvPr>
          <p:cNvSpPr/>
          <p:nvPr/>
        </p:nvSpPr>
        <p:spPr>
          <a:xfrm>
            <a:off x="5592487" y="6319616"/>
            <a:ext cx="535445" cy="136781"/>
          </a:xfrm>
          <a:custGeom>
            <a:avLst/>
            <a:gdLst>
              <a:gd name="connsiteX0" fmla="*/ 276 w 535445"/>
              <a:gd name="connsiteY0" fmla="*/ 136747 h 136781"/>
              <a:gd name="connsiteX1" fmla="*/ 86001 w 535445"/>
              <a:gd name="connsiteY1" fmla="*/ 68484 h 136781"/>
              <a:gd name="connsiteX2" fmla="*/ 219351 w 535445"/>
              <a:gd name="connsiteY2" fmla="*/ 41497 h 136781"/>
              <a:gd name="connsiteX3" fmla="*/ 316188 w 535445"/>
              <a:gd name="connsiteY3" fmla="*/ 38322 h 136781"/>
              <a:gd name="connsiteX4" fmla="*/ 417788 w 535445"/>
              <a:gd name="connsiteY4" fmla="*/ 25622 h 136781"/>
              <a:gd name="connsiteX5" fmla="*/ 535263 w 535445"/>
              <a:gd name="connsiteY5" fmla="*/ 120872 h 136781"/>
              <a:gd name="connsiteX6" fmla="*/ 443188 w 535445"/>
              <a:gd name="connsiteY6" fmla="*/ 41497 h 136781"/>
              <a:gd name="connsiteX7" fmla="*/ 381276 w 535445"/>
              <a:gd name="connsiteY7" fmla="*/ 222 h 136781"/>
              <a:gd name="connsiteX8" fmla="*/ 224113 w 535445"/>
              <a:gd name="connsiteY8" fmla="*/ 25622 h 136781"/>
              <a:gd name="connsiteX9" fmla="*/ 122513 w 535445"/>
              <a:gd name="connsiteY9" fmla="*/ 38322 h 136781"/>
              <a:gd name="connsiteX10" fmla="*/ 60601 w 535445"/>
              <a:gd name="connsiteY10" fmla="*/ 58959 h 136781"/>
              <a:gd name="connsiteX11" fmla="*/ 276 w 535445"/>
              <a:gd name="connsiteY11" fmla="*/ 136747 h 13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445" h="136781">
                <a:moveTo>
                  <a:pt x="276" y="136747"/>
                </a:moveTo>
                <a:cubicBezTo>
                  <a:pt x="4509" y="138334"/>
                  <a:pt x="49489" y="84359"/>
                  <a:pt x="86001" y="68484"/>
                </a:cubicBezTo>
                <a:cubicBezTo>
                  <a:pt x="122514" y="52609"/>
                  <a:pt x="180987" y="46524"/>
                  <a:pt x="219351" y="41497"/>
                </a:cubicBezTo>
                <a:cubicBezTo>
                  <a:pt x="257715" y="36470"/>
                  <a:pt x="283115" y="40968"/>
                  <a:pt x="316188" y="38322"/>
                </a:cubicBezTo>
                <a:cubicBezTo>
                  <a:pt x="349261" y="35676"/>
                  <a:pt x="381276" y="11864"/>
                  <a:pt x="417788" y="25622"/>
                </a:cubicBezTo>
                <a:cubicBezTo>
                  <a:pt x="454300" y="39380"/>
                  <a:pt x="531030" y="118226"/>
                  <a:pt x="535263" y="120872"/>
                </a:cubicBezTo>
                <a:cubicBezTo>
                  <a:pt x="539496" y="123518"/>
                  <a:pt x="468852" y="61605"/>
                  <a:pt x="443188" y="41497"/>
                </a:cubicBezTo>
                <a:cubicBezTo>
                  <a:pt x="417524" y="21389"/>
                  <a:pt x="417788" y="2868"/>
                  <a:pt x="381276" y="222"/>
                </a:cubicBezTo>
                <a:cubicBezTo>
                  <a:pt x="344764" y="-2424"/>
                  <a:pt x="267240" y="19272"/>
                  <a:pt x="224113" y="25622"/>
                </a:cubicBezTo>
                <a:cubicBezTo>
                  <a:pt x="180986" y="31972"/>
                  <a:pt x="149765" y="32766"/>
                  <a:pt x="122513" y="38322"/>
                </a:cubicBezTo>
                <a:cubicBezTo>
                  <a:pt x="95261" y="43878"/>
                  <a:pt x="79651" y="44671"/>
                  <a:pt x="60601" y="58959"/>
                </a:cubicBezTo>
                <a:cubicBezTo>
                  <a:pt x="41551" y="73246"/>
                  <a:pt x="-3957" y="135160"/>
                  <a:pt x="276" y="13674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98E57A9C-DB73-4A8B-936B-F948DCF59D6B}"/>
              </a:ext>
            </a:extLst>
          </p:cNvPr>
          <p:cNvSpPr/>
          <p:nvPr/>
        </p:nvSpPr>
        <p:spPr>
          <a:xfrm>
            <a:off x="6013941" y="6343302"/>
            <a:ext cx="116703" cy="104538"/>
          </a:xfrm>
          <a:custGeom>
            <a:avLst/>
            <a:gdLst>
              <a:gd name="connsiteX0" fmla="*/ 1097 w 116703"/>
              <a:gd name="connsiteY0" fmla="*/ 348 h 104538"/>
              <a:gd name="connsiteX1" fmla="*/ 105872 w 116703"/>
              <a:gd name="connsiteY1" fmla="*/ 79723 h 104538"/>
              <a:gd name="connsiteX2" fmla="*/ 107459 w 116703"/>
              <a:gd name="connsiteY2" fmla="*/ 103536 h 104538"/>
              <a:gd name="connsiteX3" fmla="*/ 53484 w 116703"/>
              <a:gd name="connsiteY3" fmla="*/ 52736 h 104538"/>
              <a:gd name="connsiteX4" fmla="*/ 1097 w 116703"/>
              <a:gd name="connsiteY4" fmla="*/ 348 h 1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03" h="104538">
                <a:moveTo>
                  <a:pt x="1097" y="348"/>
                </a:moveTo>
                <a:cubicBezTo>
                  <a:pt x="9828" y="4846"/>
                  <a:pt x="88145" y="62525"/>
                  <a:pt x="105872" y="79723"/>
                </a:cubicBezTo>
                <a:cubicBezTo>
                  <a:pt x="123599" y="96921"/>
                  <a:pt x="116190" y="108034"/>
                  <a:pt x="107459" y="103536"/>
                </a:cubicBezTo>
                <a:cubicBezTo>
                  <a:pt x="98728" y="99038"/>
                  <a:pt x="68830" y="69405"/>
                  <a:pt x="53484" y="52736"/>
                </a:cubicBezTo>
                <a:cubicBezTo>
                  <a:pt x="38138" y="36067"/>
                  <a:pt x="-7634" y="-4150"/>
                  <a:pt x="1097" y="3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AD6615E3-3CC2-4B59-A80C-6D1FBFB9B93C}"/>
              </a:ext>
            </a:extLst>
          </p:cNvPr>
          <p:cNvSpPr/>
          <p:nvPr/>
        </p:nvSpPr>
        <p:spPr>
          <a:xfrm>
            <a:off x="5589133" y="6453187"/>
            <a:ext cx="27662" cy="76234"/>
          </a:xfrm>
          <a:custGeom>
            <a:avLst/>
            <a:gdLst>
              <a:gd name="connsiteX0" fmla="*/ 11567 w 27662"/>
              <a:gd name="connsiteY0" fmla="*/ 1 h 76234"/>
              <a:gd name="connsiteX1" fmla="*/ 13155 w 27662"/>
              <a:gd name="connsiteY1" fmla="*/ 61913 h 76234"/>
              <a:gd name="connsiteX2" fmla="*/ 27442 w 27662"/>
              <a:gd name="connsiteY2" fmla="*/ 76201 h 76234"/>
              <a:gd name="connsiteX3" fmla="*/ 455 w 27662"/>
              <a:gd name="connsiteY3" fmla="*/ 63501 h 76234"/>
              <a:gd name="connsiteX4" fmla="*/ 11567 w 27662"/>
              <a:gd name="connsiteY4" fmla="*/ 1 h 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62" h="76234">
                <a:moveTo>
                  <a:pt x="11567" y="1"/>
                </a:moveTo>
                <a:cubicBezTo>
                  <a:pt x="13684" y="-264"/>
                  <a:pt x="10509" y="49213"/>
                  <a:pt x="13155" y="61913"/>
                </a:cubicBezTo>
                <a:cubicBezTo>
                  <a:pt x="15801" y="74613"/>
                  <a:pt x="29559" y="75936"/>
                  <a:pt x="27442" y="76201"/>
                </a:cubicBezTo>
                <a:cubicBezTo>
                  <a:pt x="25325" y="76466"/>
                  <a:pt x="3365" y="75407"/>
                  <a:pt x="455" y="63501"/>
                </a:cubicBezTo>
                <a:cubicBezTo>
                  <a:pt x="-2455" y="51595"/>
                  <a:pt x="9450" y="266"/>
                  <a:pt x="11567" y="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3C0C4C42-95F5-4231-B695-BBC543378660}"/>
              </a:ext>
            </a:extLst>
          </p:cNvPr>
          <p:cNvSpPr/>
          <p:nvPr/>
        </p:nvSpPr>
        <p:spPr>
          <a:xfrm>
            <a:off x="5602288" y="6508056"/>
            <a:ext cx="353296" cy="50300"/>
          </a:xfrm>
          <a:custGeom>
            <a:avLst/>
            <a:gdLst>
              <a:gd name="connsiteX0" fmla="*/ 0 w 353296"/>
              <a:gd name="connsiteY0" fmla="*/ 16569 h 50300"/>
              <a:gd name="connsiteX1" fmla="*/ 127000 w 353296"/>
              <a:gd name="connsiteY1" fmla="*/ 18157 h 50300"/>
              <a:gd name="connsiteX2" fmla="*/ 209550 w 353296"/>
              <a:gd name="connsiteY2" fmla="*/ 16569 h 50300"/>
              <a:gd name="connsiteX3" fmla="*/ 330200 w 353296"/>
              <a:gd name="connsiteY3" fmla="*/ 24507 h 50300"/>
              <a:gd name="connsiteX4" fmla="*/ 350837 w 353296"/>
              <a:gd name="connsiteY4" fmla="*/ 49907 h 50300"/>
              <a:gd name="connsiteX5" fmla="*/ 296862 w 353296"/>
              <a:gd name="connsiteY5" fmla="*/ 2282 h 50300"/>
              <a:gd name="connsiteX6" fmla="*/ 112712 w 353296"/>
              <a:gd name="connsiteY6" fmla="*/ 7044 h 50300"/>
              <a:gd name="connsiteX7" fmla="*/ 0 w 353296"/>
              <a:gd name="connsiteY7" fmla="*/ 16569 h 5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296" h="50300">
                <a:moveTo>
                  <a:pt x="0" y="16569"/>
                </a:moveTo>
                <a:lnTo>
                  <a:pt x="127000" y="18157"/>
                </a:lnTo>
                <a:cubicBezTo>
                  <a:pt x="161925" y="18157"/>
                  <a:pt x="175683" y="15511"/>
                  <a:pt x="209550" y="16569"/>
                </a:cubicBezTo>
                <a:cubicBezTo>
                  <a:pt x="243417" y="17627"/>
                  <a:pt x="306652" y="18951"/>
                  <a:pt x="330200" y="24507"/>
                </a:cubicBezTo>
                <a:cubicBezTo>
                  <a:pt x="353748" y="30063"/>
                  <a:pt x="356393" y="53611"/>
                  <a:pt x="350837" y="49907"/>
                </a:cubicBezTo>
                <a:cubicBezTo>
                  <a:pt x="345281" y="46203"/>
                  <a:pt x="336549" y="9426"/>
                  <a:pt x="296862" y="2282"/>
                </a:cubicBezTo>
                <a:cubicBezTo>
                  <a:pt x="257175" y="-4862"/>
                  <a:pt x="112712" y="7044"/>
                  <a:pt x="112712" y="7044"/>
                </a:cubicBezTo>
                <a:lnTo>
                  <a:pt x="0" y="16569"/>
                </a:ln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5DBD02FF-E42E-417B-9025-A9DA5F77F7F5}"/>
              </a:ext>
            </a:extLst>
          </p:cNvPr>
          <p:cNvSpPr/>
          <p:nvPr/>
        </p:nvSpPr>
        <p:spPr>
          <a:xfrm>
            <a:off x="5324427" y="6517945"/>
            <a:ext cx="454080" cy="176664"/>
          </a:xfrm>
          <a:custGeom>
            <a:avLst/>
            <a:gdLst>
              <a:gd name="connsiteX0" fmla="*/ 454073 w 454080"/>
              <a:gd name="connsiteY0" fmla="*/ 20968 h 176664"/>
              <a:gd name="connsiteX1" fmla="*/ 303261 w 454080"/>
              <a:gd name="connsiteY1" fmla="*/ 16205 h 176664"/>
              <a:gd name="connsiteX2" fmla="*/ 219123 w 454080"/>
              <a:gd name="connsiteY2" fmla="*/ 330 h 176664"/>
              <a:gd name="connsiteX3" fmla="*/ 146098 w 454080"/>
              <a:gd name="connsiteY3" fmla="*/ 9855 h 176664"/>
              <a:gd name="connsiteX4" fmla="*/ 58786 w 454080"/>
              <a:gd name="connsiteY4" fmla="*/ 57480 h 176664"/>
              <a:gd name="connsiteX5" fmla="*/ 25448 w 454080"/>
              <a:gd name="connsiteY5" fmla="*/ 92405 h 176664"/>
              <a:gd name="connsiteX6" fmla="*/ 48 w 454080"/>
              <a:gd name="connsiteY6" fmla="*/ 176543 h 176664"/>
              <a:gd name="connsiteX7" fmla="*/ 31798 w 454080"/>
              <a:gd name="connsiteY7" fmla="*/ 109868 h 176664"/>
              <a:gd name="connsiteX8" fmla="*/ 77836 w 454080"/>
              <a:gd name="connsiteY8" fmla="*/ 60655 h 176664"/>
              <a:gd name="connsiteX9" fmla="*/ 201661 w 454080"/>
              <a:gd name="connsiteY9" fmla="*/ 19380 h 176664"/>
              <a:gd name="connsiteX10" fmla="*/ 309611 w 454080"/>
              <a:gd name="connsiteY10" fmla="*/ 30493 h 176664"/>
              <a:gd name="connsiteX11" fmla="*/ 454073 w 454080"/>
              <a:gd name="connsiteY11" fmla="*/ 20968 h 17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80" h="176664">
                <a:moveTo>
                  <a:pt x="454073" y="20968"/>
                </a:moveTo>
                <a:cubicBezTo>
                  <a:pt x="453015" y="18587"/>
                  <a:pt x="342419" y="19645"/>
                  <a:pt x="303261" y="16205"/>
                </a:cubicBezTo>
                <a:cubicBezTo>
                  <a:pt x="264103" y="12765"/>
                  <a:pt x="245317" y="1388"/>
                  <a:pt x="219123" y="330"/>
                </a:cubicBezTo>
                <a:cubicBezTo>
                  <a:pt x="192929" y="-728"/>
                  <a:pt x="172821" y="330"/>
                  <a:pt x="146098" y="9855"/>
                </a:cubicBezTo>
                <a:cubicBezTo>
                  <a:pt x="119375" y="19380"/>
                  <a:pt x="78894" y="43722"/>
                  <a:pt x="58786" y="57480"/>
                </a:cubicBezTo>
                <a:cubicBezTo>
                  <a:pt x="38678" y="71238"/>
                  <a:pt x="35238" y="72561"/>
                  <a:pt x="25448" y="92405"/>
                </a:cubicBezTo>
                <a:cubicBezTo>
                  <a:pt x="15658" y="112249"/>
                  <a:pt x="-1010" y="173633"/>
                  <a:pt x="48" y="176543"/>
                </a:cubicBezTo>
                <a:cubicBezTo>
                  <a:pt x="1106" y="179453"/>
                  <a:pt x="18833" y="129183"/>
                  <a:pt x="31798" y="109868"/>
                </a:cubicBezTo>
                <a:cubicBezTo>
                  <a:pt x="44763" y="90553"/>
                  <a:pt x="49526" y="75736"/>
                  <a:pt x="77836" y="60655"/>
                </a:cubicBezTo>
                <a:cubicBezTo>
                  <a:pt x="106146" y="45574"/>
                  <a:pt x="163032" y="24407"/>
                  <a:pt x="201661" y="19380"/>
                </a:cubicBezTo>
                <a:cubicBezTo>
                  <a:pt x="240290" y="14353"/>
                  <a:pt x="270982" y="30757"/>
                  <a:pt x="309611" y="30493"/>
                </a:cubicBezTo>
                <a:cubicBezTo>
                  <a:pt x="348240" y="30229"/>
                  <a:pt x="455131" y="23349"/>
                  <a:pt x="454073" y="209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A0FF6069-8741-4ECC-9D2F-A33192C73AF7}"/>
              </a:ext>
            </a:extLst>
          </p:cNvPr>
          <p:cNvSpPr/>
          <p:nvPr/>
        </p:nvSpPr>
        <p:spPr>
          <a:xfrm>
            <a:off x="5324347" y="6648444"/>
            <a:ext cx="201855" cy="70140"/>
          </a:xfrm>
          <a:custGeom>
            <a:avLst/>
            <a:gdLst>
              <a:gd name="connsiteX0" fmla="*/ 201741 w 201855"/>
              <a:gd name="connsiteY0" fmla="*/ 6 h 70140"/>
              <a:gd name="connsiteX1" fmla="*/ 165228 w 201855"/>
              <a:gd name="connsiteY1" fmla="*/ 44456 h 70140"/>
              <a:gd name="connsiteX2" fmla="*/ 35053 w 201855"/>
              <a:gd name="connsiteY2" fmla="*/ 69856 h 70140"/>
              <a:gd name="connsiteX3" fmla="*/ 128 w 201855"/>
              <a:gd name="connsiteY3" fmla="*/ 28581 h 70140"/>
              <a:gd name="connsiteX4" fmla="*/ 42991 w 201855"/>
              <a:gd name="connsiteY4" fmla="*/ 53981 h 70140"/>
              <a:gd name="connsiteX5" fmla="*/ 157291 w 201855"/>
              <a:gd name="connsiteY5" fmla="*/ 47631 h 70140"/>
              <a:gd name="connsiteX6" fmla="*/ 201741 w 201855"/>
              <a:gd name="connsiteY6" fmla="*/ 6 h 7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55" h="70140">
                <a:moveTo>
                  <a:pt x="201741" y="6"/>
                </a:moveTo>
                <a:cubicBezTo>
                  <a:pt x="203064" y="-523"/>
                  <a:pt x="193009" y="32814"/>
                  <a:pt x="165228" y="44456"/>
                </a:cubicBezTo>
                <a:cubicBezTo>
                  <a:pt x="137447" y="56098"/>
                  <a:pt x="62570" y="72502"/>
                  <a:pt x="35053" y="69856"/>
                </a:cubicBezTo>
                <a:cubicBezTo>
                  <a:pt x="7536" y="67210"/>
                  <a:pt x="-1195" y="31227"/>
                  <a:pt x="128" y="28581"/>
                </a:cubicBezTo>
                <a:cubicBezTo>
                  <a:pt x="1451" y="25935"/>
                  <a:pt x="16797" y="50806"/>
                  <a:pt x="42991" y="53981"/>
                </a:cubicBezTo>
                <a:cubicBezTo>
                  <a:pt x="69185" y="57156"/>
                  <a:pt x="131626" y="50541"/>
                  <a:pt x="157291" y="47631"/>
                </a:cubicBezTo>
                <a:cubicBezTo>
                  <a:pt x="182956" y="44721"/>
                  <a:pt x="200418" y="535"/>
                  <a:pt x="201741" y="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C34C98B4-BBA3-4D69-9A11-2C52EB3633FF}"/>
              </a:ext>
            </a:extLst>
          </p:cNvPr>
          <p:cNvSpPr/>
          <p:nvPr/>
        </p:nvSpPr>
        <p:spPr>
          <a:xfrm>
            <a:off x="5110055" y="6667170"/>
            <a:ext cx="243002" cy="325863"/>
          </a:xfrm>
          <a:custGeom>
            <a:avLst/>
            <a:gdLst>
              <a:gd name="connsiteX0" fmla="*/ 108 w 243002"/>
              <a:gd name="connsiteY0" fmla="*/ 325768 h 325863"/>
              <a:gd name="connsiteX1" fmla="*/ 22333 w 243002"/>
              <a:gd name="connsiteY1" fmla="*/ 260680 h 325863"/>
              <a:gd name="connsiteX2" fmla="*/ 9633 w 243002"/>
              <a:gd name="connsiteY2" fmla="*/ 178130 h 325863"/>
              <a:gd name="connsiteX3" fmla="*/ 28683 w 243002"/>
              <a:gd name="connsiteY3" fmla="*/ 57480 h 325863"/>
              <a:gd name="connsiteX4" fmla="*/ 71545 w 243002"/>
              <a:gd name="connsiteY4" fmla="*/ 9855 h 325863"/>
              <a:gd name="connsiteX5" fmla="*/ 169970 w 243002"/>
              <a:gd name="connsiteY5" fmla="*/ 330 h 325863"/>
              <a:gd name="connsiteX6" fmla="*/ 204895 w 243002"/>
              <a:gd name="connsiteY6" fmla="*/ 16205 h 325863"/>
              <a:gd name="connsiteX7" fmla="*/ 242995 w 243002"/>
              <a:gd name="connsiteY7" fmla="*/ 68593 h 325863"/>
              <a:gd name="connsiteX8" fmla="*/ 201720 w 243002"/>
              <a:gd name="connsiteY8" fmla="*/ 17793 h 325863"/>
              <a:gd name="connsiteX9" fmla="*/ 95358 w 243002"/>
              <a:gd name="connsiteY9" fmla="*/ 6680 h 325863"/>
              <a:gd name="connsiteX10" fmla="*/ 31858 w 243002"/>
              <a:gd name="connsiteY10" fmla="*/ 60655 h 325863"/>
              <a:gd name="connsiteX11" fmla="*/ 17570 w 243002"/>
              <a:gd name="connsiteY11" fmla="*/ 163843 h 325863"/>
              <a:gd name="connsiteX12" fmla="*/ 33445 w 243002"/>
              <a:gd name="connsiteY12" fmla="*/ 246393 h 325863"/>
              <a:gd name="connsiteX13" fmla="*/ 108 w 243002"/>
              <a:gd name="connsiteY13" fmla="*/ 325768 h 32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002" h="325863">
                <a:moveTo>
                  <a:pt x="108" y="325768"/>
                </a:moveTo>
                <a:cubicBezTo>
                  <a:pt x="-1744" y="328149"/>
                  <a:pt x="20746" y="285286"/>
                  <a:pt x="22333" y="260680"/>
                </a:cubicBezTo>
                <a:cubicBezTo>
                  <a:pt x="23920" y="236074"/>
                  <a:pt x="8575" y="211997"/>
                  <a:pt x="9633" y="178130"/>
                </a:cubicBezTo>
                <a:cubicBezTo>
                  <a:pt x="10691" y="144263"/>
                  <a:pt x="18364" y="85526"/>
                  <a:pt x="28683" y="57480"/>
                </a:cubicBezTo>
                <a:cubicBezTo>
                  <a:pt x="39002" y="29434"/>
                  <a:pt x="47997" y="19380"/>
                  <a:pt x="71545" y="9855"/>
                </a:cubicBezTo>
                <a:cubicBezTo>
                  <a:pt x="95093" y="330"/>
                  <a:pt x="147745" y="-728"/>
                  <a:pt x="169970" y="330"/>
                </a:cubicBezTo>
                <a:cubicBezTo>
                  <a:pt x="192195" y="1388"/>
                  <a:pt x="192724" y="4828"/>
                  <a:pt x="204895" y="16205"/>
                </a:cubicBezTo>
                <a:cubicBezTo>
                  <a:pt x="217066" y="27582"/>
                  <a:pt x="243524" y="68328"/>
                  <a:pt x="242995" y="68593"/>
                </a:cubicBezTo>
                <a:cubicBezTo>
                  <a:pt x="242466" y="68858"/>
                  <a:pt x="226326" y="28112"/>
                  <a:pt x="201720" y="17793"/>
                </a:cubicBezTo>
                <a:cubicBezTo>
                  <a:pt x="177114" y="7474"/>
                  <a:pt x="123668" y="-464"/>
                  <a:pt x="95358" y="6680"/>
                </a:cubicBezTo>
                <a:cubicBezTo>
                  <a:pt x="67048" y="13824"/>
                  <a:pt x="44823" y="34461"/>
                  <a:pt x="31858" y="60655"/>
                </a:cubicBezTo>
                <a:cubicBezTo>
                  <a:pt x="18893" y="86849"/>
                  <a:pt x="17306" y="132887"/>
                  <a:pt x="17570" y="163843"/>
                </a:cubicBezTo>
                <a:cubicBezTo>
                  <a:pt x="17835" y="194799"/>
                  <a:pt x="35033" y="221522"/>
                  <a:pt x="33445" y="246393"/>
                </a:cubicBezTo>
                <a:cubicBezTo>
                  <a:pt x="31858" y="271264"/>
                  <a:pt x="1960" y="323387"/>
                  <a:pt x="108" y="3257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07F0FAE0-7F4C-47DD-B4A0-F0CE465C6D96}"/>
              </a:ext>
            </a:extLst>
          </p:cNvPr>
          <p:cNvSpPr/>
          <p:nvPr/>
        </p:nvSpPr>
        <p:spPr>
          <a:xfrm>
            <a:off x="5196295" y="6836292"/>
            <a:ext cx="73934" cy="409870"/>
          </a:xfrm>
          <a:custGeom>
            <a:avLst/>
            <a:gdLst>
              <a:gd name="connsiteX0" fmla="*/ 122 w 73934"/>
              <a:gd name="connsiteY0" fmla="*/ 541 h 409870"/>
              <a:gd name="connsiteX1" fmla="*/ 69972 w 73934"/>
              <a:gd name="connsiteY1" fmla="*/ 83091 h 409870"/>
              <a:gd name="connsiteX2" fmla="*/ 65738 w 73934"/>
              <a:gd name="connsiteY2" fmla="*/ 229141 h 409870"/>
              <a:gd name="connsiteX3" fmla="*/ 69972 w 73934"/>
              <a:gd name="connsiteY3" fmla="*/ 409058 h 409870"/>
              <a:gd name="connsiteX4" fmla="*/ 55155 w 73934"/>
              <a:gd name="connsiteY4" fmla="*/ 288408 h 409870"/>
              <a:gd name="connsiteX5" fmla="*/ 53038 w 73934"/>
              <a:gd name="connsiteY5" fmla="*/ 121191 h 409870"/>
              <a:gd name="connsiteX6" fmla="*/ 122 w 73934"/>
              <a:gd name="connsiteY6" fmla="*/ 541 h 40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34" h="409870">
                <a:moveTo>
                  <a:pt x="122" y="541"/>
                </a:moveTo>
                <a:cubicBezTo>
                  <a:pt x="2944" y="-5809"/>
                  <a:pt x="59036" y="44991"/>
                  <a:pt x="69972" y="83091"/>
                </a:cubicBezTo>
                <a:cubicBezTo>
                  <a:pt x="80908" y="121191"/>
                  <a:pt x="65738" y="174813"/>
                  <a:pt x="65738" y="229141"/>
                </a:cubicBezTo>
                <a:cubicBezTo>
                  <a:pt x="65738" y="283469"/>
                  <a:pt x="71736" y="399180"/>
                  <a:pt x="69972" y="409058"/>
                </a:cubicBezTo>
                <a:cubicBezTo>
                  <a:pt x="68208" y="418936"/>
                  <a:pt x="57977" y="336386"/>
                  <a:pt x="55155" y="288408"/>
                </a:cubicBezTo>
                <a:cubicBezTo>
                  <a:pt x="52333" y="240430"/>
                  <a:pt x="61857" y="165641"/>
                  <a:pt x="53038" y="121191"/>
                </a:cubicBezTo>
                <a:cubicBezTo>
                  <a:pt x="44219" y="76741"/>
                  <a:pt x="-2700" y="6891"/>
                  <a:pt x="122" y="5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2E773ACD-F201-48B4-A8FD-56BB1D5EB232}"/>
              </a:ext>
            </a:extLst>
          </p:cNvPr>
          <p:cNvSpPr/>
          <p:nvPr/>
        </p:nvSpPr>
        <p:spPr>
          <a:xfrm>
            <a:off x="5261990" y="6803495"/>
            <a:ext cx="507422" cy="424505"/>
          </a:xfrm>
          <a:custGeom>
            <a:avLst/>
            <a:gdLst>
              <a:gd name="connsiteX0" fmla="*/ 43 w 507422"/>
              <a:gd name="connsiteY0" fmla="*/ 101072 h 424505"/>
              <a:gd name="connsiteX1" fmla="*/ 84710 w 507422"/>
              <a:gd name="connsiteY1" fmla="*/ 41805 h 424505"/>
              <a:gd name="connsiteX2" fmla="*/ 203243 w 507422"/>
              <a:gd name="connsiteY2" fmla="*/ 5822 h 424505"/>
              <a:gd name="connsiteX3" fmla="*/ 247693 w 507422"/>
              <a:gd name="connsiteY3" fmla="*/ 18522 h 424505"/>
              <a:gd name="connsiteX4" fmla="*/ 268860 w 507422"/>
              <a:gd name="connsiteY4" fmla="*/ 177272 h 424505"/>
              <a:gd name="connsiteX5" fmla="*/ 279443 w 507422"/>
              <a:gd name="connsiteY5" fmla="*/ 316972 h 424505"/>
              <a:gd name="connsiteX6" fmla="*/ 419143 w 507422"/>
              <a:gd name="connsiteY6" fmla="*/ 414338 h 424505"/>
              <a:gd name="connsiteX7" fmla="*/ 501693 w 507422"/>
              <a:gd name="connsiteY7" fmla="*/ 397405 h 424505"/>
              <a:gd name="connsiteX8" fmla="*/ 497460 w 507422"/>
              <a:gd name="connsiteY8" fmla="*/ 333905 h 424505"/>
              <a:gd name="connsiteX9" fmla="*/ 474177 w 507422"/>
              <a:gd name="connsiteY9" fmla="*/ 422805 h 424505"/>
              <a:gd name="connsiteX10" fmla="*/ 294260 w 507422"/>
              <a:gd name="connsiteY10" fmla="*/ 369888 h 424505"/>
              <a:gd name="connsiteX11" fmla="*/ 239227 w 507422"/>
              <a:gd name="connsiteY11" fmla="*/ 118005 h 424505"/>
              <a:gd name="connsiteX12" fmla="*/ 226527 w 507422"/>
              <a:gd name="connsiteY12" fmla="*/ 29105 h 424505"/>
              <a:gd name="connsiteX13" fmla="*/ 95293 w 507422"/>
              <a:gd name="connsiteY13" fmla="*/ 46038 h 424505"/>
              <a:gd name="connsiteX14" fmla="*/ 43 w 507422"/>
              <a:gd name="connsiteY14" fmla="*/ 101072 h 42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7422" h="424505">
                <a:moveTo>
                  <a:pt x="43" y="101072"/>
                </a:moveTo>
                <a:cubicBezTo>
                  <a:pt x="-1721" y="100366"/>
                  <a:pt x="50843" y="57680"/>
                  <a:pt x="84710" y="41805"/>
                </a:cubicBezTo>
                <a:cubicBezTo>
                  <a:pt x="118577" y="25930"/>
                  <a:pt x="176079" y="9702"/>
                  <a:pt x="203243" y="5822"/>
                </a:cubicBezTo>
                <a:cubicBezTo>
                  <a:pt x="230407" y="1942"/>
                  <a:pt x="236757" y="-10053"/>
                  <a:pt x="247693" y="18522"/>
                </a:cubicBezTo>
                <a:cubicBezTo>
                  <a:pt x="258629" y="47097"/>
                  <a:pt x="263568" y="127530"/>
                  <a:pt x="268860" y="177272"/>
                </a:cubicBezTo>
                <a:cubicBezTo>
                  <a:pt x="274152" y="227014"/>
                  <a:pt x="254396" y="277461"/>
                  <a:pt x="279443" y="316972"/>
                </a:cubicBezTo>
                <a:cubicBezTo>
                  <a:pt x="304490" y="356483"/>
                  <a:pt x="382101" y="400933"/>
                  <a:pt x="419143" y="414338"/>
                </a:cubicBezTo>
                <a:cubicBezTo>
                  <a:pt x="456185" y="427744"/>
                  <a:pt x="488640" y="410811"/>
                  <a:pt x="501693" y="397405"/>
                </a:cubicBezTo>
                <a:cubicBezTo>
                  <a:pt x="514746" y="384000"/>
                  <a:pt x="502046" y="329672"/>
                  <a:pt x="497460" y="333905"/>
                </a:cubicBezTo>
                <a:cubicBezTo>
                  <a:pt x="492874" y="338138"/>
                  <a:pt x="508044" y="416808"/>
                  <a:pt x="474177" y="422805"/>
                </a:cubicBezTo>
                <a:cubicBezTo>
                  <a:pt x="440310" y="428802"/>
                  <a:pt x="333418" y="420688"/>
                  <a:pt x="294260" y="369888"/>
                </a:cubicBezTo>
                <a:cubicBezTo>
                  <a:pt x="255102" y="319088"/>
                  <a:pt x="250516" y="174802"/>
                  <a:pt x="239227" y="118005"/>
                </a:cubicBezTo>
                <a:cubicBezTo>
                  <a:pt x="227938" y="61208"/>
                  <a:pt x="250516" y="41099"/>
                  <a:pt x="226527" y="29105"/>
                </a:cubicBezTo>
                <a:cubicBezTo>
                  <a:pt x="202538" y="17111"/>
                  <a:pt x="131629" y="35807"/>
                  <a:pt x="95293" y="46038"/>
                </a:cubicBezTo>
                <a:cubicBezTo>
                  <a:pt x="58957" y="56268"/>
                  <a:pt x="1807" y="101778"/>
                  <a:pt x="43" y="1010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D0F6827E-1D21-4C79-933E-F91E78ADDF54}"/>
              </a:ext>
            </a:extLst>
          </p:cNvPr>
          <p:cNvSpPr/>
          <p:nvPr/>
        </p:nvSpPr>
        <p:spPr>
          <a:xfrm>
            <a:off x="5666104" y="6706812"/>
            <a:ext cx="58648" cy="483264"/>
          </a:xfrm>
          <a:custGeom>
            <a:avLst/>
            <a:gdLst>
              <a:gd name="connsiteX0" fmla="*/ 25613 w 58648"/>
              <a:gd name="connsiteY0" fmla="*/ 905 h 483264"/>
              <a:gd name="connsiteX1" fmla="*/ 213 w 58648"/>
              <a:gd name="connsiteY1" fmla="*/ 98271 h 483264"/>
              <a:gd name="connsiteX2" fmla="*/ 42546 w 58648"/>
              <a:gd name="connsiteY2" fmla="*/ 328988 h 483264"/>
              <a:gd name="connsiteX3" fmla="*/ 57363 w 58648"/>
              <a:gd name="connsiteY3" fmla="*/ 439055 h 483264"/>
              <a:gd name="connsiteX4" fmla="*/ 12913 w 58648"/>
              <a:gd name="connsiteY4" fmla="*/ 481388 h 483264"/>
              <a:gd name="connsiteX5" fmla="*/ 57363 w 58648"/>
              <a:gd name="connsiteY5" fmla="*/ 384021 h 483264"/>
              <a:gd name="connsiteX6" fmla="*/ 12913 w 58648"/>
              <a:gd name="connsiteY6" fmla="*/ 70755 h 483264"/>
              <a:gd name="connsiteX7" fmla="*/ 25613 w 58648"/>
              <a:gd name="connsiteY7" fmla="*/ 905 h 4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48" h="483264">
                <a:moveTo>
                  <a:pt x="25613" y="905"/>
                </a:moveTo>
                <a:cubicBezTo>
                  <a:pt x="23496" y="5491"/>
                  <a:pt x="-2609" y="43591"/>
                  <a:pt x="213" y="98271"/>
                </a:cubicBezTo>
                <a:cubicBezTo>
                  <a:pt x="3035" y="152951"/>
                  <a:pt x="33021" y="272191"/>
                  <a:pt x="42546" y="328988"/>
                </a:cubicBezTo>
                <a:cubicBezTo>
                  <a:pt x="52071" y="385785"/>
                  <a:pt x="62302" y="413655"/>
                  <a:pt x="57363" y="439055"/>
                </a:cubicBezTo>
                <a:cubicBezTo>
                  <a:pt x="52424" y="464455"/>
                  <a:pt x="12913" y="490560"/>
                  <a:pt x="12913" y="481388"/>
                </a:cubicBezTo>
                <a:cubicBezTo>
                  <a:pt x="12913" y="472216"/>
                  <a:pt x="57363" y="452460"/>
                  <a:pt x="57363" y="384021"/>
                </a:cubicBezTo>
                <a:cubicBezTo>
                  <a:pt x="57363" y="315582"/>
                  <a:pt x="15735" y="133902"/>
                  <a:pt x="12913" y="70755"/>
                </a:cubicBezTo>
                <a:cubicBezTo>
                  <a:pt x="10091" y="7608"/>
                  <a:pt x="27730" y="-3681"/>
                  <a:pt x="25613" y="90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CEA0A14E-7DA1-401D-AE4D-F242D81702F2}"/>
              </a:ext>
            </a:extLst>
          </p:cNvPr>
          <p:cNvSpPr/>
          <p:nvPr/>
        </p:nvSpPr>
        <p:spPr>
          <a:xfrm>
            <a:off x="5684211" y="6631323"/>
            <a:ext cx="478429" cy="469450"/>
          </a:xfrm>
          <a:custGeom>
            <a:avLst/>
            <a:gdLst>
              <a:gd name="connsiteX0" fmla="*/ 3272 w 478429"/>
              <a:gd name="connsiteY0" fmla="*/ 82744 h 469450"/>
              <a:gd name="connsiteX1" fmla="*/ 39256 w 478429"/>
              <a:gd name="connsiteY1" fmla="*/ 42527 h 469450"/>
              <a:gd name="connsiteX2" fmla="*/ 217056 w 478429"/>
              <a:gd name="connsiteY2" fmla="*/ 194 h 469450"/>
              <a:gd name="connsiteX3" fmla="*/ 240339 w 478429"/>
              <a:gd name="connsiteY3" fmla="*/ 31944 h 469450"/>
              <a:gd name="connsiteX4" fmla="*/ 269972 w 478429"/>
              <a:gd name="connsiteY4" fmla="*/ 139894 h 469450"/>
              <a:gd name="connsiteX5" fmla="*/ 286906 w 478429"/>
              <a:gd name="connsiteY5" fmla="*/ 298644 h 469450"/>
              <a:gd name="connsiteX6" fmla="*/ 299606 w 478429"/>
              <a:gd name="connsiteY6" fmla="*/ 398127 h 469450"/>
              <a:gd name="connsiteX7" fmla="*/ 335589 w 478429"/>
              <a:gd name="connsiteY7" fmla="*/ 453160 h 469450"/>
              <a:gd name="connsiteX8" fmla="*/ 432956 w 478429"/>
              <a:gd name="connsiteY8" fmla="*/ 467977 h 469450"/>
              <a:gd name="connsiteX9" fmla="*/ 477406 w 478429"/>
              <a:gd name="connsiteY9" fmla="*/ 423527 h 469450"/>
              <a:gd name="connsiteX10" fmla="*/ 392739 w 478429"/>
              <a:gd name="connsiteY10" fmla="*/ 459510 h 469450"/>
              <a:gd name="connsiteX11" fmla="*/ 308072 w 478429"/>
              <a:gd name="connsiteY11" fmla="*/ 355794 h 469450"/>
              <a:gd name="connsiteX12" fmla="*/ 248806 w 478429"/>
              <a:gd name="connsiteY12" fmla="*/ 112377 h 469450"/>
              <a:gd name="connsiteX13" fmla="*/ 208589 w 478429"/>
              <a:gd name="connsiteY13" fmla="*/ 17127 h 469450"/>
              <a:gd name="connsiteX14" fmla="*/ 94289 w 478429"/>
              <a:gd name="connsiteY14" fmla="*/ 36177 h 469450"/>
              <a:gd name="connsiteX15" fmla="*/ 3272 w 478429"/>
              <a:gd name="connsiteY15" fmla="*/ 82744 h 46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8429" h="469450">
                <a:moveTo>
                  <a:pt x="3272" y="82744"/>
                </a:moveTo>
                <a:cubicBezTo>
                  <a:pt x="-5900" y="83802"/>
                  <a:pt x="3625" y="56285"/>
                  <a:pt x="39256" y="42527"/>
                </a:cubicBezTo>
                <a:cubicBezTo>
                  <a:pt x="74887" y="28769"/>
                  <a:pt x="183542" y="1958"/>
                  <a:pt x="217056" y="194"/>
                </a:cubicBezTo>
                <a:cubicBezTo>
                  <a:pt x="250570" y="-1570"/>
                  <a:pt x="231520" y="8661"/>
                  <a:pt x="240339" y="31944"/>
                </a:cubicBezTo>
                <a:cubicBezTo>
                  <a:pt x="249158" y="55227"/>
                  <a:pt x="262211" y="95444"/>
                  <a:pt x="269972" y="139894"/>
                </a:cubicBezTo>
                <a:cubicBezTo>
                  <a:pt x="277733" y="184344"/>
                  <a:pt x="281967" y="255605"/>
                  <a:pt x="286906" y="298644"/>
                </a:cubicBezTo>
                <a:cubicBezTo>
                  <a:pt x="291845" y="341683"/>
                  <a:pt x="291492" y="372374"/>
                  <a:pt x="299606" y="398127"/>
                </a:cubicBezTo>
                <a:cubicBezTo>
                  <a:pt x="307720" y="423880"/>
                  <a:pt x="313364" y="441518"/>
                  <a:pt x="335589" y="453160"/>
                </a:cubicBezTo>
                <a:cubicBezTo>
                  <a:pt x="357814" y="464802"/>
                  <a:pt x="409320" y="472916"/>
                  <a:pt x="432956" y="467977"/>
                </a:cubicBezTo>
                <a:cubicBezTo>
                  <a:pt x="456592" y="463038"/>
                  <a:pt x="484109" y="424938"/>
                  <a:pt x="477406" y="423527"/>
                </a:cubicBezTo>
                <a:cubicBezTo>
                  <a:pt x="470703" y="422116"/>
                  <a:pt x="420961" y="470799"/>
                  <a:pt x="392739" y="459510"/>
                </a:cubicBezTo>
                <a:cubicBezTo>
                  <a:pt x="364517" y="448221"/>
                  <a:pt x="332061" y="413650"/>
                  <a:pt x="308072" y="355794"/>
                </a:cubicBezTo>
                <a:cubicBezTo>
                  <a:pt x="284083" y="297939"/>
                  <a:pt x="265386" y="168821"/>
                  <a:pt x="248806" y="112377"/>
                </a:cubicBezTo>
                <a:cubicBezTo>
                  <a:pt x="232226" y="55933"/>
                  <a:pt x="234342" y="29827"/>
                  <a:pt x="208589" y="17127"/>
                </a:cubicBezTo>
                <a:cubicBezTo>
                  <a:pt x="182836" y="4427"/>
                  <a:pt x="127097" y="27357"/>
                  <a:pt x="94289" y="36177"/>
                </a:cubicBezTo>
                <a:cubicBezTo>
                  <a:pt x="61481" y="44996"/>
                  <a:pt x="12444" y="81686"/>
                  <a:pt x="3272" y="8274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5D88F6A9-7800-43D0-A666-BC7A66A0CD8D}"/>
              </a:ext>
            </a:extLst>
          </p:cNvPr>
          <p:cNvSpPr/>
          <p:nvPr/>
        </p:nvSpPr>
        <p:spPr>
          <a:xfrm>
            <a:off x="6078215" y="6551081"/>
            <a:ext cx="102470" cy="526812"/>
          </a:xfrm>
          <a:custGeom>
            <a:avLst/>
            <a:gdLst>
              <a:gd name="connsiteX0" fmla="*/ 102452 w 102470"/>
              <a:gd name="connsiteY0" fmla="*/ 2 h 526812"/>
              <a:gd name="connsiteX1" fmla="*/ 15668 w 102470"/>
              <a:gd name="connsiteY1" fmla="*/ 57152 h 526812"/>
              <a:gd name="connsiteX2" fmla="*/ 60118 w 102470"/>
              <a:gd name="connsiteY2" fmla="*/ 313269 h 526812"/>
              <a:gd name="connsiteX3" fmla="*/ 83402 w 102470"/>
              <a:gd name="connsiteY3" fmla="*/ 484719 h 526812"/>
              <a:gd name="connsiteX4" fmla="*/ 83402 w 102470"/>
              <a:gd name="connsiteY4" fmla="*/ 518586 h 526812"/>
              <a:gd name="connsiteX5" fmla="*/ 64352 w 102470"/>
              <a:gd name="connsiteY5" fmla="*/ 361952 h 526812"/>
              <a:gd name="connsiteX6" fmla="*/ 9318 w 102470"/>
              <a:gd name="connsiteY6" fmla="*/ 112186 h 526812"/>
              <a:gd name="connsiteX7" fmla="*/ 7202 w 102470"/>
              <a:gd name="connsiteY7" fmla="*/ 55036 h 526812"/>
              <a:gd name="connsiteX8" fmla="*/ 102452 w 102470"/>
              <a:gd name="connsiteY8" fmla="*/ 2 h 5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470" h="526812">
                <a:moveTo>
                  <a:pt x="102452" y="2"/>
                </a:moveTo>
                <a:cubicBezTo>
                  <a:pt x="103863" y="355"/>
                  <a:pt x="22724" y="4941"/>
                  <a:pt x="15668" y="57152"/>
                </a:cubicBezTo>
                <a:cubicBezTo>
                  <a:pt x="8612" y="109363"/>
                  <a:pt x="48829" y="242008"/>
                  <a:pt x="60118" y="313269"/>
                </a:cubicBezTo>
                <a:cubicBezTo>
                  <a:pt x="71407" y="384530"/>
                  <a:pt x="79521" y="450499"/>
                  <a:pt x="83402" y="484719"/>
                </a:cubicBezTo>
                <a:cubicBezTo>
                  <a:pt x="87283" y="518939"/>
                  <a:pt x="86577" y="539047"/>
                  <a:pt x="83402" y="518586"/>
                </a:cubicBezTo>
                <a:cubicBezTo>
                  <a:pt x="80227" y="498125"/>
                  <a:pt x="76699" y="429685"/>
                  <a:pt x="64352" y="361952"/>
                </a:cubicBezTo>
                <a:cubicBezTo>
                  <a:pt x="52005" y="294219"/>
                  <a:pt x="18843" y="163339"/>
                  <a:pt x="9318" y="112186"/>
                </a:cubicBezTo>
                <a:cubicBezTo>
                  <a:pt x="-207" y="61033"/>
                  <a:pt x="-4793" y="74086"/>
                  <a:pt x="7202" y="55036"/>
                </a:cubicBezTo>
                <a:cubicBezTo>
                  <a:pt x="19197" y="35986"/>
                  <a:pt x="101041" y="-351"/>
                  <a:pt x="102452" y="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E7FA89E0-58D7-4F63-848F-D79650012AEF}"/>
              </a:ext>
            </a:extLst>
          </p:cNvPr>
          <p:cNvSpPr/>
          <p:nvPr/>
        </p:nvSpPr>
        <p:spPr>
          <a:xfrm>
            <a:off x="6151024" y="6519276"/>
            <a:ext cx="322027" cy="620570"/>
          </a:xfrm>
          <a:custGeom>
            <a:avLst/>
            <a:gdLst>
              <a:gd name="connsiteX0" fmla="*/ 9 w 322027"/>
              <a:gd name="connsiteY0" fmla="*/ 42391 h 620570"/>
              <a:gd name="connsiteX1" fmla="*/ 116426 w 322027"/>
              <a:gd name="connsiteY1" fmla="*/ 10641 h 620570"/>
              <a:gd name="connsiteX2" fmla="*/ 152409 w 322027"/>
              <a:gd name="connsiteY2" fmla="*/ 36041 h 620570"/>
              <a:gd name="connsiteX3" fmla="*/ 184159 w 322027"/>
              <a:gd name="connsiteY3" fmla="*/ 186324 h 620570"/>
              <a:gd name="connsiteX4" fmla="*/ 230726 w 322027"/>
              <a:gd name="connsiteY4" fmla="*/ 450907 h 620570"/>
              <a:gd name="connsiteX5" fmla="*/ 266709 w 322027"/>
              <a:gd name="connsiteY5" fmla="*/ 529224 h 620570"/>
              <a:gd name="connsiteX6" fmla="*/ 321743 w 322027"/>
              <a:gd name="connsiteY6" fmla="*/ 620241 h 620570"/>
              <a:gd name="connsiteX7" fmla="*/ 241309 w 322027"/>
              <a:gd name="connsiteY7" fmla="*/ 495357 h 620570"/>
              <a:gd name="connsiteX8" fmla="*/ 141826 w 322027"/>
              <a:gd name="connsiteY8" fmla="*/ 57207 h 620570"/>
              <a:gd name="connsiteX9" fmla="*/ 122776 w 322027"/>
              <a:gd name="connsiteY9" fmla="*/ 2174 h 620570"/>
              <a:gd name="connsiteX10" fmla="*/ 9 w 322027"/>
              <a:gd name="connsiteY10" fmla="*/ 42391 h 62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027" h="620570">
                <a:moveTo>
                  <a:pt x="9" y="42391"/>
                </a:moveTo>
                <a:cubicBezTo>
                  <a:pt x="-1049" y="43802"/>
                  <a:pt x="91026" y="11699"/>
                  <a:pt x="116426" y="10641"/>
                </a:cubicBezTo>
                <a:cubicBezTo>
                  <a:pt x="141826" y="9583"/>
                  <a:pt x="141120" y="6761"/>
                  <a:pt x="152409" y="36041"/>
                </a:cubicBezTo>
                <a:cubicBezTo>
                  <a:pt x="163698" y="65321"/>
                  <a:pt x="171106" y="117180"/>
                  <a:pt x="184159" y="186324"/>
                </a:cubicBezTo>
                <a:cubicBezTo>
                  <a:pt x="197212" y="255468"/>
                  <a:pt x="216968" y="393757"/>
                  <a:pt x="230726" y="450907"/>
                </a:cubicBezTo>
                <a:cubicBezTo>
                  <a:pt x="244484" y="508057"/>
                  <a:pt x="251540" y="501002"/>
                  <a:pt x="266709" y="529224"/>
                </a:cubicBezTo>
                <a:cubicBezTo>
                  <a:pt x="281878" y="557446"/>
                  <a:pt x="325976" y="625885"/>
                  <a:pt x="321743" y="620241"/>
                </a:cubicBezTo>
                <a:cubicBezTo>
                  <a:pt x="317510" y="614597"/>
                  <a:pt x="271295" y="589196"/>
                  <a:pt x="241309" y="495357"/>
                </a:cubicBezTo>
                <a:cubicBezTo>
                  <a:pt x="211323" y="401518"/>
                  <a:pt x="161581" y="139404"/>
                  <a:pt x="141826" y="57207"/>
                </a:cubicBezTo>
                <a:cubicBezTo>
                  <a:pt x="122071" y="-24990"/>
                  <a:pt x="148176" y="7113"/>
                  <a:pt x="122776" y="2174"/>
                </a:cubicBezTo>
                <a:cubicBezTo>
                  <a:pt x="97376" y="-2765"/>
                  <a:pt x="1067" y="40980"/>
                  <a:pt x="9" y="4239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98ECE1C0-2628-4899-8E81-1A440EBB5CB3}"/>
              </a:ext>
            </a:extLst>
          </p:cNvPr>
          <p:cNvSpPr/>
          <p:nvPr/>
        </p:nvSpPr>
        <p:spPr>
          <a:xfrm>
            <a:off x="6467869" y="6506002"/>
            <a:ext cx="455929" cy="641198"/>
          </a:xfrm>
          <a:custGeom>
            <a:avLst/>
            <a:gdLst>
              <a:gd name="connsiteX0" fmla="*/ 664 w 455929"/>
              <a:gd name="connsiteY0" fmla="*/ 631398 h 641198"/>
              <a:gd name="connsiteX1" fmla="*/ 72631 w 455929"/>
              <a:gd name="connsiteY1" fmla="*/ 620815 h 641198"/>
              <a:gd name="connsiteX2" fmla="*/ 138248 w 455929"/>
              <a:gd name="connsiteY2" fmla="*/ 440898 h 641198"/>
              <a:gd name="connsiteX3" fmla="*/ 150948 w 455929"/>
              <a:gd name="connsiteY3" fmla="*/ 104348 h 641198"/>
              <a:gd name="connsiteX4" fmla="*/ 176348 w 455929"/>
              <a:gd name="connsiteY4" fmla="*/ 26031 h 641198"/>
              <a:gd name="connsiteX5" fmla="*/ 280064 w 455929"/>
              <a:gd name="connsiteY5" fmla="*/ 631 h 641198"/>
              <a:gd name="connsiteX6" fmla="*/ 421881 w 455929"/>
              <a:gd name="connsiteY6" fmla="*/ 47198 h 641198"/>
              <a:gd name="connsiteX7" fmla="*/ 447281 w 455929"/>
              <a:gd name="connsiteY7" fmla="*/ 85298 h 641198"/>
              <a:gd name="connsiteX8" fmla="*/ 301231 w 455929"/>
              <a:gd name="connsiteY8" fmla="*/ 21798 h 641198"/>
              <a:gd name="connsiteX9" fmla="*/ 197514 w 455929"/>
              <a:gd name="connsiteY9" fmla="*/ 66248 h 641198"/>
              <a:gd name="connsiteX10" fmla="*/ 153064 w 455929"/>
              <a:gd name="connsiteY10" fmla="*/ 269448 h 641198"/>
              <a:gd name="connsiteX11" fmla="*/ 155181 w 455929"/>
              <a:gd name="connsiteY11" fmla="*/ 457831 h 641198"/>
              <a:gd name="connsiteX12" fmla="*/ 117081 w 455929"/>
              <a:gd name="connsiteY12" fmla="*/ 570015 h 641198"/>
              <a:gd name="connsiteX13" fmla="*/ 664 w 455929"/>
              <a:gd name="connsiteY13" fmla="*/ 631398 h 64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29" h="641198">
                <a:moveTo>
                  <a:pt x="664" y="631398"/>
                </a:moveTo>
                <a:cubicBezTo>
                  <a:pt x="-6744" y="639865"/>
                  <a:pt x="49700" y="652565"/>
                  <a:pt x="72631" y="620815"/>
                </a:cubicBezTo>
                <a:cubicBezTo>
                  <a:pt x="95562" y="589065"/>
                  <a:pt x="125195" y="526976"/>
                  <a:pt x="138248" y="440898"/>
                </a:cubicBezTo>
                <a:cubicBezTo>
                  <a:pt x="151301" y="354820"/>
                  <a:pt x="144598" y="173492"/>
                  <a:pt x="150948" y="104348"/>
                </a:cubicBezTo>
                <a:cubicBezTo>
                  <a:pt x="157298" y="35204"/>
                  <a:pt x="154829" y="43317"/>
                  <a:pt x="176348" y="26031"/>
                </a:cubicBezTo>
                <a:cubicBezTo>
                  <a:pt x="197867" y="8745"/>
                  <a:pt x="239142" y="-2897"/>
                  <a:pt x="280064" y="631"/>
                </a:cubicBezTo>
                <a:cubicBezTo>
                  <a:pt x="320986" y="4159"/>
                  <a:pt x="394012" y="33087"/>
                  <a:pt x="421881" y="47198"/>
                </a:cubicBezTo>
                <a:cubicBezTo>
                  <a:pt x="449750" y="61309"/>
                  <a:pt x="467389" y="89531"/>
                  <a:pt x="447281" y="85298"/>
                </a:cubicBezTo>
                <a:cubicBezTo>
                  <a:pt x="427173" y="81065"/>
                  <a:pt x="342859" y="24973"/>
                  <a:pt x="301231" y="21798"/>
                </a:cubicBezTo>
                <a:cubicBezTo>
                  <a:pt x="259603" y="18623"/>
                  <a:pt x="222208" y="24973"/>
                  <a:pt x="197514" y="66248"/>
                </a:cubicBezTo>
                <a:cubicBezTo>
                  <a:pt x="172820" y="107523"/>
                  <a:pt x="160119" y="204184"/>
                  <a:pt x="153064" y="269448"/>
                </a:cubicBezTo>
                <a:cubicBezTo>
                  <a:pt x="146009" y="334712"/>
                  <a:pt x="161178" y="407737"/>
                  <a:pt x="155181" y="457831"/>
                </a:cubicBezTo>
                <a:cubicBezTo>
                  <a:pt x="149184" y="507925"/>
                  <a:pt x="138248" y="537912"/>
                  <a:pt x="117081" y="570015"/>
                </a:cubicBezTo>
                <a:cubicBezTo>
                  <a:pt x="95914" y="602118"/>
                  <a:pt x="8072" y="622931"/>
                  <a:pt x="664" y="63139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1D91A16C-7EE1-4515-BA39-FF34D2C20859}"/>
              </a:ext>
            </a:extLst>
          </p:cNvPr>
          <p:cNvSpPr/>
          <p:nvPr/>
        </p:nvSpPr>
        <p:spPr>
          <a:xfrm>
            <a:off x="5399616" y="6720226"/>
            <a:ext cx="108069" cy="125372"/>
          </a:xfrm>
          <a:custGeom>
            <a:avLst/>
            <a:gdLst>
              <a:gd name="connsiteX0" fmla="*/ 1 w 108069"/>
              <a:gd name="connsiteY0" fmla="*/ 191 h 125372"/>
              <a:gd name="connsiteX1" fmla="*/ 91017 w 108069"/>
              <a:gd name="connsiteY1" fmla="*/ 63691 h 125372"/>
              <a:gd name="connsiteX2" fmla="*/ 107951 w 108069"/>
              <a:gd name="connsiteY2" fmla="*/ 125074 h 125372"/>
              <a:gd name="connsiteX3" fmla="*/ 88901 w 108069"/>
              <a:gd name="connsiteY3" fmla="*/ 84857 h 125372"/>
              <a:gd name="connsiteX4" fmla="*/ 1 w 108069"/>
              <a:gd name="connsiteY4" fmla="*/ 191 h 12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69" h="125372">
                <a:moveTo>
                  <a:pt x="1" y="191"/>
                </a:moveTo>
                <a:cubicBezTo>
                  <a:pt x="354" y="-3337"/>
                  <a:pt x="73025" y="42877"/>
                  <a:pt x="91017" y="63691"/>
                </a:cubicBezTo>
                <a:cubicBezTo>
                  <a:pt x="109009" y="84505"/>
                  <a:pt x="108304" y="121546"/>
                  <a:pt x="107951" y="125074"/>
                </a:cubicBezTo>
                <a:cubicBezTo>
                  <a:pt x="107598" y="128602"/>
                  <a:pt x="101954" y="100026"/>
                  <a:pt x="88901" y="84857"/>
                </a:cubicBezTo>
                <a:cubicBezTo>
                  <a:pt x="75848" y="69688"/>
                  <a:pt x="-352" y="3719"/>
                  <a:pt x="1" y="19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79535DD9-F25A-4297-968F-DC79B251DF9D}"/>
              </a:ext>
            </a:extLst>
          </p:cNvPr>
          <p:cNvSpPr/>
          <p:nvPr/>
        </p:nvSpPr>
        <p:spPr>
          <a:xfrm>
            <a:off x="5324353" y="6928025"/>
            <a:ext cx="142108" cy="272698"/>
          </a:xfrm>
          <a:custGeom>
            <a:avLst/>
            <a:gdLst>
              <a:gd name="connsiteX0" fmla="*/ 68385 w 142108"/>
              <a:gd name="connsiteY0" fmla="*/ 14113 h 272698"/>
              <a:gd name="connsiteX1" fmla="*/ 4885 w 142108"/>
              <a:gd name="connsiteY1" fmla="*/ 20463 h 272698"/>
              <a:gd name="connsiteX2" fmla="*/ 4885 w 142108"/>
              <a:gd name="connsiteY2" fmla="*/ 58563 h 272698"/>
              <a:gd name="connsiteX3" fmla="*/ 9647 w 142108"/>
              <a:gd name="connsiteY3" fmla="*/ 204613 h 272698"/>
              <a:gd name="connsiteX4" fmla="*/ 12822 w 142108"/>
              <a:gd name="connsiteY4" fmla="*/ 253825 h 272698"/>
              <a:gd name="connsiteX5" fmla="*/ 117597 w 142108"/>
              <a:gd name="connsiteY5" fmla="*/ 271288 h 272698"/>
              <a:gd name="connsiteX6" fmla="*/ 133472 w 142108"/>
              <a:gd name="connsiteY6" fmla="*/ 220488 h 272698"/>
              <a:gd name="connsiteX7" fmla="*/ 141410 w 142108"/>
              <a:gd name="connsiteY7" fmla="*/ 139525 h 272698"/>
              <a:gd name="connsiteX8" fmla="*/ 116010 w 142108"/>
              <a:gd name="connsiteY8" fmla="*/ 39513 h 272698"/>
              <a:gd name="connsiteX9" fmla="*/ 123947 w 142108"/>
              <a:gd name="connsiteY9" fmla="*/ 161750 h 272698"/>
              <a:gd name="connsiteX10" fmla="*/ 123947 w 142108"/>
              <a:gd name="connsiteY10" fmla="*/ 236363 h 272698"/>
              <a:gd name="connsiteX11" fmla="*/ 62035 w 142108"/>
              <a:gd name="connsiteY11" fmla="*/ 242713 h 272698"/>
              <a:gd name="connsiteX12" fmla="*/ 31872 w 142108"/>
              <a:gd name="connsiteY12" fmla="*/ 210963 h 272698"/>
              <a:gd name="connsiteX13" fmla="*/ 68385 w 142108"/>
              <a:gd name="connsiteY13" fmla="*/ 14113 h 27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108" h="272698">
                <a:moveTo>
                  <a:pt x="68385" y="14113"/>
                </a:moveTo>
                <a:cubicBezTo>
                  <a:pt x="63887" y="-17637"/>
                  <a:pt x="15468" y="13055"/>
                  <a:pt x="4885" y="20463"/>
                </a:cubicBezTo>
                <a:cubicBezTo>
                  <a:pt x="-5698" y="27871"/>
                  <a:pt x="4091" y="27871"/>
                  <a:pt x="4885" y="58563"/>
                </a:cubicBezTo>
                <a:cubicBezTo>
                  <a:pt x="5679" y="89255"/>
                  <a:pt x="8324" y="172069"/>
                  <a:pt x="9647" y="204613"/>
                </a:cubicBezTo>
                <a:cubicBezTo>
                  <a:pt x="10970" y="237157"/>
                  <a:pt x="-5169" y="242713"/>
                  <a:pt x="12822" y="253825"/>
                </a:cubicBezTo>
                <a:cubicBezTo>
                  <a:pt x="30813" y="264937"/>
                  <a:pt x="97489" y="276844"/>
                  <a:pt x="117597" y="271288"/>
                </a:cubicBezTo>
                <a:cubicBezTo>
                  <a:pt x="137705" y="265732"/>
                  <a:pt x="129503" y="242449"/>
                  <a:pt x="133472" y="220488"/>
                </a:cubicBezTo>
                <a:cubicBezTo>
                  <a:pt x="137441" y="198528"/>
                  <a:pt x="144320" y="169688"/>
                  <a:pt x="141410" y="139525"/>
                </a:cubicBezTo>
                <a:cubicBezTo>
                  <a:pt x="138500" y="109363"/>
                  <a:pt x="118921" y="35809"/>
                  <a:pt x="116010" y="39513"/>
                </a:cubicBezTo>
                <a:cubicBezTo>
                  <a:pt x="113100" y="43217"/>
                  <a:pt x="122624" y="128942"/>
                  <a:pt x="123947" y="161750"/>
                </a:cubicBezTo>
                <a:cubicBezTo>
                  <a:pt x="125270" y="194558"/>
                  <a:pt x="134266" y="222869"/>
                  <a:pt x="123947" y="236363"/>
                </a:cubicBezTo>
                <a:cubicBezTo>
                  <a:pt x="113628" y="249857"/>
                  <a:pt x="77381" y="246946"/>
                  <a:pt x="62035" y="242713"/>
                </a:cubicBezTo>
                <a:cubicBezTo>
                  <a:pt x="46689" y="238480"/>
                  <a:pt x="35841" y="244300"/>
                  <a:pt x="31872" y="210963"/>
                </a:cubicBezTo>
                <a:cubicBezTo>
                  <a:pt x="27903" y="177626"/>
                  <a:pt x="72883" y="45863"/>
                  <a:pt x="68385" y="141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15CDA3B0-9E1B-47F5-8EA1-BDD5DE5FCE8E}"/>
              </a:ext>
            </a:extLst>
          </p:cNvPr>
          <p:cNvSpPr/>
          <p:nvPr/>
        </p:nvSpPr>
        <p:spPr>
          <a:xfrm>
            <a:off x="5762547" y="6780800"/>
            <a:ext cx="132089" cy="360117"/>
          </a:xfrm>
          <a:custGeom>
            <a:avLst/>
            <a:gdLst>
              <a:gd name="connsiteX0" fmla="*/ 44528 w 132089"/>
              <a:gd name="connsiteY0" fmla="*/ 7350 h 360117"/>
              <a:gd name="connsiteX1" fmla="*/ 33416 w 132089"/>
              <a:gd name="connsiteY1" fmla="*/ 124825 h 360117"/>
              <a:gd name="connsiteX2" fmla="*/ 90566 w 132089"/>
              <a:gd name="connsiteY2" fmla="*/ 296275 h 360117"/>
              <a:gd name="connsiteX3" fmla="*/ 131841 w 132089"/>
              <a:gd name="connsiteY3" fmla="*/ 302625 h 360117"/>
              <a:gd name="connsiteX4" fmla="*/ 71516 w 132089"/>
              <a:gd name="connsiteY4" fmla="*/ 345488 h 360117"/>
              <a:gd name="connsiteX5" fmla="*/ 14366 w 132089"/>
              <a:gd name="connsiteY5" fmla="*/ 242300 h 360117"/>
              <a:gd name="connsiteX6" fmla="*/ 1666 w 132089"/>
              <a:gd name="connsiteY6" fmla="*/ 53388 h 360117"/>
              <a:gd name="connsiteX7" fmla="*/ 42941 w 132089"/>
              <a:gd name="connsiteY7" fmla="*/ 299450 h 360117"/>
              <a:gd name="connsiteX8" fmla="*/ 87391 w 132089"/>
              <a:gd name="connsiteY8" fmla="*/ 350250 h 360117"/>
              <a:gd name="connsiteX9" fmla="*/ 125491 w 132089"/>
              <a:gd name="connsiteY9" fmla="*/ 304213 h 360117"/>
              <a:gd name="connsiteX10" fmla="*/ 92153 w 132089"/>
              <a:gd name="connsiteY10" fmla="*/ 321675 h 360117"/>
              <a:gd name="connsiteX11" fmla="*/ 82628 w 132089"/>
              <a:gd name="connsiteY11" fmla="*/ 340725 h 360117"/>
              <a:gd name="connsiteX12" fmla="*/ 44528 w 132089"/>
              <a:gd name="connsiteY12" fmla="*/ 7350 h 36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089" h="360117">
                <a:moveTo>
                  <a:pt x="44528" y="7350"/>
                </a:moveTo>
                <a:cubicBezTo>
                  <a:pt x="36326" y="-28633"/>
                  <a:pt x="25743" y="76671"/>
                  <a:pt x="33416" y="124825"/>
                </a:cubicBezTo>
                <a:cubicBezTo>
                  <a:pt x="41089" y="172979"/>
                  <a:pt x="74162" y="266642"/>
                  <a:pt x="90566" y="296275"/>
                </a:cubicBezTo>
                <a:cubicBezTo>
                  <a:pt x="106970" y="325908"/>
                  <a:pt x="135016" y="294423"/>
                  <a:pt x="131841" y="302625"/>
                </a:cubicBezTo>
                <a:cubicBezTo>
                  <a:pt x="128666" y="310827"/>
                  <a:pt x="91095" y="355542"/>
                  <a:pt x="71516" y="345488"/>
                </a:cubicBezTo>
                <a:cubicBezTo>
                  <a:pt x="51937" y="335434"/>
                  <a:pt x="26008" y="290983"/>
                  <a:pt x="14366" y="242300"/>
                </a:cubicBezTo>
                <a:cubicBezTo>
                  <a:pt x="2724" y="193617"/>
                  <a:pt x="-3097" y="43863"/>
                  <a:pt x="1666" y="53388"/>
                </a:cubicBezTo>
                <a:cubicBezTo>
                  <a:pt x="6429" y="62913"/>
                  <a:pt x="28654" y="249973"/>
                  <a:pt x="42941" y="299450"/>
                </a:cubicBezTo>
                <a:cubicBezTo>
                  <a:pt x="57228" y="348927"/>
                  <a:pt x="73633" y="349456"/>
                  <a:pt x="87391" y="350250"/>
                </a:cubicBezTo>
                <a:cubicBezTo>
                  <a:pt x="101149" y="351044"/>
                  <a:pt x="124697" y="308975"/>
                  <a:pt x="125491" y="304213"/>
                </a:cubicBezTo>
                <a:cubicBezTo>
                  <a:pt x="126285" y="299451"/>
                  <a:pt x="99297" y="315590"/>
                  <a:pt x="92153" y="321675"/>
                </a:cubicBezTo>
                <a:cubicBezTo>
                  <a:pt x="85009" y="327760"/>
                  <a:pt x="90301" y="391260"/>
                  <a:pt x="82628" y="340725"/>
                </a:cubicBezTo>
                <a:cubicBezTo>
                  <a:pt x="74955" y="290190"/>
                  <a:pt x="52730" y="43333"/>
                  <a:pt x="44528" y="735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8CCDFEB-96C4-4957-8388-97D7D9F62E24}"/>
              </a:ext>
            </a:extLst>
          </p:cNvPr>
          <p:cNvSpPr/>
          <p:nvPr/>
        </p:nvSpPr>
        <p:spPr>
          <a:xfrm>
            <a:off x="5811787" y="6781644"/>
            <a:ext cx="92344" cy="315443"/>
          </a:xfrm>
          <a:custGeom>
            <a:avLst/>
            <a:gdLst>
              <a:gd name="connsiteX0" fmla="*/ 51 w 92344"/>
              <a:gd name="connsiteY0" fmla="*/ 156 h 315443"/>
              <a:gd name="connsiteX1" fmla="*/ 60376 w 92344"/>
              <a:gd name="connsiteY1" fmla="*/ 79531 h 315443"/>
              <a:gd name="connsiteX2" fmla="*/ 81013 w 92344"/>
              <a:gd name="connsiteY2" fmla="*/ 314481 h 315443"/>
              <a:gd name="connsiteX3" fmla="*/ 92126 w 92344"/>
              <a:gd name="connsiteY3" fmla="*/ 158906 h 315443"/>
              <a:gd name="connsiteX4" fmla="*/ 71488 w 92344"/>
              <a:gd name="connsiteY4" fmla="*/ 62069 h 315443"/>
              <a:gd name="connsiteX5" fmla="*/ 51 w 92344"/>
              <a:gd name="connsiteY5" fmla="*/ 156 h 31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44" h="315443">
                <a:moveTo>
                  <a:pt x="51" y="156"/>
                </a:moveTo>
                <a:cubicBezTo>
                  <a:pt x="-1801" y="3066"/>
                  <a:pt x="46882" y="27144"/>
                  <a:pt x="60376" y="79531"/>
                </a:cubicBezTo>
                <a:cubicBezTo>
                  <a:pt x="73870" y="131919"/>
                  <a:pt x="75721" y="301252"/>
                  <a:pt x="81013" y="314481"/>
                </a:cubicBezTo>
                <a:cubicBezTo>
                  <a:pt x="86305" y="327710"/>
                  <a:pt x="93713" y="200975"/>
                  <a:pt x="92126" y="158906"/>
                </a:cubicBezTo>
                <a:cubicBezTo>
                  <a:pt x="90539" y="116837"/>
                  <a:pt x="86040" y="88527"/>
                  <a:pt x="71488" y="62069"/>
                </a:cubicBezTo>
                <a:cubicBezTo>
                  <a:pt x="56936" y="35611"/>
                  <a:pt x="1903" y="-2754"/>
                  <a:pt x="51" y="15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9D16B2CE-09D3-4595-BC68-01ADC104D64B}"/>
              </a:ext>
            </a:extLst>
          </p:cNvPr>
          <p:cNvSpPr/>
          <p:nvPr/>
        </p:nvSpPr>
        <p:spPr>
          <a:xfrm>
            <a:off x="6205475" y="6654612"/>
            <a:ext cx="114960" cy="335151"/>
          </a:xfrm>
          <a:custGeom>
            <a:avLst/>
            <a:gdLst>
              <a:gd name="connsiteX0" fmla="*/ 63 w 114960"/>
              <a:gd name="connsiteY0" fmla="*/ 4951 h 335151"/>
              <a:gd name="connsiteX1" fmla="*/ 34988 w 114960"/>
              <a:gd name="connsiteY1" fmla="*/ 251013 h 335151"/>
              <a:gd name="connsiteX2" fmla="*/ 109600 w 114960"/>
              <a:gd name="connsiteY2" fmla="*/ 300226 h 335151"/>
              <a:gd name="connsiteX3" fmla="*/ 92138 w 114960"/>
              <a:gd name="connsiteY3" fmla="*/ 163701 h 335151"/>
              <a:gd name="connsiteX4" fmla="*/ 54038 w 114960"/>
              <a:gd name="connsiteY4" fmla="*/ 43051 h 335151"/>
              <a:gd name="connsiteX5" fmla="*/ 104838 w 114960"/>
              <a:gd name="connsiteY5" fmla="*/ 163701 h 335151"/>
              <a:gd name="connsiteX6" fmla="*/ 111188 w 114960"/>
              <a:gd name="connsiteY6" fmla="*/ 331976 h 335151"/>
              <a:gd name="connsiteX7" fmla="*/ 60388 w 114960"/>
              <a:gd name="connsiteY7" fmla="*/ 260538 h 335151"/>
              <a:gd name="connsiteX8" fmla="*/ 27050 w 114960"/>
              <a:gd name="connsiteY8" fmla="*/ 98613 h 335151"/>
              <a:gd name="connsiteX9" fmla="*/ 63 w 114960"/>
              <a:gd name="connsiteY9" fmla="*/ 4951 h 33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960" h="335151">
                <a:moveTo>
                  <a:pt x="63" y="4951"/>
                </a:moveTo>
                <a:cubicBezTo>
                  <a:pt x="1386" y="30351"/>
                  <a:pt x="16732" y="201801"/>
                  <a:pt x="34988" y="251013"/>
                </a:cubicBezTo>
                <a:cubicBezTo>
                  <a:pt x="53244" y="300225"/>
                  <a:pt x="100075" y="314778"/>
                  <a:pt x="109600" y="300226"/>
                </a:cubicBezTo>
                <a:cubicBezTo>
                  <a:pt x="119125" y="285674"/>
                  <a:pt x="101398" y="206563"/>
                  <a:pt x="92138" y="163701"/>
                </a:cubicBezTo>
                <a:cubicBezTo>
                  <a:pt x="82878" y="120839"/>
                  <a:pt x="51921" y="43051"/>
                  <a:pt x="54038" y="43051"/>
                </a:cubicBezTo>
                <a:cubicBezTo>
                  <a:pt x="56155" y="43051"/>
                  <a:pt x="95313" y="115547"/>
                  <a:pt x="104838" y="163701"/>
                </a:cubicBezTo>
                <a:cubicBezTo>
                  <a:pt x="114363" y="211855"/>
                  <a:pt x="118596" y="315837"/>
                  <a:pt x="111188" y="331976"/>
                </a:cubicBezTo>
                <a:cubicBezTo>
                  <a:pt x="103780" y="348115"/>
                  <a:pt x="74411" y="299432"/>
                  <a:pt x="60388" y="260538"/>
                </a:cubicBezTo>
                <a:cubicBezTo>
                  <a:pt x="46365" y="221644"/>
                  <a:pt x="35517" y="139094"/>
                  <a:pt x="27050" y="98613"/>
                </a:cubicBezTo>
                <a:cubicBezTo>
                  <a:pt x="18583" y="58132"/>
                  <a:pt x="-1260" y="-20449"/>
                  <a:pt x="63" y="49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FE1E485E-8C96-4DAD-9F28-E31D77178782}"/>
              </a:ext>
            </a:extLst>
          </p:cNvPr>
          <p:cNvSpPr/>
          <p:nvPr/>
        </p:nvSpPr>
        <p:spPr>
          <a:xfrm>
            <a:off x="6710046" y="6630686"/>
            <a:ext cx="133686" cy="452014"/>
          </a:xfrm>
          <a:custGeom>
            <a:avLst/>
            <a:gdLst>
              <a:gd name="connsiteX0" fmla="*/ 133667 w 133686"/>
              <a:gd name="connsiteY0" fmla="*/ 214614 h 452014"/>
              <a:gd name="connsiteX1" fmla="*/ 105092 w 133686"/>
              <a:gd name="connsiteY1" fmla="*/ 24114 h 452014"/>
              <a:gd name="connsiteX2" fmla="*/ 19367 w 133686"/>
              <a:gd name="connsiteY2" fmla="*/ 32052 h 452014"/>
              <a:gd name="connsiteX3" fmla="*/ 317 w 133686"/>
              <a:gd name="connsiteY3" fmla="*/ 290814 h 452014"/>
              <a:gd name="connsiteX4" fmla="*/ 11429 w 133686"/>
              <a:gd name="connsiteY4" fmla="*/ 430514 h 452014"/>
              <a:gd name="connsiteX5" fmla="*/ 59054 w 133686"/>
              <a:gd name="connsiteY5" fmla="*/ 446389 h 452014"/>
              <a:gd name="connsiteX6" fmla="*/ 79692 w 133686"/>
              <a:gd name="connsiteY6" fmla="*/ 432102 h 452014"/>
              <a:gd name="connsiteX7" fmla="*/ 32067 w 133686"/>
              <a:gd name="connsiteY7" fmla="*/ 420989 h 452014"/>
              <a:gd name="connsiteX8" fmla="*/ 40004 w 133686"/>
              <a:gd name="connsiteY8" fmla="*/ 41577 h 452014"/>
              <a:gd name="connsiteX9" fmla="*/ 66992 w 133686"/>
              <a:gd name="connsiteY9" fmla="*/ 28877 h 452014"/>
              <a:gd name="connsiteX10" fmla="*/ 101917 w 133686"/>
              <a:gd name="connsiteY10" fmla="*/ 63802 h 452014"/>
              <a:gd name="connsiteX11" fmla="*/ 133667 w 133686"/>
              <a:gd name="connsiteY11" fmla="*/ 214614 h 45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686" h="452014">
                <a:moveTo>
                  <a:pt x="133667" y="214614"/>
                </a:moveTo>
                <a:cubicBezTo>
                  <a:pt x="134196" y="208000"/>
                  <a:pt x="124142" y="54541"/>
                  <a:pt x="105092" y="24114"/>
                </a:cubicBezTo>
                <a:cubicBezTo>
                  <a:pt x="86042" y="-6313"/>
                  <a:pt x="36829" y="-12398"/>
                  <a:pt x="19367" y="32052"/>
                </a:cubicBezTo>
                <a:cubicBezTo>
                  <a:pt x="1905" y="76502"/>
                  <a:pt x="1640" y="224404"/>
                  <a:pt x="317" y="290814"/>
                </a:cubicBezTo>
                <a:cubicBezTo>
                  <a:pt x="-1006" y="357224"/>
                  <a:pt x="1639" y="404585"/>
                  <a:pt x="11429" y="430514"/>
                </a:cubicBezTo>
                <a:cubicBezTo>
                  <a:pt x="21219" y="456443"/>
                  <a:pt x="47677" y="446124"/>
                  <a:pt x="59054" y="446389"/>
                </a:cubicBezTo>
                <a:cubicBezTo>
                  <a:pt x="70431" y="446654"/>
                  <a:pt x="84190" y="436335"/>
                  <a:pt x="79692" y="432102"/>
                </a:cubicBezTo>
                <a:cubicBezTo>
                  <a:pt x="75194" y="427869"/>
                  <a:pt x="38682" y="486077"/>
                  <a:pt x="32067" y="420989"/>
                </a:cubicBezTo>
                <a:cubicBezTo>
                  <a:pt x="25452" y="355902"/>
                  <a:pt x="34183" y="106929"/>
                  <a:pt x="40004" y="41577"/>
                </a:cubicBezTo>
                <a:cubicBezTo>
                  <a:pt x="45825" y="-23775"/>
                  <a:pt x="56673" y="25173"/>
                  <a:pt x="66992" y="28877"/>
                </a:cubicBezTo>
                <a:cubicBezTo>
                  <a:pt x="77311" y="32581"/>
                  <a:pt x="90540" y="33640"/>
                  <a:pt x="101917" y="63802"/>
                </a:cubicBezTo>
                <a:cubicBezTo>
                  <a:pt x="113294" y="93964"/>
                  <a:pt x="133138" y="221228"/>
                  <a:pt x="133667" y="2146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39097DB1-8F26-41E4-B86E-A5BEC5B97D64}"/>
              </a:ext>
            </a:extLst>
          </p:cNvPr>
          <p:cNvSpPr/>
          <p:nvPr/>
        </p:nvSpPr>
        <p:spPr>
          <a:xfrm>
            <a:off x="5528829" y="7276114"/>
            <a:ext cx="1238362" cy="185626"/>
          </a:xfrm>
          <a:custGeom>
            <a:avLst/>
            <a:gdLst>
              <a:gd name="connsiteX0" fmla="*/ 1221221 w 1238362"/>
              <a:gd name="connsiteY0" fmla="*/ 35911 h 185626"/>
              <a:gd name="connsiteX1" fmla="*/ 849746 w 1238362"/>
              <a:gd name="connsiteY1" fmla="*/ 26386 h 185626"/>
              <a:gd name="connsiteX2" fmla="*/ 516371 w 1238362"/>
              <a:gd name="connsiteY2" fmla="*/ 26386 h 185626"/>
              <a:gd name="connsiteX3" fmla="*/ 100446 w 1238362"/>
              <a:gd name="connsiteY3" fmla="*/ 4161 h 185626"/>
              <a:gd name="connsiteX4" fmla="*/ 2021 w 1238362"/>
              <a:gd name="connsiteY4" fmla="*/ 121636 h 185626"/>
              <a:gd name="connsiteX5" fmla="*/ 33771 w 1238362"/>
              <a:gd name="connsiteY5" fmla="*/ 185136 h 185626"/>
              <a:gd name="connsiteX6" fmla="*/ 30596 w 1238362"/>
              <a:gd name="connsiteY6" fmla="*/ 89886 h 185626"/>
              <a:gd name="connsiteX7" fmla="*/ 259196 w 1238362"/>
              <a:gd name="connsiteY7" fmla="*/ 32736 h 185626"/>
              <a:gd name="connsiteX8" fmla="*/ 1221221 w 1238362"/>
              <a:gd name="connsiteY8" fmla="*/ 35911 h 18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362" h="185626">
                <a:moveTo>
                  <a:pt x="1221221" y="35911"/>
                </a:moveTo>
                <a:cubicBezTo>
                  <a:pt x="1319646" y="34853"/>
                  <a:pt x="967221" y="27973"/>
                  <a:pt x="849746" y="26386"/>
                </a:cubicBezTo>
                <a:cubicBezTo>
                  <a:pt x="732271" y="24798"/>
                  <a:pt x="641254" y="30090"/>
                  <a:pt x="516371" y="26386"/>
                </a:cubicBezTo>
                <a:cubicBezTo>
                  <a:pt x="391488" y="22682"/>
                  <a:pt x="186171" y="-11714"/>
                  <a:pt x="100446" y="4161"/>
                </a:cubicBezTo>
                <a:cubicBezTo>
                  <a:pt x="14721" y="20036"/>
                  <a:pt x="13133" y="91474"/>
                  <a:pt x="2021" y="121636"/>
                </a:cubicBezTo>
                <a:cubicBezTo>
                  <a:pt x="-9091" y="151798"/>
                  <a:pt x="29008" y="190428"/>
                  <a:pt x="33771" y="185136"/>
                </a:cubicBezTo>
                <a:cubicBezTo>
                  <a:pt x="38533" y="179844"/>
                  <a:pt x="-6975" y="115286"/>
                  <a:pt x="30596" y="89886"/>
                </a:cubicBezTo>
                <a:cubicBezTo>
                  <a:pt x="68167" y="64486"/>
                  <a:pt x="60759" y="39086"/>
                  <a:pt x="259196" y="32736"/>
                </a:cubicBezTo>
                <a:cubicBezTo>
                  <a:pt x="457633" y="26386"/>
                  <a:pt x="1122796" y="36969"/>
                  <a:pt x="1221221" y="3591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86EDEC7A-8DD3-4320-A7D9-33BCE33ECF01}"/>
              </a:ext>
            </a:extLst>
          </p:cNvPr>
          <p:cNvSpPr/>
          <p:nvPr/>
        </p:nvSpPr>
        <p:spPr>
          <a:xfrm>
            <a:off x="5568895" y="7388152"/>
            <a:ext cx="1232492" cy="181058"/>
          </a:xfrm>
          <a:custGeom>
            <a:avLst/>
            <a:gdLst>
              <a:gd name="connsiteX0" fmla="*/ 1212905 w 1232492"/>
              <a:gd name="connsiteY0" fmla="*/ 73 h 181058"/>
              <a:gd name="connsiteX1" fmla="*/ 1200205 w 1232492"/>
              <a:gd name="connsiteY1" fmla="*/ 57223 h 181058"/>
              <a:gd name="connsiteX2" fmla="*/ 847780 w 1232492"/>
              <a:gd name="connsiteY2" fmla="*/ 41348 h 181058"/>
              <a:gd name="connsiteX3" fmla="*/ 406455 w 1232492"/>
              <a:gd name="connsiteY3" fmla="*/ 28648 h 181058"/>
              <a:gd name="connsiteX4" fmla="*/ 98480 w 1232492"/>
              <a:gd name="connsiteY4" fmla="*/ 19123 h 181058"/>
              <a:gd name="connsiteX5" fmla="*/ 55 w 1232492"/>
              <a:gd name="connsiteY5" fmla="*/ 73098 h 181058"/>
              <a:gd name="connsiteX6" fmla="*/ 108005 w 1232492"/>
              <a:gd name="connsiteY6" fmla="*/ 181048 h 181058"/>
              <a:gd name="connsiteX7" fmla="*/ 38155 w 1232492"/>
              <a:gd name="connsiteY7" fmla="*/ 66748 h 181058"/>
              <a:gd name="connsiteX8" fmla="*/ 273105 w 1232492"/>
              <a:gd name="connsiteY8" fmla="*/ 22298 h 181058"/>
              <a:gd name="connsiteX9" fmla="*/ 962080 w 1232492"/>
              <a:gd name="connsiteY9" fmla="*/ 25473 h 181058"/>
              <a:gd name="connsiteX10" fmla="*/ 1168455 w 1232492"/>
              <a:gd name="connsiteY10" fmla="*/ 44523 h 181058"/>
              <a:gd name="connsiteX11" fmla="*/ 1212905 w 1232492"/>
              <a:gd name="connsiteY11" fmla="*/ 73 h 18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492" h="181058">
                <a:moveTo>
                  <a:pt x="1212905" y="73"/>
                </a:moveTo>
                <a:cubicBezTo>
                  <a:pt x="1218197" y="2190"/>
                  <a:pt x="1261059" y="50344"/>
                  <a:pt x="1200205" y="57223"/>
                </a:cubicBezTo>
                <a:cubicBezTo>
                  <a:pt x="1139351" y="64102"/>
                  <a:pt x="847780" y="41348"/>
                  <a:pt x="847780" y="41348"/>
                </a:cubicBezTo>
                <a:lnTo>
                  <a:pt x="406455" y="28648"/>
                </a:lnTo>
                <a:cubicBezTo>
                  <a:pt x="281572" y="24944"/>
                  <a:pt x="166213" y="11715"/>
                  <a:pt x="98480" y="19123"/>
                </a:cubicBezTo>
                <a:cubicBezTo>
                  <a:pt x="30747" y="26531"/>
                  <a:pt x="-1532" y="46111"/>
                  <a:pt x="55" y="73098"/>
                </a:cubicBezTo>
                <a:cubicBezTo>
                  <a:pt x="1642" y="100085"/>
                  <a:pt x="101655" y="182106"/>
                  <a:pt x="108005" y="181048"/>
                </a:cubicBezTo>
                <a:cubicBezTo>
                  <a:pt x="114355" y="179990"/>
                  <a:pt x="10638" y="93206"/>
                  <a:pt x="38155" y="66748"/>
                </a:cubicBezTo>
                <a:cubicBezTo>
                  <a:pt x="65672" y="40290"/>
                  <a:pt x="119118" y="29177"/>
                  <a:pt x="273105" y="22298"/>
                </a:cubicBezTo>
                <a:cubicBezTo>
                  <a:pt x="427092" y="15419"/>
                  <a:pt x="812855" y="21769"/>
                  <a:pt x="962080" y="25473"/>
                </a:cubicBezTo>
                <a:cubicBezTo>
                  <a:pt x="1111305" y="29177"/>
                  <a:pt x="1123476" y="46640"/>
                  <a:pt x="1168455" y="44523"/>
                </a:cubicBezTo>
                <a:cubicBezTo>
                  <a:pt x="1213434" y="42406"/>
                  <a:pt x="1207613" y="-2044"/>
                  <a:pt x="1212905" y="7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BB3ED73C-C24C-4BA8-A551-5DEC3BE4DD90}"/>
              </a:ext>
            </a:extLst>
          </p:cNvPr>
          <p:cNvSpPr/>
          <p:nvPr/>
        </p:nvSpPr>
        <p:spPr>
          <a:xfrm>
            <a:off x="5673451" y="7528845"/>
            <a:ext cx="1013251" cy="316224"/>
          </a:xfrm>
          <a:custGeom>
            <a:avLst/>
            <a:gdLst>
              <a:gd name="connsiteX0" fmla="*/ 274 w 1013251"/>
              <a:gd name="connsiteY0" fmla="*/ 24480 h 316224"/>
              <a:gd name="connsiteX1" fmla="*/ 336824 w 1013251"/>
              <a:gd name="connsiteY1" fmla="*/ 46705 h 316224"/>
              <a:gd name="connsiteX2" fmla="*/ 451124 w 1013251"/>
              <a:gd name="connsiteY2" fmla="*/ 132430 h 316224"/>
              <a:gd name="connsiteX3" fmla="*/ 695599 w 1013251"/>
              <a:gd name="connsiteY3" fmla="*/ 262605 h 316224"/>
              <a:gd name="connsiteX4" fmla="*/ 803549 w 1013251"/>
              <a:gd name="connsiteY4" fmla="*/ 313405 h 316224"/>
              <a:gd name="connsiteX5" fmla="*/ 1013099 w 1013251"/>
              <a:gd name="connsiteY5" fmla="*/ 307055 h 316224"/>
              <a:gd name="connsiteX6" fmla="*/ 768624 w 1013251"/>
              <a:gd name="connsiteY6" fmla="*/ 284830 h 316224"/>
              <a:gd name="connsiteX7" fmla="*/ 441599 w 1013251"/>
              <a:gd name="connsiteY7" fmla="*/ 100680 h 316224"/>
              <a:gd name="connsiteX8" fmla="*/ 282849 w 1013251"/>
              <a:gd name="connsiteY8" fmla="*/ 5430 h 316224"/>
              <a:gd name="connsiteX9" fmla="*/ 274 w 1013251"/>
              <a:gd name="connsiteY9" fmla="*/ 24480 h 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3251" h="316224">
                <a:moveTo>
                  <a:pt x="274" y="24480"/>
                </a:moveTo>
                <a:cubicBezTo>
                  <a:pt x="9270" y="31359"/>
                  <a:pt x="261682" y="28713"/>
                  <a:pt x="336824" y="46705"/>
                </a:cubicBezTo>
                <a:cubicBezTo>
                  <a:pt x="411966" y="64697"/>
                  <a:pt x="391328" y="96447"/>
                  <a:pt x="451124" y="132430"/>
                </a:cubicBezTo>
                <a:cubicBezTo>
                  <a:pt x="510920" y="168413"/>
                  <a:pt x="636861" y="232442"/>
                  <a:pt x="695599" y="262605"/>
                </a:cubicBezTo>
                <a:cubicBezTo>
                  <a:pt x="754337" y="292768"/>
                  <a:pt x="750632" y="305997"/>
                  <a:pt x="803549" y="313405"/>
                </a:cubicBezTo>
                <a:cubicBezTo>
                  <a:pt x="856466" y="320813"/>
                  <a:pt x="1018920" y="311817"/>
                  <a:pt x="1013099" y="307055"/>
                </a:cubicBezTo>
                <a:cubicBezTo>
                  <a:pt x="1007278" y="302293"/>
                  <a:pt x="863874" y="319226"/>
                  <a:pt x="768624" y="284830"/>
                </a:cubicBezTo>
                <a:cubicBezTo>
                  <a:pt x="673374" y="250434"/>
                  <a:pt x="522562" y="147247"/>
                  <a:pt x="441599" y="100680"/>
                </a:cubicBezTo>
                <a:cubicBezTo>
                  <a:pt x="360637" y="54113"/>
                  <a:pt x="360107" y="22892"/>
                  <a:pt x="282849" y="5430"/>
                </a:cubicBezTo>
                <a:cubicBezTo>
                  <a:pt x="205591" y="-12032"/>
                  <a:pt x="-8722" y="17601"/>
                  <a:pt x="274" y="244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3F18A02D-74D0-4BA7-BE80-4CD96D62A866}"/>
              </a:ext>
            </a:extLst>
          </p:cNvPr>
          <p:cNvSpPr/>
          <p:nvPr/>
        </p:nvSpPr>
        <p:spPr>
          <a:xfrm>
            <a:off x="5673458" y="7556468"/>
            <a:ext cx="987704" cy="285911"/>
          </a:xfrm>
          <a:custGeom>
            <a:avLst/>
            <a:gdLst>
              <a:gd name="connsiteX0" fmla="*/ 267 w 987704"/>
              <a:gd name="connsiteY0" fmla="*/ 32 h 285911"/>
              <a:gd name="connsiteX1" fmla="*/ 311417 w 987704"/>
              <a:gd name="connsiteY1" fmla="*/ 85757 h 285911"/>
              <a:gd name="connsiteX2" fmla="*/ 438417 w 987704"/>
              <a:gd name="connsiteY2" fmla="*/ 177832 h 285911"/>
              <a:gd name="connsiteX3" fmla="*/ 638442 w 987704"/>
              <a:gd name="connsiteY3" fmla="*/ 273082 h 285911"/>
              <a:gd name="connsiteX4" fmla="*/ 987692 w 987704"/>
              <a:gd name="connsiteY4" fmla="*/ 282607 h 285911"/>
              <a:gd name="connsiteX5" fmla="*/ 625742 w 987704"/>
              <a:gd name="connsiteY5" fmla="*/ 250857 h 285911"/>
              <a:gd name="connsiteX6" fmla="*/ 368567 w 987704"/>
              <a:gd name="connsiteY6" fmla="*/ 95282 h 285911"/>
              <a:gd name="connsiteX7" fmla="*/ 267 w 987704"/>
              <a:gd name="connsiteY7" fmla="*/ 32 h 28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704" h="285911">
                <a:moveTo>
                  <a:pt x="267" y="32"/>
                </a:moveTo>
                <a:cubicBezTo>
                  <a:pt x="-9258" y="-1556"/>
                  <a:pt x="238392" y="56124"/>
                  <a:pt x="311417" y="85757"/>
                </a:cubicBezTo>
                <a:cubicBezTo>
                  <a:pt x="384442" y="115390"/>
                  <a:pt x="383913" y="146611"/>
                  <a:pt x="438417" y="177832"/>
                </a:cubicBezTo>
                <a:cubicBezTo>
                  <a:pt x="492921" y="209053"/>
                  <a:pt x="546896" y="255620"/>
                  <a:pt x="638442" y="273082"/>
                </a:cubicBezTo>
                <a:cubicBezTo>
                  <a:pt x="729988" y="290544"/>
                  <a:pt x="989809" y="286311"/>
                  <a:pt x="987692" y="282607"/>
                </a:cubicBezTo>
                <a:cubicBezTo>
                  <a:pt x="985575" y="278903"/>
                  <a:pt x="728929" y="282078"/>
                  <a:pt x="625742" y="250857"/>
                </a:cubicBezTo>
                <a:cubicBezTo>
                  <a:pt x="522555" y="219636"/>
                  <a:pt x="467521" y="137086"/>
                  <a:pt x="368567" y="95282"/>
                </a:cubicBezTo>
                <a:cubicBezTo>
                  <a:pt x="269613" y="53478"/>
                  <a:pt x="9792" y="1620"/>
                  <a:pt x="267" y="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58A1739A-F847-4A57-8A11-46B5EB0CBA08}"/>
              </a:ext>
            </a:extLst>
          </p:cNvPr>
          <p:cNvSpPr/>
          <p:nvPr/>
        </p:nvSpPr>
        <p:spPr>
          <a:xfrm>
            <a:off x="5297511" y="7211390"/>
            <a:ext cx="199601" cy="259849"/>
          </a:xfrm>
          <a:custGeom>
            <a:avLst/>
            <a:gdLst>
              <a:gd name="connsiteX0" fmla="*/ 506 w 199601"/>
              <a:gd name="connsiteY0" fmla="*/ 93 h 259849"/>
              <a:gd name="connsiteX1" fmla="*/ 159256 w 199601"/>
              <a:gd name="connsiteY1" fmla="*/ 101693 h 259849"/>
              <a:gd name="connsiteX2" fmla="*/ 199472 w 199601"/>
              <a:gd name="connsiteY2" fmla="*/ 258327 h 259849"/>
              <a:gd name="connsiteX3" fmla="*/ 169839 w 199601"/>
              <a:gd name="connsiteY3" fmla="*/ 175777 h 259849"/>
              <a:gd name="connsiteX4" fmla="*/ 110572 w 199601"/>
              <a:gd name="connsiteY4" fmla="*/ 84760 h 259849"/>
              <a:gd name="connsiteX5" fmla="*/ 506 w 199601"/>
              <a:gd name="connsiteY5" fmla="*/ 93 h 25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601" h="259849">
                <a:moveTo>
                  <a:pt x="506" y="93"/>
                </a:moveTo>
                <a:cubicBezTo>
                  <a:pt x="8620" y="2915"/>
                  <a:pt x="126095" y="58654"/>
                  <a:pt x="159256" y="101693"/>
                </a:cubicBezTo>
                <a:cubicBezTo>
                  <a:pt x="192417" y="144732"/>
                  <a:pt x="197708" y="245980"/>
                  <a:pt x="199472" y="258327"/>
                </a:cubicBezTo>
                <a:cubicBezTo>
                  <a:pt x="201236" y="270674"/>
                  <a:pt x="184656" y="204705"/>
                  <a:pt x="169839" y="175777"/>
                </a:cubicBezTo>
                <a:cubicBezTo>
                  <a:pt x="155022" y="146849"/>
                  <a:pt x="137030" y="110160"/>
                  <a:pt x="110572" y="84760"/>
                </a:cubicBezTo>
                <a:cubicBezTo>
                  <a:pt x="84114" y="59360"/>
                  <a:pt x="-7608" y="-2729"/>
                  <a:pt x="506" y="9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AAC9E475-08F5-4940-8F27-1C2A8A919659}"/>
              </a:ext>
            </a:extLst>
          </p:cNvPr>
          <p:cNvSpPr/>
          <p:nvPr/>
        </p:nvSpPr>
        <p:spPr>
          <a:xfrm>
            <a:off x="5257522" y="7576458"/>
            <a:ext cx="654388" cy="240553"/>
          </a:xfrm>
          <a:custGeom>
            <a:avLst/>
            <a:gdLst>
              <a:gd name="connsiteX0" fmla="*/ 8745 w 654388"/>
              <a:gd name="connsiteY0" fmla="*/ 1209 h 240553"/>
              <a:gd name="connsiteX1" fmla="*/ 493461 w 654388"/>
              <a:gd name="connsiteY1" fmla="*/ 90109 h 240553"/>
              <a:gd name="connsiteX2" fmla="*/ 654328 w 654388"/>
              <a:gd name="connsiteY2" fmla="*/ 240392 h 240553"/>
              <a:gd name="connsiteX3" fmla="*/ 508278 w 654388"/>
              <a:gd name="connsiteY3" fmla="*/ 117625 h 240553"/>
              <a:gd name="connsiteX4" fmla="*/ 205595 w 654388"/>
              <a:gd name="connsiteY4" fmla="*/ 43542 h 240553"/>
              <a:gd name="connsiteX5" fmla="*/ 8745 w 654388"/>
              <a:gd name="connsiteY5" fmla="*/ 1209 h 24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88" h="240553">
                <a:moveTo>
                  <a:pt x="8745" y="1209"/>
                </a:moveTo>
                <a:cubicBezTo>
                  <a:pt x="56723" y="8970"/>
                  <a:pt x="385864" y="50245"/>
                  <a:pt x="493461" y="90109"/>
                </a:cubicBezTo>
                <a:cubicBezTo>
                  <a:pt x="601058" y="129973"/>
                  <a:pt x="651859" y="235806"/>
                  <a:pt x="654328" y="240392"/>
                </a:cubicBezTo>
                <a:cubicBezTo>
                  <a:pt x="656798" y="244978"/>
                  <a:pt x="583067" y="150433"/>
                  <a:pt x="508278" y="117625"/>
                </a:cubicBezTo>
                <a:cubicBezTo>
                  <a:pt x="433489" y="84817"/>
                  <a:pt x="289203" y="62239"/>
                  <a:pt x="205595" y="43542"/>
                </a:cubicBezTo>
                <a:cubicBezTo>
                  <a:pt x="121987" y="24845"/>
                  <a:pt x="-39233" y="-6552"/>
                  <a:pt x="8745" y="120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5F37CE49-F714-4891-B2EC-1E9BBA6B3EB6}"/>
              </a:ext>
            </a:extLst>
          </p:cNvPr>
          <p:cNvSpPr/>
          <p:nvPr/>
        </p:nvSpPr>
        <p:spPr>
          <a:xfrm>
            <a:off x="5134990" y="7727691"/>
            <a:ext cx="409250" cy="106150"/>
          </a:xfrm>
          <a:custGeom>
            <a:avLst/>
            <a:gdLst>
              <a:gd name="connsiteX0" fmla="*/ 43 w 409250"/>
              <a:gd name="connsiteY0" fmla="*/ 106092 h 106150"/>
              <a:gd name="connsiteX1" fmla="*/ 137627 w 409250"/>
              <a:gd name="connsiteY1" fmla="*/ 21426 h 106150"/>
              <a:gd name="connsiteX2" fmla="*/ 222293 w 409250"/>
              <a:gd name="connsiteY2" fmla="*/ 42592 h 106150"/>
              <a:gd name="connsiteX3" fmla="*/ 408560 w 409250"/>
              <a:gd name="connsiteY3" fmla="*/ 65876 h 106150"/>
              <a:gd name="connsiteX4" fmla="*/ 281560 w 409250"/>
              <a:gd name="connsiteY4" fmla="*/ 29892 h 106150"/>
              <a:gd name="connsiteX5" fmla="*/ 179960 w 409250"/>
              <a:gd name="connsiteY5" fmla="*/ 6609 h 106150"/>
              <a:gd name="connsiteX6" fmla="*/ 152443 w 409250"/>
              <a:gd name="connsiteY6" fmla="*/ 6609 h 106150"/>
              <a:gd name="connsiteX7" fmla="*/ 43 w 409250"/>
              <a:gd name="connsiteY7" fmla="*/ 106092 h 10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250" h="106150">
                <a:moveTo>
                  <a:pt x="43" y="106092"/>
                </a:moveTo>
                <a:cubicBezTo>
                  <a:pt x="-2426" y="108561"/>
                  <a:pt x="100585" y="32009"/>
                  <a:pt x="137627" y="21426"/>
                </a:cubicBezTo>
                <a:cubicBezTo>
                  <a:pt x="174669" y="10843"/>
                  <a:pt x="177138" y="35184"/>
                  <a:pt x="222293" y="42592"/>
                </a:cubicBezTo>
                <a:cubicBezTo>
                  <a:pt x="267449" y="50000"/>
                  <a:pt x="398682" y="67993"/>
                  <a:pt x="408560" y="65876"/>
                </a:cubicBezTo>
                <a:cubicBezTo>
                  <a:pt x="418438" y="63759"/>
                  <a:pt x="319660" y="39770"/>
                  <a:pt x="281560" y="29892"/>
                </a:cubicBezTo>
                <a:cubicBezTo>
                  <a:pt x="243460" y="20014"/>
                  <a:pt x="201479" y="10489"/>
                  <a:pt x="179960" y="6609"/>
                </a:cubicBezTo>
                <a:cubicBezTo>
                  <a:pt x="158441" y="2729"/>
                  <a:pt x="181371" y="-6091"/>
                  <a:pt x="152443" y="6609"/>
                </a:cubicBezTo>
                <a:cubicBezTo>
                  <a:pt x="123515" y="19309"/>
                  <a:pt x="2512" y="103623"/>
                  <a:pt x="43" y="10609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9E16107C-DB7C-4ECD-99AC-E813EE2182F3}"/>
              </a:ext>
            </a:extLst>
          </p:cNvPr>
          <p:cNvSpPr/>
          <p:nvPr/>
        </p:nvSpPr>
        <p:spPr>
          <a:xfrm>
            <a:off x="5289893" y="7756066"/>
            <a:ext cx="128807" cy="631027"/>
          </a:xfrm>
          <a:custGeom>
            <a:avLst/>
            <a:gdLst>
              <a:gd name="connsiteX0" fmla="*/ 31407 w 128807"/>
              <a:gd name="connsiteY0" fmla="*/ 12101 h 631027"/>
              <a:gd name="connsiteX1" fmla="*/ 3890 w 128807"/>
              <a:gd name="connsiteY1" fmla="*/ 471417 h 631027"/>
              <a:gd name="connsiteX2" fmla="*/ 128774 w 128807"/>
              <a:gd name="connsiteY2" fmla="*/ 630167 h 631027"/>
              <a:gd name="connsiteX3" fmla="*/ 16590 w 128807"/>
              <a:gd name="connsiteY3" fmla="*/ 416384 h 631027"/>
              <a:gd name="connsiteX4" fmla="*/ 29290 w 128807"/>
              <a:gd name="connsiteY4" fmla="*/ 158151 h 631027"/>
              <a:gd name="connsiteX5" fmla="*/ 31407 w 128807"/>
              <a:gd name="connsiteY5" fmla="*/ 12101 h 63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07" h="631027">
                <a:moveTo>
                  <a:pt x="31407" y="12101"/>
                </a:moveTo>
                <a:cubicBezTo>
                  <a:pt x="27174" y="64312"/>
                  <a:pt x="-12338" y="368406"/>
                  <a:pt x="3890" y="471417"/>
                </a:cubicBezTo>
                <a:cubicBezTo>
                  <a:pt x="20118" y="574428"/>
                  <a:pt x="126657" y="639339"/>
                  <a:pt x="128774" y="630167"/>
                </a:cubicBezTo>
                <a:cubicBezTo>
                  <a:pt x="130891" y="620995"/>
                  <a:pt x="33171" y="495053"/>
                  <a:pt x="16590" y="416384"/>
                </a:cubicBezTo>
                <a:cubicBezTo>
                  <a:pt x="9" y="337715"/>
                  <a:pt x="24351" y="226943"/>
                  <a:pt x="29290" y="158151"/>
                </a:cubicBezTo>
                <a:cubicBezTo>
                  <a:pt x="34229" y="89359"/>
                  <a:pt x="35640" y="-40110"/>
                  <a:pt x="31407" y="1210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856472E7-988B-48AB-92C1-EDAC6F487937}"/>
              </a:ext>
            </a:extLst>
          </p:cNvPr>
          <p:cNvSpPr/>
          <p:nvPr/>
        </p:nvSpPr>
        <p:spPr>
          <a:xfrm>
            <a:off x="5127095" y="8394405"/>
            <a:ext cx="300106" cy="186175"/>
          </a:xfrm>
          <a:custGeom>
            <a:avLst/>
            <a:gdLst>
              <a:gd name="connsiteX0" fmla="*/ 300038 w 300106"/>
              <a:gd name="connsiteY0" fmla="*/ 295 h 186175"/>
              <a:gd name="connsiteX1" fmla="*/ 147638 w 300106"/>
              <a:gd name="connsiteY1" fmla="*/ 59562 h 186175"/>
              <a:gd name="connsiteX2" fmla="*/ 16405 w 300106"/>
              <a:gd name="connsiteY2" fmla="*/ 180212 h 186175"/>
              <a:gd name="connsiteX3" fmla="*/ 14288 w 300106"/>
              <a:gd name="connsiteY3" fmla="*/ 154812 h 186175"/>
              <a:gd name="connsiteX4" fmla="*/ 128588 w 300106"/>
              <a:gd name="connsiteY4" fmla="*/ 42628 h 186175"/>
              <a:gd name="connsiteX5" fmla="*/ 300038 w 300106"/>
              <a:gd name="connsiteY5" fmla="*/ 295 h 18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106" h="186175">
                <a:moveTo>
                  <a:pt x="300038" y="295"/>
                </a:moveTo>
                <a:cubicBezTo>
                  <a:pt x="303213" y="3117"/>
                  <a:pt x="194910" y="29576"/>
                  <a:pt x="147638" y="59562"/>
                </a:cubicBezTo>
                <a:cubicBezTo>
                  <a:pt x="100366" y="89548"/>
                  <a:pt x="38630" y="164337"/>
                  <a:pt x="16405" y="180212"/>
                </a:cubicBezTo>
                <a:cubicBezTo>
                  <a:pt x="-5820" y="196087"/>
                  <a:pt x="-4409" y="177743"/>
                  <a:pt x="14288" y="154812"/>
                </a:cubicBezTo>
                <a:cubicBezTo>
                  <a:pt x="32985" y="131881"/>
                  <a:pt x="85196" y="70145"/>
                  <a:pt x="128588" y="42628"/>
                </a:cubicBezTo>
                <a:cubicBezTo>
                  <a:pt x="171980" y="15111"/>
                  <a:pt x="296863" y="-2527"/>
                  <a:pt x="300038" y="29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415FA181-873C-4650-B1BC-B311B7D110B8}"/>
              </a:ext>
            </a:extLst>
          </p:cNvPr>
          <p:cNvSpPr/>
          <p:nvPr/>
        </p:nvSpPr>
        <p:spPr>
          <a:xfrm>
            <a:off x="5333887" y="7736260"/>
            <a:ext cx="1204515" cy="400296"/>
          </a:xfrm>
          <a:custGeom>
            <a:avLst/>
            <a:gdLst>
              <a:gd name="connsiteX0" fmla="*/ 113 w 1204515"/>
              <a:gd name="connsiteY0" fmla="*/ 10740 h 400296"/>
              <a:gd name="connsiteX1" fmla="*/ 122880 w 1204515"/>
              <a:gd name="connsiteY1" fmla="*/ 157 h 400296"/>
              <a:gd name="connsiteX2" fmla="*/ 180030 w 1204515"/>
              <a:gd name="connsiteY2" fmla="*/ 19207 h 400296"/>
              <a:gd name="connsiteX3" fmla="*/ 702846 w 1204515"/>
              <a:gd name="connsiteY3" fmla="*/ 203357 h 400296"/>
              <a:gd name="connsiteX4" fmla="*/ 1204496 w 1204515"/>
              <a:gd name="connsiteY4" fmla="*/ 400207 h 400296"/>
              <a:gd name="connsiteX5" fmla="*/ 724013 w 1204515"/>
              <a:gd name="connsiteY5" fmla="*/ 230873 h 400296"/>
              <a:gd name="connsiteX6" fmla="*/ 146163 w 1204515"/>
              <a:gd name="connsiteY6" fmla="*/ 21323 h 400296"/>
              <a:gd name="connsiteX7" fmla="*/ 113 w 1204515"/>
              <a:gd name="connsiteY7" fmla="*/ 10740 h 4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515" h="400296">
                <a:moveTo>
                  <a:pt x="113" y="10740"/>
                </a:moveTo>
                <a:cubicBezTo>
                  <a:pt x="-3768" y="7212"/>
                  <a:pt x="92894" y="-1254"/>
                  <a:pt x="122880" y="157"/>
                </a:cubicBezTo>
                <a:cubicBezTo>
                  <a:pt x="152866" y="1568"/>
                  <a:pt x="180030" y="19207"/>
                  <a:pt x="180030" y="19207"/>
                </a:cubicBezTo>
                <a:lnTo>
                  <a:pt x="702846" y="203357"/>
                </a:lnTo>
                <a:cubicBezTo>
                  <a:pt x="873590" y="266857"/>
                  <a:pt x="1200968" y="395621"/>
                  <a:pt x="1204496" y="400207"/>
                </a:cubicBezTo>
                <a:cubicBezTo>
                  <a:pt x="1208024" y="404793"/>
                  <a:pt x="724013" y="230873"/>
                  <a:pt x="724013" y="230873"/>
                </a:cubicBezTo>
                <a:lnTo>
                  <a:pt x="146163" y="21323"/>
                </a:lnTo>
                <a:cubicBezTo>
                  <a:pt x="28688" y="-17130"/>
                  <a:pt x="3994" y="14268"/>
                  <a:pt x="113" y="107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47FBEF8C-D182-47EA-A1B5-BA1AA67263FD}"/>
              </a:ext>
            </a:extLst>
          </p:cNvPr>
          <p:cNvSpPr/>
          <p:nvPr/>
        </p:nvSpPr>
        <p:spPr>
          <a:xfrm>
            <a:off x="5393657" y="7825252"/>
            <a:ext cx="226661" cy="522095"/>
          </a:xfrm>
          <a:custGeom>
            <a:avLst/>
            <a:gdLst>
              <a:gd name="connsiteX0" fmla="*/ 20776 w 226661"/>
              <a:gd name="connsiteY0" fmla="*/ 518648 h 522095"/>
              <a:gd name="connsiteX1" fmla="*/ 35593 w 226661"/>
              <a:gd name="connsiteY1" fmla="*/ 321798 h 522095"/>
              <a:gd name="connsiteX2" fmla="*/ 101210 w 226661"/>
              <a:gd name="connsiteY2" fmla="*/ 55098 h 522095"/>
              <a:gd name="connsiteX3" fmla="*/ 145660 w 226661"/>
              <a:gd name="connsiteY3" fmla="*/ 16998 h 522095"/>
              <a:gd name="connsiteX4" fmla="*/ 226093 w 226661"/>
              <a:gd name="connsiteY4" fmla="*/ 23348 h 522095"/>
              <a:gd name="connsiteX5" fmla="*/ 101210 w 226661"/>
              <a:gd name="connsiteY5" fmla="*/ 2181 h 522095"/>
              <a:gd name="connsiteX6" fmla="*/ 50410 w 226661"/>
              <a:gd name="connsiteY6" fmla="*/ 84731 h 522095"/>
              <a:gd name="connsiteX7" fmla="*/ 8076 w 226661"/>
              <a:gd name="connsiteY7" fmla="*/ 353548 h 522095"/>
              <a:gd name="connsiteX8" fmla="*/ 1726 w 226661"/>
              <a:gd name="connsiteY8" fmla="*/ 438215 h 522095"/>
              <a:gd name="connsiteX9" fmla="*/ 20776 w 226661"/>
              <a:gd name="connsiteY9" fmla="*/ 518648 h 5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661" h="522095">
                <a:moveTo>
                  <a:pt x="20776" y="518648"/>
                </a:moveTo>
                <a:cubicBezTo>
                  <a:pt x="26421" y="499245"/>
                  <a:pt x="22187" y="399056"/>
                  <a:pt x="35593" y="321798"/>
                </a:cubicBezTo>
                <a:cubicBezTo>
                  <a:pt x="48999" y="244540"/>
                  <a:pt x="82866" y="105898"/>
                  <a:pt x="101210" y="55098"/>
                </a:cubicBezTo>
                <a:cubicBezTo>
                  <a:pt x="119554" y="4298"/>
                  <a:pt x="124846" y="22290"/>
                  <a:pt x="145660" y="16998"/>
                </a:cubicBezTo>
                <a:cubicBezTo>
                  <a:pt x="166474" y="11706"/>
                  <a:pt x="233501" y="25817"/>
                  <a:pt x="226093" y="23348"/>
                </a:cubicBezTo>
                <a:cubicBezTo>
                  <a:pt x="218685" y="20879"/>
                  <a:pt x="130490" y="-8049"/>
                  <a:pt x="101210" y="2181"/>
                </a:cubicBezTo>
                <a:cubicBezTo>
                  <a:pt x="71930" y="12411"/>
                  <a:pt x="65932" y="26170"/>
                  <a:pt x="50410" y="84731"/>
                </a:cubicBezTo>
                <a:cubicBezTo>
                  <a:pt x="34888" y="143292"/>
                  <a:pt x="16190" y="294634"/>
                  <a:pt x="8076" y="353548"/>
                </a:cubicBezTo>
                <a:cubicBezTo>
                  <a:pt x="-38" y="412462"/>
                  <a:pt x="-1802" y="405760"/>
                  <a:pt x="1726" y="438215"/>
                </a:cubicBezTo>
                <a:cubicBezTo>
                  <a:pt x="5254" y="470670"/>
                  <a:pt x="15131" y="538051"/>
                  <a:pt x="20776" y="5186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4F6C2511-071C-4680-845A-D7F8E6722228}"/>
              </a:ext>
            </a:extLst>
          </p:cNvPr>
          <p:cNvSpPr/>
          <p:nvPr/>
        </p:nvSpPr>
        <p:spPr>
          <a:xfrm>
            <a:off x="5577844" y="7839454"/>
            <a:ext cx="935139" cy="322413"/>
          </a:xfrm>
          <a:custGeom>
            <a:avLst/>
            <a:gdLst>
              <a:gd name="connsiteX0" fmla="*/ 1689 w 935139"/>
              <a:gd name="connsiteY0" fmla="*/ 679 h 322413"/>
              <a:gd name="connsiteX1" fmla="*/ 427139 w 935139"/>
              <a:gd name="connsiteY1" fmla="*/ 129796 h 322413"/>
              <a:gd name="connsiteX2" fmla="*/ 473706 w 935139"/>
              <a:gd name="connsiteY2" fmla="*/ 178479 h 322413"/>
              <a:gd name="connsiteX3" fmla="*/ 579539 w 935139"/>
              <a:gd name="connsiteY3" fmla="*/ 222929 h 322413"/>
              <a:gd name="connsiteX4" fmla="*/ 640923 w 935139"/>
              <a:gd name="connsiteY4" fmla="*/ 203879 h 322413"/>
              <a:gd name="connsiteX5" fmla="*/ 806023 w 935139"/>
              <a:gd name="connsiteY5" fmla="*/ 275846 h 322413"/>
              <a:gd name="connsiteX6" fmla="*/ 935139 w 935139"/>
              <a:gd name="connsiteY6" fmla="*/ 322413 h 322413"/>
              <a:gd name="connsiteX7" fmla="*/ 638806 w 935139"/>
              <a:gd name="connsiteY7" fmla="*/ 214463 h 322413"/>
              <a:gd name="connsiteX8" fmla="*/ 566839 w 935139"/>
              <a:gd name="connsiteY8" fmla="*/ 191179 h 322413"/>
              <a:gd name="connsiteX9" fmla="*/ 513923 w 935139"/>
              <a:gd name="connsiteY9" fmla="*/ 172129 h 322413"/>
              <a:gd name="connsiteX10" fmla="*/ 287439 w 935139"/>
              <a:gd name="connsiteY10" fmla="*/ 83229 h 322413"/>
              <a:gd name="connsiteX11" fmla="*/ 1689 w 935139"/>
              <a:gd name="connsiteY11" fmla="*/ 679 h 32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5139" h="322413">
                <a:moveTo>
                  <a:pt x="1689" y="679"/>
                </a:moveTo>
                <a:cubicBezTo>
                  <a:pt x="24972" y="8440"/>
                  <a:pt x="348470" y="100163"/>
                  <a:pt x="427139" y="129796"/>
                </a:cubicBezTo>
                <a:cubicBezTo>
                  <a:pt x="505808" y="159429"/>
                  <a:pt x="448306" y="162957"/>
                  <a:pt x="473706" y="178479"/>
                </a:cubicBezTo>
                <a:cubicBezTo>
                  <a:pt x="499106" y="194001"/>
                  <a:pt x="551670" y="218696"/>
                  <a:pt x="579539" y="222929"/>
                </a:cubicBezTo>
                <a:cubicBezTo>
                  <a:pt x="607408" y="227162"/>
                  <a:pt x="603176" y="195060"/>
                  <a:pt x="640923" y="203879"/>
                </a:cubicBezTo>
                <a:cubicBezTo>
                  <a:pt x="678670" y="212698"/>
                  <a:pt x="756987" y="256090"/>
                  <a:pt x="806023" y="275846"/>
                </a:cubicBezTo>
                <a:cubicBezTo>
                  <a:pt x="855059" y="295602"/>
                  <a:pt x="935139" y="322413"/>
                  <a:pt x="935139" y="322413"/>
                </a:cubicBezTo>
                <a:lnTo>
                  <a:pt x="638806" y="214463"/>
                </a:lnTo>
                <a:cubicBezTo>
                  <a:pt x="577423" y="192591"/>
                  <a:pt x="587653" y="198235"/>
                  <a:pt x="566839" y="191179"/>
                </a:cubicBezTo>
                <a:cubicBezTo>
                  <a:pt x="546025" y="184123"/>
                  <a:pt x="513923" y="172129"/>
                  <a:pt x="513923" y="172129"/>
                </a:cubicBezTo>
                <a:cubicBezTo>
                  <a:pt x="467356" y="154137"/>
                  <a:pt x="372811" y="112862"/>
                  <a:pt x="287439" y="83229"/>
                </a:cubicBezTo>
                <a:cubicBezTo>
                  <a:pt x="202067" y="53596"/>
                  <a:pt x="-21594" y="-7082"/>
                  <a:pt x="1689" y="6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B98D7484-E547-47F4-964B-1AC9BCB19990}"/>
              </a:ext>
            </a:extLst>
          </p:cNvPr>
          <p:cNvSpPr/>
          <p:nvPr/>
        </p:nvSpPr>
        <p:spPr>
          <a:xfrm>
            <a:off x="6299112" y="8161867"/>
            <a:ext cx="227960" cy="398208"/>
          </a:xfrm>
          <a:custGeom>
            <a:avLst/>
            <a:gdLst>
              <a:gd name="connsiteX0" fmla="*/ 211755 w 227960"/>
              <a:gd name="connsiteY0" fmla="*/ 0 h 398208"/>
              <a:gd name="connsiteX1" fmla="*/ 196938 w 227960"/>
              <a:gd name="connsiteY1" fmla="*/ 196850 h 398208"/>
              <a:gd name="connsiteX2" fmla="*/ 226571 w 227960"/>
              <a:gd name="connsiteY2" fmla="*/ 247650 h 398208"/>
              <a:gd name="connsiteX3" fmla="*/ 215988 w 227960"/>
              <a:gd name="connsiteY3" fmla="*/ 251883 h 398208"/>
              <a:gd name="connsiteX4" fmla="*/ 154605 w 227960"/>
              <a:gd name="connsiteY4" fmla="*/ 298450 h 398208"/>
              <a:gd name="connsiteX5" fmla="*/ 124971 w 227960"/>
              <a:gd name="connsiteY5" fmla="*/ 381000 h 398208"/>
              <a:gd name="connsiteX6" fmla="*/ 88 w 227960"/>
              <a:gd name="connsiteY6" fmla="*/ 395816 h 398208"/>
              <a:gd name="connsiteX7" fmla="*/ 146138 w 227960"/>
              <a:gd name="connsiteY7" fmla="*/ 387350 h 398208"/>
              <a:gd name="connsiteX8" fmla="*/ 163071 w 227960"/>
              <a:gd name="connsiteY8" fmla="*/ 296333 h 398208"/>
              <a:gd name="connsiteX9" fmla="*/ 207521 w 227960"/>
              <a:gd name="connsiteY9" fmla="*/ 194733 h 398208"/>
              <a:gd name="connsiteX10" fmla="*/ 211755 w 227960"/>
              <a:gd name="connsiteY10" fmla="*/ 0 h 39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960" h="398208">
                <a:moveTo>
                  <a:pt x="211755" y="0"/>
                </a:moveTo>
                <a:cubicBezTo>
                  <a:pt x="209991" y="353"/>
                  <a:pt x="194469" y="155575"/>
                  <a:pt x="196938" y="196850"/>
                </a:cubicBezTo>
                <a:cubicBezTo>
                  <a:pt x="199407" y="238125"/>
                  <a:pt x="223396" y="238478"/>
                  <a:pt x="226571" y="247650"/>
                </a:cubicBezTo>
                <a:cubicBezTo>
                  <a:pt x="229746" y="256822"/>
                  <a:pt x="227982" y="243416"/>
                  <a:pt x="215988" y="251883"/>
                </a:cubicBezTo>
                <a:cubicBezTo>
                  <a:pt x="203994" y="260350"/>
                  <a:pt x="169774" y="276931"/>
                  <a:pt x="154605" y="298450"/>
                </a:cubicBezTo>
                <a:cubicBezTo>
                  <a:pt x="139435" y="319970"/>
                  <a:pt x="150724" y="364772"/>
                  <a:pt x="124971" y="381000"/>
                </a:cubicBezTo>
                <a:cubicBezTo>
                  <a:pt x="99218" y="397228"/>
                  <a:pt x="-3440" y="394758"/>
                  <a:pt x="88" y="395816"/>
                </a:cubicBezTo>
                <a:cubicBezTo>
                  <a:pt x="3616" y="396874"/>
                  <a:pt x="118974" y="403931"/>
                  <a:pt x="146138" y="387350"/>
                </a:cubicBezTo>
                <a:cubicBezTo>
                  <a:pt x="173302" y="370770"/>
                  <a:pt x="152840" y="328436"/>
                  <a:pt x="163071" y="296333"/>
                </a:cubicBezTo>
                <a:cubicBezTo>
                  <a:pt x="173301" y="264230"/>
                  <a:pt x="197996" y="242005"/>
                  <a:pt x="207521" y="194733"/>
                </a:cubicBezTo>
                <a:cubicBezTo>
                  <a:pt x="217046" y="147461"/>
                  <a:pt x="213519" y="-353"/>
                  <a:pt x="211755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3093F856-AAA5-41AF-A918-A0F13D0CED62}"/>
              </a:ext>
            </a:extLst>
          </p:cNvPr>
          <p:cNvSpPr/>
          <p:nvPr/>
        </p:nvSpPr>
        <p:spPr>
          <a:xfrm>
            <a:off x="5418609" y="8303203"/>
            <a:ext cx="967078" cy="262310"/>
          </a:xfrm>
          <a:custGeom>
            <a:avLst/>
            <a:gdLst>
              <a:gd name="connsiteX0" fmla="*/ 58 w 967078"/>
              <a:gd name="connsiteY0" fmla="*/ 480 h 262310"/>
              <a:gd name="connsiteX1" fmla="*/ 205374 w 967078"/>
              <a:gd name="connsiteY1" fmla="*/ 195214 h 262310"/>
              <a:gd name="connsiteX2" fmla="*/ 232891 w 967078"/>
              <a:gd name="connsiteY2" fmla="*/ 190980 h 262310"/>
              <a:gd name="connsiteX3" fmla="*/ 262524 w 967078"/>
              <a:gd name="connsiteY3" fmla="*/ 159230 h 262310"/>
              <a:gd name="connsiteX4" fmla="*/ 935624 w 967078"/>
              <a:gd name="connsiteY4" fmla="*/ 260830 h 262310"/>
              <a:gd name="connsiteX5" fmla="*/ 795924 w 967078"/>
              <a:gd name="connsiteY5" fmla="*/ 214264 h 262310"/>
              <a:gd name="connsiteX6" fmla="*/ 262524 w 967078"/>
              <a:gd name="connsiteY6" fmla="*/ 140180 h 262310"/>
              <a:gd name="connsiteX7" fmla="*/ 264641 w 967078"/>
              <a:gd name="connsiteY7" fmla="*/ 201564 h 262310"/>
              <a:gd name="connsiteX8" fmla="*/ 201141 w 967078"/>
              <a:gd name="connsiteY8" fmla="*/ 199447 h 262310"/>
              <a:gd name="connsiteX9" fmla="*/ 184208 w 967078"/>
              <a:gd name="connsiteY9" fmla="*/ 142297 h 262310"/>
              <a:gd name="connsiteX10" fmla="*/ 58 w 967078"/>
              <a:gd name="connsiteY10" fmla="*/ 480 h 26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7078" h="262310">
                <a:moveTo>
                  <a:pt x="58" y="480"/>
                </a:moveTo>
                <a:cubicBezTo>
                  <a:pt x="3586" y="9299"/>
                  <a:pt x="166569" y="163464"/>
                  <a:pt x="205374" y="195214"/>
                </a:cubicBezTo>
                <a:cubicBezTo>
                  <a:pt x="244180" y="226964"/>
                  <a:pt x="223366" y="196977"/>
                  <a:pt x="232891" y="190980"/>
                </a:cubicBezTo>
                <a:cubicBezTo>
                  <a:pt x="242416" y="184983"/>
                  <a:pt x="145402" y="147588"/>
                  <a:pt x="262524" y="159230"/>
                </a:cubicBezTo>
                <a:cubicBezTo>
                  <a:pt x="379646" y="170872"/>
                  <a:pt x="846724" y="251658"/>
                  <a:pt x="935624" y="260830"/>
                </a:cubicBezTo>
                <a:cubicBezTo>
                  <a:pt x="1024524" y="270002"/>
                  <a:pt x="908107" y="234372"/>
                  <a:pt x="795924" y="214264"/>
                </a:cubicBezTo>
                <a:cubicBezTo>
                  <a:pt x="683741" y="194156"/>
                  <a:pt x="351071" y="142297"/>
                  <a:pt x="262524" y="140180"/>
                </a:cubicBezTo>
                <a:cubicBezTo>
                  <a:pt x="173977" y="138063"/>
                  <a:pt x="274871" y="191686"/>
                  <a:pt x="264641" y="201564"/>
                </a:cubicBezTo>
                <a:cubicBezTo>
                  <a:pt x="254411" y="211442"/>
                  <a:pt x="214546" y="209325"/>
                  <a:pt x="201141" y="199447"/>
                </a:cubicBezTo>
                <a:cubicBezTo>
                  <a:pt x="187736" y="189569"/>
                  <a:pt x="215253" y="177928"/>
                  <a:pt x="184208" y="142297"/>
                </a:cubicBezTo>
                <a:cubicBezTo>
                  <a:pt x="153164" y="106667"/>
                  <a:pt x="-3470" y="-8339"/>
                  <a:pt x="58" y="4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1040F2E9-62BC-4495-8E19-BBFF842DFFC3}"/>
              </a:ext>
            </a:extLst>
          </p:cNvPr>
          <p:cNvSpPr/>
          <p:nvPr/>
        </p:nvSpPr>
        <p:spPr>
          <a:xfrm>
            <a:off x="6857653" y="7467535"/>
            <a:ext cx="295643" cy="1352632"/>
          </a:xfrm>
          <a:custGeom>
            <a:avLst/>
            <a:gdLst>
              <a:gd name="connsiteX0" fmla="*/ 347 w 295643"/>
              <a:gd name="connsiteY0" fmla="*/ 65 h 1352632"/>
              <a:gd name="connsiteX1" fmla="*/ 54322 w 295643"/>
              <a:gd name="connsiteY1" fmla="*/ 822390 h 1352632"/>
              <a:gd name="connsiteX2" fmla="*/ 79722 w 295643"/>
              <a:gd name="connsiteY2" fmla="*/ 781115 h 1352632"/>
              <a:gd name="connsiteX3" fmla="*/ 222597 w 295643"/>
              <a:gd name="connsiteY3" fmla="*/ 946215 h 1352632"/>
              <a:gd name="connsiteX4" fmla="*/ 295622 w 295643"/>
              <a:gd name="connsiteY4" fmla="*/ 1352615 h 1352632"/>
              <a:gd name="connsiteX5" fmla="*/ 216247 w 295643"/>
              <a:gd name="connsiteY5" fmla="*/ 962090 h 1352632"/>
              <a:gd name="connsiteX6" fmla="*/ 82897 w 295643"/>
              <a:gd name="connsiteY6" fmla="*/ 777940 h 1352632"/>
              <a:gd name="connsiteX7" fmla="*/ 347 w 295643"/>
              <a:gd name="connsiteY7" fmla="*/ 65 h 135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643" h="1352632">
                <a:moveTo>
                  <a:pt x="347" y="65"/>
                </a:moveTo>
                <a:cubicBezTo>
                  <a:pt x="-4416" y="7473"/>
                  <a:pt x="41093" y="692215"/>
                  <a:pt x="54322" y="822390"/>
                </a:cubicBezTo>
                <a:cubicBezTo>
                  <a:pt x="67551" y="952565"/>
                  <a:pt x="51676" y="760478"/>
                  <a:pt x="79722" y="781115"/>
                </a:cubicBezTo>
                <a:cubicBezTo>
                  <a:pt x="107768" y="801753"/>
                  <a:pt x="186614" y="850965"/>
                  <a:pt x="222597" y="946215"/>
                </a:cubicBezTo>
                <a:cubicBezTo>
                  <a:pt x="258580" y="1041465"/>
                  <a:pt x="296680" y="1349969"/>
                  <a:pt x="295622" y="1352615"/>
                </a:cubicBezTo>
                <a:cubicBezTo>
                  <a:pt x="294564" y="1355261"/>
                  <a:pt x="251701" y="1057869"/>
                  <a:pt x="216247" y="962090"/>
                </a:cubicBezTo>
                <a:cubicBezTo>
                  <a:pt x="180793" y="866311"/>
                  <a:pt x="118351" y="937219"/>
                  <a:pt x="82897" y="777940"/>
                </a:cubicBezTo>
                <a:cubicBezTo>
                  <a:pt x="47443" y="618661"/>
                  <a:pt x="5110" y="-7343"/>
                  <a:pt x="347" y="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F9340053-9A39-4A4D-824D-074C11472F8C}"/>
              </a:ext>
            </a:extLst>
          </p:cNvPr>
          <p:cNvSpPr/>
          <p:nvPr/>
        </p:nvSpPr>
        <p:spPr>
          <a:xfrm>
            <a:off x="6527721" y="8341780"/>
            <a:ext cx="454546" cy="148245"/>
          </a:xfrm>
          <a:custGeom>
            <a:avLst/>
            <a:gdLst>
              <a:gd name="connsiteX0" fmla="*/ 79 w 454546"/>
              <a:gd name="connsiteY0" fmla="*/ 29637 h 148245"/>
              <a:gd name="connsiteX1" fmla="*/ 184229 w 454546"/>
              <a:gd name="connsiteY1" fmla="*/ 25403 h 148245"/>
              <a:gd name="connsiteX2" fmla="*/ 334512 w 454546"/>
              <a:gd name="connsiteY2" fmla="*/ 35987 h 148245"/>
              <a:gd name="connsiteX3" fmla="*/ 421296 w 454546"/>
              <a:gd name="connsiteY3" fmla="*/ 110070 h 148245"/>
              <a:gd name="connsiteX4" fmla="*/ 453046 w 454546"/>
              <a:gd name="connsiteY4" fmla="*/ 146053 h 148245"/>
              <a:gd name="connsiteX5" fmla="*/ 378962 w 454546"/>
              <a:gd name="connsiteY5" fmla="*/ 48687 h 148245"/>
              <a:gd name="connsiteX6" fmla="*/ 315462 w 454546"/>
              <a:gd name="connsiteY6" fmla="*/ 21170 h 148245"/>
              <a:gd name="connsiteX7" fmla="*/ 163062 w 454546"/>
              <a:gd name="connsiteY7" fmla="*/ 3 h 148245"/>
              <a:gd name="connsiteX8" fmla="*/ 79 w 454546"/>
              <a:gd name="connsiteY8" fmla="*/ 29637 h 14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46" h="148245">
                <a:moveTo>
                  <a:pt x="79" y="29637"/>
                </a:moveTo>
                <a:cubicBezTo>
                  <a:pt x="3607" y="33870"/>
                  <a:pt x="128490" y="24345"/>
                  <a:pt x="184229" y="25403"/>
                </a:cubicBezTo>
                <a:cubicBezTo>
                  <a:pt x="239968" y="26461"/>
                  <a:pt x="295001" y="21876"/>
                  <a:pt x="334512" y="35987"/>
                </a:cubicBezTo>
                <a:cubicBezTo>
                  <a:pt x="374023" y="50098"/>
                  <a:pt x="401540" y="91726"/>
                  <a:pt x="421296" y="110070"/>
                </a:cubicBezTo>
                <a:cubicBezTo>
                  <a:pt x="441052" y="128414"/>
                  <a:pt x="460102" y="156283"/>
                  <a:pt x="453046" y="146053"/>
                </a:cubicBezTo>
                <a:cubicBezTo>
                  <a:pt x="445990" y="135823"/>
                  <a:pt x="401893" y="69501"/>
                  <a:pt x="378962" y="48687"/>
                </a:cubicBezTo>
                <a:cubicBezTo>
                  <a:pt x="356031" y="27873"/>
                  <a:pt x="351445" y="29284"/>
                  <a:pt x="315462" y="21170"/>
                </a:cubicBezTo>
                <a:cubicBezTo>
                  <a:pt x="279479" y="13056"/>
                  <a:pt x="214215" y="356"/>
                  <a:pt x="163062" y="3"/>
                </a:cubicBezTo>
                <a:cubicBezTo>
                  <a:pt x="111909" y="-350"/>
                  <a:pt x="-3449" y="25404"/>
                  <a:pt x="79" y="2963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020D94C4-E9CA-4E7B-BF04-3993DBABF356}"/>
              </a:ext>
            </a:extLst>
          </p:cNvPr>
          <p:cNvSpPr/>
          <p:nvPr/>
        </p:nvSpPr>
        <p:spPr>
          <a:xfrm>
            <a:off x="6548964" y="8381680"/>
            <a:ext cx="416997" cy="117463"/>
          </a:xfrm>
          <a:custGeom>
            <a:avLst/>
            <a:gdLst>
              <a:gd name="connsiteX0" fmla="*/ 3 w 416997"/>
              <a:gd name="connsiteY0" fmla="*/ 320 h 117463"/>
              <a:gd name="connsiteX1" fmla="*/ 48686 w 416997"/>
              <a:gd name="connsiteY1" fmla="*/ 112503 h 117463"/>
              <a:gd name="connsiteX2" fmla="*/ 131236 w 416997"/>
              <a:gd name="connsiteY2" fmla="*/ 97687 h 117463"/>
              <a:gd name="connsiteX3" fmla="*/ 279403 w 416997"/>
              <a:gd name="connsiteY3" fmla="*/ 97687 h 117463"/>
              <a:gd name="connsiteX4" fmla="*/ 416986 w 416997"/>
              <a:gd name="connsiteY4" fmla="*/ 97687 h 117463"/>
              <a:gd name="connsiteX5" fmla="*/ 287869 w 416997"/>
              <a:gd name="connsiteY5" fmla="*/ 93453 h 117463"/>
              <a:gd name="connsiteX6" fmla="*/ 67736 w 416997"/>
              <a:gd name="connsiteY6" fmla="*/ 91337 h 117463"/>
              <a:gd name="connsiteX7" fmla="*/ 50803 w 416997"/>
              <a:gd name="connsiteY7" fmla="*/ 78637 h 117463"/>
              <a:gd name="connsiteX8" fmla="*/ 3 w 416997"/>
              <a:gd name="connsiteY8" fmla="*/ 320 h 11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97" h="117463">
                <a:moveTo>
                  <a:pt x="3" y="320"/>
                </a:moveTo>
                <a:cubicBezTo>
                  <a:pt x="-350" y="5964"/>
                  <a:pt x="26814" y="96275"/>
                  <a:pt x="48686" y="112503"/>
                </a:cubicBezTo>
                <a:cubicBezTo>
                  <a:pt x="70558" y="128731"/>
                  <a:pt x="92783" y="100156"/>
                  <a:pt x="131236" y="97687"/>
                </a:cubicBezTo>
                <a:cubicBezTo>
                  <a:pt x="169689" y="95218"/>
                  <a:pt x="279403" y="97687"/>
                  <a:pt x="279403" y="97687"/>
                </a:cubicBezTo>
                <a:lnTo>
                  <a:pt x="416986" y="97687"/>
                </a:lnTo>
                <a:cubicBezTo>
                  <a:pt x="418397" y="96981"/>
                  <a:pt x="287869" y="93453"/>
                  <a:pt x="287869" y="93453"/>
                </a:cubicBezTo>
                <a:lnTo>
                  <a:pt x="67736" y="91337"/>
                </a:lnTo>
                <a:cubicBezTo>
                  <a:pt x="28225" y="88868"/>
                  <a:pt x="60328" y="92043"/>
                  <a:pt x="50803" y="78637"/>
                </a:cubicBezTo>
                <a:cubicBezTo>
                  <a:pt x="41278" y="65231"/>
                  <a:pt x="356" y="-5324"/>
                  <a:pt x="3" y="32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71230641-9B22-486B-983E-33D85C81CF33}"/>
              </a:ext>
            </a:extLst>
          </p:cNvPr>
          <p:cNvSpPr/>
          <p:nvPr/>
        </p:nvSpPr>
        <p:spPr>
          <a:xfrm>
            <a:off x="6483349" y="8381947"/>
            <a:ext cx="53026" cy="171520"/>
          </a:xfrm>
          <a:custGeom>
            <a:avLst/>
            <a:gdLst>
              <a:gd name="connsiteX0" fmla="*/ 52918 w 53026"/>
              <a:gd name="connsiteY0" fmla="*/ 53 h 171520"/>
              <a:gd name="connsiteX1" fmla="*/ 1 w 53026"/>
              <a:gd name="connsiteY1" fmla="*/ 61436 h 171520"/>
              <a:gd name="connsiteX2" fmla="*/ 50801 w 53026"/>
              <a:gd name="connsiteY2" fmla="*/ 171503 h 171520"/>
              <a:gd name="connsiteX3" fmla="*/ 14818 w 53026"/>
              <a:gd name="connsiteY3" fmla="*/ 52970 h 171520"/>
              <a:gd name="connsiteX4" fmla="*/ 52918 w 53026"/>
              <a:gd name="connsiteY4" fmla="*/ 53 h 1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6" h="171520">
                <a:moveTo>
                  <a:pt x="52918" y="53"/>
                </a:moveTo>
                <a:cubicBezTo>
                  <a:pt x="50449" y="1464"/>
                  <a:pt x="354" y="32861"/>
                  <a:pt x="1" y="61436"/>
                </a:cubicBezTo>
                <a:cubicBezTo>
                  <a:pt x="-352" y="90011"/>
                  <a:pt x="48332" y="172914"/>
                  <a:pt x="50801" y="171503"/>
                </a:cubicBezTo>
                <a:cubicBezTo>
                  <a:pt x="53270" y="170092"/>
                  <a:pt x="14818" y="80487"/>
                  <a:pt x="14818" y="52970"/>
                </a:cubicBezTo>
                <a:cubicBezTo>
                  <a:pt x="14818" y="25453"/>
                  <a:pt x="55387" y="-1358"/>
                  <a:pt x="52918" y="5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2DF9BBD3-92A0-48E4-94F7-5C9339763701}"/>
              </a:ext>
            </a:extLst>
          </p:cNvPr>
          <p:cNvSpPr/>
          <p:nvPr/>
        </p:nvSpPr>
        <p:spPr>
          <a:xfrm>
            <a:off x="6533847" y="8478105"/>
            <a:ext cx="76603" cy="94473"/>
          </a:xfrm>
          <a:custGeom>
            <a:avLst/>
            <a:gdLst>
              <a:gd name="connsiteX0" fmla="*/ 303 w 76603"/>
              <a:gd name="connsiteY0" fmla="*/ 94395 h 94473"/>
              <a:gd name="connsiteX1" fmla="*/ 34170 w 76603"/>
              <a:gd name="connsiteY1" fmla="*/ 24545 h 94473"/>
              <a:gd name="connsiteX2" fmla="*/ 76503 w 76603"/>
              <a:gd name="connsiteY2" fmla="*/ 1262 h 94473"/>
              <a:gd name="connsiteX3" fmla="*/ 21470 w 76603"/>
              <a:gd name="connsiteY3" fmla="*/ 9728 h 94473"/>
              <a:gd name="connsiteX4" fmla="*/ 303 w 76603"/>
              <a:gd name="connsiteY4" fmla="*/ 94395 h 9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03" h="94473">
                <a:moveTo>
                  <a:pt x="303" y="94395"/>
                </a:moveTo>
                <a:cubicBezTo>
                  <a:pt x="2420" y="96865"/>
                  <a:pt x="21470" y="40067"/>
                  <a:pt x="34170" y="24545"/>
                </a:cubicBezTo>
                <a:cubicBezTo>
                  <a:pt x="46870" y="9023"/>
                  <a:pt x="78620" y="3731"/>
                  <a:pt x="76503" y="1262"/>
                </a:cubicBezTo>
                <a:cubicBezTo>
                  <a:pt x="74386" y="-1208"/>
                  <a:pt x="35581" y="-855"/>
                  <a:pt x="21470" y="9728"/>
                </a:cubicBezTo>
                <a:cubicBezTo>
                  <a:pt x="7359" y="20311"/>
                  <a:pt x="-1814" y="91925"/>
                  <a:pt x="303" y="9439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D3E7C8B9-F62F-439E-B215-2CDB9B1A544D}"/>
              </a:ext>
            </a:extLst>
          </p:cNvPr>
          <p:cNvSpPr/>
          <p:nvPr/>
        </p:nvSpPr>
        <p:spPr>
          <a:xfrm>
            <a:off x="6606117" y="8487764"/>
            <a:ext cx="353483" cy="17032"/>
          </a:xfrm>
          <a:custGeom>
            <a:avLst/>
            <a:gdLst>
              <a:gd name="connsiteX0" fmla="*/ 0 w 353483"/>
              <a:gd name="connsiteY0" fmla="*/ 4303 h 17032"/>
              <a:gd name="connsiteX1" fmla="*/ 218016 w 353483"/>
              <a:gd name="connsiteY1" fmla="*/ 17003 h 17032"/>
              <a:gd name="connsiteX2" fmla="*/ 353483 w 353483"/>
              <a:gd name="connsiteY2" fmla="*/ 69 h 17032"/>
              <a:gd name="connsiteX3" fmla="*/ 218016 w 353483"/>
              <a:gd name="connsiteY3" fmla="*/ 10653 h 17032"/>
              <a:gd name="connsiteX4" fmla="*/ 0 w 353483"/>
              <a:gd name="connsiteY4" fmla="*/ 4303 h 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483" h="17032">
                <a:moveTo>
                  <a:pt x="0" y="4303"/>
                </a:moveTo>
                <a:cubicBezTo>
                  <a:pt x="0" y="5361"/>
                  <a:pt x="159102" y="17709"/>
                  <a:pt x="218016" y="17003"/>
                </a:cubicBezTo>
                <a:cubicBezTo>
                  <a:pt x="276930" y="16297"/>
                  <a:pt x="353483" y="1127"/>
                  <a:pt x="353483" y="69"/>
                </a:cubicBezTo>
                <a:cubicBezTo>
                  <a:pt x="353483" y="-989"/>
                  <a:pt x="273755" y="10300"/>
                  <a:pt x="218016" y="10653"/>
                </a:cubicBezTo>
                <a:cubicBezTo>
                  <a:pt x="162277" y="11006"/>
                  <a:pt x="0" y="3245"/>
                  <a:pt x="0" y="430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27CD7631-F767-4508-A41D-44F5DB885ED7}"/>
              </a:ext>
            </a:extLst>
          </p:cNvPr>
          <p:cNvSpPr/>
          <p:nvPr/>
        </p:nvSpPr>
        <p:spPr>
          <a:xfrm>
            <a:off x="6889689" y="8115264"/>
            <a:ext cx="19161" cy="290589"/>
          </a:xfrm>
          <a:custGeom>
            <a:avLst/>
            <a:gdLst>
              <a:gd name="connsiteX0" fmla="*/ 12761 w 19161"/>
              <a:gd name="connsiteY0" fmla="*/ 36 h 290589"/>
              <a:gd name="connsiteX1" fmla="*/ 19111 w 19161"/>
              <a:gd name="connsiteY1" fmla="*/ 265149 h 290589"/>
              <a:gd name="connsiteX2" fmla="*/ 9586 w 19161"/>
              <a:gd name="connsiteY2" fmla="*/ 277849 h 290589"/>
              <a:gd name="connsiteX3" fmla="*/ 61 w 19161"/>
              <a:gd name="connsiteY3" fmla="*/ 246099 h 290589"/>
              <a:gd name="connsiteX4" fmla="*/ 12761 w 19161"/>
              <a:gd name="connsiteY4" fmla="*/ 36 h 2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1" h="290589">
                <a:moveTo>
                  <a:pt x="12761" y="36"/>
                </a:moveTo>
                <a:cubicBezTo>
                  <a:pt x="15936" y="3211"/>
                  <a:pt x="19640" y="218847"/>
                  <a:pt x="19111" y="265149"/>
                </a:cubicBezTo>
                <a:cubicBezTo>
                  <a:pt x="18582" y="311451"/>
                  <a:pt x="12761" y="281024"/>
                  <a:pt x="9586" y="277849"/>
                </a:cubicBezTo>
                <a:cubicBezTo>
                  <a:pt x="6411" y="274674"/>
                  <a:pt x="-733" y="290814"/>
                  <a:pt x="61" y="246099"/>
                </a:cubicBezTo>
                <a:cubicBezTo>
                  <a:pt x="855" y="201384"/>
                  <a:pt x="9586" y="-3139"/>
                  <a:pt x="12761" y="3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89C4A810-4D36-4B23-AB66-AEA231D7C232}"/>
              </a:ext>
            </a:extLst>
          </p:cNvPr>
          <p:cNvSpPr/>
          <p:nvPr/>
        </p:nvSpPr>
        <p:spPr>
          <a:xfrm>
            <a:off x="6523381" y="8493589"/>
            <a:ext cx="548001" cy="237784"/>
          </a:xfrm>
          <a:custGeom>
            <a:avLst/>
            <a:gdLst>
              <a:gd name="connsiteX0" fmla="*/ 55219 w 548001"/>
              <a:gd name="connsiteY0" fmla="*/ 237661 h 237784"/>
              <a:gd name="connsiteX1" fmla="*/ 23469 w 548001"/>
              <a:gd name="connsiteY1" fmla="*/ 170986 h 237784"/>
              <a:gd name="connsiteX2" fmla="*/ 9182 w 548001"/>
              <a:gd name="connsiteY2" fmla="*/ 117011 h 237784"/>
              <a:gd name="connsiteX3" fmla="*/ 72682 w 548001"/>
              <a:gd name="connsiteY3" fmla="*/ 26524 h 237784"/>
              <a:gd name="connsiteX4" fmla="*/ 123482 w 548001"/>
              <a:gd name="connsiteY4" fmla="*/ 18586 h 237784"/>
              <a:gd name="connsiteX5" fmla="*/ 288582 w 548001"/>
              <a:gd name="connsiteY5" fmla="*/ 20174 h 237784"/>
              <a:gd name="connsiteX6" fmla="*/ 455269 w 548001"/>
              <a:gd name="connsiteY6" fmla="*/ 4299 h 237784"/>
              <a:gd name="connsiteX7" fmla="*/ 494957 w 548001"/>
              <a:gd name="connsiteY7" fmla="*/ 28111 h 237784"/>
              <a:gd name="connsiteX8" fmla="*/ 540994 w 548001"/>
              <a:gd name="connsiteY8" fmla="*/ 104311 h 237784"/>
              <a:gd name="connsiteX9" fmla="*/ 533057 w 548001"/>
              <a:gd name="connsiteY9" fmla="*/ 193211 h 237784"/>
              <a:gd name="connsiteX10" fmla="*/ 545757 w 548001"/>
              <a:gd name="connsiteY10" fmla="*/ 94786 h 237784"/>
              <a:gd name="connsiteX11" fmla="*/ 479082 w 548001"/>
              <a:gd name="connsiteY11" fmla="*/ 9061 h 237784"/>
              <a:gd name="connsiteX12" fmla="*/ 336207 w 548001"/>
              <a:gd name="connsiteY12" fmla="*/ 2711 h 237784"/>
              <a:gd name="connsiteX13" fmla="*/ 64744 w 548001"/>
              <a:gd name="connsiteY13" fmla="*/ 10649 h 237784"/>
              <a:gd name="connsiteX14" fmla="*/ 9182 w 548001"/>
              <a:gd name="connsiteY14" fmla="*/ 75736 h 237784"/>
              <a:gd name="connsiteX15" fmla="*/ 4419 w 548001"/>
              <a:gd name="connsiteY15" fmla="*/ 153524 h 237784"/>
              <a:gd name="connsiteX16" fmla="*/ 55219 w 548001"/>
              <a:gd name="connsiteY16" fmla="*/ 237661 h 23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8001" h="237784">
                <a:moveTo>
                  <a:pt x="55219" y="237661"/>
                </a:moveTo>
                <a:cubicBezTo>
                  <a:pt x="58394" y="240571"/>
                  <a:pt x="31142" y="191094"/>
                  <a:pt x="23469" y="170986"/>
                </a:cubicBezTo>
                <a:cubicBezTo>
                  <a:pt x="15796" y="150878"/>
                  <a:pt x="980" y="141088"/>
                  <a:pt x="9182" y="117011"/>
                </a:cubicBezTo>
                <a:cubicBezTo>
                  <a:pt x="17384" y="92934"/>
                  <a:pt x="53632" y="42928"/>
                  <a:pt x="72682" y="26524"/>
                </a:cubicBezTo>
                <a:cubicBezTo>
                  <a:pt x="91732" y="10120"/>
                  <a:pt x="87499" y="19644"/>
                  <a:pt x="123482" y="18586"/>
                </a:cubicBezTo>
                <a:cubicBezTo>
                  <a:pt x="159465" y="17528"/>
                  <a:pt x="233284" y="22555"/>
                  <a:pt x="288582" y="20174"/>
                </a:cubicBezTo>
                <a:cubicBezTo>
                  <a:pt x="343880" y="17793"/>
                  <a:pt x="420873" y="2976"/>
                  <a:pt x="455269" y="4299"/>
                </a:cubicBezTo>
                <a:cubicBezTo>
                  <a:pt x="489665" y="5622"/>
                  <a:pt x="480670" y="11442"/>
                  <a:pt x="494957" y="28111"/>
                </a:cubicBezTo>
                <a:cubicBezTo>
                  <a:pt x="509244" y="44780"/>
                  <a:pt x="534644" y="76794"/>
                  <a:pt x="540994" y="104311"/>
                </a:cubicBezTo>
                <a:cubicBezTo>
                  <a:pt x="547344" y="131828"/>
                  <a:pt x="532263" y="194798"/>
                  <a:pt x="533057" y="193211"/>
                </a:cubicBezTo>
                <a:cubicBezTo>
                  <a:pt x="533851" y="191624"/>
                  <a:pt x="554753" y="125478"/>
                  <a:pt x="545757" y="94786"/>
                </a:cubicBezTo>
                <a:cubicBezTo>
                  <a:pt x="536761" y="64094"/>
                  <a:pt x="514007" y="24407"/>
                  <a:pt x="479082" y="9061"/>
                </a:cubicBezTo>
                <a:cubicBezTo>
                  <a:pt x="444157" y="-6285"/>
                  <a:pt x="405263" y="2446"/>
                  <a:pt x="336207" y="2711"/>
                </a:cubicBezTo>
                <a:cubicBezTo>
                  <a:pt x="267151" y="2976"/>
                  <a:pt x="119248" y="-1522"/>
                  <a:pt x="64744" y="10649"/>
                </a:cubicBezTo>
                <a:cubicBezTo>
                  <a:pt x="10240" y="22820"/>
                  <a:pt x="19236" y="51924"/>
                  <a:pt x="9182" y="75736"/>
                </a:cubicBezTo>
                <a:cubicBezTo>
                  <a:pt x="-872" y="99548"/>
                  <a:pt x="-2989" y="126801"/>
                  <a:pt x="4419" y="153524"/>
                </a:cubicBezTo>
                <a:cubicBezTo>
                  <a:pt x="11827" y="180247"/>
                  <a:pt x="52044" y="234751"/>
                  <a:pt x="55219" y="23766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B46B5A6F-1807-4EF3-84AE-CC37E50E4444}"/>
              </a:ext>
            </a:extLst>
          </p:cNvPr>
          <p:cNvSpPr/>
          <p:nvPr/>
        </p:nvSpPr>
        <p:spPr>
          <a:xfrm>
            <a:off x="6562358" y="8710523"/>
            <a:ext cx="546985" cy="236236"/>
          </a:xfrm>
          <a:custGeom>
            <a:avLst/>
            <a:gdLst>
              <a:gd name="connsiteX0" fmla="*/ 16242 w 546985"/>
              <a:gd name="connsiteY0" fmla="*/ 20727 h 236236"/>
              <a:gd name="connsiteX1" fmla="*/ 6717 w 546985"/>
              <a:gd name="connsiteY1" fmla="*/ 95340 h 236236"/>
              <a:gd name="connsiteX2" fmla="*/ 6717 w 546985"/>
              <a:gd name="connsiteY2" fmla="*/ 144552 h 236236"/>
              <a:gd name="connsiteX3" fmla="*/ 92442 w 546985"/>
              <a:gd name="connsiteY3" fmla="*/ 227102 h 236236"/>
              <a:gd name="connsiteX4" fmla="*/ 195630 w 546985"/>
              <a:gd name="connsiteY4" fmla="*/ 233452 h 236236"/>
              <a:gd name="connsiteX5" fmla="*/ 419467 w 546985"/>
              <a:gd name="connsiteY5" fmla="*/ 220752 h 236236"/>
              <a:gd name="connsiteX6" fmla="*/ 498842 w 546985"/>
              <a:gd name="connsiteY6" fmla="*/ 192177 h 236236"/>
              <a:gd name="connsiteX7" fmla="*/ 543292 w 546985"/>
              <a:gd name="connsiteY7" fmla="*/ 114390 h 236236"/>
              <a:gd name="connsiteX8" fmla="*/ 540117 w 546985"/>
              <a:gd name="connsiteY8" fmla="*/ 46127 h 236236"/>
              <a:gd name="connsiteX9" fmla="*/ 505192 w 546985"/>
              <a:gd name="connsiteY9" fmla="*/ 1677 h 236236"/>
              <a:gd name="connsiteX10" fmla="*/ 530592 w 546985"/>
              <a:gd name="connsiteY10" fmla="*/ 104865 h 236236"/>
              <a:gd name="connsiteX11" fmla="*/ 519480 w 546985"/>
              <a:gd name="connsiteY11" fmla="*/ 173127 h 236236"/>
              <a:gd name="connsiteX12" fmla="*/ 386130 w 546985"/>
              <a:gd name="connsiteY12" fmla="*/ 212815 h 236236"/>
              <a:gd name="connsiteX13" fmla="*/ 103555 w 546985"/>
              <a:gd name="connsiteY13" fmla="*/ 203290 h 236236"/>
              <a:gd name="connsiteX14" fmla="*/ 28942 w 546985"/>
              <a:gd name="connsiteY14" fmla="*/ 139790 h 236236"/>
              <a:gd name="connsiteX15" fmla="*/ 16242 w 546985"/>
              <a:gd name="connsiteY15" fmla="*/ 20727 h 23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6985" h="236236">
                <a:moveTo>
                  <a:pt x="16242" y="20727"/>
                </a:moveTo>
                <a:cubicBezTo>
                  <a:pt x="12538" y="13319"/>
                  <a:pt x="8304" y="74703"/>
                  <a:pt x="6717" y="95340"/>
                </a:cubicBezTo>
                <a:cubicBezTo>
                  <a:pt x="5130" y="115977"/>
                  <a:pt x="-7570" y="122592"/>
                  <a:pt x="6717" y="144552"/>
                </a:cubicBezTo>
                <a:cubicBezTo>
                  <a:pt x="21004" y="166512"/>
                  <a:pt x="60957" y="212285"/>
                  <a:pt x="92442" y="227102"/>
                </a:cubicBezTo>
                <a:cubicBezTo>
                  <a:pt x="123928" y="241919"/>
                  <a:pt x="141126" y="234510"/>
                  <a:pt x="195630" y="233452"/>
                </a:cubicBezTo>
                <a:cubicBezTo>
                  <a:pt x="250134" y="232394"/>
                  <a:pt x="368932" y="227631"/>
                  <a:pt x="419467" y="220752"/>
                </a:cubicBezTo>
                <a:cubicBezTo>
                  <a:pt x="470002" y="213873"/>
                  <a:pt x="478205" y="209904"/>
                  <a:pt x="498842" y="192177"/>
                </a:cubicBezTo>
                <a:cubicBezTo>
                  <a:pt x="519479" y="174450"/>
                  <a:pt x="536413" y="138732"/>
                  <a:pt x="543292" y="114390"/>
                </a:cubicBezTo>
                <a:cubicBezTo>
                  <a:pt x="550171" y="90048"/>
                  <a:pt x="546467" y="64912"/>
                  <a:pt x="540117" y="46127"/>
                </a:cubicBezTo>
                <a:cubicBezTo>
                  <a:pt x="533767" y="27342"/>
                  <a:pt x="506780" y="-8113"/>
                  <a:pt x="505192" y="1677"/>
                </a:cubicBezTo>
                <a:cubicBezTo>
                  <a:pt x="503605" y="11467"/>
                  <a:pt x="528211" y="76290"/>
                  <a:pt x="530592" y="104865"/>
                </a:cubicBezTo>
                <a:cubicBezTo>
                  <a:pt x="532973" y="133440"/>
                  <a:pt x="543557" y="155135"/>
                  <a:pt x="519480" y="173127"/>
                </a:cubicBezTo>
                <a:cubicBezTo>
                  <a:pt x="495403" y="191119"/>
                  <a:pt x="455451" y="207788"/>
                  <a:pt x="386130" y="212815"/>
                </a:cubicBezTo>
                <a:cubicBezTo>
                  <a:pt x="316809" y="217842"/>
                  <a:pt x="163086" y="215461"/>
                  <a:pt x="103555" y="203290"/>
                </a:cubicBezTo>
                <a:cubicBezTo>
                  <a:pt x="44024" y="191119"/>
                  <a:pt x="43229" y="169159"/>
                  <a:pt x="28942" y="139790"/>
                </a:cubicBezTo>
                <a:cubicBezTo>
                  <a:pt x="14655" y="110421"/>
                  <a:pt x="19946" y="28135"/>
                  <a:pt x="16242" y="207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1E3DA699-55BB-4090-A7DF-DB1EE712E31B}"/>
              </a:ext>
            </a:extLst>
          </p:cNvPr>
          <p:cNvSpPr/>
          <p:nvPr/>
        </p:nvSpPr>
        <p:spPr>
          <a:xfrm>
            <a:off x="6600696" y="8547115"/>
            <a:ext cx="421774" cy="158879"/>
          </a:xfrm>
          <a:custGeom>
            <a:avLst/>
            <a:gdLst>
              <a:gd name="connsiteX0" fmla="*/ 1717 w 421774"/>
              <a:gd name="connsiteY0" fmla="*/ 158735 h 158879"/>
              <a:gd name="connsiteX1" fmla="*/ 4892 w 421774"/>
              <a:gd name="connsiteY1" fmla="*/ 49198 h 158879"/>
              <a:gd name="connsiteX2" fmla="*/ 31879 w 421774"/>
              <a:gd name="connsiteY2" fmla="*/ 17448 h 158879"/>
              <a:gd name="connsiteX3" fmla="*/ 250954 w 421774"/>
              <a:gd name="connsiteY3" fmla="*/ 9510 h 158879"/>
              <a:gd name="connsiteX4" fmla="*/ 382717 w 421774"/>
              <a:gd name="connsiteY4" fmla="*/ 4748 h 158879"/>
              <a:gd name="connsiteX5" fmla="*/ 420817 w 421774"/>
              <a:gd name="connsiteY5" fmla="*/ 82535 h 158879"/>
              <a:gd name="connsiteX6" fmla="*/ 379542 w 421774"/>
              <a:gd name="connsiteY6" fmla="*/ 12685 h 158879"/>
              <a:gd name="connsiteX7" fmla="*/ 100142 w 421774"/>
              <a:gd name="connsiteY7" fmla="*/ 6335 h 158879"/>
              <a:gd name="connsiteX8" fmla="*/ 23942 w 421774"/>
              <a:gd name="connsiteY8" fmla="*/ 23798 h 158879"/>
              <a:gd name="connsiteX9" fmla="*/ 1717 w 421774"/>
              <a:gd name="connsiteY9" fmla="*/ 158735 h 15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774" h="158879">
                <a:moveTo>
                  <a:pt x="1717" y="158735"/>
                </a:moveTo>
                <a:cubicBezTo>
                  <a:pt x="-1458" y="162968"/>
                  <a:pt x="-135" y="72746"/>
                  <a:pt x="4892" y="49198"/>
                </a:cubicBezTo>
                <a:cubicBezTo>
                  <a:pt x="9919" y="25650"/>
                  <a:pt x="-9131" y="24063"/>
                  <a:pt x="31879" y="17448"/>
                </a:cubicBezTo>
                <a:cubicBezTo>
                  <a:pt x="72889" y="10833"/>
                  <a:pt x="250954" y="9510"/>
                  <a:pt x="250954" y="9510"/>
                </a:cubicBezTo>
                <a:cubicBezTo>
                  <a:pt x="309427" y="7393"/>
                  <a:pt x="354407" y="-7423"/>
                  <a:pt x="382717" y="4748"/>
                </a:cubicBezTo>
                <a:cubicBezTo>
                  <a:pt x="411027" y="16919"/>
                  <a:pt x="421346" y="81212"/>
                  <a:pt x="420817" y="82535"/>
                </a:cubicBezTo>
                <a:cubicBezTo>
                  <a:pt x="420288" y="83858"/>
                  <a:pt x="432988" y="25385"/>
                  <a:pt x="379542" y="12685"/>
                </a:cubicBezTo>
                <a:cubicBezTo>
                  <a:pt x="326096" y="-15"/>
                  <a:pt x="159409" y="4483"/>
                  <a:pt x="100142" y="6335"/>
                </a:cubicBezTo>
                <a:cubicBezTo>
                  <a:pt x="40875" y="8187"/>
                  <a:pt x="40346" y="250"/>
                  <a:pt x="23942" y="23798"/>
                </a:cubicBezTo>
                <a:cubicBezTo>
                  <a:pt x="7538" y="47346"/>
                  <a:pt x="4892" y="154502"/>
                  <a:pt x="1717" y="15873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5B5782DE-CDF4-4F7A-B124-25DCBFF11169}"/>
              </a:ext>
            </a:extLst>
          </p:cNvPr>
          <p:cNvSpPr/>
          <p:nvPr/>
        </p:nvSpPr>
        <p:spPr>
          <a:xfrm>
            <a:off x="6607079" y="8694131"/>
            <a:ext cx="476487" cy="198579"/>
          </a:xfrm>
          <a:custGeom>
            <a:avLst/>
            <a:gdLst>
              <a:gd name="connsiteX0" fmla="*/ 96 w 476487"/>
              <a:gd name="connsiteY0" fmla="*/ 19657 h 198579"/>
              <a:gd name="connsiteX1" fmla="*/ 23909 w 476487"/>
              <a:gd name="connsiteY1" fmla="*/ 140307 h 198579"/>
              <a:gd name="connsiteX2" fmla="*/ 76296 w 476487"/>
              <a:gd name="connsiteY2" fmla="*/ 191107 h 198579"/>
              <a:gd name="connsiteX3" fmla="*/ 200121 w 476487"/>
              <a:gd name="connsiteY3" fmla="*/ 195869 h 198579"/>
              <a:gd name="connsiteX4" fmla="*/ 431896 w 476487"/>
              <a:gd name="connsiteY4" fmla="*/ 167294 h 198579"/>
              <a:gd name="connsiteX5" fmla="*/ 462059 w 476487"/>
              <a:gd name="connsiteY5" fmla="*/ 97444 h 198579"/>
              <a:gd name="connsiteX6" fmla="*/ 476346 w 476487"/>
              <a:gd name="connsiteY6" fmla="*/ 59344 h 198579"/>
              <a:gd name="connsiteX7" fmla="*/ 454121 w 476487"/>
              <a:gd name="connsiteY7" fmla="*/ 607 h 198579"/>
              <a:gd name="connsiteX8" fmla="*/ 450946 w 476487"/>
              <a:gd name="connsiteY8" fmla="*/ 99032 h 198579"/>
              <a:gd name="connsiteX9" fmla="*/ 377921 w 476487"/>
              <a:gd name="connsiteY9" fmla="*/ 168882 h 198579"/>
              <a:gd name="connsiteX10" fmla="*/ 63596 w 476487"/>
              <a:gd name="connsiteY10" fmla="*/ 167294 h 198579"/>
              <a:gd name="connsiteX11" fmla="*/ 31846 w 476487"/>
              <a:gd name="connsiteY11" fmla="*/ 122844 h 198579"/>
              <a:gd name="connsiteX12" fmla="*/ 96 w 476487"/>
              <a:gd name="connsiteY12" fmla="*/ 19657 h 19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6487" h="198579">
                <a:moveTo>
                  <a:pt x="96" y="19657"/>
                </a:moveTo>
                <a:cubicBezTo>
                  <a:pt x="-1227" y="22568"/>
                  <a:pt x="11209" y="111732"/>
                  <a:pt x="23909" y="140307"/>
                </a:cubicBezTo>
                <a:cubicBezTo>
                  <a:pt x="36609" y="168882"/>
                  <a:pt x="46927" y="181847"/>
                  <a:pt x="76296" y="191107"/>
                </a:cubicBezTo>
                <a:cubicBezTo>
                  <a:pt x="105665" y="200367"/>
                  <a:pt x="140855" y="199838"/>
                  <a:pt x="200121" y="195869"/>
                </a:cubicBezTo>
                <a:cubicBezTo>
                  <a:pt x="259387" y="191900"/>
                  <a:pt x="388240" y="183698"/>
                  <a:pt x="431896" y="167294"/>
                </a:cubicBezTo>
                <a:cubicBezTo>
                  <a:pt x="475552" y="150890"/>
                  <a:pt x="454651" y="115436"/>
                  <a:pt x="462059" y="97444"/>
                </a:cubicBezTo>
                <a:cubicBezTo>
                  <a:pt x="469467" y="79452"/>
                  <a:pt x="477669" y="75483"/>
                  <a:pt x="476346" y="59344"/>
                </a:cubicBezTo>
                <a:cubicBezTo>
                  <a:pt x="475023" y="43205"/>
                  <a:pt x="458354" y="-6008"/>
                  <a:pt x="454121" y="607"/>
                </a:cubicBezTo>
                <a:cubicBezTo>
                  <a:pt x="449888" y="7222"/>
                  <a:pt x="463646" y="70986"/>
                  <a:pt x="450946" y="99032"/>
                </a:cubicBezTo>
                <a:cubicBezTo>
                  <a:pt x="438246" y="127078"/>
                  <a:pt x="442479" y="157505"/>
                  <a:pt x="377921" y="168882"/>
                </a:cubicBezTo>
                <a:cubicBezTo>
                  <a:pt x="313363" y="180259"/>
                  <a:pt x="121275" y="174967"/>
                  <a:pt x="63596" y="167294"/>
                </a:cubicBezTo>
                <a:cubicBezTo>
                  <a:pt x="5917" y="159621"/>
                  <a:pt x="40842" y="144275"/>
                  <a:pt x="31846" y="122844"/>
                </a:cubicBezTo>
                <a:cubicBezTo>
                  <a:pt x="22850" y="101413"/>
                  <a:pt x="1419" y="16746"/>
                  <a:pt x="96" y="1965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9EEF1D69-D3B7-40C9-9C58-3AB7D8343013}"/>
              </a:ext>
            </a:extLst>
          </p:cNvPr>
          <p:cNvSpPr/>
          <p:nvPr/>
        </p:nvSpPr>
        <p:spPr>
          <a:xfrm>
            <a:off x="6624447" y="8556026"/>
            <a:ext cx="431991" cy="326733"/>
          </a:xfrm>
          <a:custGeom>
            <a:avLst/>
            <a:gdLst>
              <a:gd name="connsiteX0" fmla="*/ 249428 w 431991"/>
              <a:gd name="connsiteY0" fmla="*/ 3774 h 326733"/>
              <a:gd name="connsiteX1" fmla="*/ 366903 w 431991"/>
              <a:gd name="connsiteY1" fmla="*/ 62512 h 326733"/>
              <a:gd name="connsiteX2" fmla="*/ 408178 w 431991"/>
              <a:gd name="connsiteY2" fmla="*/ 100612 h 326733"/>
              <a:gd name="connsiteX3" fmla="*/ 431991 w 431991"/>
              <a:gd name="connsiteY3" fmla="*/ 179987 h 326733"/>
              <a:gd name="connsiteX4" fmla="*/ 408178 w 431991"/>
              <a:gd name="connsiteY4" fmla="*/ 279999 h 326733"/>
              <a:gd name="connsiteX5" fmla="*/ 320866 w 431991"/>
              <a:gd name="connsiteY5" fmla="*/ 310162 h 326733"/>
              <a:gd name="connsiteX6" fmla="*/ 108141 w 431991"/>
              <a:gd name="connsiteY6" fmla="*/ 326037 h 326733"/>
              <a:gd name="connsiteX7" fmla="*/ 11303 w 431991"/>
              <a:gd name="connsiteY7" fmla="*/ 287937 h 326733"/>
              <a:gd name="connsiteX8" fmla="*/ 12891 w 431991"/>
              <a:gd name="connsiteY8" fmla="*/ 205387 h 326733"/>
              <a:gd name="connsiteX9" fmla="*/ 14478 w 431991"/>
              <a:gd name="connsiteY9" fmla="*/ 176812 h 326733"/>
              <a:gd name="connsiteX10" fmla="*/ 9716 w 431991"/>
              <a:gd name="connsiteY10" fmla="*/ 129187 h 326733"/>
              <a:gd name="connsiteX11" fmla="*/ 191 w 431991"/>
              <a:gd name="connsiteY11" fmla="*/ 99024 h 326733"/>
              <a:gd name="connsiteX12" fmla="*/ 19241 w 431991"/>
              <a:gd name="connsiteY12" fmla="*/ 24412 h 326733"/>
              <a:gd name="connsiteX13" fmla="*/ 60516 w 431991"/>
              <a:gd name="connsiteY13" fmla="*/ 10124 h 326733"/>
              <a:gd name="connsiteX14" fmla="*/ 197041 w 431991"/>
              <a:gd name="connsiteY14" fmla="*/ 2187 h 326733"/>
              <a:gd name="connsiteX15" fmla="*/ 38291 w 431991"/>
              <a:gd name="connsiteY15" fmla="*/ 16474 h 326733"/>
              <a:gd name="connsiteX16" fmla="*/ 14478 w 431991"/>
              <a:gd name="connsiteY16" fmla="*/ 78387 h 326733"/>
              <a:gd name="connsiteX17" fmla="*/ 17653 w 431991"/>
              <a:gd name="connsiteY17" fmla="*/ 229199 h 326733"/>
              <a:gd name="connsiteX18" fmla="*/ 28766 w 431991"/>
              <a:gd name="connsiteY18" fmla="*/ 279999 h 326733"/>
              <a:gd name="connsiteX19" fmla="*/ 243078 w 431991"/>
              <a:gd name="connsiteY19" fmla="*/ 311749 h 326733"/>
              <a:gd name="connsiteX20" fmla="*/ 422466 w 431991"/>
              <a:gd name="connsiteY20" fmla="*/ 179987 h 326733"/>
              <a:gd name="connsiteX21" fmla="*/ 249428 w 431991"/>
              <a:gd name="connsiteY21" fmla="*/ 3774 h 32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1991" h="326733">
                <a:moveTo>
                  <a:pt x="249428" y="3774"/>
                </a:moveTo>
                <a:cubicBezTo>
                  <a:pt x="240167" y="-15805"/>
                  <a:pt x="340445" y="46372"/>
                  <a:pt x="366903" y="62512"/>
                </a:cubicBezTo>
                <a:cubicBezTo>
                  <a:pt x="393361" y="78652"/>
                  <a:pt x="397330" y="81033"/>
                  <a:pt x="408178" y="100612"/>
                </a:cubicBezTo>
                <a:cubicBezTo>
                  <a:pt x="419026" y="120191"/>
                  <a:pt x="431991" y="150089"/>
                  <a:pt x="431991" y="179987"/>
                </a:cubicBezTo>
                <a:cubicBezTo>
                  <a:pt x="431991" y="209885"/>
                  <a:pt x="426699" y="258303"/>
                  <a:pt x="408178" y="279999"/>
                </a:cubicBezTo>
                <a:cubicBezTo>
                  <a:pt x="389657" y="301695"/>
                  <a:pt x="370872" y="302489"/>
                  <a:pt x="320866" y="310162"/>
                </a:cubicBezTo>
                <a:cubicBezTo>
                  <a:pt x="270860" y="317835"/>
                  <a:pt x="159735" y="329741"/>
                  <a:pt x="108141" y="326037"/>
                </a:cubicBezTo>
                <a:cubicBezTo>
                  <a:pt x="56547" y="322333"/>
                  <a:pt x="27178" y="308045"/>
                  <a:pt x="11303" y="287937"/>
                </a:cubicBezTo>
                <a:cubicBezTo>
                  <a:pt x="-4572" y="267829"/>
                  <a:pt x="12362" y="223908"/>
                  <a:pt x="12891" y="205387"/>
                </a:cubicBezTo>
                <a:cubicBezTo>
                  <a:pt x="13420" y="186866"/>
                  <a:pt x="15007" y="189512"/>
                  <a:pt x="14478" y="176812"/>
                </a:cubicBezTo>
                <a:cubicBezTo>
                  <a:pt x="13949" y="164112"/>
                  <a:pt x="12097" y="142152"/>
                  <a:pt x="9716" y="129187"/>
                </a:cubicBezTo>
                <a:cubicBezTo>
                  <a:pt x="7335" y="116222"/>
                  <a:pt x="-1396" y="116486"/>
                  <a:pt x="191" y="99024"/>
                </a:cubicBezTo>
                <a:cubicBezTo>
                  <a:pt x="1778" y="81562"/>
                  <a:pt x="9187" y="39229"/>
                  <a:pt x="19241" y="24412"/>
                </a:cubicBezTo>
                <a:cubicBezTo>
                  <a:pt x="29295" y="9595"/>
                  <a:pt x="30883" y="13828"/>
                  <a:pt x="60516" y="10124"/>
                </a:cubicBezTo>
                <a:cubicBezTo>
                  <a:pt x="90149" y="6420"/>
                  <a:pt x="200745" y="1129"/>
                  <a:pt x="197041" y="2187"/>
                </a:cubicBezTo>
                <a:cubicBezTo>
                  <a:pt x="193337" y="3245"/>
                  <a:pt x="68718" y="3774"/>
                  <a:pt x="38291" y="16474"/>
                </a:cubicBezTo>
                <a:cubicBezTo>
                  <a:pt x="7864" y="29174"/>
                  <a:pt x="17918" y="42933"/>
                  <a:pt x="14478" y="78387"/>
                </a:cubicBezTo>
                <a:cubicBezTo>
                  <a:pt x="11038" y="113841"/>
                  <a:pt x="15272" y="195597"/>
                  <a:pt x="17653" y="229199"/>
                </a:cubicBezTo>
                <a:cubicBezTo>
                  <a:pt x="20034" y="262801"/>
                  <a:pt x="-8805" y="266241"/>
                  <a:pt x="28766" y="279999"/>
                </a:cubicBezTo>
                <a:cubicBezTo>
                  <a:pt x="66337" y="293757"/>
                  <a:pt x="177461" y="328418"/>
                  <a:pt x="243078" y="311749"/>
                </a:cubicBezTo>
                <a:cubicBezTo>
                  <a:pt x="308695" y="295080"/>
                  <a:pt x="420879" y="230522"/>
                  <a:pt x="422466" y="179987"/>
                </a:cubicBezTo>
                <a:cubicBezTo>
                  <a:pt x="424053" y="129452"/>
                  <a:pt x="258689" y="23353"/>
                  <a:pt x="249428" y="37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D8C05A28-4A13-41E6-A37F-D1808CDFC8EF}"/>
              </a:ext>
            </a:extLst>
          </p:cNvPr>
          <p:cNvSpPr/>
          <p:nvPr/>
        </p:nvSpPr>
        <p:spPr>
          <a:xfrm>
            <a:off x="6651617" y="8903951"/>
            <a:ext cx="515832" cy="398650"/>
          </a:xfrm>
          <a:custGeom>
            <a:avLst/>
            <a:gdLst>
              <a:gd name="connsiteX0" fmla="*/ 8 w 515832"/>
              <a:gd name="connsiteY0" fmla="*/ 38437 h 398650"/>
              <a:gd name="connsiteX1" fmla="*/ 131771 w 515832"/>
              <a:gd name="connsiteY1" fmla="*/ 249574 h 398650"/>
              <a:gd name="connsiteX2" fmla="*/ 138121 w 515832"/>
              <a:gd name="connsiteY2" fmla="*/ 374987 h 398650"/>
              <a:gd name="connsiteX3" fmla="*/ 144471 w 515832"/>
              <a:gd name="connsiteY3" fmla="*/ 397212 h 398650"/>
              <a:gd name="connsiteX4" fmla="*/ 346083 w 515832"/>
              <a:gd name="connsiteY4" fmla="*/ 354349 h 398650"/>
              <a:gd name="connsiteX5" fmla="*/ 492133 w 515832"/>
              <a:gd name="connsiteY5" fmla="*/ 265449 h 398650"/>
              <a:gd name="connsiteX6" fmla="*/ 506421 w 515832"/>
              <a:gd name="connsiteY6" fmla="*/ 170199 h 398650"/>
              <a:gd name="connsiteX7" fmla="*/ 398471 w 515832"/>
              <a:gd name="connsiteY7" fmla="*/ 8274 h 398650"/>
              <a:gd name="connsiteX8" fmla="*/ 331796 w 515832"/>
              <a:gd name="connsiteY8" fmla="*/ 24149 h 398650"/>
              <a:gd name="connsiteX9" fmla="*/ 192096 w 515832"/>
              <a:gd name="connsiteY9" fmla="*/ 28912 h 398650"/>
              <a:gd name="connsiteX10" fmla="*/ 393708 w 515832"/>
              <a:gd name="connsiteY10" fmla="*/ 40024 h 398650"/>
              <a:gd name="connsiteX11" fmla="*/ 452446 w 515832"/>
              <a:gd name="connsiteY11" fmla="*/ 124162 h 398650"/>
              <a:gd name="connsiteX12" fmla="*/ 493721 w 515832"/>
              <a:gd name="connsiteY12" fmla="*/ 220999 h 398650"/>
              <a:gd name="connsiteX13" fmla="*/ 441333 w 515832"/>
              <a:gd name="connsiteY13" fmla="*/ 276562 h 398650"/>
              <a:gd name="connsiteX14" fmla="*/ 179396 w 515832"/>
              <a:gd name="connsiteY14" fmla="*/ 371812 h 398650"/>
              <a:gd name="connsiteX15" fmla="*/ 174633 w 515832"/>
              <a:gd name="connsiteY15" fmla="*/ 274974 h 398650"/>
              <a:gd name="connsiteX16" fmla="*/ 125421 w 515832"/>
              <a:gd name="connsiteY16" fmla="*/ 182899 h 398650"/>
              <a:gd name="connsiteX17" fmla="*/ 8 w 515832"/>
              <a:gd name="connsiteY17" fmla="*/ 38437 h 3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5832" h="398650">
                <a:moveTo>
                  <a:pt x="8" y="38437"/>
                </a:moveTo>
                <a:cubicBezTo>
                  <a:pt x="1066" y="49549"/>
                  <a:pt x="108752" y="193482"/>
                  <a:pt x="131771" y="249574"/>
                </a:cubicBezTo>
                <a:cubicBezTo>
                  <a:pt x="154790" y="305666"/>
                  <a:pt x="136004" y="350381"/>
                  <a:pt x="138121" y="374987"/>
                </a:cubicBezTo>
                <a:cubicBezTo>
                  <a:pt x="140238" y="399593"/>
                  <a:pt x="109811" y="400652"/>
                  <a:pt x="144471" y="397212"/>
                </a:cubicBezTo>
                <a:cubicBezTo>
                  <a:pt x="179131" y="393772"/>
                  <a:pt x="288139" y="376310"/>
                  <a:pt x="346083" y="354349"/>
                </a:cubicBezTo>
                <a:cubicBezTo>
                  <a:pt x="404027" y="332389"/>
                  <a:pt x="465410" y="296141"/>
                  <a:pt x="492133" y="265449"/>
                </a:cubicBezTo>
                <a:cubicBezTo>
                  <a:pt x="518856" y="234757"/>
                  <a:pt x="522031" y="213062"/>
                  <a:pt x="506421" y="170199"/>
                </a:cubicBezTo>
                <a:cubicBezTo>
                  <a:pt x="490811" y="127337"/>
                  <a:pt x="427575" y="32616"/>
                  <a:pt x="398471" y="8274"/>
                </a:cubicBezTo>
                <a:cubicBezTo>
                  <a:pt x="369367" y="-16068"/>
                  <a:pt x="366192" y="20709"/>
                  <a:pt x="331796" y="24149"/>
                </a:cubicBezTo>
                <a:cubicBezTo>
                  <a:pt x="297400" y="27589"/>
                  <a:pt x="181777" y="26266"/>
                  <a:pt x="192096" y="28912"/>
                </a:cubicBezTo>
                <a:cubicBezTo>
                  <a:pt x="202415" y="31558"/>
                  <a:pt x="350316" y="24149"/>
                  <a:pt x="393708" y="40024"/>
                </a:cubicBezTo>
                <a:cubicBezTo>
                  <a:pt x="437100" y="55899"/>
                  <a:pt x="435777" y="94000"/>
                  <a:pt x="452446" y="124162"/>
                </a:cubicBezTo>
                <a:cubicBezTo>
                  <a:pt x="469115" y="154324"/>
                  <a:pt x="495573" y="195599"/>
                  <a:pt x="493721" y="220999"/>
                </a:cubicBezTo>
                <a:cubicBezTo>
                  <a:pt x="491869" y="246399"/>
                  <a:pt x="493720" y="251427"/>
                  <a:pt x="441333" y="276562"/>
                </a:cubicBezTo>
                <a:cubicBezTo>
                  <a:pt x="388946" y="301697"/>
                  <a:pt x="223846" y="372077"/>
                  <a:pt x="179396" y="371812"/>
                </a:cubicBezTo>
                <a:cubicBezTo>
                  <a:pt x="134946" y="371547"/>
                  <a:pt x="183629" y="306460"/>
                  <a:pt x="174633" y="274974"/>
                </a:cubicBezTo>
                <a:cubicBezTo>
                  <a:pt x="165637" y="243489"/>
                  <a:pt x="151879" y="221264"/>
                  <a:pt x="125421" y="182899"/>
                </a:cubicBezTo>
                <a:cubicBezTo>
                  <a:pt x="98963" y="144535"/>
                  <a:pt x="-1050" y="27325"/>
                  <a:pt x="8" y="3843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E8EFA2B2-CAD2-4537-AC89-A07EDA10A8DF}"/>
              </a:ext>
            </a:extLst>
          </p:cNvPr>
          <p:cNvSpPr/>
          <p:nvPr/>
        </p:nvSpPr>
        <p:spPr>
          <a:xfrm>
            <a:off x="6603272" y="8905338"/>
            <a:ext cx="177206" cy="484697"/>
          </a:xfrm>
          <a:custGeom>
            <a:avLst/>
            <a:gdLst>
              <a:gd name="connsiteX0" fmla="*/ 2316 w 177206"/>
              <a:gd name="connsiteY0" fmla="*/ 8475 h 484697"/>
              <a:gd name="connsiteX1" fmla="*/ 38828 w 177206"/>
              <a:gd name="connsiteY1" fmla="*/ 46575 h 484697"/>
              <a:gd name="connsiteX2" fmla="*/ 165828 w 177206"/>
              <a:gd name="connsiteY2" fmla="*/ 283112 h 484697"/>
              <a:gd name="connsiteX3" fmla="*/ 162653 w 177206"/>
              <a:gd name="connsiteY3" fmla="*/ 414875 h 484697"/>
              <a:gd name="connsiteX4" fmla="*/ 91216 w 177206"/>
              <a:gd name="connsiteY4" fmla="*/ 483137 h 484697"/>
              <a:gd name="connsiteX5" fmla="*/ 161066 w 177206"/>
              <a:gd name="connsiteY5" fmla="*/ 351375 h 484697"/>
              <a:gd name="connsiteX6" fmla="*/ 92803 w 177206"/>
              <a:gd name="connsiteY6" fmla="*/ 156112 h 484697"/>
              <a:gd name="connsiteX7" fmla="*/ 2316 w 177206"/>
              <a:gd name="connsiteY7" fmla="*/ 8475 h 48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06" h="484697">
                <a:moveTo>
                  <a:pt x="2316" y="8475"/>
                </a:moveTo>
                <a:cubicBezTo>
                  <a:pt x="-6680" y="-9781"/>
                  <a:pt x="11576" y="802"/>
                  <a:pt x="38828" y="46575"/>
                </a:cubicBezTo>
                <a:cubicBezTo>
                  <a:pt x="66080" y="92348"/>
                  <a:pt x="145191" y="221729"/>
                  <a:pt x="165828" y="283112"/>
                </a:cubicBezTo>
                <a:cubicBezTo>
                  <a:pt x="186465" y="344495"/>
                  <a:pt x="175088" y="381538"/>
                  <a:pt x="162653" y="414875"/>
                </a:cubicBezTo>
                <a:cubicBezTo>
                  <a:pt x="150218" y="448212"/>
                  <a:pt x="91481" y="493720"/>
                  <a:pt x="91216" y="483137"/>
                </a:cubicBezTo>
                <a:cubicBezTo>
                  <a:pt x="90951" y="472554"/>
                  <a:pt x="160802" y="405879"/>
                  <a:pt x="161066" y="351375"/>
                </a:cubicBezTo>
                <a:cubicBezTo>
                  <a:pt x="161331" y="296871"/>
                  <a:pt x="116086" y="210352"/>
                  <a:pt x="92803" y="156112"/>
                </a:cubicBezTo>
                <a:cubicBezTo>
                  <a:pt x="69520" y="101872"/>
                  <a:pt x="11312" y="26731"/>
                  <a:pt x="2316" y="84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07E0B772-5F04-4307-B624-93A4FB14A972}"/>
              </a:ext>
            </a:extLst>
          </p:cNvPr>
          <p:cNvSpPr/>
          <p:nvPr/>
        </p:nvSpPr>
        <p:spPr>
          <a:xfrm>
            <a:off x="6572141" y="8827341"/>
            <a:ext cx="186418" cy="502107"/>
          </a:xfrm>
          <a:custGeom>
            <a:avLst/>
            <a:gdLst>
              <a:gd name="connsiteX0" fmla="*/ 109 w 186418"/>
              <a:gd name="connsiteY0" fmla="*/ 747 h 502107"/>
              <a:gd name="connsiteX1" fmla="*/ 39797 w 186418"/>
              <a:gd name="connsiteY1" fmla="*/ 188072 h 502107"/>
              <a:gd name="connsiteX2" fmla="*/ 174734 w 186418"/>
              <a:gd name="connsiteY2" fmla="*/ 408734 h 502107"/>
              <a:gd name="connsiteX3" fmla="*/ 177909 w 186418"/>
              <a:gd name="connsiteY3" fmla="*/ 500809 h 502107"/>
              <a:gd name="connsiteX4" fmla="*/ 162034 w 186418"/>
              <a:gd name="connsiteY4" fmla="*/ 348409 h 502107"/>
              <a:gd name="connsiteX5" fmla="*/ 60434 w 186418"/>
              <a:gd name="connsiteY5" fmla="*/ 218234 h 502107"/>
              <a:gd name="connsiteX6" fmla="*/ 28684 w 186418"/>
              <a:gd name="connsiteY6" fmla="*/ 124572 h 502107"/>
              <a:gd name="connsiteX7" fmla="*/ 109 w 186418"/>
              <a:gd name="connsiteY7" fmla="*/ 747 h 50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418" h="502107">
                <a:moveTo>
                  <a:pt x="109" y="747"/>
                </a:moveTo>
                <a:cubicBezTo>
                  <a:pt x="1961" y="11330"/>
                  <a:pt x="10693" y="120074"/>
                  <a:pt x="39797" y="188072"/>
                </a:cubicBezTo>
                <a:cubicBezTo>
                  <a:pt x="68901" y="256070"/>
                  <a:pt x="151715" y="356611"/>
                  <a:pt x="174734" y="408734"/>
                </a:cubicBezTo>
                <a:cubicBezTo>
                  <a:pt x="197753" y="460857"/>
                  <a:pt x="180026" y="510863"/>
                  <a:pt x="177909" y="500809"/>
                </a:cubicBezTo>
                <a:cubicBezTo>
                  <a:pt x="175792" y="490755"/>
                  <a:pt x="181613" y="395505"/>
                  <a:pt x="162034" y="348409"/>
                </a:cubicBezTo>
                <a:cubicBezTo>
                  <a:pt x="142455" y="301313"/>
                  <a:pt x="82659" y="255540"/>
                  <a:pt x="60434" y="218234"/>
                </a:cubicBezTo>
                <a:cubicBezTo>
                  <a:pt x="38209" y="180928"/>
                  <a:pt x="36886" y="154205"/>
                  <a:pt x="28684" y="124572"/>
                </a:cubicBezTo>
                <a:cubicBezTo>
                  <a:pt x="20482" y="94939"/>
                  <a:pt x="-1743" y="-9836"/>
                  <a:pt x="109" y="74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F0B83575-B948-4906-8F92-59CC7B0B8B1D}"/>
              </a:ext>
            </a:extLst>
          </p:cNvPr>
          <p:cNvSpPr/>
          <p:nvPr/>
        </p:nvSpPr>
        <p:spPr>
          <a:xfrm>
            <a:off x="6353623" y="8558665"/>
            <a:ext cx="254910" cy="477793"/>
          </a:xfrm>
          <a:custGeom>
            <a:avLst/>
            <a:gdLst>
              <a:gd name="connsiteX0" fmla="*/ 610 w 254910"/>
              <a:gd name="connsiteY0" fmla="*/ 3252 h 477793"/>
              <a:gd name="connsiteX1" fmla="*/ 117027 w 254910"/>
              <a:gd name="connsiteY1" fmla="*/ 278418 h 477793"/>
              <a:gd name="connsiteX2" fmla="*/ 140310 w 254910"/>
              <a:gd name="connsiteY2" fmla="*/ 333452 h 477793"/>
              <a:gd name="connsiteX3" fmla="*/ 74694 w 254910"/>
              <a:gd name="connsiteY3" fmla="*/ 430818 h 477793"/>
              <a:gd name="connsiteX4" fmla="*/ 40827 w 254910"/>
              <a:gd name="connsiteY4" fmla="*/ 454102 h 477793"/>
              <a:gd name="connsiteX5" fmla="*/ 180527 w 254910"/>
              <a:gd name="connsiteY5" fmla="*/ 447752 h 477793"/>
              <a:gd name="connsiteX6" fmla="*/ 252494 w 254910"/>
              <a:gd name="connsiteY6" fmla="*/ 477385 h 477793"/>
              <a:gd name="connsiteX7" fmla="*/ 95860 w 254910"/>
              <a:gd name="connsiteY7" fmla="*/ 422352 h 477793"/>
              <a:gd name="connsiteX8" fmla="*/ 83160 w 254910"/>
              <a:gd name="connsiteY8" fmla="*/ 396952 h 477793"/>
              <a:gd name="connsiteX9" fmla="*/ 119144 w 254910"/>
              <a:gd name="connsiteY9" fmla="*/ 308052 h 477793"/>
              <a:gd name="connsiteX10" fmla="*/ 72577 w 254910"/>
              <a:gd name="connsiteY10" fmla="*/ 138718 h 477793"/>
              <a:gd name="connsiteX11" fmla="*/ 610 w 254910"/>
              <a:gd name="connsiteY11" fmla="*/ 3252 h 47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910" h="477793">
                <a:moveTo>
                  <a:pt x="610" y="3252"/>
                </a:moveTo>
                <a:cubicBezTo>
                  <a:pt x="8018" y="26535"/>
                  <a:pt x="117027" y="278418"/>
                  <a:pt x="117027" y="278418"/>
                </a:cubicBezTo>
                <a:cubicBezTo>
                  <a:pt x="140310" y="333451"/>
                  <a:pt x="147365" y="308052"/>
                  <a:pt x="140310" y="333452"/>
                </a:cubicBezTo>
                <a:cubicBezTo>
                  <a:pt x="133255" y="358852"/>
                  <a:pt x="91274" y="410710"/>
                  <a:pt x="74694" y="430818"/>
                </a:cubicBezTo>
                <a:cubicBezTo>
                  <a:pt x="58114" y="450926"/>
                  <a:pt x="23188" y="451280"/>
                  <a:pt x="40827" y="454102"/>
                </a:cubicBezTo>
                <a:cubicBezTo>
                  <a:pt x="58466" y="456924"/>
                  <a:pt x="145249" y="443871"/>
                  <a:pt x="180527" y="447752"/>
                </a:cubicBezTo>
                <a:cubicBezTo>
                  <a:pt x="215805" y="451633"/>
                  <a:pt x="266605" y="481618"/>
                  <a:pt x="252494" y="477385"/>
                </a:cubicBezTo>
                <a:cubicBezTo>
                  <a:pt x="238383" y="473152"/>
                  <a:pt x="124082" y="435758"/>
                  <a:pt x="95860" y="422352"/>
                </a:cubicBezTo>
                <a:cubicBezTo>
                  <a:pt x="67638" y="408947"/>
                  <a:pt x="79279" y="416002"/>
                  <a:pt x="83160" y="396952"/>
                </a:cubicBezTo>
                <a:cubicBezTo>
                  <a:pt x="87041" y="377902"/>
                  <a:pt x="120908" y="351091"/>
                  <a:pt x="119144" y="308052"/>
                </a:cubicBezTo>
                <a:cubicBezTo>
                  <a:pt x="117380" y="265013"/>
                  <a:pt x="89863" y="189871"/>
                  <a:pt x="72577" y="138718"/>
                </a:cubicBezTo>
                <a:cubicBezTo>
                  <a:pt x="55291" y="87565"/>
                  <a:pt x="-6798" y="-20031"/>
                  <a:pt x="610" y="325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409F4084-B7DC-4C5D-9E86-4011BE31BA81}"/>
              </a:ext>
            </a:extLst>
          </p:cNvPr>
          <p:cNvSpPr/>
          <p:nvPr/>
        </p:nvSpPr>
        <p:spPr>
          <a:xfrm>
            <a:off x="6468643" y="8426101"/>
            <a:ext cx="50881" cy="155822"/>
          </a:xfrm>
          <a:custGeom>
            <a:avLst/>
            <a:gdLst>
              <a:gd name="connsiteX0" fmla="*/ 18940 w 50881"/>
              <a:gd name="connsiteY0" fmla="*/ 349 h 155822"/>
              <a:gd name="connsiteX1" fmla="*/ 18940 w 50881"/>
              <a:gd name="connsiteY1" fmla="*/ 114649 h 155822"/>
              <a:gd name="connsiteX2" fmla="*/ 50690 w 50881"/>
              <a:gd name="connsiteY2" fmla="*/ 154866 h 155822"/>
              <a:gd name="connsiteX3" fmla="*/ 2007 w 50881"/>
              <a:gd name="connsiteY3" fmla="*/ 80782 h 155822"/>
              <a:gd name="connsiteX4" fmla="*/ 18940 w 50881"/>
              <a:gd name="connsiteY4" fmla="*/ 349 h 1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81" h="155822">
                <a:moveTo>
                  <a:pt x="18940" y="349"/>
                </a:moveTo>
                <a:cubicBezTo>
                  <a:pt x="21762" y="5993"/>
                  <a:pt x="13648" y="88896"/>
                  <a:pt x="18940" y="114649"/>
                </a:cubicBezTo>
                <a:cubicBezTo>
                  <a:pt x="24232" y="140402"/>
                  <a:pt x="53512" y="160510"/>
                  <a:pt x="50690" y="154866"/>
                </a:cubicBezTo>
                <a:cubicBezTo>
                  <a:pt x="47868" y="149222"/>
                  <a:pt x="10826" y="102654"/>
                  <a:pt x="2007" y="80782"/>
                </a:cubicBezTo>
                <a:cubicBezTo>
                  <a:pt x="-6812" y="58910"/>
                  <a:pt x="16118" y="-5295"/>
                  <a:pt x="18940" y="34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11243642-06FB-4A43-A5DF-AC90CD1582FF}"/>
              </a:ext>
            </a:extLst>
          </p:cNvPr>
          <p:cNvSpPr/>
          <p:nvPr/>
        </p:nvSpPr>
        <p:spPr>
          <a:xfrm>
            <a:off x="6413366" y="8564813"/>
            <a:ext cx="112329" cy="99041"/>
          </a:xfrm>
          <a:custGeom>
            <a:avLst/>
            <a:gdLst>
              <a:gd name="connsiteX0" fmla="*/ 134 w 112329"/>
              <a:gd name="connsiteY0" fmla="*/ 98704 h 99041"/>
              <a:gd name="connsiteX1" fmla="*/ 29767 w 112329"/>
              <a:gd name="connsiteY1" fmla="*/ 43670 h 99041"/>
              <a:gd name="connsiteX2" fmla="*/ 112317 w 112329"/>
              <a:gd name="connsiteY2" fmla="*/ 1337 h 99041"/>
              <a:gd name="connsiteX3" fmla="*/ 23417 w 112329"/>
              <a:gd name="connsiteY3" fmla="*/ 16154 h 99041"/>
              <a:gd name="connsiteX4" fmla="*/ 134 w 112329"/>
              <a:gd name="connsiteY4" fmla="*/ 98704 h 9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29" h="99041">
                <a:moveTo>
                  <a:pt x="134" y="98704"/>
                </a:moveTo>
                <a:cubicBezTo>
                  <a:pt x="1192" y="103290"/>
                  <a:pt x="11070" y="59898"/>
                  <a:pt x="29767" y="43670"/>
                </a:cubicBezTo>
                <a:cubicBezTo>
                  <a:pt x="48464" y="27442"/>
                  <a:pt x="113375" y="5923"/>
                  <a:pt x="112317" y="1337"/>
                </a:cubicBezTo>
                <a:cubicBezTo>
                  <a:pt x="111259" y="-3249"/>
                  <a:pt x="42820" y="4512"/>
                  <a:pt x="23417" y="16154"/>
                </a:cubicBezTo>
                <a:cubicBezTo>
                  <a:pt x="4014" y="27796"/>
                  <a:pt x="-924" y="94118"/>
                  <a:pt x="134" y="9870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D2FA4042-719F-4670-AAF5-6321B438BFB9}"/>
              </a:ext>
            </a:extLst>
          </p:cNvPr>
          <p:cNvSpPr/>
          <p:nvPr/>
        </p:nvSpPr>
        <p:spPr>
          <a:xfrm>
            <a:off x="5108488" y="8578202"/>
            <a:ext cx="248519" cy="673762"/>
          </a:xfrm>
          <a:custGeom>
            <a:avLst/>
            <a:gdLst>
              <a:gd name="connsiteX0" fmla="*/ 19137 w 248519"/>
              <a:gd name="connsiteY0" fmla="*/ 2236 h 673762"/>
              <a:gd name="connsiteX1" fmla="*/ 87 w 248519"/>
              <a:gd name="connsiteY1" fmla="*/ 268936 h 673762"/>
              <a:gd name="connsiteX2" fmla="*/ 27075 w 248519"/>
              <a:gd name="connsiteY2" fmla="*/ 494361 h 673762"/>
              <a:gd name="connsiteX3" fmla="*/ 92162 w 248519"/>
              <a:gd name="connsiteY3" fmla="*/ 588023 h 673762"/>
              <a:gd name="connsiteX4" fmla="*/ 187412 w 248519"/>
              <a:gd name="connsiteY4" fmla="*/ 673748 h 673762"/>
              <a:gd name="connsiteX5" fmla="*/ 246150 w 248519"/>
              <a:gd name="connsiteY5" fmla="*/ 581673 h 673762"/>
              <a:gd name="connsiteX6" fmla="*/ 223925 w 248519"/>
              <a:gd name="connsiteY6" fmla="*/ 645173 h 673762"/>
              <a:gd name="connsiteX7" fmla="*/ 106450 w 248519"/>
              <a:gd name="connsiteY7" fmla="*/ 610248 h 673762"/>
              <a:gd name="connsiteX8" fmla="*/ 38187 w 248519"/>
              <a:gd name="connsiteY8" fmla="*/ 426098 h 673762"/>
              <a:gd name="connsiteX9" fmla="*/ 19137 w 248519"/>
              <a:gd name="connsiteY9" fmla="*/ 2236 h 67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519" h="673762">
                <a:moveTo>
                  <a:pt x="19137" y="2236"/>
                </a:moveTo>
                <a:cubicBezTo>
                  <a:pt x="12787" y="-23958"/>
                  <a:pt x="-1236" y="186915"/>
                  <a:pt x="87" y="268936"/>
                </a:cubicBezTo>
                <a:cubicBezTo>
                  <a:pt x="1410" y="350957"/>
                  <a:pt x="11729" y="441180"/>
                  <a:pt x="27075" y="494361"/>
                </a:cubicBezTo>
                <a:cubicBezTo>
                  <a:pt x="42421" y="547542"/>
                  <a:pt x="65439" y="558125"/>
                  <a:pt x="92162" y="588023"/>
                </a:cubicBezTo>
                <a:cubicBezTo>
                  <a:pt x="118885" y="617921"/>
                  <a:pt x="161747" y="674806"/>
                  <a:pt x="187412" y="673748"/>
                </a:cubicBezTo>
                <a:cubicBezTo>
                  <a:pt x="213077" y="672690"/>
                  <a:pt x="240065" y="586435"/>
                  <a:pt x="246150" y="581673"/>
                </a:cubicBezTo>
                <a:cubicBezTo>
                  <a:pt x="252235" y="576911"/>
                  <a:pt x="247208" y="640411"/>
                  <a:pt x="223925" y="645173"/>
                </a:cubicBezTo>
                <a:cubicBezTo>
                  <a:pt x="200642" y="649936"/>
                  <a:pt x="137406" y="646760"/>
                  <a:pt x="106450" y="610248"/>
                </a:cubicBezTo>
                <a:cubicBezTo>
                  <a:pt x="75494" y="573736"/>
                  <a:pt x="53004" y="525846"/>
                  <a:pt x="38187" y="426098"/>
                </a:cubicBezTo>
                <a:cubicBezTo>
                  <a:pt x="23370" y="326350"/>
                  <a:pt x="25487" y="28430"/>
                  <a:pt x="19137" y="223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F0A9F3AA-2AE1-4738-8527-6CE5571F4B06}"/>
              </a:ext>
            </a:extLst>
          </p:cNvPr>
          <p:cNvSpPr/>
          <p:nvPr/>
        </p:nvSpPr>
        <p:spPr>
          <a:xfrm>
            <a:off x="5224434" y="8520108"/>
            <a:ext cx="126959" cy="670889"/>
          </a:xfrm>
          <a:custGeom>
            <a:avLst/>
            <a:gdLst>
              <a:gd name="connsiteX0" fmla="*/ 29 w 126959"/>
              <a:gd name="connsiteY0" fmla="*/ 5 h 670889"/>
              <a:gd name="connsiteX1" fmla="*/ 80991 w 126959"/>
              <a:gd name="connsiteY1" fmla="*/ 109542 h 670889"/>
              <a:gd name="connsiteX2" fmla="*/ 120679 w 126959"/>
              <a:gd name="connsiteY2" fmla="*/ 606430 h 670889"/>
              <a:gd name="connsiteX3" fmla="*/ 120679 w 126959"/>
              <a:gd name="connsiteY3" fmla="*/ 644530 h 670889"/>
              <a:gd name="connsiteX4" fmla="*/ 125441 w 126959"/>
              <a:gd name="connsiteY4" fmla="*/ 419105 h 670889"/>
              <a:gd name="connsiteX5" fmla="*/ 90516 w 126959"/>
              <a:gd name="connsiteY5" fmla="*/ 106367 h 670889"/>
              <a:gd name="connsiteX6" fmla="*/ 29 w 126959"/>
              <a:gd name="connsiteY6" fmla="*/ 5 h 67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59" h="670889">
                <a:moveTo>
                  <a:pt x="29" y="5"/>
                </a:moveTo>
                <a:cubicBezTo>
                  <a:pt x="-1558" y="534"/>
                  <a:pt x="60883" y="8471"/>
                  <a:pt x="80991" y="109542"/>
                </a:cubicBezTo>
                <a:cubicBezTo>
                  <a:pt x="101099" y="210613"/>
                  <a:pt x="114064" y="517265"/>
                  <a:pt x="120679" y="606430"/>
                </a:cubicBezTo>
                <a:cubicBezTo>
                  <a:pt x="127294" y="695595"/>
                  <a:pt x="119885" y="675751"/>
                  <a:pt x="120679" y="644530"/>
                </a:cubicBezTo>
                <a:cubicBezTo>
                  <a:pt x="121473" y="613309"/>
                  <a:pt x="130468" y="508799"/>
                  <a:pt x="125441" y="419105"/>
                </a:cubicBezTo>
                <a:cubicBezTo>
                  <a:pt x="120414" y="329411"/>
                  <a:pt x="104803" y="176217"/>
                  <a:pt x="90516" y="106367"/>
                </a:cubicBezTo>
                <a:cubicBezTo>
                  <a:pt x="76229" y="36517"/>
                  <a:pt x="1616" y="-524"/>
                  <a:pt x="29" y="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BE03797F-DE6F-48DF-BA73-DF50890A69B0}"/>
              </a:ext>
            </a:extLst>
          </p:cNvPr>
          <p:cNvSpPr/>
          <p:nvPr/>
        </p:nvSpPr>
        <p:spPr>
          <a:xfrm>
            <a:off x="5295752" y="8415837"/>
            <a:ext cx="261055" cy="847584"/>
          </a:xfrm>
          <a:custGeom>
            <a:avLst/>
            <a:gdLst>
              <a:gd name="connsiteX0" fmla="*/ 55711 w 261055"/>
              <a:gd name="connsiteY0" fmla="*/ 1088 h 847584"/>
              <a:gd name="connsiteX1" fmla="*/ 150961 w 261055"/>
              <a:gd name="connsiteY1" fmla="*/ 77288 h 847584"/>
              <a:gd name="connsiteX2" fmla="*/ 208111 w 261055"/>
              <a:gd name="connsiteY2" fmla="*/ 164601 h 847584"/>
              <a:gd name="connsiteX3" fmla="*/ 223986 w 261055"/>
              <a:gd name="connsiteY3" fmla="*/ 501151 h 847584"/>
              <a:gd name="connsiteX4" fmla="*/ 241448 w 261055"/>
              <a:gd name="connsiteY4" fmla="*/ 677363 h 847584"/>
              <a:gd name="connsiteX5" fmla="*/ 258911 w 261055"/>
              <a:gd name="connsiteY5" fmla="*/ 767851 h 847584"/>
              <a:gd name="connsiteX6" fmla="*/ 189061 w 261055"/>
              <a:gd name="connsiteY6" fmla="*/ 798013 h 847584"/>
              <a:gd name="connsiteX7" fmla="*/ 141436 w 261055"/>
              <a:gd name="connsiteY7" fmla="*/ 845638 h 847584"/>
              <a:gd name="connsiteX8" fmla="*/ 148 w 261055"/>
              <a:gd name="connsiteY8" fmla="*/ 837701 h 847584"/>
              <a:gd name="connsiteX9" fmla="*/ 116036 w 261055"/>
              <a:gd name="connsiteY9" fmla="*/ 831351 h 847584"/>
              <a:gd name="connsiteX10" fmla="*/ 195411 w 261055"/>
              <a:gd name="connsiteY10" fmla="*/ 790076 h 847584"/>
              <a:gd name="connsiteX11" fmla="*/ 230336 w 261055"/>
              <a:gd name="connsiteY11" fmla="*/ 731338 h 847584"/>
              <a:gd name="connsiteX12" fmla="*/ 193823 w 261055"/>
              <a:gd name="connsiteY12" fmla="*/ 136026 h 847584"/>
              <a:gd name="connsiteX13" fmla="*/ 55711 w 261055"/>
              <a:gd name="connsiteY13" fmla="*/ 1088 h 84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055" h="847584">
                <a:moveTo>
                  <a:pt x="55711" y="1088"/>
                </a:moveTo>
                <a:cubicBezTo>
                  <a:pt x="48567" y="-8702"/>
                  <a:pt x="125561" y="50036"/>
                  <a:pt x="150961" y="77288"/>
                </a:cubicBezTo>
                <a:cubicBezTo>
                  <a:pt x="176361" y="104540"/>
                  <a:pt x="195940" y="93957"/>
                  <a:pt x="208111" y="164601"/>
                </a:cubicBezTo>
                <a:cubicBezTo>
                  <a:pt x="220282" y="235245"/>
                  <a:pt x="218430" y="415691"/>
                  <a:pt x="223986" y="501151"/>
                </a:cubicBezTo>
                <a:cubicBezTo>
                  <a:pt x="229542" y="586611"/>
                  <a:pt x="235627" y="632913"/>
                  <a:pt x="241448" y="677363"/>
                </a:cubicBezTo>
                <a:cubicBezTo>
                  <a:pt x="247269" y="721813"/>
                  <a:pt x="267642" y="747743"/>
                  <a:pt x="258911" y="767851"/>
                </a:cubicBezTo>
                <a:cubicBezTo>
                  <a:pt x="250180" y="787959"/>
                  <a:pt x="208640" y="785049"/>
                  <a:pt x="189061" y="798013"/>
                </a:cubicBezTo>
                <a:cubicBezTo>
                  <a:pt x="169482" y="810977"/>
                  <a:pt x="172921" y="839023"/>
                  <a:pt x="141436" y="845638"/>
                </a:cubicBezTo>
                <a:cubicBezTo>
                  <a:pt x="109951" y="852253"/>
                  <a:pt x="4381" y="840082"/>
                  <a:pt x="148" y="837701"/>
                </a:cubicBezTo>
                <a:cubicBezTo>
                  <a:pt x="-4085" y="835320"/>
                  <a:pt x="83492" y="839289"/>
                  <a:pt x="116036" y="831351"/>
                </a:cubicBezTo>
                <a:cubicBezTo>
                  <a:pt x="148580" y="823414"/>
                  <a:pt x="176361" y="806745"/>
                  <a:pt x="195411" y="790076"/>
                </a:cubicBezTo>
                <a:cubicBezTo>
                  <a:pt x="214461" y="773407"/>
                  <a:pt x="230601" y="840346"/>
                  <a:pt x="230336" y="731338"/>
                </a:cubicBezTo>
                <a:cubicBezTo>
                  <a:pt x="230071" y="622330"/>
                  <a:pt x="224779" y="256147"/>
                  <a:pt x="193823" y="136026"/>
                </a:cubicBezTo>
                <a:cubicBezTo>
                  <a:pt x="162867" y="15905"/>
                  <a:pt x="62855" y="10878"/>
                  <a:pt x="55711" y="108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87195139-0D82-4E97-A242-0582D27EA194}"/>
              </a:ext>
            </a:extLst>
          </p:cNvPr>
          <p:cNvSpPr/>
          <p:nvPr/>
        </p:nvSpPr>
        <p:spPr>
          <a:xfrm>
            <a:off x="5460107" y="8570854"/>
            <a:ext cx="938347" cy="170772"/>
          </a:xfrm>
          <a:custGeom>
            <a:avLst/>
            <a:gdLst>
              <a:gd name="connsiteX0" fmla="*/ 35818 w 938347"/>
              <a:gd name="connsiteY0" fmla="*/ 1646 h 170772"/>
              <a:gd name="connsiteX1" fmla="*/ 86618 w 938347"/>
              <a:gd name="connsiteY1" fmla="*/ 1646 h 170772"/>
              <a:gd name="connsiteX2" fmla="*/ 597793 w 938347"/>
              <a:gd name="connsiteY2" fmla="*/ 17521 h 170772"/>
              <a:gd name="connsiteX3" fmla="*/ 778768 w 938347"/>
              <a:gd name="connsiteY3" fmla="*/ 81021 h 170772"/>
              <a:gd name="connsiteX4" fmla="*/ 937518 w 938347"/>
              <a:gd name="connsiteY4" fmla="*/ 169921 h 170772"/>
              <a:gd name="connsiteX5" fmla="*/ 708918 w 938347"/>
              <a:gd name="connsiteY5" fmla="*/ 23871 h 170772"/>
              <a:gd name="connsiteX6" fmla="*/ 35818 w 938347"/>
              <a:gd name="connsiteY6" fmla="*/ 1646 h 17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347" h="170772">
                <a:moveTo>
                  <a:pt x="35818" y="1646"/>
                </a:moveTo>
                <a:cubicBezTo>
                  <a:pt x="-67898" y="-2058"/>
                  <a:pt x="86618" y="1646"/>
                  <a:pt x="86618" y="1646"/>
                </a:cubicBezTo>
                <a:cubicBezTo>
                  <a:pt x="180280" y="4292"/>
                  <a:pt x="482435" y="4292"/>
                  <a:pt x="597793" y="17521"/>
                </a:cubicBezTo>
                <a:cubicBezTo>
                  <a:pt x="713151" y="30750"/>
                  <a:pt x="722147" y="55621"/>
                  <a:pt x="778768" y="81021"/>
                </a:cubicBezTo>
                <a:cubicBezTo>
                  <a:pt x="835389" y="106421"/>
                  <a:pt x="949160" y="179446"/>
                  <a:pt x="937518" y="169921"/>
                </a:cubicBezTo>
                <a:cubicBezTo>
                  <a:pt x="925876" y="160396"/>
                  <a:pt x="857085" y="53504"/>
                  <a:pt x="708918" y="23871"/>
                </a:cubicBezTo>
                <a:cubicBezTo>
                  <a:pt x="560751" y="-5762"/>
                  <a:pt x="139534" y="5350"/>
                  <a:pt x="35818" y="164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B0FA5F6B-3BC2-44A5-BBBB-7F8B6F1DA89C}"/>
              </a:ext>
            </a:extLst>
          </p:cNvPr>
          <p:cNvSpPr/>
          <p:nvPr/>
        </p:nvSpPr>
        <p:spPr>
          <a:xfrm>
            <a:off x="5538626" y="8895834"/>
            <a:ext cx="926280" cy="214656"/>
          </a:xfrm>
          <a:custGeom>
            <a:avLst/>
            <a:gdLst>
              <a:gd name="connsiteX0" fmla="*/ 1749 w 926280"/>
              <a:gd name="connsiteY0" fmla="*/ 213241 h 214656"/>
              <a:gd name="connsiteX1" fmla="*/ 268449 w 926280"/>
              <a:gd name="connsiteY1" fmla="*/ 159266 h 214656"/>
              <a:gd name="connsiteX2" fmla="*/ 925674 w 926280"/>
              <a:gd name="connsiteY2" fmla="*/ 516 h 214656"/>
              <a:gd name="connsiteX3" fmla="*/ 379574 w 926280"/>
              <a:gd name="connsiteY3" fmla="*/ 111641 h 214656"/>
              <a:gd name="connsiteX4" fmla="*/ 1749 w 926280"/>
              <a:gd name="connsiteY4" fmla="*/ 213241 h 21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80" h="214656">
                <a:moveTo>
                  <a:pt x="1749" y="213241"/>
                </a:moveTo>
                <a:cubicBezTo>
                  <a:pt x="-16772" y="221178"/>
                  <a:pt x="114462" y="194720"/>
                  <a:pt x="268449" y="159266"/>
                </a:cubicBezTo>
                <a:cubicBezTo>
                  <a:pt x="422436" y="123812"/>
                  <a:pt x="907153" y="8453"/>
                  <a:pt x="925674" y="516"/>
                </a:cubicBezTo>
                <a:cubicBezTo>
                  <a:pt x="944195" y="-7421"/>
                  <a:pt x="533561" y="78304"/>
                  <a:pt x="379574" y="111641"/>
                </a:cubicBezTo>
                <a:cubicBezTo>
                  <a:pt x="225587" y="144978"/>
                  <a:pt x="20270" y="205304"/>
                  <a:pt x="1749" y="2132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FAA4D94E-8B3B-4E83-88FD-E18873D26B1E}"/>
              </a:ext>
            </a:extLst>
          </p:cNvPr>
          <p:cNvSpPr/>
          <p:nvPr/>
        </p:nvSpPr>
        <p:spPr>
          <a:xfrm>
            <a:off x="5671846" y="8904016"/>
            <a:ext cx="780928" cy="265695"/>
          </a:xfrm>
          <a:custGeom>
            <a:avLst/>
            <a:gdLst>
              <a:gd name="connsiteX0" fmla="*/ 292 w 780928"/>
              <a:gd name="connsiteY0" fmla="*/ 184422 h 265695"/>
              <a:gd name="connsiteX1" fmla="*/ 152692 w 780928"/>
              <a:gd name="connsiteY1" fmla="*/ 262209 h 265695"/>
              <a:gd name="connsiteX2" fmla="*/ 316204 w 780928"/>
              <a:gd name="connsiteY2" fmla="*/ 239984 h 265695"/>
              <a:gd name="connsiteX3" fmla="*/ 700379 w 780928"/>
              <a:gd name="connsiteY3" fmla="*/ 132034 h 265695"/>
              <a:gd name="connsiteX4" fmla="*/ 746417 w 780928"/>
              <a:gd name="connsiteY4" fmla="*/ 70122 h 265695"/>
              <a:gd name="connsiteX5" fmla="*/ 779754 w 780928"/>
              <a:gd name="connsiteY5" fmla="*/ 272 h 265695"/>
              <a:gd name="connsiteX6" fmla="*/ 703554 w 780928"/>
              <a:gd name="connsiteY6" fmla="*/ 97109 h 265695"/>
              <a:gd name="connsiteX7" fmla="*/ 397167 w 780928"/>
              <a:gd name="connsiteY7" fmla="*/ 205059 h 265695"/>
              <a:gd name="connsiteX8" fmla="*/ 189204 w 780928"/>
              <a:gd name="connsiteY8" fmla="*/ 238397 h 265695"/>
              <a:gd name="connsiteX9" fmla="*/ 116179 w 780928"/>
              <a:gd name="connsiteY9" fmla="*/ 235222 h 265695"/>
              <a:gd name="connsiteX10" fmla="*/ 292 w 780928"/>
              <a:gd name="connsiteY10" fmla="*/ 184422 h 26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928" h="265695">
                <a:moveTo>
                  <a:pt x="292" y="184422"/>
                </a:moveTo>
                <a:cubicBezTo>
                  <a:pt x="6377" y="188920"/>
                  <a:pt x="100040" y="252949"/>
                  <a:pt x="152692" y="262209"/>
                </a:cubicBezTo>
                <a:cubicBezTo>
                  <a:pt x="205344" y="271469"/>
                  <a:pt x="224923" y="261680"/>
                  <a:pt x="316204" y="239984"/>
                </a:cubicBezTo>
                <a:cubicBezTo>
                  <a:pt x="407485" y="218288"/>
                  <a:pt x="628677" y="160344"/>
                  <a:pt x="700379" y="132034"/>
                </a:cubicBezTo>
                <a:cubicBezTo>
                  <a:pt x="772081" y="103724"/>
                  <a:pt x="733188" y="92082"/>
                  <a:pt x="746417" y="70122"/>
                </a:cubicBezTo>
                <a:cubicBezTo>
                  <a:pt x="759646" y="48162"/>
                  <a:pt x="786898" y="-4226"/>
                  <a:pt x="779754" y="272"/>
                </a:cubicBezTo>
                <a:cubicBezTo>
                  <a:pt x="772610" y="4770"/>
                  <a:pt x="767319" y="62978"/>
                  <a:pt x="703554" y="97109"/>
                </a:cubicBezTo>
                <a:cubicBezTo>
                  <a:pt x="639789" y="131240"/>
                  <a:pt x="482892" y="181511"/>
                  <a:pt x="397167" y="205059"/>
                </a:cubicBezTo>
                <a:cubicBezTo>
                  <a:pt x="311442" y="228607"/>
                  <a:pt x="236035" y="233370"/>
                  <a:pt x="189204" y="238397"/>
                </a:cubicBezTo>
                <a:cubicBezTo>
                  <a:pt x="142373" y="243424"/>
                  <a:pt x="147664" y="242895"/>
                  <a:pt x="116179" y="235222"/>
                </a:cubicBezTo>
                <a:cubicBezTo>
                  <a:pt x="84694" y="227549"/>
                  <a:pt x="-5793" y="179924"/>
                  <a:pt x="292" y="18442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55C9E612-FFA3-42AE-8750-81D175173B26}"/>
              </a:ext>
            </a:extLst>
          </p:cNvPr>
          <p:cNvSpPr/>
          <p:nvPr/>
        </p:nvSpPr>
        <p:spPr>
          <a:xfrm>
            <a:off x="5720189" y="8903930"/>
            <a:ext cx="731668" cy="180894"/>
          </a:xfrm>
          <a:custGeom>
            <a:avLst/>
            <a:gdLst>
              <a:gd name="connsiteX0" fmla="*/ 2749 w 731668"/>
              <a:gd name="connsiteY0" fmla="*/ 179745 h 180894"/>
              <a:gd name="connsiteX1" fmla="*/ 277386 w 731668"/>
              <a:gd name="connsiteY1" fmla="*/ 170220 h 180894"/>
              <a:gd name="connsiteX2" fmla="*/ 544086 w 731668"/>
              <a:gd name="connsiteY2" fmla="*/ 95608 h 180894"/>
              <a:gd name="connsiteX3" fmla="*/ 728236 w 731668"/>
              <a:gd name="connsiteY3" fmla="*/ 358 h 180894"/>
              <a:gd name="connsiteX4" fmla="*/ 383749 w 731668"/>
              <a:gd name="connsiteY4" fmla="*/ 132120 h 180894"/>
              <a:gd name="connsiteX5" fmla="*/ 153561 w 731668"/>
              <a:gd name="connsiteY5" fmla="*/ 163870 h 180894"/>
              <a:gd name="connsiteX6" fmla="*/ 2749 w 731668"/>
              <a:gd name="connsiteY6" fmla="*/ 179745 h 18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668" h="180894">
                <a:moveTo>
                  <a:pt x="2749" y="179745"/>
                </a:moveTo>
                <a:cubicBezTo>
                  <a:pt x="23386" y="180803"/>
                  <a:pt x="187163" y="184243"/>
                  <a:pt x="277386" y="170220"/>
                </a:cubicBezTo>
                <a:cubicBezTo>
                  <a:pt x="367609" y="156197"/>
                  <a:pt x="468944" y="123918"/>
                  <a:pt x="544086" y="95608"/>
                </a:cubicBezTo>
                <a:cubicBezTo>
                  <a:pt x="619228" y="67298"/>
                  <a:pt x="754959" y="-5727"/>
                  <a:pt x="728236" y="358"/>
                </a:cubicBezTo>
                <a:cubicBezTo>
                  <a:pt x="701513" y="6443"/>
                  <a:pt x="479528" y="104868"/>
                  <a:pt x="383749" y="132120"/>
                </a:cubicBezTo>
                <a:cubicBezTo>
                  <a:pt x="287970" y="159372"/>
                  <a:pt x="224998" y="156991"/>
                  <a:pt x="153561" y="163870"/>
                </a:cubicBezTo>
                <a:cubicBezTo>
                  <a:pt x="82124" y="170749"/>
                  <a:pt x="-17888" y="178687"/>
                  <a:pt x="2749" y="17974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8686B145-2E8F-4E58-98D9-917ACDB858E6}"/>
              </a:ext>
            </a:extLst>
          </p:cNvPr>
          <p:cNvSpPr/>
          <p:nvPr/>
        </p:nvSpPr>
        <p:spPr>
          <a:xfrm>
            <a:off x="5464970" y="9002474"/>
            <a:ext cx="1033546" cy="269115"/>
          </a:xfrm>
          <a:custGeom>
            <a:avLst/>
            <a:gdLst>
              <a:gd name="connsiteX0" fmla="*/ 793 w 1033546"/>
              <a:gd name="connsiteY0" fmla="*/ 232014 h 269115"/>
              <a:gd name="connsiteX1" fmla="*/ 110330 w 1033546"/>
              <a:gd name="connsiteY1" fmla="*/ 268526 h 269115"/>
              <a:gd name="connsiteX2" fmla="*/ 351630 w 1033546"/>
              <a:gd name="connsiteY2" fmla="*/ 197089 h 269115"/>
              <a:gd name="connsiteX3" fmla="*/ 702468 w 1033546"/>
              <a:gd name="connsiteY3" fmla="*/ 103426 h 269115"/>
              <a:gd name="connsiteX4" fmla="*/ 1031080 w 1033546"/>
              <a:gd name="connsiteY4" fmla="*/ 239 h 269115"/>
              <a:gd name="connsiteX5" fmla="*/ 524668 w 1033546"/>
              <a:gd name="connsiteY5" fmla="*/ 133589 h 269115"/>
              <a:gd name="connsiteX6" fmla="*/ 194468 w 1033546"/>
              <a:gd name="connsiteY6" fmla="*/ 224076 h 269115"/>
              <a:gd name="connsiteX7" fmla="*/ 67468 w 1033546"/>
              <a:gd name="connsiteY7" fmla="*/ 249476 h 269115"/>
              <a:gd name="connsiteX8" fmla="*/ 793 w 1033546"/>
              <a:gd name="connsiteY8" fmla="*/ 232014 h 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3546" h="269115">
                <a:moveTo>
                  <a:pt x="793" y="232014"/>
                </a:moveTo>
                <a:cubicBezTo>
                  <a:pt x="7937" y="235189"/>
                  <a:pt x="51857" y="274347"/>
                  <a:pt x="110330" y="268526"/>
                </a:cubicBezTo>
                <a:cubicBezTo>
                  <a:pt x="168803" y="262705"/>
                  <a:pt x="252940" y="224606"/>
                  <a:pt x="351630" y="197089"/>
                </a:cubicBezTo>
                <a:cubicBezTo>
                  <a:pt x="450320" y="169572"/>
                  <a:pt x="589226" y="136234"/>
                  <a:pt x="702468" y="103426"/>
                </a:cubicBezTo>
                <a:cubicBezTo>
                  <a:pt x="815710" y="70618"/>
                  <a:pt x="1060713" y="-4788"/>
                  <a:pt x="1031080" y="239"/>
                </a:cubicBezTo>
                <a:cubicBezTo>
                  <a:pt x="1001447" y="5266"/>
                  <a:pt x="524668" y="133589"/>
                  <a:pt x="524668" y="133589"/>
                </a:cubicBezTo>
                <a:lnTo>
                  <a:pt x="194468" y="224076"/>
                </a:lnTo>
                <a:cubicBezTo>
                  <a:pt x="118268" y="243390"/>
                  <a:pt x="98689" y="247624"/>
                  <a:pt x="67468" y="249476"/>
                </a:cubicBezTo>
                <a:cubicBezTo>
                  <a:pt x="36247" y="251328"/>
                  <a:pt x="-6351" y="228839"/>
                  <a:pt x="793" y="2320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6D9EA2C9-B26F-4C2D-B681-35472346DA06}"/>
              </a:ext>
            </a:extLst>
          </p:cNvPr>
          <p:cNvSpPr/>
          <p:nvPr/>
        </p:nvSpPr>
        <p:spPr>
          <a:xfrm>
            <a:off x="5459413" y="9009059"/>
            <a:ext cx="1073847" cy="270152"/>
          </a:xfrm>
          <a:custGeom>
            <a:avLst/>
            <a:gdLst>
              <a:gd name="connsiteX0" fmla="*/ 0 w 1073847"/>
              <a:gd name="connsiteY0" fmla="*/ 241304 h 270152"/>
              <a:gd name="connsiteX1" fmla="*/ 173037 w 1073847"/>
              <a:gd name="connsiteY1" fmla="*/ 269879 h 270152"/>
              <a:gd name="connsiteX2" fmla="*/ 465137 w 1073847"/>
              <a:gd name="connsiteY2" fmla="*/ 220666 h 270152"/>
              <a:gd name="connsiteX3" fmla="*/ 901700 w 1073847"/>
              <a:gd name="connsiteY3" fmla="*/ 80966 h 270152"/>
              <a:gd name="connsiteX4" fmla="*/ 1073150 w 1073847"/>
              <a:gd name="connsiteY4" fmla="*/ 4 h 270152"/>
              <a:gd name="connsiteX5" fmla="*/ 847725 w 1073847"/>
              <a:gd name="connsiteY5" fmla="*/ 84141 h 270152"/>
              <a:gd name="connsiteX6" fmla="*/ 334962 w 1073847"/>
              <a:gd name="connsiteY6" fmla="*/ 233366 h 270152"/>
              <a:gd name="connsiteX7" fmla="*/ 174625 w 1073847"/>
              <a:gd name="connsiteY7" fmla="*/ 258766 h 270152"/>
              <a:gd name="connsiteX8" fmla="*/ 0 w 1073847"/>
              <a:gd name="connsiteY8" fmla="*/ 241304 h 27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847" h="270152">
                <a:moveTo>
                  <a:pt x="0" y="241304"/>
                </a:moveTo>
                <a:cubicBezTo>
                  <a:pt x="-265" y="243156"/>
                  <a:pt x="95514" y="273319"/>
                  <a:pt x="173037" y="269879"/>
                </a:cubicBezTo>
                <a:cubicBezTo>
                  <a:pt x="250560" y="266439"/>
                  <a:pt x="343693" y="252151"/>
                  <a:pt x="465137" y="220666"/>
                </a:cubicBezTo>
                <a:cubicBezTo>
                  <a:pt x="586581" y="189181"/>
                  <a:pt x="800365" y="117743"/>
                  <a:pt x="901700" y="80966"/>
                </a:cubicBezTo>
                <a:cubicBezTo>
                  <a:pt x="1003035" y="44189"/>
                  <a:pt x="1082146" y="-525"/>
                  <a:pt x="1073150" y="4"/>
                </a:cubicBezTo>
                <a:cubicBezTo>
                  <a:pt x="1064154" y="533"/>
                  <a:pt x="970756" y="45247"/>
                  <a:pt x="847725" y="84141"/>
                </a:cubicBezTo>
                <a:cubicBezTo>
                  <a:pt x="724694" y="123035"/>
                  <a:pt x="447145" y="204262"/>
                  <a:pt x="334962" y="233366"/>
                </a:cubicBezTo>
                <a:cubicBezTo>
                  <a:pt x="222779" y="262470"/>
                  <a:pt x="230717" y="257443"/>
                  <a:pt x="174625" y="258766"/>
                </a:cubicBezTo>
                <a:cubicBezTo>
                  <a:pt x="118533" y="260089"/>
                  <a:pt x="265" y="239452"/>
                  <a:pt x="0" y="24130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176FDCCD-3211-4C23-90CA-B46319DEF5D1}"/>
              </a:ext>
            </a:extLst>
          </p:cNvPr>
          <p:cNvSpPr/>
          <p:nvPr/>
        </p:nvSpPr>
        <p:spPr>
          <a:xfrm>
            <a:off x="5415644" y="9260267"/>
            <a:ext cx="1203292" cy="323008"/>
          </a:xfrm>
          <a:custGeom>
            <a:avLst/>
            <a:gdLst>
              <a:gd name="connsiteX0" fmla="*/ 906 w 1203292"/>
              <a:gd name="connsiteY0" fmla="*/ 4383 h 323008"/>
              <a:gd name="connsiteX1" fmla="*/ 115206 w 1203292"/>
              <a:gd name="connsiteY1" fmla="*/ 199646 h 323008"/>
              <a:gd name="connsiteX2" fmla="*/ 132669 w 1203292"/>
              <a:gd name="connsiteY2" fmla="*/ 296483 h 323008"/>
              <a:gd name="connsiteX3" fmla="*/ 256494 w 1203292"/>
              <a:gd name="connsiteY3" fmla="*/ 321883 h 323008"/>
              <a:gd name="connsiteX4" fmla="*/ 569231 w 1203292"/>
              <a:gd name="connsiteY4" fmla="*/ 306008 h 323008"/>
              <a:gd name="connsiteX5" fmla="*/ 943881 w 1203292"/>
              <a:gd name="connsiteY5" fmla="*/ 199646 h 323008"/>
              <a:gd name="connsiteX6" fmla="*/ 1164544 w 1203292"/>
              <a:gd name="connsiteY6" fmla="*/ 117096 h 323008"/>
              <a:gd name="connsiteX7" fmla="*/ 1201056 w 1203292"/>
              <a:gd name="connsiteY7" fmla="*/ 4383 h 323008"/>
              <a:gd name="connsiteX8" fmla="*/ 1137556 w 1203292"/>
              <a:gd name="connsiteY8" fmla="*/ 104396 h 323008"/>
              <a:gd name="connsiteX9" fmla="*/ 823231 w 1203292"/>
              <a:gd name="connsiteY9" fmla="*/ 226633 h 323008"/>
              <a:gd name="connsiteX10" fmla="*/ 469219 w 1203292"/>
              <a:gd name="connsiteY10" fmla="*/ 304421 h 323008"/>
              <a:gd name="connsiteX11" fmla="*/ 135844 w 1203292"/>
              <a:gd name="connsiteY11" fmla="*/ 290133 h 323008"/>
              <a:gd name="connsiteX12" fmla="*/ 137431 w 1203292"/>
              <a:gd name="connsiteY12" fmla="*/ 220283 h 323008"/>
              <a:gd name="connsiteX13" fmla="*/ 126319 w 1203292"/>
              <a:gd name="connsiteY13" fmla="*/ 177421 h 323008"/>
              <a:gd name="connsiteX14" fmla="*/ 64406 w 1203292"/>
              <a:gd name="connsiteY14" fmla="*/ 72646 h 323008"/>
              <a:gd name="connsiteX15" fmla="*/ 906 w 1203292"/>
              <a:gd name="connsiteY15" fmla="*/ 4383 h 3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3292" h="323008">
                <a:moveTo>
                  <a:pt x="906" y="4383"/>
                </a:moveTo>
                <a:cubicBezTo>
                  <a:pt x="9373" y="25550"/>
                  <a:pt x="93246" y="150963"/>
                  <a:pt x="115206" y="199646"/>
                </a:cubicBezTo>
                <a:cubicBezTo>
                  <a:pt x="137167" y="248329"/>
                  <a:pt x="109121" y="276110"/>
                  <a:pt x="132669" y="296483"/>
                </a:cubicBezTo>
                <a:cubicBezTo>
                  <a:pt x="156217" y="316856"/>
                  <a:pt x="183734" y="320296"/>
                  <a:pt x="256494" y="321883"/>
                </a:cubicBezTo>
                <a:cubicBezTo>
                  <a:pt x="329254" y="323471"/>
                  <a:pt x="454667" y="326381"/>
                  <a:pt x="569231" y="306008"/>
                </a:cubicBezTo>
                <a:cubicBezTo>
                  <a:pt x="683795" y="285635"/>
                  <a:pt x="844662" y="231131"/>
                  <a:pt x="943881" y="199646"/>
                </a:cubicBezTo>
                <a:cubicBezTo>
                  <a:pt x="1043100" y="168161"/>
                  <a:pt x="1121681" y="149640"/>
                  <a:pt x="1164544" y="117096"/>
                </a:cubicBezTo>
                <a:cubicBezTo>
                  <a:pt x="1207407" y="84552"/>
                  <a:pt x="1205554" y="6500"/>
                  <a:pt x="1201056" y="4383"/>
                </a:cubicBezTo>
                <a:cubicBezTo>
                  <a:pt x="1196558" y="2266"/>
                  <a:pt x="1200527" y="67354"/>
                  <a:pt x="1137556" y="104396"/>
                </a:cubicBezTo>
                <a:cubicBezTo>
                  <a:pt x="1074585" y="141438"/>
                  <a:pt x="934620" y="193296"/>
                  <a:pt x="823231" y="226633"/>
                </a:cubicBezTo>
                <a:cubicBezTo>
                  <a:pt x="711842" y="259970"/>
                  <a:pt x="583783" y="293838"/>
                  <a:pt x="469219" y="304421"/>
                </a:cubicBezTo>
                <a:cubicBezTo>
                  <a:pt x="354655" y="315004"/>
                  <a:pt x="191142" y="304156"/>
                  <a:pt x="135844" y="290133"/>
                </a:cubicBezTo>
                <a:cubicBezTo>
                  <a:pt x="80546" y="276110"/>
                  <a:pt x="139018" y="239068"/>
                  <a:pt x="137431" y="220283"/>
                </a:cubicBezTo>
                <a:cubicBezTo>
                  <a:pt x="135844" y="201498"/>
                  <a:pt x="138490" y="202027"/>
                  <a:pt x="126319" y="177421"/>
                </a:cubicBezTo>
                <a:cubicBezTo>
                  <a:pt x="114148" y="152815"/>
                  <a:pt x="83191" y="101221"/>
                  <a:pt x="64406" y="72646"/>
                </a:cubicBezTo>
                <a:cubicBezTo>
                  <a:pt x="45621" y="44071"/>
                  <a:pt x="-7561" y="-16784"/>
                  <a:pt x="906" y="43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6D91F879-D0D1-4979-A639-4729ABD304A0}"/>
              </a:ext>
            </a:extLst>
          </p:cNvPr>
          <p:cNvSpPr/>
          <p:nvPr/>
        </p:nvSpPr>
        <p:spPr>
          <a:xfrm>
            <a:off x="6530965" y="9015042"/>
            <a:ext cx="87379" cy="333939"/>
          </a:xfrm>
          <a:custGeom>
            <a:avLst/>
            <a:gdLst>
              <a:gd name="connsiteX0" fmla="*/ 10 w 87379"/>
              <a:gd name="connsiteY0" fmla="*/ 371 h 333939"/>
              <a:gd name="connsiteX1" fmla="*/ 57160 w 87379"/>
              <a:gd name="connsiteY1" fmla="*/ 116258 h 333939"/>
              <a:gd name="connsiteX2" fmla="*/ 87323 w 87379"/>
              <a:gd name="connsiteY2" fmla="*/ 235321 h 333939"/>
              <a:gd name="connsiteX3" fmla="*/ 65098 w 87379"/>
              <a:gd name="connsiteY3" fmla="*/ 333746 h 333939"/>
              <a:gd name="connsiteX4" fmla="*/ 80973 w 87379"/>
              <a:gd name="connsiteY4" fmla="*/ 257546 h 333939"/>
              <a:gd name="connsiteX5" fmla="*/ 61923 w 87379"/>
              <a:gd name="connsiteY5" fmla="*/ 155946 h 333939"/>
              <a:gd name="connsiteX6" fmla="*/ 10 w 87379"/>
              <a:gd name="connsiteY6" fmla="*/ 371 h 33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79" h="333939">
                <a:moveTo>
                  <a:pt x="10" y="371"/>
                </a:moveTo>
                <a:cubicBezTo>
                  <a:pt x="-784" y="-6244"/>
                  <a:pt x="42608" y="77100"/>
                  <a:pt x="57160" y="116258"/>
                </a:cubicBezTo>
                <a:cubicBezTo>
                  <a:pt x="71712" y="155416"/>
                  <a:pt x="86000" y="199073"/>
                  <a:pt x="87323" y="235321"/>
                </a:cubicBezTo>
                <a:cubicBezTo>
                  <a:pt x="88646" y="271569"/>
                  <a:pt x="66156" y="330042"/>
                  <a:pt x="65098" y="333746"/>
                </a:cubicBezTo>
                <a:cubicBezTo>
                  <a:pt x="64040" y="337450"/>
                  <a:pt x="81502" y="287179"/>
                  <a:pt x="80973" y="257546"/>
                </a:cubicBezTo>
                <a:cubicBezTo>
                  <a:pt x="80444" y="227913"/>
                  <a:pt x="76210" y="199602"/>
                  <a:pt x="61923" y="155946"/>
                </a:cubicBezTo>
                <a:cubicBezTo>
                  <a:pt x="47636" y="112290"/>
                  <a:pt x="804" y="6986"/>
                  <a:pt x="10" y="3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4E1D9C55-3637-484D-A5B7-327570BF4237}"/>
              </a:ext>
            </a:extLst>
          </p:cNvPr>
          <p:cNvSpPr/>
          <p:nvPr/>
        </p:nvSpPr>
        <p:spPr>
          <a:xfrm>
            <a:off x="7133005" y="8813697"/>
            <a:ext cx="125080" cy="425553"/>
          </a:xfrm>
          <a:custGeom>
            <a:avLst/>
            <a:gdLst>
              <a:gd name="connsiteX0" fmla="*/ 4395 w 125080"/>
              <a:gd name="connsiteY0" fmla="*/ 103 h 425553"/>
              <a:gd name="connsiteX1" fmla="*/ 120812 w 125080"/>
              <a:gd name="connsiteY1" fmla="*/ 239286 h 425553"/>
              <a:gd name="connsiteX2" fmla="*/ 101762 w 125080"/>
              <a:gd name="connsiteY2" fmla="*/ 425553 h 425553"/>
              <a:gd name="connsiteX3" fmla="*/ 101762 w 125080"/>
              <a:gd name="connsiteY3" fmla="*/ 425553 h 425553"/>
              <a:gd name="connsiteX4" fmla="*/ 162 w 125080"/>
              <a:gd name="connsiteY4" fmla="*/ 357820 h 425553"/>
              <a:gd name="connsiteX5" fmla="*/ 78478 w 125080"/>
              <a:gd name="connsiteY5" fmla="*/ 402270 h 425553"/>
              <a:gd name="connsiteX6" fmla="*/ 93295 w 125080"/>
              <a:gd name="connsiteY6" fmla="*/ 376870 h 425553"/>
              <a:gd name="connsiteX7" fmla="*/ 101762 w 125080"/>
              <a:gd name="connsiteY7" fmla="*/ 268920 h 425553"/>
              <a:gd name="connsiteX8" fmla="*/ 4395 w 125080"/>
              <a:gd name="connsiteY8" fmla="*/ 103 h 4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80" h="425553">
                <a:moveTo>
                  <a:pt x="4395" y="103"/>
                </a:moveTo>
                <a:cubicBezTo>
                  <a:pt x="7570" y="-4836"/>
                  <a:pt x="104584" y="168378"/>
                  <a:pt x="120812" y="239286"/>
                </a:cubicBezTo>
                <a:cubicBezTo>
                  <a:pt x="137040" y="310194"/>
                  <a:pt x="101762" y="425553"/>
                  <a:pt x="101762" y="425553"/>
                </a:cubicBezTo>
                <a:lnTo>
                  <a:pt x="101762" y="425553"/>
                </a:lnTo>
                <a:cubicBezTo>
                  <a:pt x="84829" y="414264"/>
                  <a:pt x="4043" y="361700"/>
                  <a:pt x="162" y="357820"/>
                </a:cubicBezTo>
                <a:cubicBezTo>
                  <a:pt x="-3719" y="353940"/>
                  <a:pt x="62956" y="399095"/>
                  <a:pt x="78478" y="402270"/>
                </a:cubicBezTo>
                <a:cubicBezTo>
                  <a:pt x="94000" y="405445"/>
                  <a:pt x="89414" y="399095"/>
                  <a:pt x="93295" y="376870"/>
                </a:cubicBezTo>
                <a:cubicBezTo>
                  <a:pt x="97176" y="354645"/>
                  <a:pt x="118342" y="333126"/>
                  <a:pt x="101762" y="268920"/>
                </a:cubicBezTo>
                <a:cubicBezTo>
                  <a:pt x="85182" y="204714"/>
                  <a:pt x="1220" y="5042"/>
                  <a:pt x="4395" y="10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234EFBE5-7938-4624-8441-A981E446CC60}"/>
              </a:ext>
            </a:extLst>
          </p:cNvPr>
          <p:cNvSpPr/>
          <p:nvPr/>
        </p:nvSpPr>
        <p:spPr>
          <a:xfrm>
            <a:off x="7070665" y="9224433"/>
            <a:ext cx="145202" cy="521279"/>
          </a:xfrm>
          <a:custGeom>
            <a:avLst/>
            <a:gdLst>
              <a:gd name="connsiteX0" fmla="*/ 145052 w 145202"/>
              <a:gd name="connsiteY0" fmla="*/ 0 h 521279"/>
              <a:gd name="connsiteX1" fmla="*/ 66735 w 145202"/>
              <a:gd name="connsiteY1" fmla="*/ 296334 h 521279"/>
              <a:gd name="connsiteX2" fmla="*/ 9585 w 145202"/>
              <a:gd name="connsiteY2" fmla="*/ 419100 h 521279"/>
              <a:gd name="connsiteX3" fmla="*/ 22285 w 145202"/>
              <a:gd name="connsiteY3" fmla="*/ 484717 h 521279"/>
              <a:gd name="connsiteX4" fmla="*/ 22285 w 145202"/>
              <a:gd name="connsiteY4" fmla="*/ 520700 h 521279"/>
              <a:gd name="connsiteX5" fmla="*/ 1118 w 145202"/>
              <a:gd name="connsiteY5" fmla="*/ 457200 h 521279"/>
              <a:gd name="connsiteX6" fmla="*/ 7468 w 145202"/>
              <a:gd name="connsiteY6" fmla="*/ 408517 h 521279"/>
              <a:gd name="connsiteX7" fmla="*/ 45568 w 145202"/>
              <a:gd name="connsiteY7" fmla="*/ 296334 h 521279"/>
              <a:gd name="connsiteX8" fmla="*/ 145052 w 145202"/>
              <a:gd name="connsiteY8" fmla="*/ 0 h 52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02" h="521279">
                <a:moveTo>
                  <a:pt x="145052" y="0"/>
                </a:moveTo>
                <a:cubicBezTo>
                  <a:pt x="148580" y="0"/>
                  <a:pt x="89313" y="226484"/>
                  <a:pt x="66735" y="296334"/>
                </a:cubicBezTo>
                <a:cubicBezTo>
                  <a:pt x="44157" y="366184"/>
                  <a:pt x="16993" y="387703"/>
                  <a:pt x="9585" y="419100"/>
                </a:cubicBezTo>
                <a:cubicBezTo>
                  <a:pt x="2177" y="450497"/>
                  <a:pt x="20168" y="467784"/>
                  <a:pt x="22285" y="484717"/>
                </a:cubicBezTo>
                <a:cubicBezTo>
                  <a:pt x="24402" y="501650"/>
                  <a:pt x="25813" y="525286"/>
                  <a:pt x="22285" y="520700"/>
                </a:cubicBezTo>
                <a:cubicBezTo>
                  <a:pt x="18757" y="516114"/>
                  <a:pt x="3587" y="475897"/>
                  <a:pt x="1118" y="457200"/>
                </a:cubicBezTo>
                <a:cubicBezTo>
                  <a:pt x="-1352" y="438503"/>
                  <a:pt x="60" y="435328"/>
                  <a:pt x="7468" y="408517"/>
                </a:cubicBezTo>
                <a:cubicBezTo>
                  <a:pt x="14876" y="381706"/>
                  <a:pt x="22637" y="363009"/>
                  <a:pt x="45568" y="296334"/>
                </a:cubicBezTo>
                <a:cubicBezTo>
                  <a:pt x="68499" y="229659"/>
                  <a:pt x="141524" y="0"/>
                  <a:pt x="145052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5A20C532-29BF-4804-B753-BEABC94ACD47}"/>
              </a:ext>
            </a:extLst>
          </p:cNvPr>
          <p:cNvSpPr/>
          <p:nvPr/>
        </p:nvSpPr>
        <p:spPr>
          <a:xfrm>
            <a:off x="6819627" y="9177728"/>
            <a:ext cx="308222" cy="208809"/>
          </a:xfrm>
          <a:custGeom>
            <a:avLst/>
            <a:gdLst>
              <a:gd name="connsiteX0" fmla="*/ 307190 w 308222"/>
              <a:gd name="connsiteY0" fmla="*/ 139 h 208809"/>
              <a:gd name="connsiteX1" fmla="*/ 57423 w 308222"/>
              <a:gd name="connsiteY1" fmla="*/ 108089 h 208809"/>
              <a:gd name="connsiteX2" fmla="*/ 273 w 308222"/>
              <a:gd name="connsiteY2" fmla="*/ 207572 h 208809"/>
              <a:gd name="connsiteX3" fmla="*/ 40490 w 308222"/>
              <a:gd name="connsiteY3" fmla="*/ 158889 h 208809"/>
              <a:gd name="connsiteX4" fmla="*/ 142090 w 308222"/>
              <a:gd name="connsiteY4" fmla="*/ 86922 h 208809"/>
              <a:gd name="connsiteX5" fmla="*/ 307190 w 308222"/>
              <a:gd name="connsiteY5" fmla="*/ 139 h 20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222" h="208809">
                <a:moveTo>
                  <a:pt x="307190" y="139"/>
                </a:moveTo>
                <a:cubicBezTo>
                  <a:pt x="293079" y="3667"/>
                  <a:pt x="108576" y="73517"/>
                  <a:pt x="57423" y="108089"/>
                </a:cubicBezTo>
                <a:cubicBezTo>
                  <a:pt x="6270" y="142661"/>
                  <a:pt x="3095" y="199105"/>
                  <a:pt x="273" y="207572"/>
                </a:cubicBezTo>
                <a:cubicBezTo>
                  <a:pt x="-2549" y="216039"/>
                  <a:pt x="16854" y="178997"/>
                  <a:pt x="40490" y="158889"/>
                </a:cubicBezTo>
                <a:cubicBezTo>
                  <a:pt x="64126" y="138781"/>
                  <a:pt x="97287" y="112675"/>
                  <a:pt x="142090" y="86922"/>
                </a:cubicBezTo>
                <a:cubicBezTo>
                  <a:pt x="186893" y="61169"/>
                  <a:pt x="321301" y="-3389"/>
                  <a:pt x="307190" y="13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58F32481-921A-40A9-8225-FDD7C8424C07}"/>
              </a:ext>
            </a:extLst>
          </p:cNvPr>
          <p:cNvSpPr/>
          <p:nvPr/>
        </p:nvSpPr>
        <p:spPr>
          <a:xfrm>
            <a:off x="6809315" y="9355726"/>
            <a:ext cx="268112" cy="335060"/>
          </a:xfrm>
          <a:custGeom>
            <a:avLst/>
            <a:gdLst>
              <a:gd name="connsiteX0" fmla="*/ 266702 w 268112"/>
              <a:gd name="connsiteY0" fmla="*/ 334374 h 335060"/>
              <a:gd name="connsiteX1" fmla="*/ 194735 w 268112"/>
              <a:gd name="connsiteY1" fmla="*/ 160807 h 335060"/>
              <a:gd name="connsiteX2" fmla="*/ 59268 w 268112"/>
              <a:gd name="connsiteY2" fmla="*/ 10524 h 335060"/>
              <a:gd name="connsiteX3" fmla="*/ 2 w 268112"/>
              <a:gd name="connsiteY3" fmla="*/ 12641 h 335060"/>
              <a:gd name="connsiteX4" fmla="*/ 57152 w 268112"/>
              <a:gd name="connsiteY4" fmla="*/ 12641 h 335060"/>
              <a:gd name="connsiteX5" fmla="*/ 133352 w 268112"/>
              <a:gd name="connsiteY5" fmla="*/ 93074 h 335060"/>
              <a:gd name="connsiteX6" fmla="*/ 266702 w 268112"/>
              <a:gd name="connsiteY6" fmla="*/ 334374 h 33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12" h="335060">
                <a:moveTo>
                  <a:pt x="266702" y="334374"/>
                </a:moveTo>
                <a:cubicBezTo>
                  <a:pt x="276932" y="345663"/>
                  <a:pt x="229307" y="214782"/>
                  <a:pt x="194735" y="160807"/>
                </a:cubicBezTo>
                <a:cubicBezTo>
                  <a:pt x="160163" y="106832"/>
                  <a:pt x="91723" y="35218"/>
                  <a:pt x="59268" y="10524"/>
                </a:cubicBezTo>
                <a:cubicBezTo>
                  <a:pt x="26813" y="-14170"/>
                  <a:pt x="355" y="12288"/>
                  <a:pt x="2" y="12641"/>
                </a:cubicBezTo>
                <a:cubicBezTo>
                  <a:pt x="-351" y="12994"/>
                  <a:pt x="34927" y="-764"/>
                  <a:pt x="57152" y="12641"/>
                </a:cubicBezTo>
                <a:cubicBezTo>
                  <a:pt x="79377" y="26046"/>
                  <a:pt x="100191" y="42627"/>
                  <a:pt x="133352" y="93074"/>
                </a:cubicBezTo>
                <a:cubicBezTo>
                  <a:pt x="166513" y="143521"/>
                  <a:pt x="256472" y="323085"/>
                  <a:pt x="266702" y="3343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59069048-ACC0-4C66-8CC8-4970B172BD36}"/>
              </a:ext>
            </a:extLst>
          </p:cNvPr>
          <p:cNvSpPr/>
          <p:nvPr/>
        </p:nvSpPr>
        <p:spPr>
          <a:xfrm>
            <a:off x="6912686" y="9502719"/>
            <a:ext cx="73347" cy="370672"/>
          </a:xfrm>
          <a:custGeom>
            <a:avLst/>
            <a:gdLst>
              <a:gd name="connsiteX0" fmla="*/ 65964 w 73347"/>
              <a:gd name="connsiteY0" fmla="*/ 1114 h 370672"/>
              <a:gd name="connsiteX1" fmla="*/ 42681 w 73347"/>
              <a:gd name="connsiteY1" fmla="*/ 229714 h 370672"/>
              <a:gd name="connsiteX2" fmla="*/ 347 w 73347"/>
              <a:gd name="connsiteY2" fmla="*/ 369414 h 370672"/>
              <a:gd name="connsiteX3" fmla="*/ 68081 w 73347"/>
              <a:gd name="connsiteY3" fmla="*/ 151398 h 370672"/>
              <a:gd name="connsiteX4" fmla="*/ 65964 w 73347"/>
              <a:gd name="connsiteY4" fmla="*/ 1114 h 37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7" h="370672">
                <a:moveTo>
                  <a:pt x="65964" y="1114"/>
                </a:moveTo>
                <a:cubicBezTo>
                  <a:pt x="61731" y="14167"/>
                  <a:pt x="53617" y="168331"/>
                  <a:pt x="42681" y="229714"/>
                </a:cubicBezTo>
                <a:cubicBezTo>
                  <a:pt x="31745" y="291097"/>
                  <a:pt x="-3886" y="382467"/>
                  <a:pt x="347" y="369414"/>
                </a:cubicBezTo>
                <a:cubicBezTo>
                  <a:pt x="4580" y="356361"/>
                  <a:pt x="57145" y="209959"/>
                  <a:pt x="68081" y="151398"/>
                </a:cubicBezTo>
                <a:cubicBezTo>
                  <a:pt x="79017" y="92837"/>
                  <a:pt x="70197" y="-11939"/>
                  <a:pt x="65964" y="11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71BD5DDC-1B69-4F0E-84AB-E44B654D2D8E}"/>
              </a:ext>
            </a:extLst>
          </p:cNvPr>
          <p:cNvSpPr/>
          <p:nvPr/>
        </p:nvSpPr>
        <p:spPr>
          <a:xfrm>
            <a:off x="6948830" y="9601168"/>
            <a:ext cx="82841" cy="332409"/>
          </a:xfrm>
          <a:custGeom>
            <a:avLst/>
            <a:gdLst>
              <a:gd name="connsiteX0" fmla="*/ 82737 w 82841"/>
              <a:gd name="connsiteY0" fmla="*/ 32 h 332409"/>
              <a:gd name="connsiteX1" fmla="*/ 40403 w 82841"/>
              <a:gd name="connsiteY1" fmla="*/ 205349 h 332409"/>
              <a:gd name="connsiteX2" fmla="*/ 187 w 82841"/>
              <a:gd name="connsiteY2" fmla="*/ 332349 h 332409"/>
              <a:gd name="connsiteX3" fmla="*/ 27703 w 82841"/>
              <a:gd name="connsiteY3" fmla="*/ 190532 h 332409"/>
              <a:gd name="connsiteX4" fmla="*/ 82737 w 82841"/>
              <a:gd name="connsiteY4" fmla="*/ 32 h 33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41" h="332409">
                <a:moveTo>
                  <a:pt x="82737" y="32"/>
                </a:moveTo>
                <a:cubicBezTo>
                  <a:pt x="84854" y="2502"/>
                  <a:pt x="54161" y="149963"/>
                  <a:pt x="40403" y="205349"/>
                </a:cubicBezTo>
                <a:cubicBezTo>
                  <a:pt x="26645" y="260735"/>
                  <a:pt x="2304" y="334819"/>
                  <a:pt x="187" y="332349"/>
                </a:cubicBezTo>
                <a:cubicBezTo>
                  <a:pt x="-1930" y="329880"/>
                  <a:pt x="14298" y="244154"/>
                  <a:pt x="27703" y="190532"/>
                </a:cubicBezTo>
                <a:cubicBezTo>
                  <a:pt x="41108" y="136910"/>
                  <a:pt x="80620" y="-2438"/>
                  <a:pt x="82737" y="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DF97C971-CEFC-441D-9084-37DBA1A20996}"/>
              </a:ext>
            </a:extLst>
          </p:cNvPr>
          <p:cNvSpPr/>
          <p:nvPr/>
        </p:nvSpPr>
        <p:spPr>
          <a:xfrm>
            <a:off x="6883648" y="9463604"/>
            <a:ext cx="58836" cy="340842"/>
          </a:xfrm>
          <a:custGeom>
            <a:avLst/>
            <a:gdLst>
              <a:gd name="connsiteX0" fmla="*/ 56902 w 58836"/>
              <a:gd name="connsiteY0" fmla="*/ 13 h 340842"/>
              <a:gd name="connsiteX1" fmla="*/ 12452 w 58836"/>
              <a:gd name="connsiteY1" fmla="*/ 237079 h 340842"/>
              <a:gd name="connsiteX2" fmla="*/ 1869 w 58836"/>
              <a:gd name="connsiteY2" fmla="*/ 340796 h 340842"/>
              <a:gd name="connsiteX3" fmla="*/ 44202 w 58836"/>
              <a:gd name="connsiteY3" fmla="*/ 226496 h 340842"/>
              <a:gd name="connsiteX4" fmla="*/ 56902 w 58836"/>
              <a:gd name="connsiteY4" fmla="*/ 13 h 34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6" h="340842">
                <a:moveTo>
                  <a:pt x="56902" y="13"/>
                </a:moveTo>
                <a:cubicBezTo>
                  <a:pt x="51610" y="1777"/>
                  <a:pt x="21624" y="180282"/>
                  <a:pt x="12452" y="237079"/>
                </a:cubicBezTo>
                <a:cubicBezTo>
                  <a:pt x="3280" y="293876"/>
                  <a:pt x="-3423" y="342560"/>
                  <a:pt x="1869" y="340796"/>
                </a:cubicBezTo>
                <a:cubicBezTo>
                  <a:pt x="7161" y="339032"/>
                  <a:pt x="32208" y="281176"/>
                  <a:pt x="44202" y="226496"/>
                </a:cubicBezTo>
                <a:cubicBezTo>
                  <a:pt x="56196" y="171816"/>
                  <a:pt x="62194" y="-1751"/>
                  <a:pt x="56902" y="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195FA288-AC2D-43F4-9F30-350045765349}"/>
              </a:ext>
            </a:extLst>
          </p:cNvPr>
          <p:cNvSpPr/>
          <p:nvPr/>
        </p:nvSpPr>
        <p:spPr>
          <a:xfrm>
            <a:off x="6809317" y="9381067"/>
            <a:ext cx="97474" cy="29659"/>
          </a:xfrm>
          <a:custGeom>
            <a:avLst/>
            <a:gdLst>
              <a:gd name="connsiteX0" fmla="*/ 0 w 97474"/>
              <a:gd name="connsiteY0" fmla="*/ 0 h 29659"/>
              <a:gd name="connsiteX1" fmla="*/ 97366 w 97474"/>
              <a:gd name="connsiteY1" fmla="*/ 29633 h 29659"/>
              <a:gd name="connsiteX2" fmla="*/ 0 w 97474"/>
              <a:gd name="connsiteY2" fmla="*/ 0 h 2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74" h="29659">
                <a:moveTo>
                  <a:pt x="0" y="0"/>
                </a:moveTo>
                <a:cubicBezTo>
                  <a:pt x="0" y="0"/>
                  <a:pt x="93486" y="30691"/>
                  <a:pt x="97366" y="29633"/>
                </a:cubicBezTo>
                <a:cubicBezTo>
                  <a:pt x="101247" y="28575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C35D007F-AFD8-4EAA-9B3C-AB38782C89F8}"/>
              </a:ext>
            </a:extLst>
          </p:cNvPr>
          <p:cNvSpPr/>
          <p:nvPr/>
        </p:nvSpPr>
        <p:spPr>
          <a:xfrm>
            <a:off x="6823614" y="9421037"/>
            <a:ext cx="80167" cy="295391"/>
          </a:xfrm>
          <a:custGeom>
            <a:avLst/>
            <a:gdLst>
              <a:gd name="connsiteX0" fmla="*/ 78836 w 80167"/>
              <a:gd name="connsiteY0" fmla="*/ 4480 h 295391"/>
              <a:gd name="connsiteX1" fmla="*/ 47086 w 80167"/>
              <a:gd name="connsiteY1" fmla="*/ 61630 h 295391"/>
              <a:gd name="connsiteX2" fmla="*/ 11103 w 80167"/>
              <a:gd name="connsiteY2" fmla="*/ 256363 h 295391"/>
              <a:gd name="connsiteX3" fmla="*/ 17453 w 80167"/>
              <a:gd name="connsiteY3" fmla="*/ 288113 h 295391"/>
              <a:gd name="connsiteX4" fmla="*/ 519 w 80167"/>
              <a:gd name="connsiteY4" fmla="*/ 161113 h 295391"/>
              <a:gd name="connsiteX5" fmla="*/ 78836 w 80167"/>
              <a:gd name="connsiteY5" fmla="*/ 4480 h 29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67" h="295391">
                <a:moveTo>
                  <a:pt x="78836" y="4480"/>
                </a:moveTo>
                <a:cubicBezTo>
                  <a:pt x="86597" y="-12100"/>
                  <a:pt x="58375" y="19650"/>
                  <a:pt x="47086" y="61630"/>
                </a:cubicBezTo>
                <a:cubicBezTo>
                  <a:pt x="35797" y="103610"/>
                  <a:pt x="16042" y="218616"/>
                  <a:pt x="11103" y="256363"/>
                </a:cubicBezTo>
                <a:cubicBezTo>
                  <a:pt x="6164" y="294110"/>
                  <a:pt x="19217" y="303988"/>
                  <a:pt x="17453" y="288113"/>
                </a:cubicBezTo>
                <a:cubicBezTo>
                  <a:pt x="15689" y="272238"/>
                  <a:pt x="-3361" y="209443"/>
                  <a:pt x="519" y="161113"/>
                </a:cubicBezTo>
                <a:cubicBezTo>
                  <a:pt x="4399" y="112783"/>
                  <a:pt x="71075" y="21060"/>
                  <a:pt x="78836" y="44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400D1540-F961-4037-93F8-4DACE255EFE8}"/>
              </a:ext>
            </a:extLst>
          </p:cNvPr>
          <p:cNvSpPr/>
          <p:nvPr/>
        </p:nvSpPr>
        <p:spPr>
          <a:xfrm>
            <a:off x="7318837" y="7193492"/>
            <a:ext cx="1266954" cy="1222401"/>
          </a:xfrm>
          <a:custGeom>
            <a:avLst/>
            <a:gdLst>
              <a:gd name="connsiteX0" fmla="*/ 21762 w 1266954"/>
              <a:gd name="connsiteY0" fmla="*/ 3175 h 1222401"/>
              <a:gd name="connsiteX1" fmla="*/ 182629 w 1266954"/>
              <a:gd name="connsiteY1" fmla="*/ 28575 h 1222401"/>
              <a:gd name="connsiteX2" fmla="*/ 665229 w 1266954"/>
              <a:gd name="connsiteY2" fmla="*/ 155575 h 1222401"/>
              <a:gd name="connsiteX3" fmla="*/ 1097029 w 1266954"/>
              <a:gd name="connsiteY3" fmla="*/ 511175 h 1222401"/>
              <a:gd name="connsiteX4" fmla="*/ 1266362 w 1266954"/>
              <a:gd name="connsiteY4" fmla="*/ 1222375 h 1222401"/>
              <a:gd name="connsiteX5" fmla="*/ 1130896 w 1266954"/>
              <a:gd name="connsiteY5" fmla="*/ 536575 h 1222401"/>
              <a:gd name="connsiteX6" fmla="*/ 622896 w 1266954"/>
              <a:gd name="connsiteY6" fmla="*/ 79375 h 1222401"/>
              <a:gd name="connsiteX7" fmla="*/ 21762 w 1266954"/>
              <a:gd name="connsiteY7" fmla="*/ 3175 h 122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954" h="1222401">
                <a:moveTo>
                  <a:pt x="21762" y="3175"/>
                </a:moveTo>
                <a:cubicBezTo>
                  <a:pt x="-51616" y="-5292"/>
                  <a:pt x="75385" y="3175"/>
                  <a:pt x="182629" y="28575"/>
                </a:cubicBezTo>
                <a:cubicBezTo>
                  <a:pt x="289873" y="53975"/>
                  <a:pt x="512829" y="75142"/>
                  <a:pt x="665229" y="155575"/>
                </a:cubicBezTo>
                <a:cubicBezTo>
                  <a:pt x="817629" y="236008"/>
                  <a:pt x="996840" y="333375"/>
                  <a:pt x="1097029" y="511175"/>
                </a:cubicBezTo>
                <a:cubicBezTo>
                  <a:pt x="1197218" y="688975"/>
                  <a:pt x="1260718" y="1218142"/>
                  <a:pt x="1266362" y="1222375"/>
                </a:cubicBezTo>
                <a:cubicBezTo>
                  <a:pt x="1272006" y="1226608"/>
                  <a:pt x="1238140" y="727075"/>
                  <a:pt x="1130896" y="536575"/>
                </a:cubicBezTo>
                <a:cubicBezTo>
                  <a:pt x="1023652" y="346075"/>
                  <a:pt x="813396" y="168275"/>
                  <a:pt x="622896" y="79375"/>
                </a:cubicBezTo>
                <a:cubicBezTo>
                  <a:pt x="432396" y="-9525"/>
                  <a:pt x="95140" y="11642"/>
                  <a:pt x="21762" y="31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562D418A-61A0-4A3C-9CCD-A594EB8CF416}"/>
              </a:ext>
            </a:extLst>
          </p:cNvPr>
          <p:cNvSpPr/>
          <p:nvPr/>
        </p:nvSpPr>
        <p:spPr>
          <a:xfrm>
            <a:off x="8398809" y="8400344"/>
            <a:ext cx="216535" cy="3682931"/>
          </a:xfrm>
          <a:custGeom>
            <a:avLst/>
            <a:gdLst>
              <a:gd name="connsiteX0" fmla="*/ 203325 w 216535"/>
              <a:gd name="connsiteY0" fmla="*/ 15523 h 3682931"/>
              <a:gd name="connsiteX1" fmla="*/ 203325 w 216535"/>
              <a:gd name="connsiteY1" fmla="*/ 667456 h 3682931"/>
              <a:gd name="connsiteX2" fmla="*/ 144058 w 216535"/>
              <a:gd name="connsiteY2" fmla="*/ 1573389 h 3682931"/>
              <a:gd name="connsiteX3" fmla="*/ 127125 w 216535"/>
              <a:gd name="connsiteY3" fmla="*/ 2326923 h 3682931"/>
              <a:gd name="connsiteX4" fmla="*/ 127125 w 216535"/>
              <a:gd name="connsiteY4" fmla="*/ 2970389 h 3682931"/>
              <a:gd name="connsiteX5" fmla="*/ 135592 w 216535"/>
              <a:gd name="connsiteY5" fmla="*/ 3317523 h 3682931"/>
              <a:gd name="connsiteX6" fmla="*/ 125 w 216535"/>
              <a:gd name="connsiteY6" fmla="*/ 3681589 h 3682931"/>
              <a:gd name="connsiteX7" fmla="*/ 110192 w 216535"/>
              <a:gd name="connsiteY7" fmla="*/ 3182056 h 3682931"/>
              <a:gd name="connsiteX8" fmla="*/ 59392 w 216535"/>
              <a:gd name="connsiteY8" fmla="*/ 1327856 h 3682931"/>
              <a:gd name="connsiteX9" fmla="*/ 203325 w 216535"/>
              <a:gd name="connsiteY9" fmla="*/ 15523 h 368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535" h="3682931">
                <a:moveTo>
                  <a:pt x="203325" y="15523"/>
                </a:moveTo>
                <a:cubicBezTo>
                  <a:pt x="227314" y="-94544"/>
                  <a:pt x="213203" y="407812"/>
                  <a:pt x="203325" y="667456"/>
                </a:cubicBezTo>
                <a:cubicBezTo>
                  <a:pt x="193447" y="927100"/>
                  <a:pt x="156758" y="1296811"/>
                  <a:pt x="144058" y="1573389"/>
                </a:cubicBezTo>
                <a:cubicBezTo>
                  <a:pt x="131358" y="1849967"/>
                  <a:pt x="129947" y="2094090"/>
                  <a:pt x="127125" y="2326923"/>
                </a:cubicBezTo>
                <a:cubicBezTo>
                  <a:pt x="124303" y="2559756"/>
                  <a:pt x="125714" y="2805289"/>
                  <a:pt x="127125" y="2970389"/>
                </a:cubicBezTo>
                <a:cubicBezTo>
                  <a:pt x="128536" y="3135489"/>
                  <a:pt x="156759" y="3198990"/>
                  <a:pt x="135592" y="3317523"/>
                </a:cubicBezTo>
                <a:cubicBezTo>
                  <a:pt x="114425" y="3436056"/>
                  <a:pt x="4358" y="3704167"/>
                  <a:pt x="125" y="3681589"/>
                </a:cubicBezTo>
                <a:cubicBezTo>
                  <a:pt x="-4108" y="3659011"/>
                  <a:pt x="100314" y="3574345"/>
                  <a:pt x="110192" y="3182056"/>
                </a:cubicBezTo>
                <a:cubicBezTo>
                  <a:pt x="120070" y="2789767"/>
                  <a:pt x="45281" y="1858434"/>
                  <a:pt x="59392" y="1327856"/>
                </a:cubicBezTo>
                <a:cubicBezTo>
                  <a:pt x="73503" y="797278"/>
                  <a:pt x="179336" y="125590"/>
                  <a:pt x="203325" y="1552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CB5B1D55-42DD-455A-BF14-4620B7DBC0ED}"/>
              </a:ext>
            </a:extLst>
          </p:cNvPr>
          <p:cNvSpPr/>
          <p:nvPr/>
        </p:nvSpPr>
        <p:spPr>
          <a:xfrm>
            <a:off x="6579796" y="9316009"/>
            <a:ext cx="1649993" cy="2320445"/>
          </a:xfrm>
          <a:custGeom>
            <a:avLst/>
            <a:gdLst>
              <a:gd name="connsiteX0" fmla="*/ 24204 w 1649993"/>
              <a:gd name="connsiteY0" fmla="*/ 65058 h 2320445"/>
              <a:gd name="connsiteX1" fmla="*/ 396737 w 1649993"/>
              <a:gd name="connsiteY1" fmla="*/ 767791 h 2320445"/>
              <a:gd name="connsiteX2" fmla="*/ 930137 w 1649993"/>
              <a:gd name="connsiteY2" fmla="*/ 1343524 h 2320445"/>
              <a:gd name="connsiteX3" fmla="*/ 1421204 w 1649993"/>
              <a:gd name="connsiteY3" fmla="*/ 1741458 h 2320445"/>
              <a:gd name="connsiteX4" fmla="*/ 1548204 w 1649993"/>
              <a:gd name="connsiteY4" fmla="*/ 1995458 h 2320445"/>
              <a:gd name="connsiteX5" fmla="*/ 1649804 w 1649993"/>
              <a:gd name="connsiteY5" fmla="*/ 2317191 h 2320445"/>
              <a:gd name="connsiteX6" fmla="*/ 1522804 w 1649993"/>
              <a:gd name="connsiteY6" fmla="*/ 1783791 h 2320445"/>
              <a:gd name="connsiteX7" fmla="*/ 997871 w 1649993"/>
              <a:gd name="connsiteY7" fmla="*/ 1284258 h 2320445"/>
              <a:gd name="connsiteX8" fmla="*/ 379804 w 1649993"/>
              <a:gd name="connsiteY8" fmla="*/ 573058 h 2320445"/>
              <a:gd name="connsiteX9" fmla="*/ 75004 w 1649993"/>
              <a:gd name="connsiteY9" fmla="*/ 90458 h 2320445"/>
              <a:gd name="connsiteX10" fmla="*/ 24204 w 1649993"/>
              <a:gd name="connsiteY10" fmla="*/ 65058 h 23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9993" h="2320445">
                <a:moveTo>
                  <a:pt x="24204" y="65058"/>
                </a:moveTo>
                <a:cubicBezTo>
                  <a:pt x="77826" y="177947"/>
                  <a:pt x="245748" y="554713"/>
                  <a:pt x="396737" y="767791"/>
                </a:cubicBezTo>
                <a:cubicBezTo>
                  <a:pt x="547726" y="980869"/>
                  <a:pt x="759393" y="1181246"/>
                  <a:pt x="930137" y="1343524"/>
                </a:cubicBezTo>
                <a:cubicBezTo>
                  <a:pt x="1100881" y="1505802"/>
                  <a:pt x="1318193" y="1632802"/>
                  <a:pt x="1421204" y="1741458"/>
                </a:cubicBezTo>
                <a:cubicBezTo>
                  <a:pt x="1524215" y="1850114"/>
                  <a:pt x="1510104" y="1899502"/>
                  <a:pt x="1548204" y="1995458"/>
                </a:cubicBezTo>
                <a:cubicBezTo>
                  <a:pt x="1586304" y="2091414"/>
                  <a:pt x="1654037" y="2352469"/>
                  <a:pt x="1649804" y="2317191"/>
                </a:cubicBezTo>
                <a:cubicBezTo>
                  <a:pt x="1645571" y="2281913"/>
                  <a:pt x="1631459" y="1955946"/>
                  <a:pt x="1522804" y="1783791"/>
                </a:cubicBezTo>
                <a:cubicBezTo>
                  <a:pt x="1414149" y="1611636"/>
                  <a:pt x="1188371" y="1486047"/>
                  <a:pt x="997871" y="1284258"/>
                </a:cubicBezTo>
                <a:cubicBezTo>
                  <a:pt x="807371" y="1082469"/>
                  <a:pt x="533615" y="772025"/>
                  <a:pt x="379804" y="573058"/>
                </a:cubicBezTo>
                <a:cubicBezTo>
                  <a:pt x="225993" y="374091"/>
                  <a:pt x="135682" y="177947"/>
                  <a:pt x="75004" y="90458"/>
                </a:cubicBezTo>
                <a:cubicBezTo>
                  <a:pt x="14326" y="2969"/>
                  <a:pt x="-29418" y="-47831"/>
                  <a:pt x="24204" y="6505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23122637-9E63-4BC3-B0C2-A9CF8BF5F354}"/>
              </a:ext>
            </a:extLst>
          </p:cNvPr>
          <p:cNvSpPr/>
          <p:nvPr/>
        </p:nvSpPr>
        <p:spPr>
          <a:xfrm>
            <a:off x="8113757" y="11162423"/>
            <a:ext cx="222736" cy="304340"/>
          </a:xfrm>
          <a:custGeom>
            <a:avLst/>
            <a:gdLst>
              <a:gd name="connsiteX0" fmla="*/ 4718 w 222736"/>
              <a:gd name="connsiteY0" fmla="*/ 4052 h 304340"/>
              <a:gd name="connsiteX1" fmla="*/ 45993 w 222736"/>
              <a:gd name="connsiteY1" fmla="*/ 54852 h 304340"/>
              <a:gd name="connsiteX2" fmla="*/ 198393 w 222736"/>
              <a:gd name="connsiteY2" fmla="*/ 242177 h 304340"/>
              <a:gd name="connsiteX3" fmla="*/ 220618 w 222736"/>
              <a:gd name="connsiteY3" fmla="*/ 302502 h 304340"/>
              <a:gd name="connsiteX4" fmla="*/ 179343 w 222736"/>
              <a:gd name="connsiteY4" fmla="*/ 185027 h 304340"/>
              <a:gd name="connsiteX5" fmla="*/ 4718 w 222736"/>
              <a:gd name="connsiteY5" fmla="*/ 4052 h 30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736" h="304340">
                <a:moveTo>
                  <a:pt x="4718" y="4052"/>
                </a:moveTo>
                <a:cubicBezTo>
                  <a:pt x="-17507" y="-17644"/>
                  <a:pt x="45993" y="54852"/>
                  <a:pt x="45993" y="54852"/>
                </a:cubicBezTo>
                <a:cubicBezTo>
                  <a:pt x="78272" y="94539"/>
                  <a:pt x="169289" y="200902"/>
                  <a:pt x="198393" y="242177"/>
                </a:cubicBezTo>
                <a:cubicBezTo>
                  <a:pt x="227497" y="283452"/>
                  <a:pt x="223793" y="312027"/>
                  <a:pt x="220618" y="302502"/>
                </a:cubicBezTo>
                <a:cubicBezTo>
                  <a:pt x="217443" y="292977"/>
                  <a:pt x="213739" y="230535"/>
                  <a:pt x="179343" y="185027"/>
                </a:cubicBezTo>
                <a:cubicBezTo>
                  <a:pt x="144947" y="139519"/>
                  <a:pt x="26943" y="25748"/>
                  <a:pt x="4718" y="405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D75BB101-BEC8-4EAC-AA48-96C93792A071}"/>
              </a:ext>
            </a:extLst>
          </p:cNvPr>
          <p:cNvSpPr/>
          <p:nvPr/>
        </p:nvSpPr>
        <p:spPr>
          <a:xfrm>
            <a:off x="5539871" y="9495147"/>
            <a:ext cx="2780009" cy="2634003"/>
          </a:xfrm>
          <a:custGeom>
            <a:avLst/>
            <a:gdLst>
              <a:gd name="connsiteX0" fmla="*/ 86229 w 2780009"/>
              <a:gd name="connsiteY0" fmla="*/ 118753 h 2634003"/>
              <a:gd name="connsiteX1" fmla="*/ 73529 w 2780009"/>
              <a:gd name="connsiteY1" fmla="*/ 207653 h 2634003"/>
              <a:gd name="connsiteX2" fmla="*/ 746629 w 2780009"/>
              <a:gd name="connsiteY2" fmla="*/ 1541153 h 2634003"/>
              <a:gd name="connsiteX3" fmla="*/ 1673729 w 2780009"/>
              <a:gd name="connsiteY3" fmla="*/ 2366653 h 2634003"/>
              <a:gd name="connsiteX4" fmla="*/ 2778629 w 2780009"/>
              <a:gd name="connsiteY4" fmla="*/ 2633353 h 2634003"/>
              <a:gd name="connsiteX5" fmla="*/ 1889629 w 2780009"/>
              <a:gd name="connsiteY5" fmla="*/ 2430153 h 2634003"/>
              <a:gd name="connsiteX6" fmla="*/ 1292729 w 2780009"/>
              <a:gd name="connsiteY6" fmla="*/ 2074553 h 2634003"/>
              <a:gd name="connsiteX7" fmla="*/ 683129 w 2780009"/>
              <a:gd name="connsiteY7" fmla="*/ 1337953 h 2634003"/>
              <a:gd name="connsiteX8" fmla="*/ 86229 w 2780009"/>
              <a:gd name="connsiteY8" fmla="*/ 118753 h 263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009" h="2634003">
                <a:moveTo>
                  <a:pt x="86229" y="118753"/>
                </a:moveTo>
                <a:cubicBezTo>
                  <a:pt x="-15371" y="-69630"/>
                  <a:pt x="-36538" y="-29414"/>
                  <a:pt x="73529" y="207653"/>
                </a:cubicBezTo>
                <a:cubicBezTo>
                  <a:pt x="183596" y="444720"/>
                  <a:pt x="479929" y="1181320"/>
                  <a:pt x="746629" y="1541153"/>
                </a:cubicBezTo>
                <a:cubicBezTo>
                  <a:pt x="1013329" y="1900986"/>
                  <a:pt x="1335062" y="2184620"/>
                  <a:pt x="1673729" y="2366653"/>
                </a:cubicBezTo>
                <a:cubicBezTo>
                  <a:pt x="2012396" y="2548686"/>
                  <a:pt x="2742646" y="2622770"/>
                  <a:pt x="2778629" y="2633353"/>
                </a:cubicBezTo>
                <a:cubicBezTo>
                  <a:pt x="2814612" y="2643936"/>
                  <a:pt x="2137279" y="2523286"/>
                  <a:pt x="1889629" y="2430153"/>
                </a:cubicBezTo>
                <a:cubicBezTo>
                  <a:pt x="1641979" y="2337020"/>
                  <a:pt x="1493812" y="2256586"/>
                  <a:pt x="1292729" y="2074553"/>
                </a:cubicBezTo>
                <a:cubicBezTo>
                  <a:pt x="1091646" y="1892520"/>
                  <a:pt x="882096" y="1666036"/>
                  <a:pt x="683129" y="1337953"/>
                </a:cubicBezTo>
                <a:cubicBezTo>
                  <a:pt x="484162" y="1009870"/>
                  <a:pt x="187829" y="307136"/>
                  <a:pt x="86229" y="11875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6" name="グループ化 505">
            <a:extLst>
              <a:ext uri="{FF2B5EF4-FFF2-40B4-BE49-F238E27FC236}">
                <a16:creationId xmlns:a16="http://schemas.microsoft.com/office/drawing/2014/main" id="{FEE08C26-A919-49AC-812C-C6836A78A831}"/>
              </a:ext>
            </a:extLst>
          </p:cNvPr>
          <p:cNvGrpSpPr/>
          <p:nvPr/>
        </p:nvGrpSpPr>
        <p:grpSpPr>
          <a:xfrm>
            <a:off x="845873" y="3261284"/>
            <a:ext cx="3993022" cy="9012480"/>
            <a:chOff x="845873" y="3261284"/>
            <a:chExt cx="3993022" cy="9012480"/>
          </a:xfrm>
        </p:grpSpPr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8AC70E4E-C801-44F6-B31C-B69E6E367152}"/>
                </a:ext>
              </a:extLst>
            </p:cNvPr>
            <p:cNvSpPr/>
            <p:nvPr/>
          </p:nvSpPr>
          <p:spPr>
            <a:xfrm flipH="1">
              <a:off x="3013313" y="3586258"/>
              <a:ext cx="438831" cy="2146824"/>
            </a:xfrm>
            <a:custGeom>
              <a:avLst/>
              <a:gdLst>
                <a:gd name="connsiteX0" fmla="*/ 437696 w 438831"/>
                <a:gd name="connsiteY0" fmla="*/ 7842 h 2146824"/>
                <a:gd name="connsiteX1" fmla="*/ 416529 w 438831"/>
                <a:gd name="connsiteY1" fmla="*/ 401542 h 2146824"/>
                <a:gd name="connsiteX2" fmla="*/ 420763 w 438831"/>
                <a:gd name="connsiteY2" fmla="*/ 1112742 h 2146824"/>
                <a:gd name="connsiteX3" fmla="*/ 412296 w 438831"/>
                <a:gd name="connsiteY3" fmla="*/ 1142375 h 2146824"/>
                <a:gd name="connsiteX4" fmla="*/ 403829 w 438831"/>
                <a:gd name="connsiteY4" fmla="*/ 1688475 h 2146824"/>
                <a:gd name="connsiteX5" fmla="*/ 391129 w 438831"/>
                <a:gd name="connsiteY5" fmla="*/ 1929775 h 2146824"/>
                <a:gd name="connsiteX6" fmla="*/ 302229 w 438831"/>
                <a:gd name="connsiteY6" fmla="*/ 2035609 h 2146824"/>
                <a:gd name="connsiteX7" fmla="*/ 90563 w 438831"/>
                <a:gd name="connsiteY7" fmla="*/ 2116042 h 2146824"/>
                <a:gd name="connsiteX8" fmla="*/ 10129 w 438831"/>
                <a:gd name="connsiteY8" fmla="*/ 2141442 h 2146824"/>
                <a:gd name="connsiteX9" fmla="*/ 306463 w 438831"/>
                <a:gd name="connsiteY9" fmla="*/ 2018675 h 2146824"/>
                <a:gd name="connsiteX10" fmla="*/ 382663 w 438831"/>
                <a:gd name="connsiteY10" fmla="*/ 1878975 h 2146824"/>
                <a:gd name="connsiteX11" fmla="*/ 420763 w 438831"/>
                <a:gd name="connsiteY11" fmla="*/ 1116975 h 2146824"/>
                <a:gd name="connsiteX12" fmla="*/ 433463 w 438831"/>
                <a:gd name="connsiteY12" fmla="*/ 219509 h 2146824"/>
                <a:gd name="connsiteX13" fmla="*/ 437696 w 438831"/>
                <a:gd name="connsiteY13" fmla="*/ 7842 h 21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831" h="2146824">
                  <a:moveTo>
                    <a:pt x="437696" y="7842"/>
                  </a:moveTo>
                  <a:cubicBezTo>
                    <a:pt x="434874" y="38181"/>
                    <a:pt x="419351" y="217392"/>
                    <a:pt x="416529" y="401542"/>
                  </a:cubicBezTo>
                  <a:cubicBezTo>
                    <a:pt x="413707" y="585692"/>
                    <a:pt x="421468" y="989270"/>
                    <a:pt x="420763" y="1112742"/>
                  </a:cubicBezTo>
                  <a:cubicBezTo>
                    <a:pt x="420058" y="1236214"/>
                    <a:pt x="415118" y="1046420"/>
                    <a:pt x="412296" y="1142375"/>
                  </a:cubicBezTo>
                  <a:cubicBezTo>
                    <a:pt x="409474" y="1238330"/>
                    <a:pt x="407357" y="1557242"/>
                    <a:pt x="403829" y="1688475"/>
                  </a:cubicBezTo>
                  <a:cubicBezTo>
                    <a:pt x="400301" y="1819708"/>
                    <a:pt x="408062" y="1871919"/>
                    <a:pt x="391129" y="1929775"/>
                  </a:cubicBezTo>
                  <a:cubicBezTo>
                    <a:pt x="374196" y="1987631"/>
                    <a:pt x="352323" y="2004565"/>
                    <a:pt x="302229" y="2035609"/>
                  </a:cubicBezTo>
                  <a:cubicBezTo>
                    <a:pt x="252135" y="2066653"/>
                    <a:pt x="139246" y="2098403"/>
                    <a:pt x="90563" y="2116042"/>
                  </a:cubicBezTo>
                  <a:cubicBezTo>
                    <a:pt x="41880" y="2133681"/>
                    <a:pt x="-25854" y="2157670"/>
                    <a:pt x="10129" y="2141442"/>
                  </a:cubicBezTo>
                  <a:cubicBezTo>
                    <a:pt x="46112" y="2125214"/>
                    <a:pt x="244374" y="2062419"/>
                    <a:pt x="306463" y="2018675"/>
                  </a:cubicBezTo>
                  <a:cubicBezTo>
                    <a:pt x="368552" y="1974931"/>
                    <a:pt x="363613" y="2029258"/>
                    <a:pt x="382663" y="1878975"/>
                  </a:cubicBezTo>
                  <a:cubicBezTo>
                    <a:pt x="401713" y="1728692"/>
                    <a:pt x="412296" y="1393553"/>
                    <a:pt x="420763" y="1116975"/>
                  </a:cubicBezTo>
                  <a:cubicBezTo>
                    <a:pt x="429230" y="840397"/>
                    <a:pt x="429230" y="406481"/>
                    <a:pt x="433463" y="219509"/>
                  </a:cubicBezTo>
                  <a:cubicBezTo>
                    <a:pt x="437696" y="32537"/>
                    <a:pt x="440518" y="-22497"/>
                    <a:pt x="437696" y="784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43FA9927-4B6E-44C6-9D7B-63BF16412490}"/>
                </a:ext>
              </a:extLst>
            </p:cNvPr>
            <p:cNvSpPr/>
            <p:nvPr/>
          </p:nvSpPr>
          <p:spPr>
            <a:xfrm flipH="1">
              <a:off x="3433528" y="5736167"/>
              <a:ext cx="148797" cy="728351"/>
            </a:xfrm>
            <a:custGeom>
              <a:avLst/>
              <a:gdLst>
                <a:gd name="connsiteX0" fmla="*/ 148777 w 148797"/>
                <a:gd name="connsiteY0" fmla="*/ 0 h 728351"/>
                <a:gd name="connsiteX1" fmla="*/ 42944 w 148797"/>
                <a:gd name="connsiteY1" fmla="*/ 105833 h 728351"/>
                <a:gd name="connsiteX2" fmla="*/ 9077 w 148797"/>
                <a:gd name="connsiteY2" fmla="*/ 364066 h 728351"/>
                <a:gd name="connsiteX3" fmla="*/ 610 w 148797"/>
                <a:gd name="connsiteY3" fmla="*/ 723900 h 728351"/>
                <a:gd name="connsiteX4" fmla="*/ 21777 w 148797"/>
                <a:gd name="connsiteY4" fmla="*/ 546100 h 728351"/>
                <a:gd name="connsiteX5" fmla="*/ 21777 w 148797"/>
                <a:gd name="connsiteY5" fmla="*/ 266700 h 728351"/>
                <a:gd name="connsiteX6" fmla="*/ 51410 w 148797"/>
                <a:gd name="connsiteY6" fmla="*/ 105833 h 728351"/>
                <a:gd name="connsiteX7" fmla="*/ 148777 w 148797"/>
                <a:gd name="connsiteY7" fmla="*/ 0 h 72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97" h="728351">
                  <a:moveTo>
                    <a:pt x="148777" y="0"/>
                  </a:moveTo>
                  <a:cubicBezTo>
                    <a:pt x="147366" y="0"/>
                    <a:pt x="66227" y="45155"/>
                    <a:pt x="42944" y="105833"/>
                  </a:cubicBezTo>
                  <a:cubicBezTo>
                    <a:pt x="19661" y="166511"/>
                    <a:pt x="16133" y="261055"/>
                    <a:pt x="9077" y="364066"/>
                  </a:cubicBezTo>
                  <a:cubicBezTo>
                    <a:pt x="2021" y="467077"/>
                    <a:pt x="-1507" y="693561"/>
                    <a:pt x="610" y="723900"/>
                  </a:cubicBezTo>
                  <a:cubicBezTo>
                    <a:pt x="2727" y="754239"/>
                    <a:pt x="18249" y="622300"/>
                    <a:pt x="21777" y="546100"/>
                  </a:cubicBezTo>
                  <a:cubicBezTo>
                    <a:pt x="25305" y="469900"/>
                    <a:pt x="16838" y="340078"/>
                    <a:pt x="21777" y="266700"/>
                  </a:cubicBezTo>
                  <a:cubicBezTo>
                    <a:pt x="26716" y="193322"/>
                    <a:pt x="23188" y="150283"/>
                    <a:pt x="51410" y="105833"/>
                  </a:cubicBezTo>
                  <a:cubicBezTo>
                    <a:pt x="79632" y="61383"/>
                    <a:pt x="150188" y="0"/>
                    <a:pt x="148777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161AFE2C-3D41-475A-A790-C37DDDA398E1}"/>
                </a:ext>
              </a:extLst>
            </p:cNvPr>
            <p:cNvSpPr/>
            <p:nvPr/>
          </p:nvSpPr>
          <p:spPr>
            <a:xfrm flipH="1">
              <a:off x="2274524" y="3571119"/>
              <a:ext cx="741511" cy="92835"/>
            </a:xfrm>
            <a:custGeom>
              <a:avLst/>
              <a:gdLst>
                <a:gd name="connsiteX0" fmla="*/ 0 w 741511"/>
                <a:gd name="connsiteY0" fmla="*/ 29331 h 92835"/>
                <a:gd name="connsiteX1" fmla="*/ 87312 w 741511"/>
                <a:gd name="connsiteY1" fmla="*/ 49969 h 92835"/>
                <a:gd name="connsiteX2" fmla="*/ 144462 w 741511"/>
                <a:gd name="connsiteY2" fmla="*/ 70606 h 92835"/>
                <a:gd name="connsiteX3" fmla="*/ 212725 w 741511"/>
                <a:gd name="connsiteY3" fmla="*/ 73781 h 92835"/>
                <a:gd name="connsiteX4" fmla="*/ 314325 w 741511"/>
                <a:gd name="connsiteY4" fmla="*/ 92831 h 92835"/>
                <a:gd name="connsiteX5" fmla="*/ 457200 w 741511"/>
                <a:gd name="connsiteY5" fmla="*/ 75369 h 92835"/>
                <a:gd name="connsiteX6" fmla="*/ 542925 w 741511"/>
                <a:gd name="connsiteY6" fmla="*/ 51556 h 92835"/>
                <a:gd name="connsiteX7" fmla="*/ 682625 w 741511"/>
                <a:gd name="connsiteY7" fmla="*/ 73781 h 92835"/>
                <a:gd name="connsiteX8" fmla="*/ 727075 w 741511"/>
                <a:gd name="connsiteY8" fmla="*/ 51556 h 92835"/>
                <a:gd name="connsiteX9" fmla="*/ 739775 w 741511"/>
                <a:gd name="connsiteY9" fmla="*/ 21394 h 92835"/>
                <a:gd name="connsiteX10" fmla="*/ 693737 w 741511"/>
                <a:gd name="connsiteY10" fmla="*/ 756 h 92835"/>
                <a:gd name="connsiteX11" fmla="*/ 701675 w 741511"/>
                <a:gd name="connsiteY11" fmla="*/ 48381 h 92835"/>
                <a:gd name="connsiteX12" fmla="*/ 365125 w 741511"/>
                <a:gd name="connsiteY12" fmla="*/ 72194 h 92835"/>
                <a:gd name="connsiteX13" fmla="*/ 142875 w 741511"/>
                <a:gd name="connsiteY13" fmla="*/ 61081 h 92835"/>
                <a:gd name="connsiteX14" fmla="*/ 76200 w 741511"/>
                <a:gd name="connsiteY14" fmla="*/ 37269 h 92835"/>
                <a:gd name="connsiteX15" fmla="*/ 0 w 741511"/>
                <a:gd name="connsiteY15" fmla="*/ 29331 h 9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1511" h="92835">
                  <a:moveTo>
                    <a:pt x="0" y="29331"/>
                  </a:moveTo>
                  <a:cubicBezTo>
                    <a:pt x="31617" y="36210"/>
                    <a:pt x="63235" y="43090"/>
                    <a:pt x="87312" y="49969"/>
                  </a:cubicBezTo>
                  <a:cubicBezTo>
                    <a:pt x="111389" y="56848"/>
                    <a:pt x="123560" y="66637"/>
                    <a:pt x="144462" y="70606"/>
                  </a:cubicBezTo>
                  <a:cubicBezTo>
                    <a:pt x="165364" y="74575"/>
                    <a:pt x="184415" y="70077"/>
                    <a:pt x="212725" y="73781"/>
                  </a:cubicBezTo>
                  <a:cubicBezTo>
                    <a:pt x="241035" y="77485"/>
                    <a:pt x="273579" y="92566"/>
                    <a:pt x="314325" y="92831"/>
                  </a:cubicBezTo>
                  <a:cubicBezTo>
                    <a:pt x="355071" y="93096"/>
                    <a:pt x="419100" y="82248"/>
                    <a:pt x="457200" y="75369"/>
                  </a:cubicBezTo>
                  <a:cubicBezTo>
                    <a:pt x="495300" y="68490"/>
                    <a:pt x="505354" y="51821"/>
                    <a:pt x="542925" y="51556"/>
                  </a:cubicBezTo>
                  <a:cubicBezTo>
                    <a:pt x="580496" y="51291"/>
                    <a:pt x="651933" y="73781"/>
                    <a:pt x="682625" y="73781"/>
                  </a:cubicBezTo>
                  <a:cubicBezTo>
                    <a:pt x="713317" y="73781"/>
                    <a:pt x="717550" y="60287"/>
                    <a:pt x="727075" y="51556"/>
                  </a:cubicBezTo>
                  <a:cubicBezTo>
                    <a:pt x="736600" y="42825"/>
                    <a:pt x="745331" y="29861"/>
                    <a:pt x="739775" y="21394"/>
                  </a:cubicBezTo>
                  <a:cubicBezTo>
                    <a:pt x="734219" y="12927"/>
                    <a:pt x="700087" y="-3742"/>
                    <a:pt x="693737" y="756"/>
                  </a:cubicBezTo>
                  <a:cubicBezTo>
                    <a:pt x="687387" y="5254"/>
                    <a:pt x="756444" y="36475"/>
                    <a:pt x="701675" y="48381"/>
                  </a:cubicBezTo>
                  <a:cubicBezTo>
                    <a:pt x="646906" y="60287"/>
                    <a:pt x="458258" y="70077"/>
                    <a:pt x="365125" y="72194"/>
                  </a:cubicBezTo>
                  <a:cubicBezTo>
                    <a:pt x="271992" y="74311"/>
                    <a:pt x="191029" y="66902"/>
                    <a:pt x="142875" y="61081"/>
                  </a:cubicBezTo>
                  <a:cubicBezTo>
                    <a:pt x="94721" y="55260"/>
                    <a:pt x="76200" y="37269"/>
                    <a:pt x="76200" y="37269"/>
                  </a:cubicBezTo>
                  <a:lnTo>
                    <a:pt x="0" y="29331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C0DEDBA9-55B2-444E-9E44-C7EB2BC7F5CD}"/>
                </a:ext>
              </a:extLst>
            </p:cNvPr>
            <p:cNvSpPr/>
            <p:nvPr/>
          </p:nvSpPr>
          <p:spPr>
            <a:xfrm flipH="1">
              <a:off x="2744573" y="3487325"/>
              <a:ext cx="285618" cy="122651"/>
            </a:xfrm>
            <a:custGeom>
              <a:avLst/>
              <a:gdLst>
                <a:gd name="connsiteX0" fmla="*/ 285618 w 285618"/>
                <a:gd name="connsiteY0" fmla="*/ 3588 h 122651"/>
                <a:gd name="connsiteX1" fmla="*/ 158618 w 285618"/>
                <a:gd name="connsiteY1" fmla="*/ 2000 h 122651"/>
                <a:gd name="connsiteX2" fmla="*/ 164968 w 285618"/>
                <a:gd name="connsiteY2" fmla="*/ 35338 h 122651"/>
                <a:gd name="connsiteX3" fmla="*/ 169731 w 285618"/>
                <a:gd name="connsiteY3" fmla="*/ 36925 h 122651"/>
                <a:gd name="connsiteX4" fmla="*/ 69718 w 285618"/>
                <a:gd name="connsiteY4" fmla="*/ 30575 h 122651"/>
                <a:gd name="connsiteX5" fmla="*/ 37968 w 285618"/>
                <a:gd name="connsiteY5" fmla="*/ 68675 h 122651"/>
                <a:gd name="connsiteX6" fmla="*/ 71306 w 285618"/>
                <a:gd name="connsiteY6" fmla="*/ 94075 h 122651"/>
                <a:gd name="connsiteX7" fmla="*/ 9393 w 285618"/>
                <a:gd name="connsiteY7" fmla="*/ 71850 h 122651"/>
                <a:gd name="connsiteX8" fmla="*/ 14156 w 285618"/>
                <a:gd name="connsiteY8" fmla="*/ 122650 h 122651"/>
                <a:gd name="connsiteX9" fmla="*/ 1456 w 285618"/>
                <a:gd name="connsiteY9" fmla="*/ 70263 h 122651"/>
                <a:gd name="connsiteX10" fmla="*/ 53843 w 285618"/>
                <a:gd name="connsiteY10" fmla="*/ 71850 h 122651"/>
                <a:gd name="connsiteX11" fmla="*/ 47493 w 285618"/>
                <a:gd name="connsiteY11" fmla="*/ 38513 h 122651"/>
                <a:gd name="connsiteX12" fmla="*/ 161793 w 285618"/>
                <a:gd name="connsiteY12" fmla="*/ 27400 h 122651"/>
                <a:gd name="connsiteX13" fmla="*/ 157031 w 285618"/>
                <a:gd name="connsiteY13" fmla="*/ 2000 h 122651"/>
                <a:gd name="connsiteX14" fmla="*/ 285618 w 285618"/>
                <a:gd name="connsiteY14" fmla="*/ 3588 h 1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618" h="122651">
                  <a:moveTo>
                    <a:pt x="285618" y="3588"/>
                  </a:moveTo>
                  <a:cubicBezTo>
                    <a:pt x="285882" y="3588"/>
                    <a:pt x="178726" y="-3292"/>
                    <a:pt x="158618" y="2000"/>
                  </a:cubicBezTo>
                  <a:cubicBezTo>
                    <a:pt x="138510" y="7292"/>
                    <a:pt x="163116" y="29517"/>
                    <a:pt x="164968" y="35338"/>
                  </a:cubicBezTo>
                  <a:cubicBezTo>
                    <a:pt x="166820" y="41159"/>
                    <a:pt x="185606" y="37719"/>
                    <a:pt x="169731" y="36925"/>
                  </a:cubicBezTo>
                  <a:cubicBezTo>
                    <a:pt x="153856" y="36131"/>
                    <a:pt x="91678" y="25283"/>
                    <a:pt x="69718" y="30575"/>
                  </a:cubicBezTo>
                  <a:cubicBezTo>
                    <a:pt x="47758" y="35867"/>
                    <a:pt x="37703" y="58092"/>
                    <a:pt x="37968" y="68675"/>
                  </a:cubicBezTo>
                  <a:cubicBezTo>
                    <a:pt x="38233" y="79258"/>
                    <a:pt x="76068" y="93546"/>
                    <a:pt x="71306" y="94075"/>
                  </a:cubicBezTo>
                  <a:cubicBezTo>
                    <a:pt x="66543" y="94604"/>
                    <a:pt x="18918" y="67087"/>
                    <a:pt x="9393" y="71850"/>
                  </a:cubicBezTo>
                  <a:cubicBezTo>
                    <a:pt x="-132" y="76613"/>
                    <a:pt x="15479" y="122914"/>
                    <a:pt x="14156" y="122650"/>
                  </a:cubicBezTo>
                  <a:cubicBezTo>
                    <a:pt x="12833" y="122386"/>
                    <a:pt x="-5159" y="78730"/>
                    <a:pt x="1456" y="70263"/>
                  </a:cubicBezTo>
                  <a:cubicBezTo>
                    <a:pt x="8071" y="61796"/>
                    <a:pt x="46170" y="77142"/>
                    <a:pt x="53843" y="71850"/>
                  </a:cubicBezTo>
                  <a:cubicBezTo>
                    <a:pt x="61516" y="66558"/>
                    <a:pt x="29501" y="45921"/>
                    <a:pt x="47493" y="38513"/>
                  </a:cubicBezTo>
                  <a:cubicBezTo>
                    <a:pt x="65485" y="31105"/>
                    <a:pt x="143537" y="33485"/>
                    <a:pt x="161793" y="27400"/>
                  </a:cubicBezTo>
                  <a:cubicBezTo>
                    <a:pt x="180049" y="21315"/>
                    <a:pt x="137981" y="7292"/>
                    <a:pt x="157031" y="2000"/>
                  </a:cubicBezTo>
                  <a:cubicBezTo>
                    <a:pt x="176081" y="-3292"/>
                    <a:pt x="285354" y="3588"/>
                    <a:pt x="285618" y="358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A5C5389F-11C0-434C-884C-782F7798D88A}"/>
                </a:ext>
              </a:extLst>
            </p:cNvPr>
            <p:cNvSpPr/>
            <p:nvPr/>
          </p:nvSpPr>
          <p:spPr>
            <a:xfrm flipH="1">
              <a:off x="2720064" y="3315855"/>
              <a:ext cx="161157" cy="182642"/>
            </a:xfrm>
            <a:custGeom>
              <a:avLst/>
              <a:gdLst>
                <a:gd name="connsiteX0" fmla="*/ 147761 w 161157"/>
                <a:gd name="connsiteY0" fmla="*/ 3608 h 182642"/>
                <a:gd name="connsiteX1" fmla="*/ 150936 w 161157"/>
                <a:gd name="connsiteY1" fmla="*/ 170295 h 182642"/>
                <a:gd name="connsiteX2" fmla="*/ 123 w 161157"/>
                <a:gd name="connsiteY2" fmla="*/ 170295 h 182642"/>
                <a:gd name="connsiteX3" fmla="*/ 125536 w 161157"/>
                <a:gd name="connsiteY3" fmla="*/ 170295 h 182642"/>
                <a:gd name="connsiteX4" fmla="*/ 144586 w 161157"/>
                <a:gd name="connsiteY4" fmla="*/ 154420 h 182642"/>
                <a:gd name="connsiteX5" fmla="*/ 149348 w 161157"/>
                <a:gd name="connsiteY5" fmla="*/ 62345 h 182642"/>
                <a:gd name="connsiteX6" fmla="*/ 147761 w 161157"/>
                <a:gd name="connsiteY6" fmla="*/ 3608 h 1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57" h="182642">
                  <a:moveTo>
                    <a:pt x="147761" y="3608"/>
                  </a:moveTo>
                  <a:cubicBezTo>
                    <a:pt x="148026" y="21600"/>
                    <a:pt x="175542" y="142514"/>
                    <a:pt x="150936" y="170295"/>
                  </a:cubicBezTo>
                  <a:cubicBezTo>
                    <a:pt x="126330" y="198076"/>
                    <a:pt x="123" y="170295"/>
                    <a:pt x="123" y="170295"/>
                  </a:cubicBezTo>
                  <a:cubicBezTo>
                    <a:pt x="-4110" y="170295"/>
                    <a:pt x="101459" y="172941"/>
                    <a:pt x="125536" y="170295"/>
                  </a:cubicBezTo>
                  <a:cubicBezTo>
                    <a:pt x="149613" y="167649"/>
                    <a:pt x="140617" y="172412"/>
                    <a:pt x="144586" y="154420"/>
                  </a:cubicBezTo>
                  <a:cubicBezTo>
                    <a:pt x="148555" y="136428"/>
                    <a:pt x="149084" y="85099"/>
                    <a:pt x="149348" y="62345"/>
                  </a:cubicBezTo>
                  <a:cubicBezTo>
                    <a:pt x="149612" y="39591"/>
                    <a:pt x="147496" y="-14384"/>
                    <a:pt x="147761" y="360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136835C6-BC04-4634-B056-4C1FD7523697}"/>
                </a:ext>
              </a:extLst>
            </p:cNvPr>
            <p:cNvSpPr/>
            <p:nvPr/>
          </p:nvSpPr>
          <p:spPr>
            <a:xfrm flipH="1">
              <a:off x="2364042" y="3261284"/>
              <a:ext cx="361503" cy="136122"/>
            </a:xfrm>
            <a:custGeom>
              <a:avLst/>
              <a:gdLst>
                <a:gd name="connsiteX0" fmla="*/ 22 w 361503"/>
                <a:gd name="connsiteY0" fmla="*/ 59766 h 136122"/>
                <a:gd name="connsiteX1" fmla="*/ 66697 w 361503"/>
                <a:gd name="connsiteY1" fmla="*/ 55004 h 136122"/>
                <a:gd name="connsiteX2" fmla="*/ 57172 w 361503"/>
                <a:gd name="connsiteY2" fmla="*/ 29604 h 136122"/>
                <a:gd name="connsiteX3" fmla="*/ 115910 w 361503"/>
                <a:gd name="connsiteY3" fmla="*/ 18491 h 136122"/>
                <a:gd name="connsiteX4" fmla="*/ 222272 w 361503"/>
                <a:gd name="connsiteY4" fmla="*/ 26429 h 136122"/>
                <a:gd name="connsiteX5" fmla="*/ 339747 w 361503"/>
                <a:gd name="connsiteY5" fmla="*/ 31191 h 136122"/>
                <a:gd name="connsiteX6" fmla="*/ 292122 w 361503"/>
                <a:gd name="connsiteY6" fmla="*/ 56591 h 136122"/>
                <a:gd name="connsiteX7" fmla="*/ 357210 w 361503"/>
                <a:gd name="connsiteY7" fmla="*/ 86754 h 136122"/>
                <a:gd name="connsiteX8" fmla="*/ 339747 w 361503"/>
                <a:gd name="connsiteY8" fmla="*/ 118504 h 136122"/>
                <a:gd name="connsiteX9" fmla="*/ 214335 w 361503"/>
                <a:gd name="connsiteY9" fmla="*/ 135966 h 136122"/>
                <a:gd name="connsiteX10" fmla="*/ 107972 w 361503"/>
                <a:gd name="connsiteY10" fmla="*/ 108979 h 136122"/>
                <a:gd name="connsiteX11" fmla="*/ 73047 w 361503"/>
                <a:gd name="connsiteY11" fmla="*/ 88341 h 136122"/>
                <a:gd name="connsiteX12" fmla="*/ 271485 w 361503"/>
                <a:gd name="connsiteY12" fmla="*/ 134379 h 136122"/>
                <a:gd name="connsiteX13" fmla="*/ 352447 w 361503"/>
                <a:gd name="connsiteY13" fmla="*/ 99454 h 136122"/>
                <a:gd name="connsiteX14" fmla="*/ 312760 w 361503"/>
                <a:gd name="connsiteY14" fmla="*/ 77229 h 136122"/>
                <a:gd name="connsiteX15" fmla="*/ 323872 w 361503"/>
                <a:gd name="connsiteY15" fmla="*/ 28016 h 136122"/>
                <a:gd name="connsiteX16" fmla="*/ 150835 w 361503"/>
                <a:gd name="connsiteY16" fmla="*/ 8966 h 136122"/>
                <a:gd name="connsiteX17" fmla="*/ 74635 w 361503"/>
                <a:gd name="connsiteY17" fmla="*/ 1029 h 136122"/>
                <a:gd name="connsiteX18" fmla="*/ 22 w 361503"/>
                <a:gd name="connsiteY18" fmla="*/ 59766 h 13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1503" h="136122">
                  <a:moveTo>
                    <a:pt x="22" y="59766"/>
                  </a:moveTo>
                  <a:cubicBezTo>
                    <a:pt x="-1301" y="68762"/>
                    <a:pt x="57172" y="60031"/>
                    <a:pt x="66697" y="55004"/>
                  </a:cubicBezTo>
                  <a:cubicBezTo>
                    <a:pt x="76222" y="49977"/>
                    <a:pt x="48970" y="35689"/>
                    <a:pt x="57172" y="29604"/>
                  </a:cubicBezTo>
                  <a:cubicBezTo>
                    <a:pt x="65374" y="23518"/>
                    <a:pt x="88393" y="19020"/>
                    <a:pt x="115910" y="18491"/>
                  </a:cubicBezTo>
                  <a:cubicBezTo>
                    <a:pt x="143427" y="17962"/>
                    <a:pt x="184966" y="24312"/>
                    <a:pt x="222272" y="26429"/>
                  </a:cubicBezTo>
                  <a:cubicBezTo>
                    <a:pt x="259578" y="28546"/>
                    <a:pt x="328105" y="26164"/>
                    <a:pt x="339747" y="31191"/>
                  </a:cubicBezTo>
                  <a:cubicBezTo>
                    <a:pt x="351389" y="36218"/>
                    <a:pt x="289212" y="47331"/>
                    <a:pt x="292122" y="56591"/>
                  </a:cubicBezTo>
                  <a:cubicBezTo>
                    <a:pt x="295032" y="65851"/>
                    <a:pt x="349273" y="76435"/>
                    <a:pt x="357210" y="86754"/>
                  </a:cubicBezTo>
                  <a:cubicBezTo>
                    <a:pt x="365147" y="97073"/>
                    <a:pt x="363559" y="110302"/>
                    <a:pt x="339747" y="118504"/>
                  </a:cubicBezTo>
                  <a:cubicBezTo>
                    <a:pt x="315935" y="126706"/>
                    <a:pt x="252964" y="137553"/>
                    <a:pt x="214335" y="135966"/>
                  </a:cubicBezTo>
                  <a:cubicBezTo>
                    <a:pt x="175706" y="134379"/>
                    <a:pt x="131520" y="116916"/>
                    <a:pt x="107972" y="108979"/>
                  </a:cubicBezTo>
                  <a:cubicBezTo>
                    <a:pt x="84424" y="101042"/>
                    <a:pt x="45795" y="84108"/>
                    <a:pt x="73047" y="88341"/>
                  </a:cubicBezTo>
                  <a:cubicBezTo>
                    <a:pt x="100299" y="92574"/>
                    <a:pt x="224918" y="132527"/>
                    <a:pt x="271485" y="134379"/>
                  </a:cubicBezTo>
                  <a:cubicBezTo>
                    <a:pt x="318052" y="136231"/>
                    <a:pt x="345568" y="108979"/>
                    <a:pt x="352447" y="99454"/>
                  </a:cubicBezTo>
                  <a:cubicBezTo>
                    <a:pt x="359326" y="89929"/>
                    <a:pt x="317522" y="89135"/>
                    <a:pt x="312760" y="77229"/>
                  </a:cubicBezTo>
                  <a:cubicBezTo>
                    <a:pt x="307998" y="65323"/>
                    <a:pt x="350859" y="39393"/>
                    <a:pt x="323872" y="28016"/>
                  </a:cubicBezTo>
                  <a:cubicBezTo>
                    <a:pt x="296885" y="16639"/>
                    <a:pt x="150835" y="8966"/>
                    <a:pt x="150835" y="8966"/>
                  </a:cubicBezTo>
                  <a:cubicBezTo>
                    <a:pt x="109296" y="4468"/>
                    <a:pt x="93420" y="-2675"/>
                    <a:pt x="74635" y="1029"/>
                  </a:cubicBezTo>
                  <a:cubicBezTo>
                    <a:pt x="55850" y="4733"/>
                    <a:pt x="1345" y="50770"/>
                    <a:pt x="22" y="5976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98B62E9D-93C4-48D8-87E5-FE3F4864C1B7}"/>
                </a:ext>
              </a:extLst>
            </p:cNvPr>
            <p:cNvSpPr/>
            <p:nvPr/>
          </p:nvSpPr>
          <p:spPr>
            <a:xfrm flipH="1">
              <a:off x="2215924" y="3361174"/>
              <a:ext cx="151789" cy="206020"/>
            </a:xfrm>
            <a:custGeom>
              <a:avLst/>
              <a:gdLst>
                <a:gd name="connsiteX0" fmla="*/ 965 w 151789"/>
                <a:gd name="connsiteY0" fmla="*/ 1151 h 206020"/>
                <a:gd name="connsiteX1" fmla="*/ 7315 w 151789"/>
                <a:gd name="connsiteY1" fmla="*/ 83701 h 206020"/>
                <a:gd name="connsiteX2" fmla="*/ 20015 w 151789"/>
                <a:gd name="connsiteY2" fmla="*/ 169426 h 206020"/>
                <a:gd name="connsiteX3" fmla="*/ 129553 w 151789"/>
                <a:gd name="connsiteY3" fmla="*/ 188476 h 206020"/>
                <a:gd name="connsiteX4" fmla="*/ 108915 w 151789"/>
                <a:gd name="connsiteY4" fmla="*/ 191651 h 206020"/>
                <a:gd name="connsiteX5" fmla="*/ 35890 w 151789"/>
                <a:gd name="connsiteY5" fmla="*/ 205939 h 206020"/>
                <a:gd name="connsiteX6" fmla="*/ 151778 w 151789"/>
                <a:gd name="connsiteY6" fmla="*/ 194826 h 206020"/>
                <a:gd name="connsiteX7" fmla="*/ 27953 w 151789"/>
                <a:gd name="connsiteY7" fmla="*/ 147201 h 206020"/>
                <a:gd name="connsiteX8" fmla="*/ 965 w 151789"/>
                <a:gd name="connsiteY8" fmla="*/ 1151 h 20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89" h="206020">
                  <a:moveTo>
                    <a:pt x="965" y="1151"/>
                  </a:moveTo>
                  <a:cubicBezTo>
                    <a:pt x="-2475" y="-9432"/>
                    <a:pt x="4140" y="55655"/>
                    <a:pt x="7315" y="83701"/>
                  </a:cubicBezTo>
                  <a:cubicBezTo>
                    <a:pt x="10490" y="111747"/>
                    <a:pt x="-358" y="151964"/>
                    <a:pt x="20015" y="169426"/>
                  </a:cubicBezTo>
                  <a:cubicBezTo>
                    <a:pt x="40388" y="186889"/>
                    <a:pt x="114736" y="184772"/>
                    <a:pt x="129553" y="188476"/>
                  </a:cubicBezTo>
                  <a:cubicBezTo>
                    <a:pt x="144370" y="192180"/>
                    <a:pt x="108915" y="191651"/>
                    <a:pt x="108915" y="191651"/>
                  </a:cubicBezTo>
                  <a:cubicBezTo>
                    <a:pt x="93305" y="194562"/>
                    <a:pt x="28746" y="205410"/>
                    <a:pt x="35890" y="205939"/>
                  </a:cubicBezTo>
                  <a:cubicBezTo>
                    <a:pt x="43034" y="206468"/>
                    <a:pt x="153101" y="204616"/>
                    <a:pt x="151778" y="194826"/>
                  </a:cubicBezTo>
                  <a:cubicBezTo>
                    <a:pt x="150455" y="185036"/>
                    <a:pt x="53882" y="177099"/>
                    <a:pt x="27953" y="147201"/>
                  </a:cubicBezTo>
                  <a:cubicBezTo>
                    <a:pt x="2024" y="117303"/>
                    <a:pt x="4405" y="11734"/>
                    <a:pt x="965" y="115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04523DD0-B3DB-43EA-B6E8-87CA648C3A12}"/>
                </a:ext>
              </a:extLst>
            </p:cNvPr>
            <p:cNvSpPr/>
            <p:nvPr/>
          </p:nvSpPr>
          <p:spPr>
            <a:xfrm flipH="1">
              <a:off x="2228395" y="3561012"/>
              <a:ext cx="30666" cy="498377"/>
            </a:xfrm>
            <a:custGeom>
              <a:avLst/>
              <a:gdLst>
                <a:gd name="connsiteX0" fmla="*/ 30426 w 30666"/>
                <a:gd name="connsiteY0" fmla="*/ 2926 h 498377"/>
                <a:gd name="connsiteX1" fmla="*/ 28838 w 30666"/>
                <a:gd name="connsiteY1" fmla="*/ 150563 h 498377"/>
                <a:gd name="connsiteX2" fmla="*/ 19313 w 30666"/>
                <a:gd name="connsiteY2" fmla="*/ 161676 h 498377"/>
                <a:gd name="connsiteX3" fmla="*/ 263 w 30666"/>
                <a:gd name="connsiteY3" fmla="*/ 183901 h 498377"/>
                <a:gd name="connsiteX4" fmla="*/ 8201 w 30666"/>
                <a:gd name="connsiteY4" fmla="*/ 498226 h 498377"/>
                <a:gd name="connsiteX5" fmla="*/ 8201 w 30666"/>
                <a:gd name="connsiteY5" fmla="*/ 139451 h 498377"/>
                <a:gd name="connsiteX6" fmla="*/ 25663 w 30666"/>
                <a:gd name="connsiteY6" fmla="*/ 58488 h 498377"/>
                <a:gd name="connsiteX7" fmla="*/ 30426 w 30666"/>
                <a:gd name="connsiteY7" fmla="*/ 2926 h 49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66" h="498377">
                  <a:moveTo>
                    <a:pt x="30426" y="2926"/>
                  </a:moveTo>
                  <a:cubicBezTo>
                    <a:pt x="30955" y="18272"/>
                    <a:pt x="30690" y="124105"/>
                    <a:pt x="28838" y="150563"/>
                  </a:cubicBezTo>
                  <a:cubicBezTo>
                    <a:pt x="26986" y="177021"/>
                    <a:pt x="19313" y="161676"/>
                    <a:pt x="19313" y="161676"/>
                  </a:cubicBezTo>
                  <a:cubicBezTo>
                    <a:pt x="14550" y="167232"/>
                    <a:pt x="2115" y="127809"/>
                    <a:pt x="263" y="183901"/>
                  </a:cubicBezTo>
                  <a:cubicBezTo>
                    <a:pt x="-1589" y="239993"/>
                    <a:pt x="6878" y="505634"/>
                    <a:pt x="8201" y="498226"/>
                  </a:cubicBezTo>
                  <a:cubicBezTo>
                    <a:pt x="9524" y="490818"/>
                    <a:pt x="5291" y="212741"/>
                    <a:pt x="8201" y="139451"/>
                  </a:cubicBezTo>
                  <a:cubicBezTo>
                    <a:pt x="11111" y="66161"/>
                    <a:pt x="22753" y="80448"/>
                    <a:pt x="25663" y="58488"/>
                  </a:cubicBezTo>
                  <a:cubicBezTo>
                    <a:pt x="28573" y="36528"/>
                    <a:pt x="29897" y="-12420"/>
                    <a:pt x="30426" y="29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34A31B1E-777F-4F57-945E-AA8FC6FCAA6F}"/>
                </a:ext>
              </a:extLst>
            </p:cNvPr>
            <p:cNvSpPr/>
            <p:nvPr/>
          </p:nvSpPr>
          <p:spPr>
            <a:xfrm flipH="1">
              <a:off x="2248154" y="4039177"/>
              <a:ext cx="31822" cy="1231378"/>
            </a:xfrm>
            <a:custGeom>
              <a:avLst/>
              <a:gdLst>
                <a:gd name="connsiteX0" fmla="*/ 31761 w 31822"/>
                <a:gd name="connsiteY0" fmla="*/ 1540 h 1231378"/>
                <a:gd name="connsiteX1" fmla="*/ 8478 w 31822"/>
                <a:gd name="connsiteY1" fmla="*/ 854556 h 1231378"/>
                <a:gd name="connsiteX2" fmla="*/ 23295 w 31822"/>
                <a:gd name="connsiteY2" fmla="*/ 1195340 h 1231378"/>
                <a:gd name="connsiteX3" fmla="*/ 11 w 31822"/>
                <a:gd name="connsiteY3" fmla="*/ 1085273 h 1231378"/>
                <a:gd name="connsiteX4" fmla="*/ 31761 w 31822"/>
                <a:gd name="connsiteY4" fmla="*/ 1540 h 123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22" h="1231378">
                  <a:moveTo>
                    <a:pt x="31761" y="1540"/>
                  </a:moveTo>
                  <a:cubicBezTo>
                    <a:pt x="33172" y="-36913"/>
                    <a:pt x="9889" y="655589"/>
                    <a:pt x="8478" y="854556"/>
                  </a:cubicBezTo>
                  <a:cubicBezTo>
                    <a:pt x="7067" y="1053523"/>
                    <a:pt x="24706" y="1156887"/>
                    <a:pt x="23295" y="1195340"/>
                  </a:cubicBezTo>
                  <a:cubicBezTo>
                    <a:pt x="21884" y="1233793"/>
                    <a:pt x="717" y="1286004"/>
                    <a:pt x="11" y="1085273"/>
                  </a:cubicBezTo>
                  <a:cubicBezTo>
                    <a:pt x="-695" y="884542"/>
                    <a:pt x="30350" y="39993"/>
                    <a:pt x="31761" y="15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43CF955A-692A-4F6E-BC7D-8357837B3FC6}"/>
                </a:ext>
              </a:extLst>
            </p:cNvPr>
            <p:cNvSpPr/>
            <p:nvPr/>
          </p:nvSpPr>
          <p:spPr>
            <a:xfrm flipH="1">
              <a:off x="2267126" y="5248707"/>
              <a:ext cx="48485" cy="1044116"/>
            </a:xfrm>
            <a:custGeom>
              <a:avLst/>
              <a:gdLst>
                <a:gd name="connsiteX0" fmla="*/ 48346 w 48485"/>
                <a:gd name="connsiteY0" fmla="*/ 626 h 1044116"/>
                <a:gd name="connsiteX1" fmla="*/ 1780 w 48485"/>
                <a:gd name="connsiteY1" fmla="*/ 788026 h 1044116"/>
                <a:gd name="connsiteX2" fmla="*/ 12363 w 48485"/>
                <a:gd name="connsiteY2" fmla="*/ 953126 h 1044116"/>
                <a:gd name="connsiteX3" fmla="*/ 37763 w 48485"/>
                <a:gd name="connsiteY3" fmla="*/ 1033560 h 1044116"/>
                <a:gd name="connsiteX4" fmla="*/ 16596 w 48485"/>
                <a:gd name="connsiteY4" fmla="*/ 929843 h 1044116"/>
                <a:gd name="connsiteX5" fmla="*/ 48346 w 48485"/>
                <a:gd name="connsiteY5" fmla="*/ 626 h 104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85" h="1044116">
                  <a:moveTo>
                    <a:pt x="48346" y="626"/>
                  </a:moveTo>
                  <a:cubicBezTo>
                    <a:pt x="45877" y="-23010"/>
                    <a:pt x="7777" y="629276"/>
                    <a:pt x="1780" y="788026"/>
                  </a:cubicBezTo>
                  <a:cubicBezTo>
                    <a:pt x="-4217" y="946776"/>
                    <a:pt x="6366" y="912204"/>
                    <a:pt x="12363" y="953126"/>
                  </a:cubicBezTo>
                  <a:cubicBezTo>
                    <a:pt x="18360" y="994048"/>
                    <a:pt x="37058" y="1037440"/>
                    <a:pt x="37763" y="1033560"/>
                  </a:cubicBezTo>
                  <a:cubicBezTo>
                    <a:pt x="38468" y="1029680"/>
                    <a:pt x="13421" y="1098118"/>
                    <a:pt x="16596" y="929843"/>
                  </a:cubicBezTo>
                  <a:cubicBezTo>
                    <a:pt x="19771" y="761568"/>
                    <a:pt x="50815" y="24262"/>
                    <a:pt x="48346" y="6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3B52D262-86C8-4126-9FE0-EE832F5798DC}"/>
                </a:ext>
              </a:extLst>
            </p:cNvPr>
            <p:cNvSpPr/>
            <p:nvPr/>
          </p:nvSpPr>
          <p:spPr>
            <a:xfrm flipH="1">
              <a:off x="2230832" y="6279939"/>
              <a:ext cx="157108" cy="1039497"/>
            </a:xfrm>
            <a:custGeom>
              <a:avLst/>
              <a:gdLst>
                <a:gd name="connsiteX0" fmla="*/ 101625 w 157108"/>
                <a:gd name="connsiteY0" fmla="*/ 8678 h 1039497"/>
                <a:gd name="connsiteX1" fmla="*/ 116442 w 157108"/>
                <a:gd name="connsiteY1" fmla="*/ 294428 h 1039497"/>
                <a:gd name="connsiteX2" fmla="*/ 112209 w 157108"/>
                <a:gd name="connsiteY2" fmla="*/ 533611 h 1039497"/>
                <a:gd name="connsiteX3" fmla="*/ 156659 w 157108"/>
                <a:gd name="connsiteY3" fmla="*/ 626744 h 1039497"/>
                <a:gd name="connsiteX4" fmla="*/ 80459 w 157108"/>
                <a:gd name="connsiteY4" fmla="*/ 709294 h 1039497"/>
                <a:gd name="connsiteX5" fmla="*/ 91042 w 157108"/>
                <a:gd name="connsiteY5" fmla="*/ 848994 h 1039497"/>
                <a:gd name="connsiteX6" fmla="*/ 103742 w 157108"/>
                <a:gd name="connsiteY6" fmla="*/ 942128 h 1039497"/>
                <a:gd name="connsiteX7" fmla="*/ 25 w 157108"/>
                <a:gd name="connsiteY7" fmla="*/ 1039494 h 1039497"/>
                <a:gd name="connsiteX8" fmla="*/ 114325 w 157108"/>
                <a:gd name="connsiteY8" fmla="*/ 944244 h 1039497"/>
                <a:gd name="connsiteX9" fmla="*/ 103742 w 157108"/>
                <a:gd name="connsiteY9" fmla="*/ 647911 h 1039497"/>
                <a:gd name="connsiteX10" fmla="*/ 101625 w 157108"/>
                <a:gd name="connsiteY10" fmla="*/ 8678 h 103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108" h="1039497">
                  <a:moveTo>
                    <a:pt x="101625" y="8678"/>
                  </a:moveTo>
                  <a:cubicBezTo>
                    <a:pt x="103742" y="-50236"/>
                    <a:pt x="114678" y="206939"/>
                    <a:pt x="116442" y="294428"/>
                  </a:cubicBezTo>
                  <a:cubicBezTo>
                    <a:pt x="118206" y="381917"/>
                    <a:pt x="105506" y="478225"/>
                    <a:pt x="112209" y="533611"/>
                  </a:cubicBezTo>
                  <a:cubicBezTo>
                    <a:pt x="118912" y="588997"/>
                    <a:pt x="161951" y="597464"/>
                    <a:pt x="156659" y="626744"/>
                  </a:cubicBezTo>
                  <a:cubicBezTo>
                    <a:pt x="151367" y="656024"/>
                    <a:pt x="91395" y="672252"/>
                    <a:pt x="80459" y="709294"/>
                  </a:cubicBezTo>
                  <a:cubicBezTo>
                    <a:pt x="69523" y="746336"/>
                    <a:pt x="87161" y="810188"/>
                    <a:pt x="91042" y="848994"/>
                  </a:cubicBezTo>
                  <a:cubicBezTo>
                    <a:pt x="94922" y="887800"/>
                    <a:pt x="118911" y="910378"/>
                    <a:pt x="103742" y="942128"/>
                  </a:cubicBezTo>
                  <a:cubicBezTo>
                    <a:pt x="88573" y="973878"/>
                    <a:pt x="-1739" y="1039141"/>
                    <a:pt x="25" y="1039494"/>
                  </a:cubicBezTo>
                  <a:cubicBezTo>
                    <a:pt x="1789" y="1039847"/>
                    <a:pt x="97039" y="1009508"/>
                    <a:pt x="114325" y="944244"/>
                  </a:cubicBezTo>
                  <a:cubicBezTo>
                    <a:pt x="131611" y="878980"/>
                    <a:pt x="105859" y="807014"/>
                    <a:pt x="103742" y="647911"/>
                  </a:cubicBezTo>
                  <a:cubicBezTo>
                    <a:pt x="101625" y="488808"/>
                    <a:pt x="99508" y="67592"/>
                    <a:pt x="101625" y="86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1004429B-48D2-4E43-8978-1F31391A685B}"/>
                </a:ext>
              </a:extLst>
            </p:cNvPr>
            <p:cNvSpPr/>
            <p:nvPr/>
          </p:nvSpPr>
          <p:spPr>
            <a:xfrm flipH="1">
              <a:off x="2331934" y="7304599"/>
              <a:ext cx="469060" cy="173756"/>
            </a:xfrm>
            <a:custGeom>
              <a:avLst/>
              <a:gdLst>
                <a:gd name="connsiteX0" fmla="*/ 6679 w 469060"/>
                <a:gd name="connsiteY0" fmla="*/ 173584 h 173756"/>
                <a:gd name="connsiteX1" fmla="*/ 154846 w 469060"/>
                <a:gd name="connsiteY1" fmla="*/ 80451 h 173756"/>
                <a:gd name="connsiteX2" fmla="*/ 264913 w 469060"/>
                <a:gd name="connsiteY2" fmla="*/ 76218 h 173756"/>
                <a:gd name="connsiteX3" fmla="*/ 328413 w 469060"/>
                <a:gd name="connsiteY3" fmla="*/ 31768 h 173756"/>
                <a:gd name="connsiteX4" fmla="*/ 468113 w 469060"/>
                <a:gd name="connsiteY4" fmla="*/ 18 h 173756"/>
                <a:gd name="connsiteX5" fmla="*/ 252213 w 469060"/>
                <a:gd name="connsiteY5" fmla="*/ 36001 h 173756"/>
                <a:gd name="connsiteX6" fmla="*/ 53246 w 469060"/>
                <a:gd name="connsiteY6" fmla="*/ 101618 h 173756"/>
                <a:gd name="connsiteX7" fmla="*/ 6679 w 469060"/>
                <a:gd name="connsiteY7" fmla="*/ 173584 h 17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060" h="173756">
                  <a:moveTo>
                    <a:pt x="6679" y="173584"/>
                  </a:moveTo>
                  <a:cubicBezTo>
                    <a:pt x="23612" y="170056"/>
                    <a:pt x="111807" y="96679"/>
                    <a:pt x="154846" y="80451"/>
                  </a:cubicBezTo>
                  <a:cubicBezTo>
                    <a:pt x="197885" y="64223"/>
                    <a:pt x="235985" y="84332"/>
                    <a:pt x="264913" y="76218"/>
                  </a:cubicBezTo>
                  <a:cubicBezTo>
                    <a:pt x="293841" y="68104"/>
                    <a:pt x="294546" y="44468"/>
                    <a:pt x="328413" y="31768"/>
                  </a:cubicBezTo>
                  <a:cubicBezTo>
                    <a:pt x="362280" y="19068"/>
                    <a:pt x="480813" y="-687"/>
                    <a:pt x="468113" y="18"/>
                  </a:cubicBezTo>
                  <a:cubicBezTo>
                    <a:pt x="455413" y="723"/>
                    <a:pt x="321357" y="19068"/>
                    <a:pt x="252213" y="36001"/>
                  </a:cubicBezTo>
                  <a:cubicBezTo>
                    <a:pt x="183069" y="52934"/>
                    <a:pt x="101577" y="77629"/>
                    <a:pt x="53246" y="101618"/>
                  </a:cubicBezTo>
                  <a:cubicBezTo>
                    <a:pt x="4915" y="125607"/>
                    <a:pt x="-10254" y="177112"/>
                    <a:pt x="6679" y="17358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99A9C5E4-1DEF-434C-B5A7-E85D3E048442}"/>
                </a:ext>
              </a:extLst>
            </p:cNvPr>
            <p:cNvSpPr/>
            <p:nvPr/>
          </p:nvSpPr>
          <p:spPr>
            <a:xfrm flipH="1">
              <a:off x="2376970" y="7317276"/>
              <a:ext cx="47821" cy="205864"/>
            </a:xfrm>
            <a:custGeom>
              <a:avLst/>
              <a:gdLst>
                <a:gd name="connsiteX0" fmla="*/ 47460 w 47821"/>
                <a:gd name="connsiteY0" fmla="*/ 41 h 205864"/>
                <a:gd name="connsiteX1" fmla="*/ 893 w 47821"/>
                <a:gd name="connsiteY1" fmla="*/ 76241 h 205864"/>
                <a:gd name="connsiteX2" fmla="*/ 17826 w 47821"/>
                <a:gd name="connsiteY2" fmla="*/ 175724 h 205864"/>
                <a:gd name="connsiteX3" fmla="*/ 30526 w 47821"/>
                <a:gd name="connsiteY3" fmla="*/ 199007 h 205864"/>
                <a:gd name="connsiteX4" fmla="*/ 22060 w 47821"/>
                <a:gd name="connsiteY4" fmla="*/ 67774 h 205864"/>
                <a:gd name="connsiteX5" fmla="*/ 47460 w 47821"/>
                <a:gd name="connsiteY5" fmla="*/ 41 h 20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21" h="205864">
                  <a:moveTo>
                    <a:pt x="47460" y="41"/>
                  </a:moveTo>
                  <a:cubicBezTo>
                    <a:pt x="43932" y="1452"/>
                    <a:pt x="5832" y="46961"/>
                    <a:pt x="893" y="76241"/>
                  </a:cubicBezTo>
                  <a:cubicBezTo>
                    <a:pt x="-4046" y="105521"/>
                    <a:pt x="12887" y="155263"/>
                    <a:pt x="17826" y="175724"/>
                  </a:cubicBezTo>
                  <a:cubicBezTo>
                    <a:pt x="22765" y="196185"/>
                    <a:pt x="29820" y="216999"/>
                    <a:pt x="30526" y="199007"/>
                  </a:cubicBezTo>
                  <a:cubicBezTo>
                    <a:pt x="31232" y="181015"/>
                    <a:pt x="16415" y="102346"/>
                    <a:pt x="22060" y="67774"/>
                  </a:cubicBezTo>
                  <a:cubicBezTo>
                    <a:pt x="27704" y="33202"/>
                    <a:pt x="50988" y="-1370"/>
                    <a:pt x="47460" y="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CD0BC0A9-DAF0-4BE9-8472-77B5C421AF0F}"/>
                </a:ext>
              </a:extLst>
            </p:cNvPr>
            <p:cNvSpPr/>
            <p:nvPr/>
          </p:nvSpPr>
          <p:spPr>
            <a:xfrm flipH="1">
              <a:off x="2405744" y="7384880"/>
              <a:ext cx="251021" cy="184747"/>
            </a:xfrm>
            <a:custGeom>
              <a:avLst/>
              <a:gdLst>
                <a:gd name="connsiteX0" fmla="*/ 34 w 251021"/>
                <a:gd name="connsiteY0" fmla="*/ 170 h 184747"/>
                <a:gd name="connsiteX1" fmla="*/ 23317 w 251021"/>
                <a:gd name="connsiteY1" fmla="*/ 72137 h 184747"/>
                <a:gd name="connsiteX2" fmla="*/ 82584 w 251021"/>
                <a:gd name="connsiteY2" fmla="*/ 99653 h 184747"/>
                <a:gd name="connsiteX3" fmla="*/ 131267 w 251021"/>
                <a:gd name="connsiteY3" fmla="*/ 154687 h 184747"/>
                <a:gd name="connsiteX4" fmla="*/ 220167 w 251021"/>
                <a:gd name="connsiteY4" fmla="*/ 184320 h 184747"/>
                <a:gd name="connsiteX5" fmla="*/ 247684 w 251021"/>
                <a:gd name="connsiteY5" fmla="*/ 133520 h 184747"/>
                <a:gd name="connsiteX6" fmla="*/ 152434 w 251021"/>
                <a:gd name="connsiteY6" fmla="*/ 171620 h 184747"/>
                <a:gd name="connsiteX7" fmla="*/ 78350 w 251021"/>
                <a:gd name="connsiteY7" fmla="*/ 86953 h 184747"/>
                <a:gd name="connsiteX8" fmla="*/ 27550 w 251021"/>
                <a:gd name="connsiteY8" fmla="*/ 53087 h 184747"/>
                <a:gd name="connsiteX9" fmla="*/ 34 w 251021"/>
                <a:gd name="connsiteY9" fmla="*/ 170 h 18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021" h="184747">
                  <a:moveTo>
                    <a:pt x="34" y="170"/>
                  </a:moveTo>
                  <a:cubicBezTo>
                    <a:pt x="-671" y="3345"/>
                    <a:pt x="9559" y="55557"/>
                    <a:pt x="23317" y="72137"/>
                  </a:cubicBezTo>
                  <a:cubicBezTo>
                    <a:pt x="37075" y="88717"/>
                    <a:pt x="64592" y="85895"/>
                    <a:pt x="82584" y="99653"/>
                  </a:cubicBezTo>
                  <a:cubicBezTo>
                    <a:pt x="100576" y="113411"/>
                    <a:pt x="108337" y="140576"/>
                    <a:pt x="131267" y="154687"/>
                  </a:cubicBezTo>
                  <a:cubicBezTo>
                    <a:pt x="154197" y="168798"/>
                    <a:pt x="200764" y="187848"/>
                    <a:pt x="220167" y="184320"/>
                  </a:cubicBezTo>
                  <a:cubicBezTo>
                    <a:pt x="239570" y="180792"/>
                    <a:pt x="258973" y="135637"/>
                    <a:pt x="247684" y="133520"/>
                  </a:cubicBezTo>
                  <a:cubicBezTo>
                    <a:pt x="236395" y="131403"/>
                    <a:pt x="180656" y="179381"/>
                    <a:pt x="152434" y="171620"/>
                  </a:cubicBezTo>
                  <a:cubicBezTo>
                    <a:pt x="124212" y="163859"/>
                    <a:pt x="99164" y="106708"/>
                    <a:pt x="78350" y="86953"/>
                  </a:cubicBezTo>
                  <a:cubicBezTo>
                    <a:pt x="57536" y="67198"/>
                    <a:pt x="38839" y="67198"/>
                    <a:pt x="27550" y="53087"/>
                  </a:cubicBezTo>
                  <a:cubicBezTo>
                    <a:pt x="16261" y="38976"/>
                    <a:pt x="739" y="-3005"/>
                    <a:pt x="34" y="17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160E0558-CCDC-4106-86A3-38675816DD8C}"/>
                </a:ext>
              </a:extLst>
            </p:cNvPr>
            <p:cNvSpPr/>
            <p:nvPr/>
          </p:nvSpPr>
          <p:spPr>
            <a:xfrm flipH="1">
              <a:off x="2415380" y="7382735"/>
              <a:ext cx="112235" cy="25598"/>
            </a:xfrm>
            <a:custGeom>
              <a:avLst/>
              <a:gdLst>
                <a:gd name="connsiteX0" fmla="*/ 0 w 112235"/>
                <a:gd name="connsiteY0" fmla="*/ 25598 h 25598"/>
                <a:gd name="connsiteX1" fmla="*/ 112184 w 112235"/>
                <a:gd name="connsiteY1" fmla="*/ 198 h 25598"/>
                <a:gd name="connsiteX2" fmla="*/ 0 w 112235"/>
                <a:gd name="connsiteY2" fmla="*/ 25598 h 2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35" h="25598">
                  <a:moveTo>
                    <a:pt x="0" y="25598"/>
                  </a:moveTo>
                  <a:cubicBezTo>
                    <a:pt x="0" y="25598"/>
                    <a:pt x="109362" y="3020"/>
                    <a:pt x="112184" y="198"/>
                  </a:cubicBezTo>
                  <a:cubicBezTo>
                    <a:pt x="115006" y="-2624"/>
                    <a:pt x="0" y="25598"/>
                    <a:pt x="0" y="2559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9746C44E-52C1-4515-BE03-5984068BF213}"/>
                </a:ext>
              </a:extLst>
            </p:cNvPr>
            <p:cNvSpPr/>
            <p:nvPr/>
          </p:nvSpPr>
          <p:spPr>
            <a:xfrm flipH="1">
              <a:off x="2413214" y="7382872"/>
              <a:ext cx="118711" cy="151839"/>
            </a:xfrm>
            <a:custGeom>
              <a:avLst/>
              <a:gdLst>
                <a:gd name="connsiteX0" fmla="*/ 77 w 118711"/>
                <a:gd name="connsiteY0" fmla="*/ 2178 h 151839"/>
                <a:gd name="connsiteX1" fmla="*/ 31827 w 118711"/>
                <a:gd name="connsiteY1" fmla="*/ 124945 h 151839"/>
                <a:gd name="connsiteX2" fmla="*/ 118610 w 118711"/>
                <a:gd name="connsiteY2" fmla="*/ 150345 h 151839"/>
                <a:gd name="connsiteX3" fmla="*/ 48760 w 118711"/>
                <a:gd name="connsiteY3" fmla="*/ 97428 h 151839"/>
                <a:gd name="connsiteX4" fmla="*/ 23360 w 118711"/>
                <a:gd name="connsiteY4" fmla="*/ 50861 h 151839"/>
                <a:gd name="connsiteX5" fmla="*/ 77 w 118711"/>
                <a:gd name="connsiteY5" fmla="*/ 2178 h 15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711" h="151839">
                  <a:moveTo>
                    <a:pt x="77" y="2178"/>
                  </a:moveTo>
                  <a:cubicBezTo>
                    <a:pt x="1488" y="14525"/>
                    <a:pt x="12072" y="100251"/>
                    <a:pt x="31827" y="124945"/>
                  </a:cubicBezTo>
                  <a:cubicBezTo>
                    <a:pt x="51582" y="149639"/>
                    <a:pt x="115788" y="154931"/>
                    <a:pt x="118610" y="150345"/>
                  </a:cubicBezTo>
                  <a:cubicBezTo>
                    <a:pt x="121432" y="145759"/>
                    <a:pt x="64635" y="114009"/>
                    <a:pt x="48760" y="97428"/>
                  </a:cubicBezTo>
                  <a:cubicBezTo>
                    <a:pt x="32885" y="80847"/>
                    <a:pt x="29710" y="68500"/>
                    <a:pt x="23360" y="50861"/>
                  </a:cubicBezTo>
                  <a:cubicBezTo>
                    <a:pt x="17010" y="33222"/>
                    <a:pt x="-1334" y="-10169"/>
                    <a:pt x="77" y="21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83B86BD1-FD11-4494-9B4A-6266D91B0716}"/>
                </a:ext>
              </a:extLst>
            </p:cNvPr>
            <p:cNvSpPr/>
            <p:nvPr/>
          </p:nvSpPr>
          <p:spPr>
            <a:xfrm flipH="1">
              <a:off x="2872886" y="3633871"/>
              <a:ext cx="492929" cy="2239659"/>
            </a:xfrm>
            <a:custGeom>
              <a:avLst/>
              <a:gdLst>
                <a:gd name="connsiteX0" fmla="*/ 461434 w 492929"/>
                <a:gd name="connsiteY0" fmla="*/ 2562 h 2239659"/>
                <a:gd name="connsiteX1" fmla="*/ 486834 w 492929"/>
                <a:gd name="connsiteY1" fmla="*/ 1611229 h 2239659"/>
                <a:gd name="connsiteX2" fmla="*/ 486834 w 492929"/>
                <a:gd name="connsiteY2" fmla="*/ 1966829 h 2239659"/>
                <a:gd name="connsiteX3" fmla="*/ 419100 w 492929"/>
                <a:gd name="connsiteY3" fmla="*/ 2055729 h 2239659"/>
                <a:gd name="connsiteX4" fmla="*/ 249767 w 492929"/>
                <a:gd name="connsiteY4" fmla="*/ 2114996 h 2239659"/>
                <a:gd name="connsiteX5" fmla="*/ 0 w 492929"/>
                <a:gd name="connsiteY5" fmla="*/ 2191196 h 2239659"/>
                <a:gd name="connsiteX6" fmla="*/ 440267 w 492929"/>
                <a:gd name="connsiteY6" fmla="*/ 2026096 h 2239659"/>
                <a:gd name="connsiteX7" fmla="*/ 461434 w 492929"/>
                <a:gd name="connsiteY7" fmla="*/ 2562 h 22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929" h="2239659">
                  <a:moveTo>
                    <a:pt x="461434" y="2562"/>
                  </a:moveTo>
                  <a:cubicBezTo>
                    <a:pt x="469195" y="-66582"/>
                    <a:pt x="482601" y="1283851"/>
                    <a:pt x="486834" y="1611229"/>
                  </a:cubicBezTo>
                  <a:cubicBezTo>
                    <a:pt x="491067" y="1938607"/>
                    <a:pt x="498123" y="1892746"/>
                    <a:pt x="486834" y="1966829"/>
                  </a:cubicBezTo>
                  <a:cubicBezTo>
                    <a:pt x="475545" y="2040912"/>
                    <a:pt x="458611" y="2031035"/>
                    <a:pt x="419100" y="2055729"/>
                  </a:cubicBezTo>
                  <a:cubicBezTo>
                    <a:pt x="379589" y="2080423"/>
                    <a:pt x="319617" y="2092418"/>
                    <a:pt x="249767" y="2114996"/>
                  </a:cubicBezTo>
                  <a:cubicBezTo>
                    <a:pt x="179917" y="2137574"/>
                    <a:pt x="0" y="2191196"/>
                    <a:pt x="0" y="2191196"/>
                  </a:cubicBezTo>
                  <a:cubicBezTo>
                    <a:pt x="31750" y="2176379"/>
                    <a:pt x="360539" y="2388752"/>
                    <a:pt x="440267" y="2026096"/>
                  </a:cubicBezTo>
                  <a:cubicBezTo>
                    <a:pt x="519995" y="1663440"/>
                    <a:pt x="453673" y="71706"/>
                    <a:pt x="461434" y="256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E5E1FA43-6704-4413-B251-CE9D3C36D99C}"/>
                </a:ext>
              </a:extLst>
            </p:cNvPr>
            <p:cNvSpPr/>
            <p:nvPr/>
          </p:nvSpPr>
          <p:spPr>
            <a:xfrm flipH="1">
              <a:off x="3268203" y="5832493"/>
              <a:ext cx="126270" cy="559876"/>
            </a:xfrm>
            <a:custGeom>
              <a:avLst/>
              <a:gdLst>
                <a:gd name="connsiteX0" fmla="*/ 126025 w 126270"/>
                <a:gd name="connsiteY0" fmla="*/ 6332 h 559876"/>
                <a:gd name="connsiteX1" fmla="*/ 33950 w 126270"/>
                <a:gd name="connsiteY1" fmla="*/ 104757 h 559876"/>
                <a:gd name="connsiteX2" fmla="*/ 33950 w 126270"/>
                <a:gd name="connsiteY2" fmla="*/ 558782 h 559876"/>
                <a:gd name="connsiteX3" fmla="*/ 2200 w 126270"/>
                <a:gd name="connsiteY3" fmla="*/ 225407 h 559876"/>
                <a:gd name="connsiteX4" fmla="*/ 126025 w 126270"/>
                <a:gd name="connsiteY4" fmla="*/ 6332 h 55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0" h="559876">
                  <a:moveTo>
                    <a:pt x="126025" y="6332"/>
                  </a:moveTo>
                  <a:cubicBezTo>
                    <a:pt x="131317" y="-13776"/>
                    <a:pt x="49296" y="12682"/>
                    <a:pt x="33950" y="104757"/>
                  </a:cubicBezTo>
                  <a:cubicBezTo>
                    <a:pt x="18604" y="196832"/>
                    <a:pt x="39242" y="538674"/>
                    <a:pt x="33950" y="558782"/>
                  </a:cubicBezTo>
                  <a:cubicBezTo>
                    <a:pt x="28658" y="578890"/>
                    <a:pt x="-9442" y="316424"/>
                    <a:pt x="2200" y="225407"/>
                  </a:cubicBezTo>
                  <a:cubicBezTo>
                    <a:pt x="13842" y="134390"/>
                    <a:pt x="120733" y="26440"/>
                    <a:pt x="126025" y="63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AB8378A6-08A2-4744-B17C-FC7595F024A8}"/>
                </a:ext>
              </a:extLst>
            </p:cNvPr>
            <p:cNvSpPr/>
            <p:nvPr/>
          </p:nvSpPr>
          <p:spPr>
            <a:xfrm flipH="1">
              <a:off x="3249359" y="5808028"/>
              <a:ext cx="186161" cy="599135"/>
            </a:xfrm>
            <a:custGeom>
              <a:avLst/>
              <a:gdLst>
                <a:gd name="connsiteX0" fmla="*/ 186122 w 186161"/>
                <a:gd name="connsiteY0" fmla="*/ 2222 h 599135"/>
                <a:gd name="connsiteX1" fmla="*/ 11497 w 186161"/>
                <a:gd name="connsiteY1" fmla="*/ 84772 h 599135"/>
                <a:gd name="connsiteX2" fmla="*/ 17847 w 186161"/>
                <a:gd name="connsiteY2" fmla="*/ 599122 h 599135"/>
                <a:gd name="connsiteX3" fmla="*/ 27372 w 186161"/>
                <a:gd name="connsiteY3" fmla="*/ 100647 h 599135"/>
                <a:gd name="connsiteX4" fmla="*/ 186122 w 186161"/>
                <a:gd name="connsiteY4" fmla="*/ 2222 h 59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61" h="599135">
                  <a:moveTo>
                    <a:pt x="186122" y="2222"/>
                  </a:moveTo>
                  <a:cubicBezTo>
                    <a:pt x="183476" y="-424"/>
                    <a:pt x="39543" y="-14711"/>
                    <a:pt x="11497" y="84772"/>
                  </a:cubicBezTo>
                  <a:cubicBezTo>
                    <a:pt x="-16549" y="184255"/>
                    <a:pt x="15201" y="596476"/>
                    <a:pt x="17847" y="599122"/>
                  </a:cubicBezTo>
                  <a:cubicBezTo>
                    <a:pt x="20493" y="601768"/>
                    <a:pt x="-3849" y="202247"/>
                    <a:pt x="27372" y="100647"/>
                  </a:cubicBezTo>
                  <a:cubicBezTo>
                    <a:pt x="58593" y="-953"/>
                    <a:pt x="188768" y="4868"/>
                    <a:pt x="186122" y="222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A7C92E3C-A185-4799-B9FD-D1CBABEB17DB}"/>
                </a:ext>
              </a:extLst>
            </p:cNvPr>
            <p:cNvSpPr/>
            <p:nvPr/>
          </p:nvSpPr>
          <p:spPr>
            <a:xfrm flipH="1">
              <a:off x="2515631" y="3628815"/>
              <a:ext cx="90838" cy="1025025"/>
            </a:xfrm>
            <a:custGeom>
              <a:avLst/>
              <a:gdLst>
                <a:gd name="connsiteX0" fmla="*/ 90496 w 90838"/>
                <a:gd name="connsiteY0" fmla="*/ 19260 h 1025025"/>
                <a:gd name="connsiteX1" fmla="*/ 1596 w 90838"/>
                <a:gd name="connsiteY1" fmla="*/ 117685 h 1025025"/>
                <a:gd name="connsiteX2" fmla="*/ 33346 w 90838"/>
                <a:gd name="connsiteY2" fmla="*/ 841585 h 1025025"/>
                <a:gd name="connsiteX3" fmla="*/ 33346 w 90838"/>
                <a:gd name="connsiteY3" fmla="*/ 940010 h 1025025"/>
                <a:gd name="connsiteX4" fmla="*/ 20646 w 90838"/>
                <a:gd name="connsiteY4" fmla="*/ 1009860 h 1025025"/>
                <a:gd name="connsiteX5" fmla="*/ 52396 w 90838"/>
                <a:gd name="connsiteY5" fmla="*/ 632035 h 1025025"/>
                <a:gd name="connsiteX6" fmla="*/ 33346 w 90838"/>
                <a:gd name="connsiteY6" fmla="*/ 63710 h 1025025"/>
                <a:gd name="connsiteX7" fmla="*/ 90496 w 90838"/>
                <a:gd name="connsiteY7" fmla="*/ 19260 h 102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38" h="1025025">
                  <a:moveTo>
                    <a:pt x="90496" y="19260"/>
                  </a:moveTo>
                  <a:cubicBezTo>
                    <a:pt x="85204" y="28256"/>
                    <a:pt x="11121" y="-19369"/>
                    <a:pt x="1596" y="117685"/>
                  </a:cubicBezTo>
                  <a:cubicBezTo>
                    <a:pt x="-7929" y="254739"/>
                    <a:pt x="28054" y="704531"/>
                    <a:pt x="33346" y="841585"/>
                  </a:cubicBezTo>
                  <a:cubicBezTo>
                    <a:pt x="38638" y="978639"/>
                    <a:pt x="35463" y="911964"/>
                    <a:pt x="33346" y="940010"/>
                  </a:cubicBezTo>
                  <a:cubicBezTo>
                    <a:pt x="31229" y="968056"/>
                    <a:pt x="17471" y="1061189"/>
                    <a:pt x="20646" y="1009860"/>
                  </a:cubicBezTo>
                  <a:cubicBezTo>
                    <a:pt x="23821" y="958531"/>
                    <a:pt x="50279" y="789727"/>
                    <a:pt x="52396" y="632035"/>
                  </a:cubicBezTo>
                  <a:cubicBezTo>
                    <a:pt x="54513" y="474343"/>
                    <a:pt x="28583" y="165310"/>
                    <a:pt x="33346" y="63710"/>
                  </a:cubicBezTo>
                  <a:cubicBezTo>
                    <a:pt x="38108" y="-37890"/>
                    <a:pt x="95788" y="10264"/>
                    <a:pt x="90496" y="1926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E7BE147C-A04C-449A-9D7C-3D9F221BD27C}"/>
                </a:ext>
              </a:extLst>
            </p:cNvPr>
            <p:cNvSpPr/>
            <p:nvPr/>
          </p:nvSpPr>
          <p:spPr>
            <a:xfrm flipH="1">
              <a:off x="2299052" y="4575104"/>
              <a:ext cx="395076" cy="1130759"/>
            </a:xfrm>
            <a:custGeom>
              <a:avLst/>
              <a:gdLst>
                <a:gd name="connsiteX0" fmla="*/ 355 w 395076"/>
                <a:gd name="connsiteY0" fmla="*/ 71 h 1130759"/>
                <a:gd name="connsiteX1" fmla="*/ 35280 w 395076"/>
                <a:gd name="connsiteY1" fmla="*/ 914471 h 1130759"/>
                <a:gd name="connsiteX2" fmla="*/ 152755 w 395076"/>
                <a:gd name="connsiteY2" fmla="*/ 1082746 h 1130759"/>
                <a:gd name="connsiteX3" fmla="*/ 394055 w 395076"/>
                <a:gd name="connsiteY3" fmla="*/ 1124021 h 1130759"/>
                <a:gd name="connsiteX4" fmla="*/ 51155 w 395076"/>
                <a:gd name="connsiteY4" fmla="*/ 965271 h 1130759"/>
                <a:gd name="connsiteX5" fmla="*/ 355 w 395076"/>
                <a:gd name="connsiteY5" fmla="*/ 71 h 113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076" h="1130759">
                  <a:moveTo>
                    <a:pt x="355" y="71"/>
                  </a:moveTo>
                  <a:cubicBezTo>
                    <a:pt x="-2291" y="-8396"/>
                    <a:pt x="9880" y="734025"/>
                    <a:pt x="35280" y="914471"/>
                  </a:cubicBezTo>
                  <a:cubicBezTo>
                    <a:pt x="60680" y="1094917"/>
                    <a:pt x="92959" y="1047821"/>
                    <a:pt x="152755" y="1082746"/>
                  </a:cubicBezTo>
                  <a:cubicBezTo>
                    <a:pt x="212551" y="1117671"/>
                    <a:pt x="410988" y="1143600"/>
                    <a:pt x="394055" y="1124021"/>
                  </a:cubicBezTo>
                  <a:cubicBezTo>
                    <a:pt x="377122" y="1104442"/>
                    <a:pt x="113597" y="1156829"/>
                    <a:pt x="51155" y="965271"/>
                  </a:cubicBezTo>
                  <a:cubicBezTo>
                    <a:pt x="-11287" y="773713"/>
                    <a:pt x="3001" y="8538"/>
                    <a:pt x="355" y="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79D9D406-A89A-42B5-8BEA-D6EAD61CE844}"/>
                </a:ext>
              </a:extLst>
            </p:cNvPr>
            <p:cNvSpPr/>
            <p:nvPr/>
          </p:nvSpPr>
          <p:spPr>
            <a:xfrm flipH="1">
              <a:off x="2655673" y="5546725"/>
              <a:ext cx="31954" cy="942975"/>
            </a:xfrm>
            <a:custGeom>
              <a:avLst/>
              <a:gdLst>
                <a:gd name="connsiteX0" fmla="*/ 31954 w 31954"/>
                <a:gd name="connsiteY0" fmla="*/ 0 h 942975"/>
                <a:gd name="connsiteX1" fmla="*/ 204 w 31954"/>
                <a:gd name="connsiteY1" fmla="*/ 942975 h 942975"/>
                <a:gd name="connsiteX2" fmla="*/ 31954 w 31954"/>
                <a:gd name="connsiteY2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54" h="942975">
                  <a:moveTo>
                    <a:pt x="31954" y="0"/>
                  </a:moveTo>
                  <a:cubicBezTo>
                    <a:pt x="31954" y="0"/>
                    <a:pt x="3379" y="944033"/>
                    <a:pt x="204" y="942975"/>
                  </a:cubicBezTo>
                  <a:cubicBezTo>
                    <a:pt x="-2971" y="941917"/>
                    <a:pt x="31954" y="0"/>
                    <a:pt x="31954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DC0786D1-5657-405A-B3F6-F99D6493F0BF}"/>
                </a:ext>
              </a:extLst>
            </p:cNvPr>
            <p:cNvSpPr/>
            <p:nvPr/>
          </p:nvSpPr>
          <p:spPr>
            <a:xfrm flipH="1">
              <a:off x="2294123" y="4479133"/>
              <a:ext cx="285353" cy="96884"/>
            </a:xfrm>
            <a:custGeom>
              <a:avLst/>
              <a:gdLst>
                <a:gd name="connsiteX0" fmla="*/ 3 w 285353"/>
                <a:gd name="connsiteY0" fmla="*/ 3967 h 96884"/>
                <a:gd name="connsiteX1" fmla="*/ 260353 w 285353"/>
                <a:gd name="connsiteY1" fmla="*/ 7142 h 96884"/>
                <a:gd name="connsiteX2" fmla="*/ 247653 w 285353"/>
                <a:gd name="connsiteY2" fmla="*/ 83342 h 96884"/>
                <a:gd name="connsiteX3" fmla="*/ 19053 w 285353"/>
                <a:gd name="connsiteY3" fmla="*/ 92867 h 96884"/>
                <a:gd name="connsiteX4" fmla="*/ 250828 w 285353"/>
                <a:gd name="connsiteY4" fmla="*/ 38892 h 96884"/>
                <a:gd name="connsiteX5" fmla="*/ 254003 w 285353"/>
                <a:gd name="connsiteY5" fmla="*/ 13492 h 96884"/>
                <a:gd name="connsiteX6" fmla="*/ 3 w 285353"/>
                <a:gd name="connsiteY6" fmla="*/ 3967 h 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353" h="96884">
                  <a:moveTo>
                    <a:pt x="3" y="3967"/>
                  </a:moveTo>
                  <a:cubicBezTo>
                    <a:pt x="1061" y="2909"/>
                    <a:pt x="219078" y="-6087"/>
                    <a:pt x="260353" y="7142"/>
                  </a:cubicBezTo>
                  <a:cubicBezTo>
                    <a:pt x="301628" y="20371"/>
                    <a:pt x="287870" y="69055"/>
                    <a:pt x="247653" y="83342"/>
                  </a:cubicBezTo>
                  <a:cubicBezTo>
                    <a:pt x="207436" y="97629"/>
                    <a:pt x="18524" y="100275"/>
                    <a:pt x="19053" y="92867"/>
                  </a:cubicBezTo>
                  <a:cubicBezTo>
                    <a:pt x="19582" y="85459"/>
                    <a:pt x="211670" y="52121"/>
                    <a:pt x="250828" y="38892"/>
                  </a:cubicBezTo>
                  <a:cubicBezTo>
                    <a:pt x="289986" y="25663"/>
                    <a:pt x="295278" y="18784"/>
                    <a:pt x="254003" y="13492"/>
                  </a:cubicBezTo>
                  <a:cubicBezTo>
                    <a:pt x="212728" y="8200"/>
                    <a:pt x="-1055" y="5025"/>
                    <a:pt x="3" y="396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3C81C6D8-CDAF-426C-83AE-E87B454FB25C}"/>
                </a:ext>
              </a:extLst>
            </p:cNvPr>
            <p:cNvSpPr/>
            <p:nvPr/>
          </p:nvSpPr>
          <p:spPr>
            <a:xfrm flipH="1">
              <a:off x="2401672" y="3362046"/>
              <a:ext cx="253291" cy="174913"/>
            </a:xfrm>
            <a:custGeom>
              <a:avLst/>
              <a:gdLst>
                <a:gd name="connsiteX0" fmla="*/ 21515 w 253291"/>
                <a:gd name="connsiteY0" fmla="*/ 279 h 174913"/>
                <a:gd name="connsiteX1" fmla="*/ 21515 w 253291"/>
                <a:gd name="connsiteY1" fmla="*/ 105054 h 174913"/>
                <a:gd name="connsiteX2" fmla="*/ 18340 w 253291"/>
                <a:gd name="connsiteY2" fmla="*/ 143154 h 174913"/>
                <a:gd name="connsiteX3" fmla="*/ 253290 w 253291"/>
                <a:gd name="connsiteY3" fmla="*/ 174904 h 174913"/>
                <a:gd name="connsiteX4" fmla="*/ 15165 w 253291"/>
                <a:gd name="connsiteY4" fmla="*/ 139979 h 174913"/>
                <a:gd name="connsiteX5" fmla="*/ 21515 w 253291"/>
                <a:gd name="connsiteY5" fmla="*/ 279 h 1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291" h="174913">
                  <a:moveTo>
                    <a:pt x="21515" y="279"/>
                  </a:moveTo>
                  <a:cubicBezTo>
                    <a:pt x="22573" y="-5542"/>
                    <a:pt x="22044" y="81242"/>
                    <a:pt x="21515" y="105054"/>
                  </a:cubicBezTo>
                  <a:cubicBezTo>
                    <a:pt x="20986" y="128866"/>
                    <a:pt x="-20289" y="131512"/>
                    <a:pt x="18340" y="143154"/>
                  </a:cubicBezTo>
                  <a:cubicBezTo>
                    <a:pt x="56969" y="154796"/>
                    <a:pt x="253819" y="175433"/>
                    <a:pt x="253290" y="174904"/>
                  </a:cubicBezTo>
                  <a:cubicBezTo>
                    <a:pt x="252761" y="174375"/>
                    <a:pt x="52207" y="168554"/>
                    <a:pt x="15165" y="139979"/>
                  </a:cubicBezTo>
                  <a:cubicBezTo>
                    <a:pt x="-21877" y="111404"/>
                    <a:pt x="20457" y="6100"/>
                    <a:pt x="21515" y="27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A74A447C-B2C8-4A48-92B2-9F543663EDC9}"/>
                </a:ext>
              </a:extLst>
            </p:cNvPr>
            <p:cNvSpPr/>
            <p:nvPr/>
          </p:nvSpPr>
          <p:spPr>
            <a:xfrm flipH="1">
              <a:off x="2663670" y="6411848"/>
              <a:ext cx="160345" cy="1058950"/>
            </a:xfrm>
            <a:custGeom>
              <a:avLst/>
              <a:gdLst>
                <a:gd name="connsiteX0" fmla="*/ 149292 w 160345"/>
                <a:gd name="connsiteY0" fmla="*/ 30227 h 1058950"/>
                <a:gd name="connsiteX1" fmla="*/ 149292 w 160345"/>
                <a:gd name="connsiteY1" fmla="*/ 96902 h 1058950"/>
                <a:gd name="connsiteX2" fmla="*/ 149292 w 160345"/>
                <a:gd name="connsiteY2" fmla="*/ 655702 h 1058950"/>
                <a:gd name="connsiteX3" fmla="*/ 67 w 160345"/>
                <a:gd name="connsiteY3" fmla="*/ 1058927 h 1058950"/>
                <a:gd name="connsiteX4" fmla="*/ 130242 w 160345"/>
                <a:gd name="connsiteY4" fmla="*/ 671577 h 1058950"/>
                <a:gd name="connsiteX5" fmla="*/ 149292 w 160345"/>
                <a:gd name="connsiteY5" fmla="*/ 30227 h 10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345" h="1058950">
                  <a:moveTo>
                    <a:pt x="149292" y="30227"/>
                  </a:moveTo>
                  <a:cubicBezTo>
                    <a:pt x="152467" y="-65552"/>
                    <a:pt x="149292" y="96902"/>
                    <a:pt x="149292" y="96902"/>
                  </a:cubicBezTo>
                  <a:cubicBezTo>
                    <a:pt x="149292" y="201148"/>
                    <a:pt x="174163" y="495365"/>
                    <a:pt x="149292" y="655702"/>
                  </a:cubicBezTo>
                  <a:cubicBezTo>
                    <a:pt x="124421" y="816039"/>
                    <a:pt x="3242" y="1056281"/>
                    <a:pt x="67" y="1058927"/>
                  </a:cubicBezTo>
                  <a:cubicBezTo>
                    <a:pt x="-3108" y="1061573"/>
                    <a:pt x="107488" y="842498"/>
                    <a:pt x="130242" y="671577"/>
                  </a:cubicBezTo>
                  <a:cubicBezTo>
                    <a:pt x="152996" y="500656"/>
                    <a:pt x="146117" y="126006"/>
                    <a:pt x="149292" y="302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C94D2C9D-D124-4C38-8170-B184D3FF40A0}"/>
                </a:ext>
              </a:extLst>
            </p:cNvPr>
            <p:cNvSpPr/>
            <p:nvPr/>
          </p:nvSpPr>
          <p:spPr>
            <a:xfrm flipH="1">
              <a:off x="2941116" y="5832473"/>
              <a:ext cx="98980" cy="285753"/>
            </a:xfrm>
            <a:custGeom>
              <a:avLst/>
              <a:gdLst>
                <a:gd name="connsiteX0" fmla="*/ 248 w 98980"/>
                <a:gd name="connsiteY0" fmla="*/ 2 h 285753"/>
                <a:gd name="connsiteX1" fmla="*/ 70098 w 98980"/>
                <a:gd name="connsiteY1" fmla="*/ 123827 h 285753"/>
                <a:gd name="connsiteX2" fmla="*/ 57398 w 98980"/>
                <a:gd name="connsiteY2" fmla="*/ 285752 h 285753"/>
                <a:gd name="connsiteX3" fmla="*/ 98673 w 98980"/>
                <a:gd name="connsiteY3" fmla="*/ 120652 h 285753"/>
                <a:gd name="connsiteX4" fmla="*/ 248 w 98980"/>
                <a:gd name="connsiteY4" fmla="*/ 2 h 28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80" h="285753">
                  <a:moveTo>
                    <a:pt x="248" y="2"/>
                  </a:moveTo>
                  <a:cubicBezTo>
                    <a:pt x="-4515" y="531"/>
                    <a:pt x="60573" y="76202"/>
                    <a:pt x="70098" y="123827"/>
                  </a:cubicBezTo>
                  <a:cubicBezTo>
                    <a:pt x="79623" y="171452"/>
                    <a:pt x="52636" y="286281"/>
                    <a:pt x="57398" y="285752"/>
                  </a:cubicBezTo>
                  <a:cubicBezTo>
                    <a:pt x="62161" y="285223"/>
                    <a:pt x="102906" y="167748"/>
                    <a:pt x="98673" y="120652"/>
                  </a:cubicBezTo>
                  <a:cubicBezTo>
                    <a:pt x="94440" y="73556"/>
                    <a:pt x="5011" y="-527"/>
                    <a:pt x="248" y="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D2856568-DF00-4D97-B40E-258905E9CC42}"/>
                </a:ext>
              </a:extLst>
            </p:cNvPr>
            <p:cNvSpPr/>
            <p:nvPr/>
          </p:nvSpPr>
          <p:spPr>
            <a:xfrm flipH="1">
              <a:off x="2877226" y="5678319"/>
              <a:ext cx="65799" cy="292598"/>
            </a:xfrm>
            <a:custGeom>
              <a:avLst/>
              <a:gdLst>
                <a:gd name="connsiteX0" fmla="*/ 15 w 65799"/>
                <a:gd name="connsiteY0" fmla="*/ 169 h 292598"/>
                <a:gd name="connsiteX1" fmla="*/ 63515 w 65799"/>
                <a:gd name="connsiteY1" fmla="*/ 36681 h 292598"/>
                <a:gd name="connsiteX2" fmla="*/ 52402 w 65799"/>
                <a:gd name="connsiteY2" fmla="*/ 123994 h 292598"/>
                <a:gd name="connsiteX3" fmla="*/ 58752 w 65799"/>
                <a:gd name="connsiteY3" fmla="*/ 292269 h 292598"/>
                <a:gd name="connsiteX4" fmla="*/ 52402 w 65799"/>
                <a:gd name="connsiteY4" fmla="*/ 163681 h 292598"/>
                <a:gd name="connsiteX5" fmla="*/ 57165 w 65799"/>
                <a:gd name="connsiteY5" fmla="*/ 49381 h 292598"/>
                <a:gd name="connsiteX6" fmla="*/ 15 w 65799"/>
                <a:gd name="connsiteY6" fmla="*/ 169 h 29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99" h="292598">
                  <a:moveTo>
                    <a:pt x="15" y="169"/>
                  </a:moveTo>
                  <a:cubicBezTo>
                    <a:pt x="1073" y="-1948"/>
                    <a:pt x="54784" y="16044"/>
                    <a:pt x="63515" y="36681"/>
                  </a:cubicBezTo>
                  <a:cubicBezTo>
                    <a:pt x="72246" y="57318"/>
                    <a:pt x="53196" y="81396"/>
                    <a:pt x="52402" y="123994"/>
                  </a:cubicBezTo>
                  <a:cubicBezTo>
                    <a:pt x="51608" y="166592"/>
                    <a:pt x="58752" y="285655"/>
                    <a:pt x="58752" y="292269"/>
                  </a:cubicBezTo>
                  <a:cubicBezTo>
                    <a:pt x="58752" y="298883"/>
                    <a:pt x="52666" y="204162"/>
                    <a:pt x="52402" y="163681"/>
                  </a:cubicBezTo>
                  <a:cubicBezTo>
                    <a:pt x="52138" y="123200"/>
                    <a:pt x="63515" y="73987"/>
                    <a:pt x="57165" y="49381"/>
                  </a:cubicBezTo>
                  <a:cubicBezTo>
                    <a:pt x="50815" y="24775"/>
                    <a:pt x="-1043" y="2286"/>
                    <a:pt x="15" y="16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155E89E3-72A3-4BBA-AEFD-FCAD7A4F6AA8}"/>
                </a:ext>
              </a:extLst>
            </p:cNvPr>
            <p:cNvSpPr/>
            <p:nvPr/>
          </p:nvSpPr>
          <p:spPr>
            <a:xfrm flipH="1">
              <a:off x="2882206" y="5704427"/>
              <a:ext cx="78452" cy="257191"/>
            </a:xfrm>
            <a:custGeom>
              <a:avLst/>
              <a:gdLst>
                <a:gd name="connsiteX0" fmla="*/ 20823 w 78452"/>
                <a:gd name="connsiteY0" fmla="*/ 2636 h 257191"/>
                <a:gd name="connsiteX1" fmla="*/ 3360 w 78452"/>
                <a:gd name="connsiteY1" fmla="*/ 202661 h 257191"/>
                <a:gd name="connsiteX2" fmla="*/ 3360 w 78452"/>
                <a:gd name="connsiteY2" fmla="*/ 231236 h 257191"/>
                <a:gd name="connsiteX3" fmla="*/ 38285 w 78452"/>
                <a:gd name="connsiteY3" fmla="*/ 242348 h 257191"/>
                <a:gd name="connsiteX4" fmla="*/ 77973 w 78452"/>
                <a:gd name="connsiteY4" fmla="*/ 256636 h 257191"/>
                <a:gd name="connsiteX5" fmla="*/ 9710 w 78452"/>
                <a:gd name="connsiteY5" fmla="*/ 221711 h 257191"/>
                <a:gd name="connsiteX6" fmla="*/ 14473 w 78452"/>
                <a:gd name="connsiteY6" fmla="*/ 94711 h 257191"/>
                <a:gd name="connsiteX7" fmla="*/ 20823 w 78452"/>
                <a:gd name="connsiteY7" fmla="*/ 2636 h 25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52" h="257191">
                  <a:moveTo>
                    <a:pt x="20823" y="2636"/>
                  </a:moveTo>
                  <a:cubicBezTo>
                    <a:pt x="18971" y="20628"/>
                    <a:pt x="6270" y="164561"/>
                    <a:pt x="3360" y="202661"/>
                  </a:cubicBezTo>
                  <a:cubicBezTo>
                    <a:pt x="450" y="240761"/>
                    <a:pt x="-2461" y="224622"/>
                    <a:pt x="3360" y="231236"/>
                  </a:cubicBezTo>
                  <a:cubicBezTo>
                    <a:pt x="9181" y="237851"/>
                    <a:pt x="38285" y="242348"/>
                    <a:pt x="38285" y="242348"/>
                  </a:cubicBezTo>
                  <a:cubicBezTo>
                    <a:pt x="50720" y="246581"/>
                    <a:pt x="82736" y="260076"/>
                    <a:pt x="77973" y="256636"/>
                  </a:cubicBezTo>
                  <a:cubicBezTo>
                    <a:pt x="73211" y="253197"/>
                    <a:pt x="20293" y="248698"/>
                    <a:pt x="9710" y="221711"/>
                  </a:cubicBezTo>
                  <a:cubicBezTo>
                    <a:pt x="-873" y="194724"/>
                    <a:pt x="17912" y="125932"/>
                    <a:pt x="14473" y="94711"/>
                  </a:cubicBezTo>
                  <a:cubicBezTo>
                    <a:pt x="11033" y="63490"/>
                    <a:pt x="22675" y="-15356"/>
                    <a:pt x="20823" y="26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22C25041-6574-4484-8899-ED98DCF36DA8}"/>
                </a:ext>
              </a:extLst>
            </p:cNvPr>
            <p:cNvSpPr/>
            <p:nvPr/>
          </p:nvSpPr>
          <p:spPr>
            <a:xfrm flipH="1">
              <a:off x="2840936" y="5909516"/>
              <a:ext cx="482532" cy="601311"/>
            </a:xfrm>
            <a:custGeom>
              <a:avLst/>
              <a:gdLst>
                <a:gd name="connsiteX0" fmla="*/ 4220 w 482532"/>
                <a:gd name="connsiteY0" fmla="*/ 2334 h 601311"/>
                <a:gd name="connsiteX1" fmla="*/ 199483 w 482532"/>
                <a:gd name="connsiteY1" fmla="*/ 53134 h 601311"/>
                <a:gd name="connsiteX2" fmla="*/ 343945 w 482532"/>
                <a:gd name="connsiteY2" fmla="*/ 213472 h 601311"/>
                <a:gd name="connsiteX3" fmla="*/ 461420 w 482532"/>
                <a:gd name="connsiteY3" fmla="*/ 515097 h 601311"/>
                <a:gd name="connsiteX4" fmla="*/ 478883 w 482532"/>
                <a:gd name="connsiteY4" fmla="*/ 597647 h 601311"/>
                <a:gd name="connsiteX5" fmla="*/ 418558 w 482532"/>
                <a:gd name="connsiteY5" fmla="*/ 423022 h 601311"/>
                <a:gd name="connsiteX6" fmla="*/ 288383 w 482532"/>
                <a:gd name="connsiteY6" fmla="*/ 130922 h 601311"/>
                <a:gd name="connsiteX7" fmla="*/ 83595 w 482532"/>
                <a:gd name="connsiteY7" fmla="*/ 21384 h 601311"/>
                <a:gd name="connsiteX8" fmla="*/ 4220 w 482532"/>
                <a:gd name="connsiteY8" fmla="*/ 2334 h 60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532" h="601311">
                  <a:moveTo>
                    <a:pt x="4220" y="2334"/>
                  </a:moveTo>
                  <a:cubicBezTo>
                    <a:pt x="23535" y="7626"/>
                    <a:pt x="142862" y="17944"/>
                    <a:pt x="199483" y="53134"/>
                  </a:cubicBezTo>
                  <a:cubicBezTo>
                    <a:pt x="256104" y="88324"/>
                    <a:pt x="300289" y="136478"/>
                    <a:pt x="343945" y="213472"/>
                  </a:cubicBezTo>
                  <a:cubicBezTo>
                    <a:pt x="387601" y="290466"/>
                    <a:pt x="438930" y="451068"/>
                    <a:pt x="461420" y="515097"/>
                  </a:cubicBezTo>
                  <a:cubicBezTo>
                    <a:pt x="483910" y="579126"/>
                    <a:pt x="486027" y="612993"/>
                    <a:pt x="478883" y="597647"/>
                  </a:cubicBezTo>
                  <a:cubicBezTo>
                    <a:pt x="471739" y="582301"/>
                    <a:pt x="450308" y="500809"/>
                    <a:pt x="418558" y="423022"/>
                  </a:cubicBezTo>
                  <a:cubicBezTo>
                    <a:pt x="386808" y="345235"/>
                    <a:pt x="344210" y="197862"/>
                    <a:pt x="288383" y="130922"/>
                  </a:cubicBezTo>
                  <a:cubicBezTo>
                    <a:pt x="232556" y="63982"/>
                    <a:pt x="131749" y="43080"/>
                    <a:pt x="83595" y="21384"/>
                  </a:cubicBezTo>
                  <a:cubicBezTo>
                    <a:pt x="35441" y="-312"/>
                    <a:pt x="-15095" y="-2958"/>
                    <a:pt x="4220" y="233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9DB55BB1-235B-43F9-A622-4A2058F7777F}"/>
                </a:ext>
              </a:extLst>
            </p:cNvPr>
            <p:cNvSpPr/>
            <p:nvPr/>
          </p:nvSpPr>
          <p:spPr>
            <a:xfrm flipH="1">
              <a:off x="3190036" y="6098912"/>
              <a:ext cx="180143" cy="450684"/>
            </a:xfrm>
            <a:custGeom>
              <a:avLst/>
              <a:gdLst>
                <a:gd name="connsiteX0" fmla="*/ 131 w 180143"/>
                <a:gd name="connsiteY0" fmla="*/ 263 h 450684"/>
                <a:gd name="connsiteX1" fmla="*/ 60456 w 180143"/>
                <a:gd name="connsiteY1" fmla="*/ 57413 h 450684"/>
                <a:gd name="connsiteX2" fmla="*/ 101731 w 180143"/>
                <a:gd name="connsiteY2" fmla="*/ 206638 h 450684"/>
                <a:gd name="connsiteX3" fmla="*/ 143006 w 180143"/>
                <a:gd name="connsiteY3" fmla="*/ 336813 h 450684"/>
                <a:gd name="connsiteX4" fmla="*/ 98556 w 180143"/>
                <a:gd name="connsiteY4" fmla="*/ 449526 h 450684"/>
                <a:gd name="connsiteX5" fmla="*/ 165231 w 180143"/>
                <a:gd name="connsiteY5" fmla="*/ 387613 h 450684"/>
                <a:gd name="connsiteX6" fmla="*/ 179519 w 180143"/>
                <a:gd name="connsiteY6" fmla="*/ 265376 h 450684"/>
                <a:gd name="connsiteX7" fmla="*/ 152531 w 180143"/>
                <a:gd name="connsiteY7" fmla="*/ 211401 h 450684"/>
                <a:gd name="connsiteX8" fmla="*/ 168406 w 180143"/>
                <a:gd name="connsiteY8" fmla="*/ 325701 h 450684"/>
                <a:gd name="connsiteX9" fmla="*/ 139831 w 180143"/>
                <a:gd name="connsiteY9" fmla="*/ 355863 h 450684"/>
                <a:gd name="connsiteX10" fmla="*/ 77919 w 180143"/>
                <a:gd name="connsiteY10" fmla="*/ 76463 h 450684"/>
                <a:gd name="connsiteX11" fmla="*/ 131 w 180143"/>
                <a:gd name="connsiteY11" fmla="*/ 263 h 45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43" h="450684">
                  <a:moveTo>
                    <a:pt x="131" y="263"/>
                  </a:moveTo>
                  <a:cubicBezTo>
                    <a:pt x="-2780" y="-2912"/>
                    <a:pt x="43523" y="23017"/>
                    <a:pt x="60456" y="57413"/>
                  </a:cubicBezTo>
                  <a:cubicBezTo>
                    <a:pt x="77389" y="91809"/>
                    <a:pt x="87973" y="160071"/>
                    <a:pt x="101731" y="206638"/>
                  </a:cubicBezTo>
                  <a:cubicBezTo>
                    <a:pt x="115489" y="253205"/>
                    <a:pt x="143535" y="296332"/>
                    <a:pt x="143006" y="336813"/>
                  </a:cubicBezTo>
                  <a:cubicBezTo>
                    <a:pt x="142477" y="377294"/>
                    <a:pt x="94852" y="441059"/>
                    <a:pt x="98556" y="449526"/>
                  </a:cubicBezTo>
                  <a:cubicBezTo>
                    <a:pt x="102260" y="457993"/>
                    <a:pt x="151737" y="418305"/>
                    <a:pt x="165231" y="387613"/>
                  </a:cubicBezTo>
                  <a:cubicBezTo>
                    <a:pt x="178725" y="356921"/>
                    <a:pt x="181636" y="294745"/>
                    <a:pt x="179519" y="265376"/>
                  </a:cubicBezTo>
                  <a:cubicBezTo>
                    <a:pt x="177402" y="236007"/>
                    <a:pt x="154383" y="201347"/>
                    <a:pt x="152531" y="211401"/>
                  </a:cubicBezTo>
                  <a:cubicBezTo>
                    <a:pt x="150679" y="221455"/>
                    <a:pt x="170523" y="301624"/>
                    <a:pt x="168406" y="325701"/>
                  </a:cubicBezTo>
                  <a:cubicBezTo>
                    <a:pt x="166289" y="349778"/>
                    <a:pt x="154912" y="397403"/>
                    <a:pt x="139831" y="355863"/>
                  </a:cubicBezTo>
                  <a:cubicBezTo>
                    <a:pt x="124750" y="314323"/>
                    <a:pt x="99086" y="137582"/>
                    <a:pt x="77919" y="76463"/>
                  </a:cubicBezTo>
                  <a:cubicBezTo>
                    <a:pt x="56752" y="15344"/>
                    <a:pt x="3042" y="3438"/>
                    <a:pt x="131" y="26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D444585A-CF7D-43C3-A6AE-4B246F7275A4}"/>
                </a:ext>
              </a:extLst>
            </p:cNvPr>
            <p:cNvSpPr/>
            <p:nvPr/>
          </p:nvSpPr>
          <p:spPr>
            <a:xfrm flipH="1">
              <a:off x="2756319" y="6460060"/>
              <a:ext cx="560403" cy="112195"/>
            </a:xfrm>
            <a:custGeom>
              <a:avLst/>
              <a:gdLst>
                <a:gd name="connsiteX0" fmla="*/ 1707 w 560403"/>
                <a:gd name="connsiteY0" fmla="*/ 112190 h 112195"/>
                <a:gd name="connsiteX1" fmla="*/ 168924 w 560403"/>
                <a:gd name="connsiteY1" fmla="*/ 25407 h 112195"/>
                <a:gd name="connsiteX2" fmla="*/ 346724 w 560403"/>
                <a:gd name="connsiteY2" fmla="*/ 29640 h 112195"/>
                <a:gd name="connsiteX3" fmla="*/ 558391 w 560403"/>
                <a:gd name="connsiteY3" fmla="*/ 97373 h 112195"/>
                <a:gd name="connsiteX4" fmla="*/ 439857 w 560403"/>
                <a:gd name="connsiteY4" fmla="*/ 27523 h 112195"/>
                <a:gd name="connsiteX5" fmla="*/ 219724 w 560403"/>
                <a:gd name="connsiteY5" fmla="*/ 7 h 112195"/>
                <a:gd name="connsiteX6" fmla="*/ 90607 w 560403"/>
                <a:gd name="connsiteY6" fmla="*/ 29640 h 112195"/>
                <a:gd name="connsiteX7" fmla="*/ 1707 w 560403"/>
                <a:gd name="connsiteY7" fmla="*/ 112190 h 11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403" h="112195">
                  <a:moveTo>
                    <a:pt x="1707" y="112190"/>
                  </a:moveTo>
                  <a:cubicBezTo>
                    <a:pt x="14760" y="111485"/>
                    <a:pt x="111421" y="39165"/>
                    <a:pt x="168924" y="25407"/>
                  </a:cubicBezTo>
                  <a:cubicBezTo>
                    <a:pt x="226427" y="11649"/>
                    <a:pt x="281813" y="17646"/>
                    <a:pt x="346724" y="29640"/>
                  </a:cubicBezTo>
                  <a:cubicBezTo>
                    <a:pt x="411635" y="41634"/>
                    <a:pt x="542869" y="97726"/>
                    <a:pt x="558391" y="97373"/>
                  </a:cubicBezTo>
                  <a:cubicBezTo>
                    <a:pt x="573913" y="97020"/>
                    <a:pt x="496302" y="43751"/>
                    <a:pt x="439857" y="27523"/>
                  </a:cubicBezTo>
                  <a:cubicBezTo>
                    <a:pt x="383413" y="11295"/>
                    <a:pt x="277932" y="-346"/>
                    <a:pt x="219724" y="7"/>
                  </a:cubicBezTo>
                  <a:cubicBezTo>
                    <a:pt x="161516" y="360"/>
                    <a:pt x="127649" y="15176"/>
                    <a:pt x="90607" y="29640"/>
                  </a:cubicBezTo>
                  <a:cubicBezTo>
                    <a:pt x="53565" y="44104"/>
                    <a:pt x="-11346" y="112895"/>
                    <a:pt x="1707" y="1121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82B504DA-1F8D-49F2-A33D-D97EDB1D846C}"/>
                </a:ext>
              </a:extLst>
            </p:cNvPr>
            <p:cNvSpPr/>
            <p:nvPr/>
          </p:nvSpPr>
          <p:spPr>
            <a:xfrm flipH="1">
              <a:off x="3272343" y="6533085"/>
              <a:ext cx="78095" cy="140560"/>
            </a:xfrm>
            <a:custGeom>
              <a:avLst/>
              <a:gdLst>
                <a:gd name="connsiteX0" fmla="*/ 77757 w 78095"/>
                <a:gd name="connsiteY0" fmla="*/ 1065 h 140560"/>
                <a:gd name="connsiteX1" fmla="*/ 1557 w 78095"/>
                <a:gd name="connsiteY1" fmla="*/ 138648 h 140560"/>
                <a:gd name="connsiteX2" fmla="*/ 29073 w 78095"/>
                <a:gd name="connsiteY2" fmla="*/ 77265 h 140560"/>
                <a:gd name="connsiteX3" fmla="*/ 77757 w 78095"/>
                <a:gd name="connsiteY3" fmla="*/ 1065 h 14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95" h="140560">
                  <a:moveTo>
                    <a:pt x="77757" y="1065"/>
                  </a:moveTo>
                  <a:cubicBezTo>
                    <a:pt x="73171" y="11295"/>
                    <a:pt x="9671" y="125948"/>
                    <a:pt x="1557" y="138648"/>
                  </a:cubicBezTo>
                  <a:cubicBezTo>
                    <a:pt x="-6557" y="151348"/>
                    <a:pt x="19195" y="97373"/>
                    <a:pt x="29073" y="77265"/>
                  </a:cubicBezTo>
                  <a:cubicBezTo>
                    <a:pt x="38951" y="57157"/>
                    <a:pt x="82343" y="-9165"/>
                    <a:pt x="77757" y="10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DC098938-C497-4BEA-AFA8-B38E6265DB8B}"/>
                </a:ext>
              </a:extLst>
            </p:cNvPr>
            <p:cNvSpPr/>
            <p:nvPr/>
          </p:nvSpPr>
          <p:spPr>
            <a:xfrm flipH="1">
              <a:off x="3136804" y="6485876"/>
              <a:ext cx="142233" cy="550608"/>
            </a:xfrm>
            <a:custGeom>
              <a:avLst/>
              <a:gdLst>
                <a:gd name="connsiteX0" fmla="*/ 141822 w 142233"/>
                <a:gd name="connsiteY0" fmla="*/ 8057 h 550608"/>
                <a:gd name="connsiteX1" fmla="*/ 82556 w 142233"/>
                <a:gd name="connsiteY1" fmla="*/ 448324 h 550608"/>
                <a:gd name="connsiteX2" fmla="*/ 6 w 142233"/>
                <a:gd name="connsiteY2" fmla="*/ 547807 h 550608"/>
                <a:gd name="connsiteX3" fmla="*/ 78322 w 142233"/>
                <a:gd name="connsiteY3" fmla="*/ 380591 h 550608"/>
                <a:gd name="connsiteX4" fmla="*/ 107956 w 142233"/>
                <a:gd name="connsiteY4" fmla="*/ 179507 h 550608"/>
                <a:gd name="connsiteX5" fmla="*/ 141822 w 142233"/>
                <a:gd name="connsiteY5" fmla="*/ 8057 h 55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33" h="550608">
                  <a:moveTo>
                    <a:pt x="141822" y="8057"/>
                  </a:moveTo>
                  <a:cubicBezTo>
                    <a:pt x="137589" y="52860"/>
                    <a:pt x="106192" y="358366"/>
                    <a:pt x="82556" y="448324"/>
                  </a:cubicBezTo>
                  <a:cubicBezTo>
                    <a:pt x="58920" y="538282"/>
                    <a:pt x="712" y="559096"/>
                    <a:pt x="6" y="547807"/>
                  </a:cubicBezTo>
                  <a:cubicBezTo>
                    <a:pt x="-700" y="536518"/>
                    <a:pt x="60330" y="441974"/>
                    <a:pt x="78322" y="380591"/>
                  </a:cubicBezTo>
                  <a:cubicBezTo>
                    <a:pt x="96314" y="319208"/>
                    <a:pt x="99489" y="241949"/>
                    <a:pt x="107956" y="179507"/>
                  </a:cubicBezTo>
                  <a:cubicBezTo>
                    <a:pt x="116423" y="117065"/>
                    <a:pt x="146055" y="-36746"/>
                    <a:pt x="141822" y="805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C6D41377-2BE3-474A-9A2A-7FE5D548F12D}"/>
                </a:ext>
              </a:extLst>
            </p:cNvPr>
            <p:cNvSpPr/>
            <p:nvPr/>
          </p:nvSpPr>
          <p:spPr>
            <a:xfrm flipH="1">
              <a:off x="2755950" y="6546254"/>
              <a:ext cx="188784" cy="594478"/>
            </a:xfrm>
            <a:custGeom>
              <a:avLst/>
              <a:gdLst>
                <a:gd name="connsiteX0" fmla="*/ 186403 w 188784"/>
                <a:gd name="connsiteY0" fmla="*/ 17529 h 594478"/>
                <a:gd name="connsiteX1" fmla="*/ 84803 w 188784"/>
                <a:gd name="connsiteY1" fmla="*/ 432396 h 594478"/>
                <a:gd name="connsiteX2" fmla="*/ 53053 w 188784"/>
                <a:gd name="connsiteY2" fmla="*/ 533996 h 594478"/>
                <a:gd name="connsiteX3" fmla="*/ 136 w 188784"/>
                <a:gd name="connsiteY3" fmla="*/ 591146 h 594478"/>
                <a:gd name="connsiteX4" fmla="*/ 69986 w 188784"/>
                <a:gd name="connsiteY4" fmla="*/ 436629 h 594478"/>
                <a:gd name="connsiteX5" fmla="*/ 150419 w 188784"/>
                <a:gd name="connsiteY5" fmla="*/ 112779 h 594478"/>
                <a:gd name="connsiteX6" fmla="*/ 186403 w 188784"/>
                <a:gd name="connsiteY6" fmla="*/ 17529 h 59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84" h="594478">
                  <a:moveTo>
                    <a:pt x="186403" y="17529"/>
                  </a:moveTo>
                  <a:cubicBezTo>
                    <a:pt x="175467" y="70798"/>
                    <a:pt x="107028" y="346318"/>
                    <a:pt x="84803" y="432396"/>
                  </a:cubicBezTo>
                  <a:cubicBezTo>
                    <a:pt x="62578" y="518474"/>
                    <a:pt x="67164" y="507538"/>
                    <a:pt x="53053" y="533996"/>
                  </a:cubicBezTo>
                  <a:cubicBezTo>
                    <a:pt x="38942" y="560454"/>
                    <a:pt x="-2686" y="607374"/>
                    <a:pt x="136" y="591146"/>
                  </a:cubicBezTo>
                  <a:cubicBezTo>
                    <a:pt x="2958" y="574918"/>
                    <a:pt x="44939" y="516357"/>
                    <a:pt x="69986" y="436629"/>
                  </a:cubicBezTo>
                  <a:cubicBezTo>
                    <a:pt x="95033" y="356901"/>
                    <a:pt x="132780" y="182629"/>
                    <a:pt x="150419" y="112779"/>
                  </a:cubicBezTo>
                  <a:cubicBezTo>
                    <a:pt x="168058" y="42929"/>
                    <a:pt x="197339" y="-35740"/>
                    <a:pt x="186403" y="1752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0095D76E-08D8-453F-B26F-7619ED4F5C4A}"/>
                </a:ext>
              </a:extLst>
            </p:cNvPr>
            <p:cNvSpPr/>
            <p:nvPr/>
          </p:nvSpPr>
          <p:spPr>
            <a:xfrm flipH="1">
              <a:off x="2861942" y="7126805"/>
              <a:ext cx="94749" cy="226498"/>
            </a:xfrm>
            <a:custGeom>
              <a:avLst/>
              <a:gdLst>
                <a:gd name="connsiteX0" fmla="*/ 24793 w 94749"/>
                <a:gd name="connsiteY0" fmla="*/ 12 h 226498"/>
                <a:gd name="connsiteX1" fmla="*/ 71360 w 94749"/>
                <a:gd name="connsiteY1" fmla="*/ 57162 h 226498"/>
                <a:gd name="connsiteX2" fmla="*/ 5743 w 94749"/>
                <a:gd name="connsiteY2" fmla="*/ 167228 h 226498"/>
                <a:gd name="connsiteX3" fmla="*/ 5743 w 94749"/>
                <a:gd name="connsiteY3" fmla="*/ 226495 h 226498"/>
                <a:gd name="connsiteX4" fmla="*/ 26910 w 94749"/>
                <a:gd name="connsiteY4" fmla="*/ 169345 h 226498"/>
                <a:gd name="connsiteX5" fmla="*/ 94643 w 94749"/>
                <a:gd name="connsiteY5" fmla="*/ 61395 h 226498"/>
                <a:gd name="connsiteX6" fmla="*/ 24793 w 94749"/>
                <a:gd name="connsiteY6" fmla="*/ 12 h 22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749" h="226498">
                  <a:moveTo>
                    <a:pt x="24793" y="12"/>
                  </a:moveTo>
                  <a:cubicBezTo>
                    <a:pt x="20913" y="-693"/>
                    <a:pt x="74535" y="29293"/>
                    <a:pt x="71360" y="57162"/>
                  </a:cubicBezTo>
                  <a:cubicBezTo>
                    <a:pt x="68185" y="85031"/>
                    <a:pt x="16679" y="139006"/>
                    <a:pt x="5743" y="167228"/>
                  </a:cubicBezTo>
                  <a:cubicBezTo>
                    <a:pt x="-5193" y="195450"/>
                    <a:pt x="2215" y="226142"/>
                    <a:pt x="5743" y="226495"/>
                  </a:cubicBezTo>
                  <a:cubicBezTo>
                    <a:pt x="9271" y="226848"/>
                    <a:pt x="12093" y="196862"/>
                    <a:pt x="26910" y="169345"/>
                  </a:cubicBezTo>
                  <a:cubicBezTo>
                    <a:pt x="41727" y="141828"/>
                    <a:pt x="91468" y="91734"/>
                    <a:pt x="94643" y="61395"/>
                  </a:cubicBezTo>
                  <a:cubicBezTo>
                    <a:pt x="97818" y="31056"/>
                    <a:pt x="28673" y="717"/>
                    <a:pt x="24793" y="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9831CDB8-6B61-49ED-B91E-FBFBBDAB8401}"/>
                </a:ext>
              </a:extLst>
            </p:cNvPr>
            <p:cNvSpPr/>
            <p:nvPr/>
          </p:nvSpPr>
          <p:spPr>
            <a:xfrm flipH="1">
              <a:off x="3266320" y="6436771"/>
              <a:ext cx="139718" cy="585898"/>
            </a:xfrm>
            <a:custGeom>
              <a:avLst/>
              <a:gdLst>
                <a:gd name="connsiteX0" fmla="*/ 50807 w 139718"/>
                <a:gd name="connsiteY0" fmla="*/ 12 h 585898"/>
                <a:gd name="connsiteX1" fmla="*/ 7 w 139718"/>
                <a:gd name="connsiteY1" fmla="*/ 52929 h 585898"/>
                <a:gd name="connsiteX2" fmla="*/ 55040 w 139718"/>
                <a:gd name="connsiteY2" fmla="*/ 148179 h 585898"/>
                <a:gd name="connsiteX3" fmla="*/ 69857 w 139718"/>
                <a:gd name="connsiteY3" fmla="*/ 268829 h 585898"/>
                <a:gd name="connsiteX4" fmla="*/ 86790 w 139718"/>
                <a:gd name="connsiteY4" fmla="*/ 472029 h 585898"/>
                <a:gd name="connsiteX5" fmla="*/ 139707 w 139718"/>
                <a:gd name="connsiteY5" fmla="*/ 584212 h 585898"/>
                <a:gd name="connsiteX6" fmla="*/ 91023 w 139718"/>
                <a:gd name="connsiteY6" fmla="*/ 389479 h 585898"/>
                <a:gd name="connsiteX7" fmla="*/ 40223 w 139718"/>
                <a:gd name="connsiteY7" fmla="*/ 95262 h 585898"/>
                <a:gd name="connsiteX8" fmla="*/ 14823 w 139718"/>
                <a:gd name="connsiteY8" fmla="*/ 57162 h 585898"/>
                <a:gd name="connsiteX9" fmla="*/ 50807 w 139718"/>
                <a:gd name="connsiteY9" fmla="*/ 12 h 58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18" h="585898">
                  <a:moveTo>
                    <a:pt x="50807" y="12"/>
                  </a:moveTo>
                  <a:cubicBezTo>
                    <a:pt x="48338" y="-694"/>
                    <a:pt x="-698" y="28235"/>
                    <a:pt x="7" y="52929"/>
                  </a:cubicBezTo>
                  <a:cubicBezTo>
                    <a:pt x="712" y="77623"/>
                    <a:pt x="43398" y="112196"/>
                    <a:pt x="55040" y="148179"/>
                  </a:cubicBezTo>
                  <a:cubicBezTo>
                    <a:pt x="66682" y="184162"/>
                    <a:pt x="64565" y="214854"/>
                    <a:pt x="69857" y="268829"/>
                  </a:cubicBezTo>
                  <a:cubicBezTo>
                    <a:pt x="75149" y="322804"/>
                    <a:pt x="75148" y="419465"/>
                    <a:pt x="86790" y="472029"/>
                  </a:cubicBezTo>
                  <a:cubicBezTo>
                    <a:pt x="98432" y="524593"/>
                    <a:pt x="139002" y="597970"/>
                    <a:pt x="139707" y="584212"/>
                  </a:cubicBezTo>
                  <a:cubicBezTo>
                    <a:pt x="140413" y="570454"/>
                    <a:pt x="107604" y="470971"/>
                    <a:pt x="91023" y="389479"/>
                  </a:cubicBezTo>
                  <a:cubicBezTo>
                    <a:pt x="74442" y="307987"/>
                    <a:pt x="52923" y="150648"/>
                    <a:pt x="40223" y="95262"/>
                  </a:cubicBezTo>
                  <a:cubicBezTo>
                    <a:pt x="27523" y="39876"/>
                    <a:pt x="12354" y="74448"/>
                    <a:pt x="14823" y="57162"/>
                  </a:cubicBezTo>
                  <a:cubicBezTo>
                    <a:pt x="17292" y="39876"/>
                    <a:pt x="53276" y="718"/>
                    <a:pt x="50807" y="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822B2E16-5C43-4EA0-AFE1-0D4E6C3B131C}"/>
                </a:ext>
              </a:extLst>
            </p:cNvPr>
            <p:cNvSpPr/>
            <p:nvPr/>
          </p:nvSpPr>
          <p:spPr>
            <a:xfrm flipH="1">
              <a:off x="3349365" y="6397280"/>
              <a:ext cx="321501" cy="82372"/>
            </a:xfrm>
            <a:custGeom>
              <a:avLst/>
              <a:gdLst>
                <a:gd name="connsiteX0" fmla="*/ 251 w 321501"/>
                <a:gd name="connsiteY0" fmla="*/ 81837 h 82372"/>
                <a:gd name="connsiteX1" fmla="*/ 199218 w 321501"/>
                <a:gd name="connsiteY1" fmla="*/ 35270 h 82372"/>
                <a:gd name="connsiteX2" fmla="*/ 288118 w 321501"/>
                <a:gd name="connsiteY2" fmla="*/ 11987 h 82372"/>
                <a:gd name="connsiteX3" fmla="*/ 319868 w 321501"/>
                <a:gd name="connsiteY3" fmla="*/ 24687 h 82372"/>
                <a:gd name="connsiteX4" fmla="*/ 243668 w 321501"/>
                <a:gd name="connsiteY4" fmla="*/ 1403 h 82372"/>
                <a:gd name="connsiteX5" fmla="*/ 251 w 321501"/>
                <a:gd name="connsiteY5" fmla="*/ 81837 h 8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01" h="82372">
                  <a:moveTo>
                    <a:pt x="251" y="81837"/>
                  </a:moveTo>
                  <a:cubicBezTo>
                    <a:pt x="-7157" y="87481"/>
                    <a:pt x="151240" y="46912"/>
                    <a:pt x="199218" y="35270"/>
                  </a:cubicBezTo>
                  <a:cubicBezTo>
                    <a:pt x="247196" y="23628"/>
                    <a:pt x="268010" y="13751"/>
                    <a:pt x="288118" y="11987"/>
                  </a:cubicBezTo>
                  <a:cubicBezTo>
                    <a:pt x="308226" y="10223"/>
                    <a:pt x="327276" y="26451"/>
                    <a:pt x="319868" y="24687"/>
                  </a:cubicBezTo>
                  <a:cubicBezTo>
                    <a:pt x="312460" y="22923"/>
                    <a:pt x="295526" y="-6711"/>
                    <a:pt x="243668" y="1403"/>
                  </a:cubicBezTo>
                  <a:cubicBezTo>
                    <a:pt x="191810" y="9517"/>
                    <a:pt x="7659" y="76193"/>
                    <a:pt x="251" y="818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5C9BE84D-A85A-4F37-A7D0-3D75659ADA48}"/>
                </a:ext>
              </a:extLst>
            </p:cNvPr>
            <p:cNvSpPr/>
            <p:nvPr/>
          </p:nvSpPr>
          <p:spPr>
            <a:xfrm flipH="1">
              <a:off x="3670462" y="6479099"/>
              <a:ext cx="89232" cy="88984"/>
            </a:xfrm>
            <a:custGeom>
              <a:avLst/>
              <a:gdLst>
                <a:gd name="connsiteX0" fmla="*/ 89079 w 89232"/>
                <a:gd name="connsiteY0" fmla="*/ 18 h 88984"/>
                <a:gd name="connsiteX1" fmla="*/ 48863 w 89232"/>
                <a:gd name="connsiteY1" fmla="*/ 63518 h 88984"/>
                <a:gd name="connsiteX2" fmla="*/ 179 w 89232"/>
                <a:gd name="connsiteY2" fmla="*/ 88918 h 88984"/>
                <a:gd name="connsiteX3" fmla="*/ 34046 w 89232"/>
                <a:gd name="connsiteY3" fmla="*/ 57168 h 88984"/>
                <a:gd name="connsiteX4" fmla="*/ 89079 w 89232"/>
                <a:gd name="connsiteY4" fmla="*/ 18 h 8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32" h="88984">
                  <a:moveTo>
                    <a:pt x="89079" y="18"/>
                  </a:moveTo>
                  <a:cubicBezTo>
                    <a:pt x="91549" y="1076"/>
                    <a:pt x="63680" y="48701"/>
                    <a:pt x="48863" y="63518"/>
                  </a:cubicBezTo>
                  <a:cubicBezTo>
                    <a:pt x="34046" y="78335"/>
                    <a:pt x="2648" y="89976"/>
                    <a:pt x="179" y="88918"/>
                  </a:cubicBezTo>
                  <a:cubicBezTo>
                    <a:pt x="-2291" y="87860"/>
                    <a:pt x="21346" y="71632"/>
                    <a:pt x="34046" y="57168"/>
                  </a:cubicBezTo>
                  <a:cubicBezTo>
                    <a:pt x="46746" y="42704"/>
                    <a:pt x="86609" y="-1040"/>
                    <a:pt x="89079" y="1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FFE6D2FB-4D1F-4692-BD8A-5AF73D13E2B7}"/>
                </a:ext>
              </a:extLst>
            </p:cNvPr>
            <p:cNvSpPr/>
            <p:nvPr/>
          </p:nvSpPr>
          <p:spPr>
            <a:xfrm flipH="1">
              <a:off x="3566756" y="6551037"/>
              <a:ext cx="135757" cy="409045"/>
            </a:xfrm>
            <a:custGeom>
              <a:avLst/>
              <a:gdLst>
                <a:gd name="connsiteX0" fmla="*/ 148 w 135757"/>
                <a:gd name="connsiteY0" fmla="*/ 46 h 409045"/>
                <a:gd name="connsiteX1" fmla="*/ 61532 w 135757"/>
                <a:gd name="connsiteY1" fmla="*/ 86830 h 409045"/>
                <a:gd name="connsiteX2" fmla="*/ 95398 w 135757"/>
                <a:gd name="connsiteY2" fmla="*/ 237113 h 409045"/>
                <a:gd name="connsiteX3" fmla="*/ 135615 w 135757"/>
                <a:gd name="connsiteY3" fmla="*/ 406446 h 409045"/>
                <a:gd name="connsiteX4" fmla="*/ 80582 w 135757"/>
                <a:gd name="connsiteY4" fmla="*/ 97413 h 409045"/>
                <a:gd name="connsiteX5" fmla="*/ 148 w 135757"/>
                <a:gd name="connsiteY5" fmla="*/ 46 h 40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757" h="409045">
                  <a:moveTo>
                    <a:pt x="148" y="46"/>
                  </a:moveTo>
                  <a:cubicBezTo>
                    <a:pt x="-3027" y="-1718"/>
                    <a:pt x="45657" y="47319"/>
                    <a:pt x="61532" y="86830"/>
                  </a:cubicBezTo>
                  <a:cubicBezTo>
                    <a:pt x="77407" y="126341"/>
                    <a:pt x="83051" y="183844"/>
                    <a:pt x="95398" y="237113"/>
                  </a:cubicBezTo>
                  <a:cubicBezTo>
                    <a:pt x="107745" y="290382"/>
                    <a:pt x="138084" y="429729"/>
                    <a:pt x="135615" y="406446"/>
                  </a:cubicBezTo>
                  <a:cubicBezTo>
                    <a:pt x="133146" y="383163"/>
                    <a:pt x="100690" y="165852"/>
                    <a:pt x="80582" y="97413"/>
                  </a:cubicBezTo>
                  <a:cubicBezTo>
                    <a:pt x="60474" y="28974"/>
                    <a:pt x="3323" y="1810"/>
                    <a:pt x="148" y="4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66C48483-2DE7-4647-B035-A901F36F2B5A}"/>
                </a:ext>
              </a:extLst>
            </p:cNvPr>
            <p:cNvSpPr/>
            <p:nvPr/>
          </p:nvSpPr>
          <p:spPr>
            <a:xfrm flipH="1">
              <a:off x="3630152" y="6568551"/>
              <a:ext cx="113272" cy="384899"/>
            </a:xfrm>
            <a:custGeom>
              <a:avLst/>
              <a:gdLst>
                <a:gd name="connsiteX0" fmla="*/ 843 w 113272"/>
                <a:gd name="connsiteY0" fmla="*/ 7932 h 384899"/>
                <a:gd name="connsiteX1" fmla="*/ 51643 w 113272"/>
                <a:gd name="connsiteY1" fmla="*/ 84132 h 384899"/>
                <a:gd name="connsiteX2" fmla="*/ 89743 w 113272"/>
                <a:gd name="connsiteY2" fmla="*/ 285216 h 384899"/>
                <a:gd name="connsiteX3" fmla="*/ 113026 w 113272"/>
                <a:gd name="connsiteY3" fmla="*/ 384699 h 384899"/>
                <a:gd name="connsiteX4" fmla="*/ 96093 w 113272"/>
                <a:gd name="connsiteY4" fmla="*/ 261932 h 384899"/>
                <a:gd name="connsiteX5" fmla="*/ 843 w 113272"/>
                <a:gd name="connsiteY5" fmla="*/ 7932 h 38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72" h="384899">
                  <a:moveTo>
                    <a:pt x="843" y="7932"/>
                  </a:moveTo>
                  <a:cubicBezTo>
                    <a:pt x="-6565" y="-21701"/>
                    <a:pt x="36826" y="37918"/>
                    <a:pt x="51643" y="84132"/>
                  </a:cubicBezTo>
                  <a:cubicBezTo>
                    <a:pt x="66460" y="130346"/>
                    <a:pt x="79513" y="235122"/>
                    <a:pt x="89743" y="285216"/>
                  </a:cubicBezTo>
                  <a:cubicBezTo>
                    <a:pt x="99974" y="335311"/>
                    <a:pt x="111968" y="388580"/>
                    <a:pt x="113026" y="384699"/>
                  </a:cubicBezTo>
                  <a:cubicBezTo>
                    <a:pt x="114084" y="380818"/>
                    <a:pt x="112321" y="323668"/>
                    <a:pt x="96093" y="261932"/>
                  </a:cubicBezTo>
                  <a:cubicBezTo>
                    <a:pt x="79865" y="200196"/>
                    <a:pt x="8251" y="37565"/>
                    <a:pt x="843" y="79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EBAACEE4-44CA-4C3A-B394-3A1327F31E31}"/>
                </a:ext>
              </a:extLst>
            </p:cNvPr>
            <p:cNvSpPr/>
            <p:nvPr/>
          </p:nvSpPr>
          <p:spPr>
            <a:xfrm flipH="1">
              <a:off x="3750164" y="6517215"/>
              <a:ext cx="423428" cy="127008"/>
            </a:xfrm>
            <a:custGeom>
              <a:avLst/>
              <a:gdLst>
                <a:gd name="connsiteX0" fmla="*/ 1327 w 423428"/>
                <a:gd name="connsiteY0" fmla="*/ 127002 h 127008"/>
                <a:gd name="connsiteX1" fmla="*/ 132561 w 423428"/>
                <a:gd name="connsiteY1" fmla="*/ 46568 h 127008"/>
                <a:gd name="connsiteX2" fmla="*/ 367511 w 423428"/>
                <a:gd name="connsiteY2" fmla="*/ 10585 h 127008"/>
                <a:gd name="connsiteX3" fmla="*/ 401377 w 423428"/>
                <a:gd name="connsiteY3" fmla="*/ 10585 h 127008"/>
                <a:gd name="connsiteX4" fmla="*/ 422544 w 423428"/>
                <a:gd name="connsiteY4" fmla="*/ 40218 h 127008"/>
                <a:gd name="connsiteX5" fmla="*/ 371744 w 423428"/>
                <a:gd name="connsiteY5" fmla="*/ 2 h 127008"/>
                <a:gd name="connsiteX6" fmla="*/ 83877 w 423428"/>
                <a:gd name="connsiteY6" fmla="*/ 42335 h 127008"/>
                <a:gd name="connsiteX7" fmla="*/ 1327 w 423428"/>
                <a:gd name="connsiteY7" fmla="*/ 127002 h 12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428" h="127008">
                  <a:moveTo>
                    <a:pt x="1327" y="127002"/>
                  </a:moveTo>
                  <a:cubicBezTo>
                    <a:pt x="9441" y="127708"/>
                    <a:pt x="71530" y="65971"/>
                    <a:pt x="132561" y="46568"/>
                  </a:cubicBezTo>
                  <a:cubicBezTo>
                    <a:pt x="193592" y="27165"/>
                    <a:pt x="322708" y="16582"/>
                    <a:pt x="367511" y="10585"/>
                  </a:cubicBezTo>
                  <a:cubicBezTo>
                    <a:pt x="412314" y="4588"/>
                    <a:pt x="392205" y="5646"/>
                    <a:pt x="401377" y="10585"/>
                  </a:cubicBezTo>
                  <a:cubicBezTo>
                    <a:pt x="410549" y="15524"/>
                    <a:pt x="427483" y="41982"/>
                    <a:pt x="422544" y="40218"/>
                  </a:cubicBezTo>
                  <a:cubicBezTo>
                    <a:pt x="417605" y="38454"/>
                    <a:pt x="428188" y="-351"/>
                    <a:pt x="371744" y="2"/>
                  </a:cubicBezTo>
                  <a:cubicBezTo>
                    <a:pt x="315300" y="355"/>
                    <a:pt x="145260" y="25755"/>
                    <a:pt x="83877" y="42335"/>
                  </a:cubicBezTo>
                  <a:cubicBezTo>
                    <a:pt x="22494" y="58915"/>
                    <a:pt x="-6787" y="126296"/>
                    <a:pt x="1327" y="12700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7B6A3725-2C8A-493E-86C9-4D29967B6B4E}"/>
                </a:ext>
              </a:extLst>
            </p:cNvPr>
            <p:cNvSpPr/>
            <p:nvPr/>
          </p:nvSpPr>
          <p:spPr>
            <a:xfrm flipH="1">
              <a:off x="4021489" y="6635627"/>
              <a:ext cx="134100" cy="392186"/>
            </a:xfrm>
            <a:custGeom>
              <a:avLst/>
              <a:gdLst>
                <a:gd name="connsiteX0" fmla="*/ 258 w 134100"/>
                <a:gd name="connsiteY0" fmla="*/ 123 h 392186"/>
                <a:gd name="connsiteX1" fmla="*/ 59524 w 134100"/>
                <a:gd name="connsiteY1" fmla="*/ 63623 h 392186"/>
                <a:gd name="connsiteX2" fmla="*/ 87041 w 134100"/>
                <a:gd name="connsiteY2" fmla="*/ 237190 h 392186"/>
                <a:gd name="connsiteX3" fmla="*/ 118791 w 134100"/>
                <a:gd name="connsiteY3" fmla="*/ 355723 h 392186"/>
                <a:gd name="connsiteX4" fmla="*/ 133608 w 134100"/>
                <a:gd name="connsiteY4" fmla="*/ 387473 h 392186"/>
                <a:gd name="connsiteX5" fmla="*/ 101858 w 134100"/>
                <a:gd name="connsiteY5" fmla="*/ 268940 h 392186"/>
                <a:gd name="connsiteX6" fmla="*/ 84924 w 134100"/>
                <a:gd name="connsiteY6" fmla="*/ 55156 h 392186"/>
                <a:gd name="connsiteX7" fmla="*/ 258 w 134100"/>
                <a:gd name="connsiteY7" fmla="*/ 123 h 39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100" h="392186">
                  <a:moveTo>
                    <a:pt x="258" y="123"/>
                  </a:moveTo>
                  <a:cubicBezTo>
                    <a:pt x="-3975" y="1534"/>
                    <a:pt x="45060" y="24112"/>
                    <a:pt x="59524" y="63623"/>
                  </a:cubicBezTo>
                  <a:cubicBezTo>
                    <a:pt x="73988" y="103134"/>
                    <a:pt x="77163" y="188507"/>
                    <a:pt x="87041" y="237190"/>
                  </a:cubicBezTo>
                  <a:cubicBezTo>
                    <a:pt x="96919" y="285873"/>
                    <a:pt x="111030" y="330676"/>
                    <a:pt x="118791" y="355723"/>
                  </a:cubicBezTo>
                  <a:cubicBezTo>
                    <a:pt x="126552" y="380770"/>
                    <a:pt x="136430" y="401937"/>
                    <a:pt x="133608" y="387473"/>
                  </a:cubicBezTo>
                  <a:cubicBezTo>
                    <a:pt x="130786" y="373009"/>
                    <a:pt x="109972" y="324326"/>
                    <a:pt x="101858" y="268940"/>
                  </a:cubicBezTo>
                  <a:cubicBezTo>
                    <a:pt x="93744" y="213554"/>
                    <a:pt x="100446" y="101370"/>
                    <a:pt x="84924" y="55156"/>
                  </a:cubicBezTo>
                  <a:cubicBezTo>
                    <a:pt x="69402" y="8942"/>
                    <a:pt x="4491" y="-1288"/>
                    <a:pt x="258" y="12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320564B2-1E62-48D7-8AE2-B8282B9A722F}"/>
                </a:ext>
              </a:extLst>
            </p:cNvPr>
            <p:cNvSpPr/>
            <p:nvPr/>
          </p:nvSpPr>
          <p:spPr>
            <a:xfrm flipH="1">
              <a:off x="4028318" y="6642852"/>
              <a:ext cx="139885" cy="441633"/>
            </a:xfrm>
            <a:custGeom>
              <a:avLst/>
              <a:gdLst>
                <a:gd name="connsiteX0" fmla="*/ 172 w 139885"/>
                <a:gd name="connsiteY0" fmla="*/ 1365 h 441633"/>
                <a:gd name="connsiteX1" fmla="*/ 8638 w 139885"/>
                <a:gd name="connsiteY1" fmla="*/ 202448 h 441633"/>
                <a:gd name="connsiteX2" fmla="*/ 63672 w 139885"/>
                <a:gd name="connsiteY2" fmla="*/ 390831 h 441633"/>
                <a:gd name="connsiteX3" fmla="*/ 99655 w 139885"/>
                <a:gd name="connsiteY3" fmla="*/ 441631 h 441633"/>
                <a:gd name="connsiteX4" fmla="*/ 139872 w 139885"/>
                <a:gd name="connsiteY4" fmla="*/ 392948 h 441633"/>
                <a:gd name="connsiteX5" fmla="*/ 95422 w 139885"/>
                <a:gd name="connsiteY5" fmla="*/ 414115 h 441633"/>
                <a:gd name="connsiteX6" fmla="*/ 27688 w 139885"/>
                <a:gd name="connsiteY6" fmla="*/ 238431 h 441633"/>
                <a:gd name="connsiteX7" fmla="*/ 8638 w 139885"/>
                <a:gd name="connsiteY7" fmla="*/ 119898 h 441633"/>
                <a:gd name="connsiteX8" fmla="*/ 172 w 139885"/>
                <a:gd name="connsiteY8" fmla="*/ 1365 h 44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85" h="441633">
                  <a:moveTo>
                    <a:pt x="172" y="1365"/>
                  </a:moveTo>
                  <a:cubicBezTo>
                    <a:pt x="172" y="15123"/>
                    <a:pt x="-1945" y="137537"/>
                    <a:pt x="8638" y="202448"/>
                  </a:cubicBezTo>
                  <a:cubicBezTo>
                    <a:pt x="19221" y="267359"/>
                    <a:pt x="48503" y="350967"/>
                    <a:pt x="63672" y="390831"/>
                  </a:cubicBezTo>
                  <a:cubicBezTo>
                    <a:pt x="78842" y="430695"/>
                    <a:pt x="86955" y="441278"/>
                    <a:pt x="99655" y="441631"/>
                  </a:cubicBezTo>
                  <a:cubicBezTo>
                    <a:pt x="112355" y="441984"/>
                    <a:pt x="140578" y="397534"/>
                    <a:pt x="139872" y="392948"/>
                  </a:cubicBezTo>
                  <a:cubicBezTo>
                    <a:pt x="139167" y="388362"/>
                    <a:pt x="114119" y="439868"/>
                    <a:pt x="95422" y="414115"/>
                  </a:cubicBezTo>
                  <a:cubicBezTo>
                    <a:pt x="76725" y="388362"/>
                    <a:pt x="42152" y="287467"/>
                    <a:pt x="27688" y="238431"/>
                  </a:cubicBezTo>
                  <a:cubicBezTo>
                    <a:pt x="13224" y="189395"/>
                    <a:pt x="11460" y="158351"/>
                    <a:pt x="8638" y="119898"/>
                  </a:cubicBezTo>
                  <a:cubicBezTo>
                    <a:pt x="5816" y="81445"/>
                    <a:pt x="172" y="-12393"/>
                    <a:pt x="172" y="13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3D24B2FC-B07C-4B15-982A-E9BFA612EE55}"/>
                </a:ext>
              </a:extLst>
            </p:cNvPr>
            <p:cNvSpPr/>
            <p:nvPr/>
          </p:nvSpPr>
          <p:spPr>
            <a:xfrm flipH="1">
              <a:off x="4171950" y="6689124"/>
              <a:ext cx="320306" cy="133265"/>
            </a:xfrm>
            <a:custGeom>
              <a:avLst/>
              <a:gdLst>
                <a:gd name="connsiteX0" fmla="*/ 375 w 320306"/>
                <a:gd name="connsiteY0" fmla="*/ 132893 h 133265"/>
                <a:gd name="connsiteX1" fmla="*/ 131608 w 320306"/>
                <a:gd name="connsiteY1" fmla="*/ 56693 h 133265"/>
                <a:gd name="connsiteX2" fmla="*/ 319991 w 320306"/>
                <a:gd name="connsiteY2" fmla="*/ 1659 h 133265"/>
                <a:gd name="connsiteX3" fmla="*/ 171825 w 320306"/>
                <a:gd name="connsiteY3" fmla="*/ 22826 h 133265"/>
                <a:gd name="connsiteX4" fmla="*/ 375 w 320306"/>
                <a:gd name="connsiteY4" fmla="*/ 132893 h 13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06" h="133265">
                  <a:moveTo>
                    <a:pt x="375" y="132893"/>
                  </a:moveTo>
                  <a:cubicBezTo>
                    <a:pt x="-6328" y="138538"/>
                    <a:pt x="78339" y="78565"/>
                    <a:pt x="131608" y="56693"/>
                  </a:cubicBezTo>
                  <a:cubicBezTo>
                    <a:pt x="184877" y="34821"/>
                    <a:pt x="313288" y="7303"/>
                    <a:pt x="319991" y="1659"/>
                  </a:cubicBezTo>
                  <a:cubicBezTo>
                    <a:pt x="326694" y="-3986"/>
                    <a:pt x="225094" y="5187"/>
                    <a:pt x="171825" y="22826"/>
                  </a:cubicBezTo>
                  <a:cubicBezTo>
                    <a:pt x="118556" y="40465"/>
                    <a:pt x="7078" y="127248"/>
                    <a:pt x="375" y="13289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BA5DBDA8-D9C7-4A86-BC0D-63217734FEA5}"/>
                </a:ext>
              </a:extLst>
            </p:cNvPr>
            <p:cNvSpPr/>
            <p:nvPr/>
          </p:nvSpPr>
          <p:spPr>
            <a:xfrm flipH="1">
              <a:off x="4501622" y="6830053"/>
              <a:ext cx="101592" cy="165964"/>
            </a:xfrm>
            <a:custGeom>
              <a:avLst/>
              <a:gdLst>
                <a:gd name="connsiteX0" fmla="*/ 100749 w 101592"/>
                <a:gd name="connsiteY0" fmla="*/ 430 h 165964"/>
                <a:gd name="connsiteX1" fmla="*/ 71116 w 101592"/>
                <a:gd name="connsiteY1" fmla="*/ 82980 h 165964"/>
                <a:gd name="connsiteX2" fmla="*/ 35133 w 101592"/>
                <a:gd name="connsiteY2" fmla="*/ 140130 h 165964"/>
                <a:gd name="connsiteX3" fmla="*/ 1266 w 101592"/>
                <a:gd name="connsiteY3" fmla="*/ 165530 h 165964"/>
                <a:gd name="connsiteX4" fmla="*/ 81699 w 101592"/>
                <a:gd name="connsiteY4" fmla="*/ 121080 h 165964"/>
                <a:gd name="connsiteX5" fmla="*/ 100749 w 101592"/>
                <a:gd name="connsiteY5" fmla="*/ 430 h 16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92" h="165964">
                  <a:moveTo>
                    <a:pt x="100749" y="430"/>
                  </a:moveTo>
                  <a:cubicBezTo>
                    <a:pt x="98985" y="-5920"/>
                    <a:pt x="82052" y="59697"/>
                    <a:pt x="71116" y="82980"/>
                  </a:cubicBezTo>
                  <a:cubicBezTo>
                    <a:pt x="60180" y="106263"/>
                    <a:pt x="46775" y="126372"/>
                    <a:pt x="35133" y="140130"/>
                  </a:cubicBezTo>
                  <a:cubicBezTo>
                    <a:pt x="23491" y="153888"/>
                    <a:pt x="-6495" y="168705"/>
                    <a:pt x="1266" y="165530"/>
                  </a:cubicBezTo>
                  <a:cubicBezTo>
                    <a:pt x="9027" y="162355"/>
                    <a:pt x="59827" y="150361"/>
                    <a:pt x="81699" y="121080"/>
                  </a:cubicBezTo>
                  <a:cubicBezTo>
                    <a:pt x="103571" y="91800"/>
                    <a:pt x="102513" y="6780"/>
                    <a:pt x="100749" y="43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FF5FBA82-43BD-4525-8F0A-9BE0AC511CC4}"/>
                </a:ext>
              </a:extLst>
            </p:cNvPr>
            <p:cNvSpPr/>
            <p:nvPr/>
          </p:nvSpPr>
          <p:spPr>
            <a:xfrm flipH="1">
              <a:off x="4504800" y="6995229"/>
              <a:ext cx="105927" cy="248505"/>
            </a:xfrm>
            <a:custGeom>
              <a:avLst/>
              <a:gdLst>
                <a:gd name="connsiteX0" fmla="*/ 25712 w 105927"/>
                <a:gd name="connsiteY0" fmla="*/ 354 h 248505"/>
                <a:gd name="connsiteX1" fmla="*/ 82862 w 105927"/>
                <a:gd name="connsiteY1" fmla="*/ 42688 h 248505"/>
                <a:gd name="connsiteX2" fmla="*/ 93446 w 105927"/>
                <a:gd name="connsiteY2" fmla="*/ 140054 h 248505"/>
                <a:gd name="connsiteX3" fmla="*/ 93446 w 105927"/>
                <a:gd name="connsiteY3" fmla="*/ 150638 h 248505"/>
                <a:gd name="connsiteX4" fmla="*/ 65929 w 105927"/>
                <a:gd name="connsiteY4" fmla="*/ 182388 h 248505"/>
                <a:gd name="connsiteX5" fmla="*/ 312 w 105927"/>
                <a:gd name="connsiteY5" fmla="*/ 248004 h 248505"/>
                <a:gd name="connsiteX6" fmla="*/ 95562 w 105927"/>
                <a:gd name="connsiteY6" fmla="*/ 144288 h 248505"/>
                <a:gd name="connsiteX7" fmla="*/ 97679 w 105927"/>
                <a:gd name="connsiteY7" fmla="*/ 29988 h 248505"/>
                <a:gd name="connsiteX8" fmla="*/ 25712 w 105927"/>
                <a:gd name="connsiteY8" fmla="*/ 354 h 24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27" h="248505">
                  <a:moveTo>
                    <a:pt x="25712" y="354"/>
                  </a:moveTo>
                  <a:cubicBezTo>
                    <a:pt x="23242" y="2471"/>
                    <a:pt x="71573" y="19405"/>
                    <a:pt x="82862" y="42688"/>
                  </a:cubicBezTo>
                  <a:cubicBezTo>
                    <a:pt x="94151" y="65971"/>
                    <a:pt x="91682" y="122063"/>
                    <a:pt x="93446" y="140054"/>
                  </a:cubicBezTo>
                  <a:cubicBezTo>
                    <a:pt x="95210" y="158045"/>
                    <a:pt x="98032" y="143582"/>
                    <a:pt x="93446" y="150638"/>
                  </a:cubicBezTo>
                  <a:cubicBezTo>
                    <a:pt x="88860" y="157694"/>
                    <a:pt x="81451" y="166160"/>
                    <a:pt x="65929" y="182388"/>
                  </a:cubicBezTo>
                  <a:cubicBezTo>
                    <a:pt x="50407" y="198616"/>
                    <a:pt x="-4627" y="254354"/>
                    <a:pt x="312" y="248004"/>
                  </a:cubicBezTo>
                  <a:cubicBezTo>
                    <a:pt x="5251" y="241654"/>
                    <a:pt x="79334" y="180624"/>
                    <a:pt x="95562" y="144288"/>
                  </a:cubicBezTo>
                  <a:cubicBezTo>
                    <a:pt x="111790" y="107952"/>
                    <a:pt x="106146" y="54682"/>
                    <a:pt x="97679" y="29988"/>
                  </a:cubicBezTo>
                  <a:cubicBezTo>
                    <a:pt x="89212" y="5294"/>
                    <a:pt x="28182" y="-1763"/>
                    <a:pt x="25712" y="35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A89F4BA1-C4A0-48A6-B3C7-61F4D5778958}"/>
                </a:ext>
              </a:extLst>
            </p:cNvPr>
            <p:cNvSpPr/>
            <p:nvPr/>
          </p:nvSpPr>
          <p:spPr>
            <a:xfrm flipH="1">
              <a:off x="4469490" y="7141620"/>
              <a:ext cx="77495" cy="630782"/>
            </a:xfrm>
            <a:custGeom>
              <a:avLst/>
              <a:gdLst>
                <a:gd name="connsiteX0" fmla="*/ 29704 w 77495"/>
                <a:gd name="connsiteY0" fmla="*/ 13 h 630782"/>
                <a:gd name="connsiteX1" fmla="*/ 72037 w 77495"/>
                <a:gd name="connsiteY1" fmla="*/ 188397 h 630782"/>
                <a:gd name="connsiteX2" fmla="*/ 76270 w 77495"/>
                <a:gd name="connsiteY2" fmla="*/ 364080 h 630782"/>
                <a:gd name="connsiteX3" fmla="*/ 65687 w 77495"/>
                <a:gd name="connsiteY3" fmla="*/ 450863 h 630782"/>
                <a:gd name="connsiteX4" fmla="*/ 70 w 77495"/>
                <a:gd name="connsiteY4" fmla="*/ 630780 h 630782"/>
                <a:gd name="connsiteX5" fmla="*/ 52987 w 77495"/>
                <a:gd name="connsiteY5" fmla="*/ 446630 h 630782"/>
                <a:gd name="connsiteX6" fmla="*/ 55104 w 77495"/>
                <a:gd name="connsiteY6" fmla="*/ 179930 h 630782"/>
                <a:gd name="connsiteX7" fmla="*/ 29704 w 77495"/>
                <a:gd name="connsiteY7" fmla="*/ 13 h 63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95" h="630782">
                  <a:moveTo>
                    <a:pt x="29704" y="13"/>
                  </a:moveTo>
                  <a:cubicBezTo>
                    <a:pt x="32526" y="1424"/>
                    <a:pt x="64276" y="127719"/>
                    <a:pt x="72037" y="188397"/>
                  </a:cubicBezTo>
                  <a:cubicBezTo>
                    <a:pt x="79798" y="249075"/>
                    <a:pt x="77328" y="320336"/>
                    <a:pt x="76270" y="364080"/>
                  </a:cubicBezTo>
                  <a:cubicBezTo>
                    <a:pt x="75212" y="407824"/>
                    <a:pt x="78387" y="406413"/>
                    <a:pt x="65687" y="450863"/>
                  </a:cubicBezTo>
                  <a:cubicBezTo>
                    <a:pt x="52987" y="495313"/>
                    <a:pt x="2187" y="631486"/>
                    <a:pt x="70" y="630780"/>
                  </a:cubicBezTo>
                  <a:cubicBezTo>
                    <a:pt x="-2047" y="630075"/>
                    <a:pt x="43815" y="521772"/>
                    <a:pt x="52987" y="446630"/>
                  </a:cubicBezTo>
                  <a:cubicBezTo>
                    <a:pt x="62159" y="371488"/>
                    <a:pt x="57221" y="251544"/>
                    <a:pt x="55104" y="179930"/>
                  </a:cubicBezTo>
                  <a:cubicBezTo>
                    <a:pt x="52987" y="108316"/>
                    <a:pt x="26882" y="-1398"/>
                    <a:pt x="29704" y="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21C4F678-45CC-4C03-8AAE-59DCDBDF0989}"/>
                </a:ext>
              </a:extLst>
            </p:cNvPr>
            <p:cNvSpPr/>
            <p:nvPr/>
          </p:nvSpPr>
          <p:spPr>
            <a:xfrm flipH="1">
              <a:off x="4379695" y="7219786"/>
              <a:ext cx="110078" cy="409067"/>
            </a:xfrm>
            <a:custGeom>
              <a:avLst/>
              <a:gdLst>
                <a:gd name="connsiteX0" fmla="*/ 61392 w 110078"/>
                <a:gd name="connsiteY0" fmla="*/ 164 h 409067"/>
                <a:gd name="connsiteX1" fmla="*/ 110075 w 110078"/>
                <a:gd name="connsiteY1" fmla="*/ 184314 h 409067"/>
                <a:gd name="connsiteX2" fmla="*/ 63508 w 110078"/>
                <a:gd name="connsiteY2" fmla="*/ 338831 h 409067"/>
                <a:gd name="connsiteX3" fmla="*/ 8 w 110078"/>
                <a:gd name="connsiteY3" fmla="*/ 408681 h 409067"/>
                <a:gd name="connsiteX4" fmla="*/ 59275 w 110078"/>
                <a:gd name="connsiteY4" fmla="*/ 311314 h 409067"/>
                <a:gd name="connsiteX5" fmla="*/ 93142 w 110078"/>
                <a:gd name="connsiteY5" fmla="*/ 154681 h 409067"/>
                <a:gd name="connsiteX6" fmla="*/ 61392 w 110078"/>
                <a:gd name="connsiteY6" fmla="*/ 164 h 40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78" h="409067">
                  <a:moveTo>
                    <a:pt x="61392" y="164"/>
                  </a:moveTo>
                  <a:cubicBezTo>
                    <a:pt x="64214" y="5103"/>
                    <a:pt x="109722" y="127870"/>
                    <a:pt x="110075" y="184314"/>
                  </a:cubicBezTo>
                  <a:cubicBezTo>
                    <a:pt x="110428" y="240758"/>
                    <a:pt x="81852" y="301437"/>
                    <a:pt x="63508" y="338831"/>
                  </a:cubicBezTo>
                  <a:cubicBezTo>
                    <a:pt x="45164" y="376225"/>
                    <a:pt x="713" y="413267"/>
                    <a:pt x="8" y="408681"/>
                  </a:cubicBezTo>
                  <a:cubicBezTo>
                    <a:pt x="-698" y="404095"/>
                    <a:pt x="43753" y="353647"/>
                    <a:pt x="59275" y="311314"/>
                  </a:cubicBezTo>
                  <a:cubicBezTo>
                    <a:pt x="74797" y="268981"/>
                    <a:pt x="92789" y="206539"/>
                    <a:pt x="93142" y="154681"/>
                  </a:cubicBezTo>
                  <a:cubicBezTo>
                    <a:pt x="93495" y="102823"/>
                    <a:pt x="58570" y="-4775"/>
                    <a:pt x="61392" y="16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E2099131-8F7A-4B6D-93FF-66892C4A1121}"/>
                </a:ext>
              </a:extLst>
            </p:cNvPr>
            <p:cNvSpPr/>
            <p:nvPr/>
          </p:nvSpPr>
          <p:spPr>
            <a:xfrm flipH="1">
              <a:off x="2890672" y="7346760"/>
              <a:ext cx="344316" cy="760092"/>
            </a:xfrm>
            <a:custGeom>
              <a:avLst/>
              <a:gdLst>
                <a:gd name="connsiteX0" fmla="*/ 298857 w 344316"/>
                <a:gd name="connsiteY0" fmla="*/ 190 h 760092"/>
                <a:gd name="connsiteX1" fmla="*/ 343307 w 344316"/>
                <a:gd name="connsiteY1" fmla="*/ 142007 h 760092"/>
                <a:gd name="connsiteX2" fmla="*/ 245940 w 344316"/>
                <a:gd name="connsiteY2" fmla="*/ 463740 h 760092"/>
                <a:gd name="connsiteX3" fmla="*/ 171857 w 344316"/>
                <a:gd name="connsiteY3" fmla="*/ 525123 h 760092"/>
                <a:gd name="connsiteX4" fmla="*/ 108357 w 344316"/>
                <a:gd name="connsiteY4" fmla="*/ 620373 h 760092"/>
                <a:gd name="connsiteX5" fmla="*/ 49090 w 344316"/>
                <a:gd name="connsiteY5" fmla="*/ 662707 h 760092"/>
                <a:gd name="connsiteX6" fmla="*/ 407 w 344316"/>
                <a:gd name="connsiteY6" fmla="*/ 760073 h 760092"/>
                <a:gd name="connsiteX7" fmla="*/ 76607 w 344316"/>
                <a:gd name="connsiteY7" fmla="*/ 654240 h 760092"/>
                <a:gd name="connsiteX8" fmla="*/ 171857 w 344316"/>
                <a:gd name="connsiteY8" fmla="*/ 554757 h 760092"/>
                <a:gd name="connsiteX9" fmla="*/ 214190 w 344316"/>
                <a:gd name="connsiteY9" fmla="*/ 527240 h 760092"/>
                <a:gd name="connsiteX10" fmla="*/ 258640 w 344316"/>
                <a:gd name="connsiteY10" fmla="*/ 383307 h 760092"/>
                <a:gd name="connsiteX11" fmla="*/ 334840 w 344316"/>
                <a:gd name="connsiteY11" fmla="*/ 118723 h 760092"/>
                <a:gd name="connsiteX12" fmla="*/ 298857 w 344316"/>
                <a:gd name="connsiteY12" fmla="*/ 190 h 76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316" h="760092">
                  <a:moveTo>
                    <a:pt x="298857" y="190"/>
                  </a:moveTo>
                  <a:cubicBezTo>
                    <a:pt x="300268" y="4071"/>
                    <a:pt x="352127" y="64749"/>
                    <a:pt x="343307" y="142007"/>
                  </a:cubicBezTo>
                  <a:cubicBezTo>
                    <a:pt x="334487" y="219265"/>
                    <a:pt x="274515" y="399887"/>
                    <a:pt x="245940" y="463740"/>
                  </a:cubicBezTo>
                  <a:cubicBezTo>
                    <a:pt x="217365" y="527593"/>
                    <a:pt x="194787" y="499018"/>
                    <a:pt x="171857" y="525123"/>
                  </a:cubicBezTo>
                  <a:cubicBezTo>
                    <a:pt x="148926" y="551229"/>
                    <a:pt x="128818" y="597442"/>
                    <a:pt x="108357" y="620373"/>
                  </a:cubicBezTo>
                  <a:cubicBezTo>
                    <a:pt x="87896" y="643304"/>
                    <a:pt x="67082" y="639424"/>
                    <a:pt x="49090" y="662707"/>
                  </a:cubicBezTo>
                  <a:cubicBezTo>
                    <a:pt x="31098" y="685990"/>
                    <a:pt x="-4179" y="761484"/>
                    <a:pt x="407" y="760073"/>
                  </a:cubicBezTo>
                  <a:cubicBezTo>
                    <a:pt x="4993" y="758662"/>
                    <a:pt x="48032" y="688459"/>
                    <a:pt x="76607" y="654240"/>
                  </a:cubicBezTo>
                  <a:cubicBezTo>
                    <a:pt x="105182" y="620021"/>
                    <a:pt x="148926" y="575924"/>
                    <a:pt x="171857" y="554757"/>
                  </a:cubicBezTo>
                  <a:cubicBezTo>
                    <a:pt x="194787" y="533590"/>
                    <a:pt x="199726" y="555815"/>
                    <a:pt x="214190" y="527240"/>
                  </a:cubicBezTo>
                  <a:cubicBezTo>
                    <a:pt x="228654" y="498665"/>
                    <a:pt x="238532" y="451393"/>
                    <a:pt x="258640" y="383307"/>
                  </a:cubicBezTo>
                  <a:cubicBezTo>
                    <a:pt x="278748" y="315221"/>
                    <a:pt x="328137" y="185045"/>
                    <a:pt x="334840" y="118723"/>
                  </a:cubicBezTo>
                  <a:cubicBezTo>
                    <a:pt x="341543" y="52401"/>
                    <a:pt x="297446" y="-3691"/>
                    <a:pt x="298857" y="1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22ECB5AF-F42B-4546-9AD9-95F8A7C34771}"/>
                </a:ext>
              </a:extLst>
            </p:cNvPr>
            <p:cNvSpPr/>
            <p:nvPr/>
          </p:nvSpPr>
          <p:spPr>
            <a:xfrm flipH="1">
              <a:off x="4534023" y="7758697"/>
              <a:ext cx="65226" cy="811738"/>
            </a:xfrm>
            <a:custGeom>
              <a:avLst/>
              <a:gdLst>
                <a:gd name="connsiteX0" fmla="*/ 56568 w 65226"/>
                <a:gd name="connsiteY0" fmla="*/ 11586 h 811738"/>
                <a:gd name="connsiteX1" fmla="*/ 22701 w 65226"/>
                <a:gd name="connsiteY1" fmla="*/ 259236 h 811738"/>
                <a:gd name="connsiteX2" fmla="*/ 1534 w 65226"/>
                <a:gd name="connsiteY2" fmla="*/ 625420 h 811738"/>
                <a:gd name="connsiteX3" fmla="*/ 65034 w 65226"/>
                <a:gd name="connsiteY3" fmla="*/ 811686 h 811738"/>
                <a:gd name="connsiteX4" fmla="*/ 22701 w 65226"/>
                <a:gd name="connsiteY4" fmla="*/ 636003 h 811738"/>
                <a:gd name="connsiteX5" fmla="*/ 56568 w 65226"/>
                <a:gd name="connsiteY5" fmla="*/ 11586 h 8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26" h="811738">
                  <a:moveTo>
                    <a:pt x="56568" y="11586"/>
                  </a:moveTo>
                  <a:cubicBezTo>
                    <a:pt x="56568" y="-51208"/>
                    <a:pt x="31873" y="156930"/>
                    <a:pt x="22701" y="259236"/>
                  </a:cubicBezTo>
                  <a:cubicBezTo>
                    <a:pt x="13529" y="361542"/>
                    <a:pt x="-5522" y="533345"/>
                    <a:pt x="1534" y="625420"/>
                  </a:cubicBezTo>
                  <a:cubicBezTo>
                    <a:pt x="8589" y="717495"/>
                    <a:pt x="61506" y="809922"/>
                    <a:pt x="65034" y="811686"/>
                  </a:cubicBezTo>
                  <a:cubicBezTo>
                    <a:pt x="68562" y="813450"/>
                    <a:pt x="22348" y="771470"/>
                    <a:pt x="22701" y="636003"/>
                  </a:cubicBezTo>
                  <a:cubicBezTo>
                    <a:pt x="23054" y="500536"/>
                    <a:pt x="56568" y="74380"/>
                    <a:pt x="56568" y="1158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C0B65471-6061-4157-9BF6-D6A73E8C1119}"/>
                </a:ext>
              </a:extLst>
            </p:cNvPr>
            <p:cNvSpPr/>
            <p:nvPr/>
          </p:nvSpPr>
          <p:spPr>
            <a:xfrm flipH="1">
              <a:off x="3566716" y="6319616"/>
              <a:ext cx="535445" cy="136781"/>
            </a:xfrm>
            <a:custGeom>
              <a:avLst/>
              <a:gdLst>
                <a:gd name="connsiteX0" fmla="*/ 276 w 535445"/>
                <a:gd name="connsiteY0" fmla="*/ 136747 h 136781"/>
                <a:gd name="connsiteX1" fmla="*/ 86001 w 535445"/>
                <a:gd name="connsiteY1" fmla="*/ 68484 h 136781"/>
                <a:gd name="connsiteX2" fmla="*/ 219351 w 535445"/>
                <a:gd name="connsiteY2" fmla="*/ 41497 h 136781"/>
                <a:gd name="connsiteX3" fmla="*/ 316188 w 535445"/>
                <a:gd name="connsiteY3" fmla="*/ 38322 h 136781"/>
                <a:gd name="connsiteX4" fmla="*/ 417788 w 535445"/>
                <a:gd name="connsiteY4" fmla="*/ 25622 h 136781"/>
                <a:gd name="connsiteX5" fmla="*/ 535263 w 535445"/>
                <a:gd name="connsiteY5" fmla="*/ 120872 h 136781"/>
                <a:gd name="connsiteX6" fmla="*/ 443188 w 535445"/>
                <a:gd name="connsiteY6" fmla="*/ 41497 h 136781"/>
                <a:gd name="connsiteX7" fmla="*/ 381276 w 535445"/>
                <a:gd name="connsiteY7" fmla="*/ 222 h 136781"/>
                <a:gd name="connsiteX8" fmla="*/ 224113 w 535445"/>
                <a:gd name="connsiteY8" fmla="*/ 25622 h 136781"/>
                <a:gd name="connsiteX9" fmla="*/ 122513 w 535445"/>
                <a:gd name="connsiteY9" fmla="*/ 38322 h 136781"/>
                <a:gd name="connsiteX10" fmla="*/ 60601 w 535445"/>
                <a:gd name="connsiteY10" fmla="*/ 58959 h 136781"/>
                <a:gd name="connsiteX11" fmla="*/ 276 w 535445"/>
                <a:gd name="connsiteY11" fmla="*/ 136747 h 13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445" h="136781">
                  <a:moveTo>
                    <a:pt x="276" y="136747"/>
                  </a:moveTo>
                  <a:cubicBezTo>
                    <a:pt x="4509" y="138334"/>
                    <a:pt x="49489" y="84359"/>
                    <a:pt x="86001" y="68484"/>
                  </a:cubicBezTo>
                  <a:cubicBezTo>
                    <a:pt x="122514" y="52609"/>
                    <a:pt x="180987" y="46524"/>
                    <a:pt x="219351" y="41497"/>
                  </a:cubicBezTo>
                  <a:cubicBezTo>
                    <a:pt x="257715" y="36470"/>
                    <a:pt x="283115" y="40968"/>
                    <a:pt x="316188" y="38322"/>
                  </a:cubicBezTo>
                  <a:cubicBezTo>
                    <a:pt x="349261" y="35676"/>
                    <a:pt x="381276" y="11864"/>
                    <a:pt x="417788" y="25622"/>
                  </a:cubicBezTo>
                  <a:cubicBezTo>
                    <a:pt x="454300" y="39380"/>
                    <a:pt x="531030" y="118226"/>
                    <a:pt x="535263" y="120872"/>
                  </a:cubicBezTo>
                  <a:cubicBezTo>
                    <a:pt x="539496" y="123518"/>
                    <a:pt x="468852" y="61605"/>
                    <a:pt x="443188" y="41497"/>
                  </a:cubicBezTo>
                  <a:cubicBezTo>
                    <a:pt x="417524" y="21389"/>
                    <a:pt x="417788" y="2868"/>
                    <a:pt x="381276" y="222"/>
                  </a:cubicBezTo>
                  <a:cubicBezTo>
                    <a:pt x="344764" y="-2424"/>
                    <a:pt x="267240" y="19272"/>
                    <a:pt x="224113" y="25622"/>
                  </a:cubicBezTo>
                  <a:cubicBezTo>
                    <a:pt x="180986" y="31972"/>
                    <a:pt x="149765" y="32766"/>
                    <a:pt x="122513" y="38322"/>
                  </a:cubicBezTo>
                  <a:cubicBezTo>
                    <a:pt x="95261" y="43878"/>
                    <a:pt x="79651" y="44671"/>
                    <a:pt x="60601" y="58959"/>
                  </a:cubicBezTo>
                  <a:cubicBezTo>
                    <a:pt x="41551" y="73246"/>
                    <a:pt x="-3957" y="135160"/>
                    <a:pt x="276" y="13674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1B936541-DAD5-47F8-BF0D-A498C2BF60B4}"/>
                </a:ext>
              </a:extLst>
            </p:cNvPr>
            <p:cNvSpPr/>
            <p:nvPr/>
          </p:nvSpPr>
          <p:spPr>
            <a:xfrm flipH="1">
              <a:off x="3564004" y="6343302"/>
              <a:ext cx="116703" cy="104538"/>
            </a:xfrm>
            <a:custGeom>
              <a:avLst/>
              <a:gdLst>
                <a:gd name="connsiteX0" fmla="*/ 1097 w 116703"/>
                <a:gd name="connsiteY0" fmla="*/ 348 h 104538"/>
                <a:gd name="connsiteX1" fmla="*/ 105872 w 116703"/>
                <a:gd name="connsiteY1" fmla="*/ 79723 h 104538"/>
                <a:gd name="connsiteX2" fmla="*/ 107459 w 116703"/>
                <a:gd name="connsiteY2" fmla="*/ 103536 h 104538"/>
                <a:gd name="connsiteX3" fmla="*/ 53484 w 116703"/>
                <a:gd name="connsiteY3" fmla="*/ 52736 h 104538"/>
                <a:gd name="connsiteX4" fmla="*/ 1097 w 116703"/>
                <a:gd name="connsiteY4" fmla="*/ 348 h 10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03" h="104538">
                  <a:moveTo>
                    <a:pt x="1097" y="348"/>
                  </a:moveTo>
                  <a:cubicBezTo>
                    <a:pt x="9828" y="4846"/>
                    <a:pt x="88145" y="62525"/>
                    <a:pt x="105872" y="79723"/>
                  </a:cubicBezTo>
                  <a:cubicBezTo>
                    <a:pt x="123599" y="96921"/>
                    <a:pt x="116190" y="108034"/>
                    <a:pt x="107459" y="103536"/>
                  </a:cubicBezTo>
                  <a:cubicBezTo>
                    <a:pt x="98728" y="99038"/>
                    <a:pt x="68830" y="69405"/>
                    <a:pt x="53484" y="52736"/>
                  </a:cubicBezTo>
                  <a:cubicBezTo>
                    <a:pt x="38138" y="36067"/>
                    <a:pt x="-7634" y="-4150"/>
                    <a:pt x="1097" y="34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285DB9FF-C844-4C8F-A4C1-2AB74BF85505}"/>
                </a:ext>
              </a:extLst>
            </p:cNvPr>
            <p:cNvSpPr/>
            <p:nvPr/>
          </p:nvSpPr>
          <p:spPr>
            <a:xfrm flipH="1">
              <a:off x="4077853" y="6453187"/>
              <a:ext cx="27662" cy="76234"/>
            </a:xfrm>
            <a:custGeom>
              <a:avLst/>
              <a:gdLst>
                <a:gd name="connsiteX0" fmla="*/ 11567 w 27662"/>
                <a:gd name="connsiteY0" fmla="*/ 1 h 76234"/>
                <a:gd name="connsiteX1" fmla="*/ 13155 w 27662"/>
                <a:gd name="connsiteY1" fmla="*/ 61913 h 76234"/>
                <a:gd name="connsiteX2" fmla="*/ 27442 w 27662"/>
                <a:gd name="connsiteY2" fmla="*/ 76201 h 76234"/>
                <a:gd name="connsiteX3" fmla="*/ 455 w 27662"/>
                <a:gd name="connsiteY3" fmla="*/ 63501 h 76234"/>
                <a:gd name="connsiteX4" fmla="*/ 11567 w 27662"/>
                <a:gd name="connsiteY4" fmla="*/ 1 h 7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62" h="76234">
                  <a:moveTo>
                    <a:pt x="11567" y="1"/>
                  </a:moveTo>
                  <a:cubicBezTo>
                    <a:pt x="13684" y="-264"/>
                    <a:pt x="10509" y="49213"/>
                    <a:pt x="13155" y="61913"/>
                  </a:cubicBezTo>
                  <a:cubicBezTo>
                    <a:pt x="15801" y="74613"/>
                    <a:pt x="29559" y="75936"/>
                    <a:pt x="27442" y="76201"/>
                  </a:cubicBezTo>
                  <a:cubicBezTo>
                    <a:pt x="25325" y="76466"/>
                    <a:pt x="3365" y="75407"/>
                    <a:pt x="455" y="63501"/>
                  </a:cubicBezTo>
                  <a:cubicBezTo>
                    <a:pt x="-2455" y="51595"/>
                    <a:pt x="9450" y="266"/>
                    <a:pt x="11567" y="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A3194B51-5DA6-4DA4-9E43-01630CF835B0}"/>
                </a:ext>
              </a:extLst>
            </p:cNvPr>
            <p:cNvSpPr/>
            <p:nvPr/>
          </p:nvSpPr>
          <p:spPr>
            <a:xfrm flipH="1">
              <a:off x="3739064" y="6508056"/>
              <a:ext cx="353296" cy="50300"/>
            </a:xfrm>
            <a:custGeom>
              <a:avLst/>
              <a:gdLst>
                <a:gd name="connsiteX0" fmla="*/ 0 w 353296"/>
                <a:gd name="connsiteY0" fmla="*/ 16569 h 50300"/>
                <a:gd name="connsiteX1" fmla="*/ 127000 w 353296"/>
                <a:gd name="connsiteY1" fmla="*/ 18157 h 50300"/>
                <a:gd name="connsiteX2" fmla="*/ 209550 w 353296"/>
                <a:gd name="connsiteY2" fmla="*/ 16569 h 50300"/>
                <a:gd name="connsiteX3" fmla="*/ 330200 w 353296"/>
                <a:gd name="connsiteY3" fmla="*/ 24507 h 50300"/>
                <a:gd name="connsiteX4" fmla="*/ 350837 w 353296"/>
                <a:gd name="connsiteY4" fmla="*/ 49907 h 50300"/>
                <a:gd name="connsiteX5" fmla="*/ 296862 w 353296"/>
                <a:gd name="connsiteY5" fmla="*/ 2282 h 50300"/>
                <a:gd name="connsiteX6" fmla="*/ 112712 w 353296"/>
                <a:gd name="connsiteY6" fmla="*/ 7044 h 50300"/>
                <a:gd name="connsiteX7" fmla="*/ 0 w 353296"/>
                <a:gd name="connsiteY7" fmla="*/ 16569 h 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296" h="50300">
                  <a:moveTo>
                    <a:pt x="0" y="16569"/>
                  </a:moveTo>
                  <a:lnTo>
                    <a:pt x="127000" y="18157"/>
                  </a:lnTo>
                  <a:cubicBezTo>
                    <a:pt x="161925" y="18157"/>
                    <a:pt x="175683" y="15511"/>
                    <a:pt x="209550" y="16569"/>
                  </a:cubicBezTo>
                  <a:cubicBezTo>
                    <a:pt x="243417" y="17627"/>
                    <a:pt x="306652" y="18951"/>
                    <a:pt x="330200" y="24507"/>
                  </a:cubicBezTo>
                  <a:cubicBezTo>
                    <a:pt x="353748" y="30063"/>
                    <a:pt x="356393" y="53611"/>
                    <a:pt x="350837" y="49907"/>
                  </a:cubicBezTo>
                  <a:cubicBezTo>
                    <a:pt x="345281" y="46203"/>
                    <a:pt x="336549" y="9426"/>
                    <a:pt x="296862" y="2282"/>
                  </a:cubicBezTo>
                  <a:cubicBezTo>
                    <a:pt x="257175" y="-4862"/>
                    <a:pt x="112712" y="7044"/>
                    <a:pt x="112712" y="7044"/>
                  </a:cubicBezTo>
                  <a:lnTo>
                    <a:pt x="0" y="16569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7EEB56F6-9D77-4139-A35E-44F6B2863B85}"/>
                </a:ext>
              </a:extLst>
            </p:cNvPr>
            <p:cNvSpPr/>
            <p:nvPr/>
          </p:nvSpPr>
          <p:spPr>
            <a:xfrm flipH="1">
              <a:off x="3916141" y="6517945"/>
              <a:ext cx="454080" cy="176664"/>
            </a:xfrm>
            <a:custGeom>
              <a:avLst/>
              <a:gdLst>
                <a:gd name="connsiteX0" fmla="*/ 454073 w 454080"/>
                <a:gd name="connsiteY0" fmla="*/ 20968 h 176664"/>
                <a:gd name="connsiteX1" fmla="*/ 303261 w 454080"/>
                <a:gd name="connsiteY1" fmla="*/ 16205 h 176664"/>
                <a:gd name="connsiteX2" fmla="*/ 219123 w 454080"/>
                <a:gd name="connsiteY2" fmla="*/ 330 h 176664"/>
                <a:gd name="connsiteX3" fmla="*/ 146098 w 454080"/>
                <a:gd name="connsiteY3" fmla="*/ 9855 h 176664"/>
                <a:gd name="connsiteX4" fmla="*/ 58786 w 454080"/>
                <a:gd name="connsiteY4" fmla="*/ 57480 h 176664"/>
                <a:gd name="connsiteX5" fmla="*/ 25448 w 454080"/>
                <a:gd name="connsiteY5" fmla="*/ 92405 h 176664"/>
                <a:gd name="connsiteX6" fmla="*/ 48 w 454080"/>
                <a:gd name="connsiteY6" fmla="*/ 176543 h 176664"/>
                <a:gd name="connsiteX7" fmla="*/ 31798 w 454080"/>
                <a:gd name="connsiteY7" fmla="*/ 109868 h 176664"/>
                <a:gd name="connsiteX8" fmla="*/ 77836 w 454080"/>
                <a:gd name="connsiteY8" fmla="*/ 60655 h 176664"/>
                <a:gd name="connsiteX9" fmla="*/ 201661 w 454080"/>
                <a:gd name="connsiteY9" fmla="*/ 19380 h 176664"/>
                <a:gd name="connsiteX10" fmla="*/ 309611 w 454080"/>
                <a:gd name="connsiteY10" fmla="*/ 30493 h 176664"/>
                <a:gd name="connsiteX11" fmla="*/ 454073 w 454080"/>
                <a:gd name="connsiteY11" fmla="*/ 20968 h 17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4080" h="176664">
                  <a:moveTo>
                    <a:pt x="454073" y="20968"/>
                  </a:moveTo>
                  <a:cubicBezTo>
                    <a:pt x="453015" y="18587"/>
                    <a:pt x="342419" y="19645"/>
                    <a:pt x="303261" y="16205"/>
                  </a:cubicBezTo>
                  <a:cubicBezTo>
                    <a:pt x="264103" y="12765"/>
                    <a:pt x="245317" y="1388"/>
                    <a:pt x="219123" y="330"/>
                  </a:cubicBezTo>
                  <a:cubicBezTo>
                    <a:pt x="192929" y="-728"/>
                    <a:pt x="172821" y="330"/>
                    <a:pt x="146098" y="9855"/>
                  </a:cubicBezTo>
                  <a:cubicBezTo>
                    <a:pt x="119375" y="19380"/>
                    <a:pt x="78894" y="43722"/>
                    <a:pt x="58786" y="57480"/>
                  </a:cubicBezTo>
                  <a:cubicBezTo>
                    <a:pt x="38678" y="71238"/>
                    <a:pt x="35238" y="72561"/>
                    <a:pt x="25448" y="92405"/>
                  </a:cubicBezTo>
                  <a:cubicBezTo>
                    <a:pt x="15658" y="112249"/>
                    <a:pt x="-1010" y="173633"/>
                    <a:pt x="48" y="176543"/>
                  </a:cubicBezTo>
                  <a:cubicBezTo>
                    <a:pt x="1106" y="179453"/>
                    <a:pt x="18833" y="129183"/>
                    <a:pt x="31798" y="109868"/>
                  </a:cubicBezTo>
                  <a:cubicBezTo>
                    <a:pt x="44763" y="90553"/>
                    <a:pt x="49526" y="75736"/>
                    <a:pt x="77836" y="60655"/>
                  </a:cubicBezTo>
                  <a:cubicBezTo>
                    <a:pt x="106146" y="45574"/>
                    <a:pt x="163032" y="24407"/>
                    <a:pt x="201661" y="19380"/>
                  </a:cubicBezTo>
                  <a:cubicBezTo>
                    <a:pt x="240290" y="14353"/>
                    <a:pt x="270982" y="30757"/>
                    <a:pt x="309611" y="30493"/>
                  </a:cubicBezTo>
                  <a:cubicBezTo>
                    <a:pt x="348240" y="30229"/>
                    <a:pt x="455131" y="23349"/>
                    <a:pt x="454073" y="209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0749137A-66FB-4DC7-9ADB-A242C78A5962}"/>
                </a:ext>
              </a:extLst>
            </p:cNvPr>
            <p:cNvSpPr/>
            <p:nvPr/>
          </p:nvSpPr>
          <p:spPr>
            <a:xfrm flipH="1">
              <a:off x="4168446" y="6648444"/>
              <a:ext cx="201855" cy="70140"/>
            </a:xfrm>
            <a:custGeom>
              <a:avLst/>
              <a:gdLst>
                <a:gd name="connsiteX0" fmla="*/ 201741 w 201855"/>
                <a:gd name="connsiteY0" fmla="*/ 6 h 70140"/>
                <a:gd name="connsiteX1" fmla="*/ 165228 w 201855"/>
                <a:gd name="connsiteY1" fmla="*/ 44456 h 70140"/>
                <a:gd name="connsiteX2" fmla="*/ 35053 w 201855"/>
                <a:gd name="connsiteY2" fmla="*/ 69856 h 70140"/>
                <a:gd name="connsiteX3" fmla="*/ 128 w 201855"/>
                <a:gd name="connsiteY3" fmla="*/ 28581 h 70140"/>
                <a:gd name="connsiteX4" fmla="*/ 42991 w 201855"/>
                <a:gd name="connsiteY4" fmla="*/ 53981 h 70140"/>
                <a:gd name="connsiteX5" fmla="*/ 157291 w 201855"/>
                <a:gd name="connsiteY5" fmla="*/ 47631 h 70140"/>
                <a:gd name="connsiteX6" fmla="*/ 201741 w 201855"/>
                <a:gd name="connsiteY6" fmla="*/ 6 h 7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55" h="70140">
                  <a:moveTo>
                    <a:pt x="201741" y="6"/>
                  </a:moveTo>
                  <a:cubicBezTo>
                    <a:pt x="203064" y="-523"/>
                    <a:pt x="193009" y="32814"/>
                    <a:pt x="165228" y="44456"/>
                  </a:cubicBezTo>
                  <a:cubicBezTo>
                    <a:pt x="137447" y="56098"/>
                    <a:pt x="62570" y="72502"/>
                    <a:pt x="35053" y="69856"/>
                  </a:cubicBezTo>
                  <a:cubicBezTo>
                    <a:pt x="7536" y="67210"/>
                    <a:pt x="-1195" y="31227"/>
                    <a:pt x="128" y="28581"/>
                  </a:cubicBezTo>
                  <a:cubicBezTo>
                    <a:pt x="1451" y="25935"/>
                    <a:pt x="16797" y="50806"/>
                    <a:pt x="42991" y="53981"/>
                  </a:cubicBezTo>
                  <a:cubicBezTo>
                    <a:pt x="69185" y="57156"/>
                    <a:pt x="131626" y="50541"/>
                    <a:pt x="157291" y="47631"/>
                  </a:cubicBezTo>
                  <a:cubicBezTo>
                    <a:pt x="182956" y="44721"/>
                    <a:pt x="200418" y="535"/>
                    <a:pt x="201741" y="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E718EF37-5314-4C4F-846E-67761E46027D}"/>
                </a:ext>
              </a:extLst>
            </p:cNvPr>
            <p:cNvSpPr/>
            <p:nvPr/>
          </p:nvSpPr>
          <p:spPr>
            <a:xfrm flipH="1">
              <a:off x="4341591" y="6667170"/>
              <a:ext cx="243002" cy="325863"/>
            </a:xfrm>
            <a:custGeom>
              <a:avLst/>
              <a:gdLst>
                <a:gd name="connsiteX0" fmla="*/ 108 w 243002"/>
                <a:gd name="connsiteY0" fmla="*/ 325768 h 325863"/>
                <a:gd name="connsiteX1" fmla="*/ 22333 w 243002"/>
                <a:gd name="connsiteY1" fmla="*/ 260680 h 325863"/>
                <a:gd name="connsiteX2" fmla="*/ 9633 w 243002"/>
                <a:gd name="connsiteY2" fmla="*/ 178130 h 325863"/>
                <a:gd name="connsiteX3" fmla="*/ 28683 w 243002"/>
                <a:gd name="connsiteY3" fmla="*/ 57480 h 325863"/>
                <a:gd name="connsiteX4" fmla="*/ 71545 w 243002"/>
                <a:gd name="connsiteY4" fmla="*/ 9855 h 325863"/>
                <a:gd name="connsiteX5" fmla="*/ 169970 w 243002"/>
                <a:gd name="connsiteY5" fmla="*/ 330 h 325863"/>
                <a:gd name="connsiteX6" fmla="*/ 204895 w 243002"/>
                <a:gd name="connsiteY6" fmla="*/ 16205 h 325863"/>
                <a:gd name="connsiteX7" fmla="*/ 242995 w 243002"/>
                <a:gd name="connsiteY7" fmla="*/ 68593 h 325863"/>
                <a:gd name="connsiteX8" fmla="*/ 201720 w 243002"/>
                <a:gd name="connsiteY8" fmla="*/ 17793 h 325863"/>
                <a:gd name="connsiteX9" fmla="*/ 95358 w 243002"/>
                <a:gd name="connsiteY9" fmla="*/ 6680 h 325863"/>
                <a:gd name="connsiteX10" fmla="*/ 31858 w 243002"/>
                <a:gd name="connsiteY10" fmla="*/ 60655 h 325863"/>
                <a:gd name="connsiteX11" fmla="*/ 17570 w 243002"/>
                <a:gd name="connsiteY11" fmla="*/ 163843 h 325863"/>
                <a:gd name="connsiteX12" fmla="*/ 33445 w 243002"/>
                <a:gd name="connsiteY12" fmla="*/ 246393 h 325863"/>
                <a:gd name="connsiteX13" fmla="*/ 108 w 243002"/>
                <a:gd name="connsiteY13" fmla="*/ 325768 h 3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002" h="325863">
                  <a:moveTo>
                    <a:pt x="108" y="325768"/>
                  </a:moveTo>
                  <a:cubicBezTo>
                    <a:pt x="-1744" y="328149"/>
                    <a:pt x="20746" y="285286"/>
                    <a:pt x="22333" y="260680"/>
                  </a:cubicBezTo>
                  <a:cubicBezTo>
                    <a:pt x="23920" y="236074"/>
                    <a:pt x="8575" y="211997"/>
                    <a:pt x="9633" y="178130"/>
                  </a:cubicBezTo>
                  <a:cubicBezTo>
                    <a:pt x="10691" y="144263"/>
                    <a:pt x="18364" y="85526"/>
                    <a:pt x="28683" y="57480"/>
                  </a:cubicBezTo>
                  <a:cubicBezTo>
                    <a:pt x="39002" y="29434"/>
                    <a:pt x="47997" y="19380"/>
                    <a:pt x="71545" y="9855"/>
                  </a:cubicBezTo>
                  <a:cubicBezTo>
                    <a:pt x="95093" y="330"/>
                    <a:pt x="147745" y="-728"/>
                    <a:pt x="169970" y="330"/>
                  </a:cubicBezTo>
                  <a:cubicBezTo>
                    <a:pt x="192195" y="1388"/>
                    <a:pt x="192724" y="4828"/>
                    <a:pt x="204895" y="16205"/>
                  </a:cubicBezTo>
                  <a:cubicBezTo>
                    <a:pt x="217066" y="27582"/>
                    <a:pt x="243524" y="68328"/>
                    <a:pt x="242995" y="68593"/>
                  </a:cubicBezTo>
                  <a:cubicBezTo>
                    <a:pt x="242466" y="68858"/>
                    <a:pt x="226326" y="28112"/>
                    <a:pt x="201720" y="17793"/>
                  </a:cubicBezTo>
                  <a:cubicBezTo>
                    <a:pt x="177114" y="7474"/>
                    <a:pt x="123668" y="-464"/>
                    <a:pt x="95358" y="6680"/>
                  </a:cubicBezTo>
                  <a:cubicBezTo>
                    <a:pt x="67048" y="13824"/>
                    <a:pt x="44823" y="34461"/>
                    <a:pt x="31858" y="60655"/>
                  </a:cubicBezTo>
                  <a:cubicBezTo>
                    <a:pt x="18893" y="86849"/>
                    <a:pt x="17306" y="132887"/>
                    <a:pt x="17570" y="163843"/>
                  </a:cubicBezTo>
                  <a:cubicBezTo>
                    <a:pt x="17835" y="194799"/>
                    <a:pt x="35033" y="221522"/>
                    <a:pt x="33445" y="246393"/>
                  </a:cubicBezTo>
                  <a:cubicBezTo>
                    <a:pt x="31858" y="271264"/>
                    <a:pt x="1960" y="323387"/>
                    <a:pt x="108" y="3257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22ADA0B3-2410-42E5-B256-8C1718A1E24F}"/>
                </a:ext>
              </a:extLst>
            </p:cNvPr>
            <p:cNvSpPr/>
            <p:nvPr/>
          </p:nvSpPr>
          <p:spPr>
            <a:xfrm flipH="1">
              <a:off x="4424419" y="6836292"/>
              <a:ext cx="73934" cy="409870"/>
            </a:xfrm>
            <a:custGeom>
              <a:avLst/>
              <a:gdLst>
                <a:gd name="connsiteX0" fmla="*/ 122 w 73934"/>
                <a:gd name="connsiteY0" fmla="*/ 541 h 409870"/>
                <a:gd name="connsiteX1" fmla="*/ 69972 w 73934"/>
                <a:gd name="connsiteY1" fmla="*/ 83091 h 409870"/>
                <a:gd name="connsiteX2" fmla="*/ 65738 w 73934"/>
                <a:gd name="connsiteY2" fmla="*/ 229141 h 409870"/>
                <a:gd name="connsiteX3" fmla="*/ 69972 w 73934"/>
                <a:gd name="connsiteY3" fmla="*/ 409058 h 409870"/>
                <a:gd name="connsiteX4" fmla="*/ 55155 w 73934"/>
                <a:gd name="connsiteY4" fmla="*/ 288408 h 409870"/>
                <a:gd name="connsiteX5" fmla="*/ 53038 w 73934"/>
                <a:gd name="connsiteY5" fmla="*/ 121191 h 409870"/>
                <a:gd name="connsiteX6" fmla="*/ 122 w 73934"/>
                <a:gd name="connsiteY6" fmla="*/ 541 h 40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34" h="409870">
                  <a:moveTo>
                    <a:pt x="122" y="541"/>
                  </a:moveTo>
                  <a:cubicBezTo>
                    <a:pt x="2944" y="-5809"/>
                    <a:pt x="59036" y="44991"/>
                    <a:pt x="69972" y="83091"/>
                  </a:cubicBezTo>
                  <a:cubicBezTo>
                    <a:pt x="80908" y="121191"/>
                    <a:pt x="65738" y="174813"/>
                    <a:pt x="65738" y="229141"/>
                  </a:cubicBezTo>
                  <a:cubicBezTo>
                    <a:pt x="65738" y="283469"/>
                    <a:pt x="71736" y="399180"/>
                    <a:pt x="69972" y="409058"/>
                  </a:cubicBezTo>
                  <a:cubicBezTo>
                    <a:pt x="68208" y="418936"/>
                    <a:pt x="57977" y="336386"/>
                    <a:pt x="55155" y="288408"/>
                  </a:cubicBezTo>
                  <a:cubicBezTo>
                    <a:pt x="52333" y="240430"/>
                    <a:pt x="61857" y="165641"/>
                    <a:pt x="53038" y="121191"/>
                  </a:cubicBezTo>
                  <a:cubicBezTo>
                    <a:pt x="44219" y="76741"/>
                    <a:pt x="-2700" y="6891"/>
                    <a:pt x="122" y="5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1C007613-7609-4E21-8D3D-D57AB5B994C4}"/>
                </a:ext>
              </a:extLst>
            </p:cNvPr>
            <p:cNvSpPr/>
            <p:nvPr/>
          </p:nvSpPr>
          <p:spPr>
            <a:xfrm flipH="1">
              <a:off x="3925236" y="6803495"/>
              <a:ext cx="507422" cy="424505"/>
            </a:xfrm>
            <a:custGeom>
              <a:avLst/>
              <a:gdLst>
                <a:gd name="connsiteX0" fmla="*/ 43 w 507422"/>
                <a:gd name="connsiteY0" fmla="*/ 101072 h 424505"/>
                <a:gd name="connsiteX1" fmla="*/ 84710 w 507422"/>
                <a:gd name="connsiteY1" fmla="*/ 41805 h 424505"/>
                <a:gd name="connsiteX2" fmla="*/ 203243 w 507422"/>
                <a:gd name="connsiteY2" fmla="*/ 5822 h 424505"/>
                <a:gd name="connsiteX3" fmla="*/ 247693 w 507422"/>
                <a:gd name="connsiteY3" fmla="*/ 18522 h 424505"/>
                <a:gd name="connsiteX4" fmla="*/ 268860 w 507422"/>
                <a:gd name="connsiteY4" fmla="*/ 177272 h 424505"/>
                <a:gd name="connsiteX5" fmla="*/ 279443 w 507422"/>
                <a:gd name="connsiteY5" fmla="*/ 316972 h 424505"/>
                <a:gd name="connsiteX6" fmla="*/ 419143 w 507422"/>
                <a:gd name="connsiteY6" fmla="*/ 414338 h 424505"/>
                <a:gd name="connsiteX7" fmla="*/ 501693 w 507422"/>
                <a:gd name="connsiteY7" fmla="*/ 397405 h 424505"/>
                <a:gd name="connsiteX8" fmla="*/ 497460 w 507422"/>
                <a:gd name="connsiteY8" fmla="*/ 333905 h 424505"/>
                <a:gd name="connsiteX9" fmla="*/ 474177 w 507422"/>
                <a:gd name="connsiteY9" fmla="*/ 422805 h 424505"/>
                <a:gd name="connsiteX10" fmla="*/ 294260 w 507422"/>
                <a:gd name="connsiteY10" fmla="*/ 369888 h 424505"/>
                <a:gd name="connsiteX11" fmla="*/ 239227 w 507422"/>
                <a:gd name="connsiteY11" fmla="*/ 118005 h 424505"/>
                <a:gd name="connsiteX12" fmla="*/ 226527 w 507422"/>
                <a:gd name="connsiteY12" fmla="*/ 29105 h 424505"/>
                <a:gd name="connsiteX13" fmla="*/ 95293 w 507422"/>
                <a:gd name="connsiteY13" fmla="*/ 46038 h 424505"/>
                <a:gd name="connsiteX14" fmla="*/ 43 w 507422"/>
                <a:gd name="connsiteY14" fmla="*/ 101072 h 4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422" h="424505">
                  <a:moveTo>
                    <a:pt x="43" y="101072"/>
                  </a:moveTo>
                  <a:cubicBezTo>
                    <a:pt x="-1721" y="100366"/>
                    <a:pt x="50843" y="57680"/>
                    <a:pt x="84710" y="41805"/>
                  </a:cubicBezTo>
                  <a:cubicBezTo>
                    <a:pt x="118577" y="25930"/>
                    <a:pt x="176079" y="9702"/>
                    <a:pt x="203243" y="5822"/>
                  </a:cubicBezTo>
                  <a:cubicBezTo>
                    <a:pt x="230407" y="1942"/>
                    <a:pt x="236757" y="-10053"/>
                    <a:pt x="247693" y="18522"/>
                  </a:cubicBezTo>
                  <a:cubicBezTo>
                    <a:pt x="258629" y="47097"/>
                    <a:pt x="263568" y="127530"/>
                    <a:pt x="268860" y="177272"/>
                  </a:cubicBezTo>
                  <a:cubicBezTo>
                    <a:pt x="274152" y="227014"/>
                    <a:pt x="254396" y="277461"/>
                    <a:pt x="279443" y="316972"/>
                  </a:cubicBezTo>
                  <a:cubicBezTo>
                    <a:pt x="304490" y="356483"/>
                    <a:pt x="382101" y="400933"/>
                    <a:pt x="419143" y="414338"/>
                  </a:cubicBezTo>
                  <a:cubicBezTo>
                    <a:pt x="456185" y="427744"/>
                    <a:pt x="488640" y="410811"/>
                    <a:pt x="501693" y="397405"/>
                  </a:cubicBezTo>
                  <a:cubicBezTo>
                    <a:pt x="514746" y="384000"/>
                    <a:pt x="502046" y="329672"/>
                    <a:pt x="497460" y="333905"/>
                  </a:cubicBezTo>
                  <a:cubicBezTo>
                    <a:pt x="492874" y="338138"/>
                    <a:pt x="508044" y="416808"/>
                    <a:pt x="474177" y="422805"/>
                  </a:cubicBezTo>
                  <a:cubicBezTo>
                    <a:pt x="440310" y="428802"/>
                    <a:pt x="333418" y="420688"/>
                    <a:pt x="294260" y="369888"/>
                  </a:cubicBezTo>
                  <a:cubicBezTo>
                    <a:pt x="255102" y="319088"/>
                    <a:pt x="250516" y="174802"/>
                    <a:pt x="239227" y="118005"/>
                  </a:cubicBezTo>
                  <a:cubicBezTo>
                    <a:pt x="227938" y="61208"/>
                    <a:pt x="250516" y="41099"/>
                    <a:pt x="226527" y="29105"/>
                  </a:cubicBezTo>
                  <a:cubicBezTo>
                    <a:pt x="202538" y="17111"/>
                    <a:pt x="131629" y="35807"/>
                    <a:pt x="95293" y="46038"/>
                  </a:cubicBezTo>
                  <a:cubicBezTo>
                    <a:pt x="58957" y="56268"/>
                    <a:pt x="1807" y="101778"/>
                    <a:pt x="43" y="10107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AF131CA3-038A-4056-B973-FB11BC438DAF}"/>
                </a:ext>
              </a:extLst>
            </p:cNvPr>
            <p:cNvSpPr/>
            <p:nvPr/>
          </p:nvSpPr>
          <p:spPr>
            <a:xfrm flipH="1">
              <a:off x="3969896" y="6706812"/>
              <a:ext cx="58648" cy="483264"/>
            </a:xfrm>
            <a:custGeom>
              <a:avLst/>
              <a:gdLst>
                <a:gd name="connsiteX0" fmla="*/ 25613 w 58648"/>
                <a:gd name="connsiteY0" fmla="*/ 905 h 483264"/>
                <a:gd name="connsiteX1" fmla="*/ 213 w 58648"/>
                <a:gd name="connsiteY1" fmla="*/ 98271 h 483264"/>
                <a:gd name="connsiteX2" fmla="*/ 42546 w 58648"/>
                <a:gd name="connsiteY2" fmla="*/ 328988 h 483264"/>
                <a:gd name="connsiteX3" fmla="*/ 57363 w 58648"/>
                <a:gd name="connsiteY3" fmla="*/ 439055 h 483264"/>
                <a:gd name="connsiteX4" fmla="*/ 12913 w 58648"/>
                <a:gd name="connsiteY4" fmla="*/ 481388 h 483264"/>
                <a:gd name="connsiteX5" fmla="*/ 57363 w 58648"/>
                <a:gd name="connsiteY5" fmla="*/ 384021 h 483264"/>
                <a:gd name="connsiteX6" fmla="*/ 12913 w 58648"/>
                <a:gd name="connsiteY6" fmla="*/ 70755 h 483264"/>
                <a:gd name="connsiteX7" fmla="*/ 25613 w 58648"/>
                <a:gd name="connsiteY7" fmla="*/ 905 h 48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48" h="483264">
                  <a:moveTo>
                    <a:pt x="25613" y="905"/>
                  </a:moveTo>
                  <a:cubicBezTo>
                    <a:pt x="23496" y="5491"/>
                    <a:pt x="-2609" y="43591"/>
                    <a:pt x="213" y="98271"/>
                  </a:cubicBezTo>
                  <a:cubicBezTo>
                    <a:pt x="3035" y="152951"/>
                    <a:pt x="33021" y="272191"/>
                    <a:pt x="42546" y="328988"/>
                  </a:cubicBezTo>
                  <a:cubicBezTo>
                    <a:pt x="52071" y="385785"/>
                    <a:pt x="62302" y="413655"/>
                    <a:pt x="57363" y="439055"/>
                  </a:cubicBezTo>
                  <a:cubicBezTo>
                    <a:pt x="52424" y="464455"/>
                    <a:pt x="12913" y="490560"/>
                    <a:pt x="12913" y="481388"/>
                  </a:cubicBezTo>
                  <a:cubicBezTo>
                    <a:pt x="12913" y="472216"/>
                    <a:pt x="57363" y="452460"/>
                    <a:pt x="57363" y="384021"/>
                  </a:cubicBezTo>
                  <a:cubicBezTo>
                    <a:pt x="57363" y="315582"/>
                    <a:pt x="15735" y="133902"/>
                    <a:pt x="12913" y="70755"/>
                  </a:cubicBezTo>
                  <a:cubicBezTo>
                    <a:pt x="10091" y="7608"/>
                    <a:pt x="27730" y="-3681"/>
                    <a:pt x="25613" y="90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C43D996F-0874-4840-8115-3DEBBFA6DE1E}"/>
                </a:ext>
              </a:extLst>
            </p:cNvPr>
            <p:cNvSpPr/>
            <p:nvPr/>
          </p:nvSpPr>
          <p:spPr>
            <a:xfrm flipH="1">
              <a:off x="3532008" y="6631323"/>
              <a:ext cx="478429" cy="469450"/>
            </a:xfrm>
            <a:custGeom>
              <a:avLst/>
              <a:gdLst>
                <a:gd name="connsiteX0" fmla="*/ 3272 w 478429"/>
                <a:gd name="connsiteY0" fmla="*/ 82744 h 469450"/>
                <a:gd name="connsiteX1" fmla="*/ 39256 w 478429"/>
                <a:gd name="connsiteY1" fmla="*/ 42527 h 469450"/>
                <a:gd name="connsiteX2" fmla="*/ 217056 w 478429"/>
                <a:gd name="connsiteY2" fmla="*/ 194 h 469450"/>
                <a:gd name="connsiteX3" fmla="*/ 240339 w 478429"/>
                <a:gd name="connsiteY3" fmla="*/ 31944 h 469450"/>
                <a:gd name="connsiteX4" fmla="*/ 269972 w 478429"/>
                <a:gd name="connsiteY4" fmla="*/ 139894 h 469450"/>
                <a:gd name="connsiteX5" fmla="*/ 286906 w 478429"/>
                <a:gd name="connsiteY5" fmla="*/ 298644 h 469450"/>
                <a:gd name="connsiteX6" fmla="*/ 299606 w 478429"/>
                <a:gd name="connsiteY6" fmla="*/ 398127 h 469450"/>
                <a:gd name="connsiteX7" fmla="*/ 335589 w 478429"/>
                <a:gd name="connsiteY7" fmla="*/ 453160 h 469450"/>
                <a:gd name="connsiteX8" fmla="*/ 432956 w 478429"/>
                <a:gd name="connsiteY8" fmla="*/ 467977 h 469450"/>
                <a:gd name="connsiteX9" fmla="*/ 477406 w 478429"/>
                <a:gd name="connsiteY9" fmla="*/ 423527 h 469450"/>
                <a:gd name="connsiteX10" fmla="*/ 392739 w 478429"/>
                <a:gd name="connsiteY10" fmla="*/ 459510 h 469450"/>
                <a:gd name="connsiteX11" fmla="*/ 308072 w 478429"/>
                <a:gd name="connsiteY11" fmla="*/ 355794 h 469450"/>
                <a:gd name="connsiteX12" fmla="*/ 248806 w 478429"/>
                <a:gd name="connsiteY12" fmla="*/ 112377 h 469450"/>
                <a:gd name="connsiteX13" fmla="*/ 208589 w 478429"/>
                <a:gd name="connsiteY13" fmla="*/ 17127 h 469450"/>
                <a:gd name="connsiteX14" fmla="*/ 94289 w 478429"/>
                <a:gd name="connsiteY14" fmla="*/ 36177 h 469450"/>
                <a:gd name="connsiteX15" fmla="*/ 3272 w 478429"/>
                <a:gd name="connsiteY15" fmla="*/ 82744 h 46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8429" h="469450">
                  <a:moveTo>
                    <a:pt x="3272" y="82744"/>
                  </a:moveTo>
                  <a:cubicBezTo>
                    <a:pt x="-5900" y="83802"/>
                    <a:pt x="3625" y="56285"/>
                    <a:pt x="39256" y="42527"/>
                  </a:cubicBezTo>
                  <a:cubicBezTo>
                    <a:pt x="74887" y="28769"/>
                    <a:pt x="183542" y="1958"/>
                    <a:pt x="217056" y="194"/>
                  </a:cubicBezTo>
                  <a:cubicBezTo>
                    <a:pt x="250570" y="-1570"/>
                    <a:pt x="231520" y="8661"/>
                    <a:pt x="240339" y="31944"/>
                  </a:cubicBezTo>
                  <a:cubicBezTo>
                    <a:pt x="249158" y="55227"/>
                    <a:pt x="262211" y="95444"/>
                    <a:pt x="269972" y="139894"/>
                  </a:cubicBezTo>
                  <a:cubicBezTo>
                    <a:pt x="277733" y="184344"/>
                    <a:pt x="281967" y="255605"/>
                    <a:pt x="286906" y="298644"/>
                  </a:cubicBezTo>
                  <a:cubicBezTo>
                    <a:pt x="291845" y="341683"/>
                    <a:pt x="291492" y="372374"/>
                    <a:pt x="299606" y="398127"/>
                  </a:cubicBezTo>
                  <a:cubicBezTo>
                    <a:pt x="307720" y="423880"/>
                    <a:pt x="313364" y="441518"/>
                    <a:pt x="335589" y="453160"/>
                  </a:cubicBezTo>
                  <a:cubicBezTo>
                    <a:pt x="357814" y="464802"/>
                    <a:pt x="409320" y="472916"/>
                    <a:pt x="432956" y="467977"/>
                  </a:cubicBezTo>
                  <a:cubicBezTo>
                    <a:pt x="456592" y="463038"/>
                    <a:pt x="484109" y="424938"/>
                    <a:pt x="477406" y="423527"/>
                  </a:cubicBezTo>
                  <a:cubicBezTo>
                    <a:pt x="470703" y="422116"/>
                    <a:pt x="420961" y="470799"/>
                    <a:pt x="392739" y="459510"/>
                  </a:cubicBezTo>
                  <a:cubicBezTo>
                    <a:pt x="364517" y="448221"/>
                    <a:pt x="332061" y="413650"/>
                    <a:pt x="308072" y="355794"/>
                  </a:cubicBezTo>
                  <a:cubicBezTo>
                    <a:pt x="284083" y="297939"/>
                    <a:pt x="265386" y="168821"/>
                    <a:pt x="248806" y="112377"/>
                  </a:cubicBezTo>
                  <a:cubicBezTo>
                    <a:pt x="232226" y="55933"/>
                    <a:pt x="234342" y="29827"/>
                    <a:pt x="208589" y="17127"/>
                  </a:cubicBezTo>
                  <a:cubicBezTo>
                    <a:pt x="182836" y="4427"/>
                    <a:pt x="127097" y="27357"/>
                    <a:pt x="94289" y="36177"/>
                  </a:cubicBezTo>
                  <a:cubicBezTo>
                    <a:pt x="61481" y="44996"/>
                    <a:pt x="12444" y="81686"/>
                    <a:pt x="3272" y="8274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C75364F7-AD2A-4BD3-9FAF-7C878B724562}"/>
                </a:ext>
              </a:extLst>
            </p:cNvPr>
            <p:cNvSpPr/>
            <p:nvPr/>
          </p:nvSpPr>
          <p:spPr>
            <a:xfrm flipH="1">
              <a:off x="3513963" y="6551081"/>
              <a:ext cx="102470" cy="526812"/>
            </a:xfrm>
            <a:custGeom>
              <a:avLst/>
              <a:gdLst>
                <a:gd name="connsiteX0" fmla="*/ 102452 w 102470"/>
                <a:gd name="connsiteY0" fmla="*/ 2 h 526812"/>
                <a:gd name="connsiteX1" fmla="*/ 15668 w 102470"/>
                <a:gd name="connsiteY1" fmla="*/ 57152 h 526812"/>
                <a:gd name="connsiteX2" fmla="*/ 60118 w 102470"/>
                <a:gd name="connsiteY2" fmla="*/ 313269 h 526812"/>
                <a:gd name="connsiteX3" fmla="*/ 83402 w 102470"/>
                <a:gd name="connsiteY3" fmla="*/ 484719 h 526812"/>
                <a:gd name="connsiteX4" fmla="*/ 83402 w 102470"/>
                <a:gd name="connsiteY4" fmla="*/ 518586 h 526812"/>
                <a:gd name="connsiteX5" fmla="*/ 64352 w 102470"/>
                <a:gd name="connsiteY5" fmla="*/ 361952 h 526812"/>
                <a:gd name="connsiteX6" fmla="*/ 9318 w 102470"/>
                <a:gd name="connsiteY6" fmla="*/ 112186 h 526812"/>
                <a:gd name="connsiteX7" fmla="*/ 7202 w 102470"/>
                <a:gd name="connsiteY7" fmla="*/ 55036 h 526812"/>
                <a:gd name="connsiteX8" fmla="*/ 102452 w 102470"/>
                <a:gd name="connsiteY8" fmla="*/ 2 h 52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70" h="526812">
                  <a:moveTo>
                    <a:pt x="102452" y="2"/>
                  </a:moveTo>
                  <a:cubicBezTo>
                    <a:pt x="103863" y="355"/>
                    <a:pt x="22724" y="4941"/>
                    <a:pt x="15668" y="57152"/>
                  </a:cubicBezTo>
                  <a:cubicBezTo>
                    <a:pt x="8612" y="109363"/>
                    <a:pt x="48829" y="242008"/>
                    <a:pt x="60118" y="313269"/>
                  </a:cubicBezTo>
                  <a:cubicBezTo>
                    <a:pt x="71407" y="384530"/>
                    <a:pt x="79521" y="450499"/>
                    <a:pt x="83402" y="484719"/>
                  </a:cubicBezTo>
                  <a:cubicBezTo>
                    <a:pt x="87283" y="518939"/>
                    <a:pt x="86577" y="539047"/>
                    <a:pt x="83402" y="518586"/>
                  </a:cubicBezTo>
                  <a:cubicBezTo>
                    <a:pt x="80227" y="498125"/>
                    <a:pt x="76699" y="429685"/>
                    <a:pt x="64352" y="361952"/>
                  </a:cubicBezTo>
                  <a:cubicBezTo>
                    <a:pt x="52005" y="294219"/>
                    <a:pt x="18843" y="163339"/>
                    <a:pt x="9318" y="112186"/>
                  </a:cubicBezTo>
                  <a:cubicBezTo>
                    <a:pt x="-207" y="61033"/>
                    <a:pt x="-4793" y="74086"/>
                    <a:pt x="7202" y="55036"/>
                  </a:cubicBezTo>
                  <a:cubicBezTo>
                    <a:pt x="19197" y="35986"/>
                    <a:pt x="101041" y="-351"/>
                    <a:pt x="102452" y="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E0FFCE08-6DF3-49B2-8D15-D2C7AB07D07A}"/>
                </a:ext>
              </a:extLst>
            </p:cNvPr>
            <p:cNvSpPr/>
            <p:nvPr/>
          </p:nvSpPr>
          <p:spPr>
            <a:xfrm flipH="1">
              <a:off x="3221597" y="6519276"/>
              <a:ext cx="322027" cy="620570"/>
            </a:xfrm>
            <a:custGeom>
              <a:avLst/>
              <a:gdLst>
                <a:gd name="connsiteX0" fmla="*/ 9 w 322027"/>
                <a:gd name="connsiteY0" fmla="*/ 42391 h 620570"/>
                <a:gd name="connsiteX1" fmla="*/ 116426 w 322027"/>
                <a:gd name="connsiteY1" fmla="*/ 10641 h 620570"/>
                <a:gd name="connsiteX2" fmla="*/ 152409 w 322027"/>
                <a:gd name="connsiteY2" fmla="*/ 36041 h 620570"/>
                <a:gd name="connsiteX3" fmla="*/ 184159 w 322027"/>
                <a:gd name="connsiteY3" fmla="*/ 186324 h 620570"/>
                <a:gd name="connsiteX4" fmla="*/ 230726 w 322027"/>
                <a:gd name="connsiteY4" fmla="*/ 450907 h 620570"/>
                <a:gd name="connsiteX5" fmla="*/ 266709 w 322027"/>
                <a:gd name="connsiteY5" fmla="*/ 529224 h 620570"/>
                <a:gd name="connsiteX6" fmla="*/ 321743 w 322027"/>
                <a:gd name="connsiteY6" fmla="*/ 620241 h 620570"/>
                <a:gd name="connsiteX7" fmla="*/ 241309 w 322027"/>
                <a:gd name="connsiteY7" fmla="*/ 495357 h 620570"/>
                <a:gd name="connsiteX8" fmla="*/ 141826 w 322027"/>
                <a:gd name="connsiteY8" fmla="*/ 57207 h 620570"/>
                <a:gd name="connsiteX9" fmla="*/ 122776 w 322027"/>
                <a:gd name="connsiteY9" fmla="*/ 2174 h 620570"/>
                <a:gd name="connsiteX10" fmla="*/ 9 w 322027"/>
                <a:gd name="connsiteY10" fmla="*/ 42391 h 62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027" h="620570">
                  <a:moveTo>
                    <a:pt x="9" y="42391"/>
                  </a:moveTo>
                  <a:cubicBezTo>
                    <a:pt x="-1049" y="43802"/>
                    <a:pt x="91026" y="11699"/>
                    <a:pt x="116426" y="10641"/>
                  </a:cubicBezTo>
                  <a:cubicBezTo>
                    <a:pt x="141826" y="9583"/>
                    <a:pt x="141120" y="6761"/>
                    <a:pt x="152409" y="36041"/>
                  </a:cubicBezTo>
                  <a:cubicBezTo>
                    <a:pt x="163698" y="65321"/>
                    <a:pt x="171106" y="117180"/>
                    <a:pt x="184159" y="186324"/>
                  </a:cubicBezTo>
                  <a:cubicBezTo>
                    <a:pt x="197212" y="255468"/>
                    <a:pt x="216968" y="393757"/>
                    <a:pt x="230726" y="450907"/>
                  </a:cubicBezTo>
                  <a:cubicBezTo>
                    <a:pt x="244484" y="508057"/>
                    <a:pt x="251540" y="501002"/>
                    <a:pt x="266709" y="529224"/>
                  </a:cubicBezTo>
                  <a:cubicBezTo>
                    <a:pt x="281878" y="557446"/>
                    <a:pt x="325976" y="625885"/>
                    <a:pt x="321743" y="620241"/>
                  </a:cubicBezTo>
                  <a:cubicBezTo>
                    <a:pt x="317510" y="614597"/>
                    <a:pt x="271295" y="589196"/>
                    <a:pt x="241309" y="495357"/>
                  </a:cubicBezTo>
                  <a:cubicBezTo>
                    <a:pt x="211323" y="401518"/>
                    <a:pt x="161581" y="139404"/>
                    <a:pt x="141826" y="57207"/>
                  </a:cubicBezTo>
                  <a:cubicBezTo>
                    <a:pt x="122071" y="-24990"/>
                    <a:pt x="148176" y="7113"/>
                    <a:pt x="122776" y="2174"/>
                  </a:cubicBezTo>
                  <a:cubicBezTo>
                    <a:pt x="97376" y="-2765"/>
                    <a:pt x="1067" y="40980"/>
                    <a:pt x="9" y="423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92D68436-C842-4B79-AAD3-286FFAF88CD4}"/>
                </a:ext>
              </a:extLst>
            </p:cNvPr>
            <p:cNvSpPr/>
            <p:nvPr/>
          </p:nvSpPr>
          <p:spPr>
            <a:xfrm flipH="1">
              <a:off x="2770850" y="6506002"/>
              <a:ext cx="455929" cy="641198"/>
            </a:xfrm>
            <a:custGeom>
              <a:avLst/>
              <a:gdLst>
                <a:gd name="connsiteX0" fmla="*/ 664 w 455929"/>
                <a:gd name="connsiteY0" fmla="*/ 631398 h 641198"/>
                <a:gd name="connsiteX1" fmla="*/ 72631 w 455929"/>
                <a:gd name="connsiteY1" fmla="*/ 620815 h 641198"/>
                <a:gd name="connsiteX2" fmla="*/ 138248 w 455929"/>
                <a:gd name="connsiteY2" fmla="*/ 440898 h 641198"/>
                <a:gd name="connsiteX3" fmla="*/ 150948 w 455929"/>
                <a:gd name="connsiteY3" fmla="*/ 104348 h 641198"/>
                <a:gd name="connsiteX4" fmla="*/ 176348 w 455929"/>
                <a:gd name="connsiteY4" fmla="*/ 26031 h 641198"/>
                <a:gd name="connsiteX5" fmla="*/ 280064 w 455929"/>
                <a:gd name="connsiteY5" fmla="*/ 631 h 641198"/>
                <a:gd name="connsiteX6" fmla="*/ 421881 w 455929"/>
                <a:gd name="connsiteY6" fmla="*/ 47198 h 641198"/>
                <a:gd name="connsiteX7" fmla="*/ 447281 w 455929"/>
                <a:gd name="connsiteY7" fmla="*/ 85298 h 641198"/>
                <a:gd name="connsiteX8" fmla="*/ 301231 w 455929"/>
                <a:gd name="connsiteY8" fmla="*/ 21798 h 641198"/>
                <a:gd name="connsiteX9" fmla="*/ 197514 w 455929"/>
                <a:gd name="connsiteY9" fmla="*/ 66248 h 641198"/>
                <a:gd name="connsiteX10" fmla="*/ 153064 w 455929"/>
                <a:gd name="connsiteY10" fmla="*/ 269448 h 641198"/>
                <a:gd name="connsiteX11" fmla="*/ 155181 w 455929"/>
                <a:gd name="connsiteY11" fmla="*/ 457831 h 641198"/>
                <a:gd name="connsiteX12" fmla="*/ 117081 w 455929"/>
                <a:gd name="connsiteY12" fmla="*/ 570015 h 641198"/>
                <a:gd name="connsiteX13" fmla="*/ 664 w 455929"/>
                <a:gd name="connsiteY13" fmla="*/ 631398 h 64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29" h="641198">
                  <a:moveTo>
                    <a:pt x="664" y="631398"/>
                  </a:moveTo>
                  <a:cubicBezTo>
                    <a:pt x="-6744" y="639865"/>
                    <a:pt x="49700" y="652565"/>
                    <a:pt x="72631" y="620815"/>
                  </a:cubicBezTo>
                  <a:cubicBezTo>
                    <a:pt x="95562" y="589065"/>
                    <a:pt x="125195" y="526976"/>
                    <a:pt x="138248" y="440898"/>
                  </a:cubicBezTo>
                  <a:cubicBezTo>
                    <a:pt x="151301" y="354820"/>
                    <a:pt x="144598" y="173492"/>
                    <a:pt x="150948" y="104348"/>
                  </a:cubicBezTo>
                  <a:cubicBezTo>
                    <a:pt x="157298" y="35204"/>
                    <a:pt x="154829" y="43317"/>
                    <a:pt x="176348" y="26031"/>
                  </a:cubicBezTo>
                  <a:cubicBezTo>
                    <a:pt x="197867" y="8745"/>
                    <a:pt x="239142" y="-2897"/>
                    <a:pt x="280064" y="631"/>
                  </a:cubicBezTo>
                  <a:cubicBezTo>
                    <a:pt x="320986" y="4159"/>
                    <a:pt x="394012" y="33087"/>
                    <a:pt x="421881" y="47198"/>
                  </a:cubicBezTo>
                  <a:cubicBezTo>
                    <a:pt x="449750" y="61309"/>
                    <a:pt x="467389" y="89531"/>
                    <a:pt x="447281" y="85298"/>
                  </a:cubicBezTo>
                  <a:cubicBezTo>
                    <a:pt x="427173" y="81065"/>
                    <a:pt x="342859" y="24973"/>
                    <a:pt x="301231" y="21798"/>
                  </a:cubicBezTo>
                  <a:cubicBezTo>
                    <a:pt x="259603" y="18623"/>
                    <a:pt x="222208" y="24973"/>
                    <a:pt x="197514" y="66248"/>
                  </a:cubicBezTo>
                  <a:cubicBezTo>
                    <a:pt x="172820" y="107523"/>
                    <a:pt x="160119" y="204184"/>
                    <a:pt x="153064" y="269448"/>
                  </a:cubicBezTo>
                  <a:cubicBezTo>
                    <a:pt x="146009" y="334712"/>
                    <a:pt x="161178" y="407737"/>
                    <a:pt x="155181" y="457831"/>
                  </a:cubicBezTo>
                  <a:cubicBezTo>
                    <a:pt x="149184" y="507925"/>
                    <a:pt x="138248" y="537912"/>
                    <a:pt x="117081" y="570015"/>
                  </a:cubicBezTo>
                  <a:cubicBezTo>
                    <a:pt x="95914" y="602118"/>
                    <a:pt x="8072" y="622931"/>
                    <a:pt x="664" y="63139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E7966022-64B7-4F76-8A55-CE7C857DAAF6}"/>
                </a:ext>
              </a:extLst>
            </p:cNvPr>
            <p:cNvSpPr/>
            <p:nvPr/>
          </p:nvSpPr>
          <p:spPr>
            <a:xfrm flipH="1">
              <a:off x="4186963" y="6720226"/>
              <a:ext cx="108069" cy="125372"/>
            </a:xfrm>
            <a:custGeom>
              <a:avLst/>
              <a:gdLst>
                <a:gd name="connsiteX0" fmla="*/ 1 w 108069"/>
                <a:gd name="connsiteY0" fmla="*/ 191 h 125372"/>
                <a:gd name="connsiteX1" fmla="*/ 91017 w 108069"/>
                <a:gd name="connsiteY1" fmla="*/ 63691 h 125372"/>
                <a:gd name="connsiteX2" fmla="*/ 107951 w 108069"/>
                <a:gd name="connsiteY2" fmla="*/ 125074 h 125372"/>
                <a:gd name="connsiteX3" fmla="*/ 88901 w 108069"/>
                <a:gd name="connsiteY3" fmla="*/ 84857 h 125372"/>
                <a:gd name="connsiteX4" fmla="*/ 1 w 108069"/>
                <a:gd name="connsiteY4" fmla="*/ 191 h 12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9" h="125372">
                  <a:moveTo>
                    <a:pt x="1" y="191"/>
                  </a:moveTo>
                  <a:cubicBezTo>
                    <a:pt x="354" y="-3337"/>
                    <a:pt x="73025" y="42877"/>
                    <a:pt x="91017" y="63691"/>
                  </a:cubicBezTo>
                  <a:cubicBezTo>
                    <a:pt x="109009" y="84505"/>
                    <a:pt x="108304" y="121546"/>
                    <a:pt x="107951" y="125074"/>
                  </a:cubicBezTo>
                  <a:cubicBezTo>
                    <a:pt x="107598" y="128602"/>
                    <a:pt x="101954" y="100026"/>
                    <a:pt x="88901" y="84857"/>
                  </a:cubicBezTo>
                  <a:cubicBezTo>
                    <a:pt x="75848" y="69688"/>
                    <a:pt x="-352" y="3719"/>
                    <a:pt x="1" y="1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283A7CAE-4E5E-48AE-8D1D-0B822073ABF9}"/>
                </a:ext>
              </a:extLst>
            </p:cNvPr>
            <p:cNvSpPr/>
            <p:nvPr/>
          </p:nvSpPr>
          <p:spPr>
            <a:xfrm flipH="1">
              <a:off x="4228187" y="6928025"/>
              <a:ext cx="142108" cy="272698"/>
            </a:xfrm>
            <a:custGeom>
              <a:avLst/>
              <a:gdLst>
                <a:gd name="connsiteX0" fmla="*/ 68385 w 142108"/>
                <a:gd name="connsiteY0" fmla="*/ 14113 h 272698"/>
                <a:gd name="connsiteX1" fmla="*/ 4885 w 142108"/>
                <a:gd name="connsiteY1" fmla="*/ 20463 h 272698"/>
                <a:gd name="connsiteX2" fmla="*/ 4885 w 142108"/>
                <a:gd name="connsiteY2" fmla="*/ 58563 h 272698"/>
                <a:gd name="connsiteX3" fmla="*/ 9647 w 142108"/>
                <a:gd name="connsiteY3" fmla="*/ 204613 h 272698"/>
                <a:gd name="connsiteX4" fmla="*/ 12822 w 142108"/>
                <a:gd name="connsiteY4" fmla="*/ 253825 h 272698"/>
                <a:gd name="connsiteX5" fmla="*/ 117597 w 142108"/>
                <a:gd name="connsiteY5" fmla="*/ 271288 h 272698"/>
                <a:gd name="connsiteX6" fmla="*/ 133472 w 142108"/>
                <a:gd name="connsiteY6" fmla="*/ 220488 h 272698"/>
                <a:gd name="connsiteX7" fmla="*/ 141410 w 142108"/>
                <a:gd name="connsiteY7" fmla="*/ 139525 h 272698"/>
                <a:gd name="connsiteX8" fmla="*/ 116010 w 142108"/>
                <a:gd name="connsiteY8" fmla="*/ 39513 h 272698"/>
                <a:gd name="connsiteX9" fmla="*/ 123947 w 142108"/>
                <a:gd name="connsiteY9" fmla="*/ 161750 h 272698"/>
                <a:gd name="connsiteX10" fmla="*/ 123947 w 142108"/>
                <a:gd name="connsiteY10" fmla="*/ 236363 h 272698"/>
                <a:gd name="connsiteX11" fmla="*/ 62035 w 142108"/>
                <a:gd name="connsiteY11" fmla="*/ 242713 h 272698"/>
                <a:gd name="connsiteX12" fmla="*/ 31872 w 142108"/>
                <a:gd name="connsiteY12" fmla="*/ 210963 h 272698"/>
                <a:gd name="connsiteX13" fmla="*/ 68385 w 142108"/>
                <a:gd name="connsiteY13" fmla="*/ 14113 h 2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108" h="272698">
                  <a:moveTo>
                    <a:pt x="68385" y="14113"/>
                  </a:moveTo>
                  <a:cubicBezTo>
                    <a:pt x="63887" y="-17637"/>
                    <a:pt x="15468" y="13055"/>
                    <a:pt x="4885" y="20463"/>
                  </a:cubicBezTo>
                  <a:cubicBezTo>
                    <a:pt x="-5698" y="27871"/>
                    <a:pt x="4091" y="27871"/>
                    <a:pt x="4885" y="58563"/>
                  </a:cubicBezTo>
                  <a:cubicBezTo>
                    <a:pt x="5679" y="89255"/>
                    <a:pt x="8324" y="172069"/>
                    <a:pt x="9647" y="204613"/>
                  </a:cubicBezTo>
                  <a:cubicBezTo>
                    <a:pt x="10970" y="237157"/>
                    <a:pt x="-5169" y="242713"/>
                    <a:pt x="12822" y="253825"/>
                  </a:cubicBezTo>
                  <a:cubicBezTo>
                    <a:pt x="30813" y="264937"/>
                    <a:pt x="97489" y="276844"/>
                    <a:pt x="117597" y="271288"/>
                  </a:cubicBezTo>
                  <a:cubicBezTo>
                    <a:pt x="137705" y="265732"/>
                    <a:pt x="129503" y="242449"/>
                    <a:pt x="133472" y="220488"/>
                  </a:cubicBezTo>
                  <a:cubicBezTo>
                    <a:pt x="137441" y="198528"/>
                    <a:pt x="144320" y="169688"/>
                    <a:pt x="141410" y="139525"/>
                  </a:cubicBezTo>
                  <a:cubicBezTo>
                    <a:pt x="138500" y="109363"/>
                    <a:pt x="118921" y="35809"/>
                    <a:pt x="116010" y="39513"/>
                  </a:cubicBezTo>
                  <a:cubicBezTo>
                    <a:pt x="113100" y="43217"/>
                    <a:pt x="122624" y="128942"/>
                    <a:pt x="123947" y="161750"/>
                  </a:cubicBezTo>
                  <a:cubicBezTo>
                    <a:pt x="125270" y="194558"/>
                    <a:pt x="134266" y="222869"/>
                    <a:pt x="123947" y="236363"/>
                  </a:cubicBezTo>
                  <a:cubicBezTo>
                    <a:pt x="113628" y="249857"/>
                    <a:pt x="77381" y="246946"/>
                    <a:pt x="62035" y="242713"/>
                  </a:cubicBezTo>
                  <a:cubicBezTo>
                    <a:pt x="46689" y="238480"/>
                    <a:pt x="35841" y="244300"/>
                    <a:pt x="31872" y="210963"/>
                  </a:cubicBezTo>
                  <a:cubicBezTo>
                    <a:pt x="27903" y="177626"/>
                    <a:pt x="72883" y="45863"/>
                    <a:pt x="68385" y="141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CA8D57C4-FFA0-485C-8485-AD08A6B6654B}"/>
                </a:ext>
              </a:extLst>
            </p:cNvPr>
            <p:cNvSpPr/>
            <p:nvPr/>
          </p:nvSpPr>
          <p:spPr>
            <a:xfrm flipH="1">
              <a:off x="3800012" y="6780800"/>
              <a:ext cx="132089" cy="360117"/>
            </a:xfrm>
            <a:custGeom>
              <a:avLst/>
              <a:gdLst>
                <a:gd name="connsiteX0" fmla="*/ 44528 w 132089"/>
                <a:gd name="connsiteY0" fmla="*/ 7350 h 360117"/>
                <a:gd name="connsiteX1" fmla="*/ 33416 w 132089"/>
                <a:gd name="connsiteY1" fmla="*/ 124825 h 360117"/>
                <a:gd name="connsiteX2" fmla="*/ 90566 w 132089"/>
                <a:gd name="connsiteY2" fmla="*/ 296275 h 360117"/>
                <a:gd name="connsiteX3" fmla="*/ 131841 w 132089"/>
                <a:gd name="connsiteY3" fmla="*/ 302625 h 360117"/>
                <a:gd name="connsiteX4" fmla="*/ 71516 w 132089"/>
                <a:gd name="connsiteY4" fmla="*/ 345488 h 360117"/>
                <a:gd name="connsiteX5" fmla="*/ 14366 w 132089"/>
                <a:gd name="connsiteY5" fmla="*/ 242300 h 360117"/>
                <a:gd name="connsiteX6" fmla="*/ 1666 w 132089"/>
                <a:gd name="connsiteY6" fmla="*/ 53388 h 360117"/>
                <a:gd name="connsiteX7" fmla="*/ 42941 w 132089"/>
                <a:gd name="connsiteY7" fmla="*/ 299450 h 360117"/>
                <a:gd name="connsiteX8" fmla="*/ 87391 w 132089"/>
                <a:gd name="connsiteY8" fmla="*/ 350250 h 360117"/>
                <a:gd name="connsiteX9" fmla="*/ 125491 w 132089"/>
                <a:gd name="connsiteY9" fmla="*/ 304213 h 360117"/>
                <a:gd name="connsiteX10" fmla="*/ 92153 w 132089"/>
                <a:gd name="connsiteY10" fmla="*/ 321675 h 360117"/>
                <a:gd name="connsiteX11" fmla="*/ 82628 w 132089"/>
                <a:gd name="connsiteY11" fmla="*/ 340725 h 360117"/>
                <a:gd name="connsiteX12" fmla="*/ 44528 w 132089"/>
                <a:gd name="connsiteY12" fmla="*/ 7350 h 3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089" h="360117">
                  <a:moveTo>
                    <a:pt x="44528" y="7350"/>
                  </a:moveTo>
                  <a:cubicBezTo>
                    <a:pt x="36326" y="-28633"/>
                    <a:pt x="25743" y="76671"/>
                    <a:pt x="33416" y="124825"/>
                  </a:cubicBezTo>
                  <a:cubicBezTo>
                    <a:pt x="41089" y="172979"/>
                    <a:pt x="74162" y="266642"/>
                    <a:pt x="90566" y="296275"/>
                  </a:cubicBezTo>
                  <a:cubicBezTo>
                    <a:pt x="106970" y="325908"/>
                    <a:pt x="135016" y="294423"/>
                    <a:pt x="131841" y="302625"/>
                  </a:cubicBezTo>
                  <a:cubicBezTo>
                    <a:pt x="128666" y="310827"/>
                    <a:pt x="91095" y="355542"/>
                    <a:pt x="71516" y="345488"/>
                  </a:cubicBezTo>
                  <a:cubicBezTo>
                    <a:pt x="51937" y="335434"/>
                    <a:pt x="26008" y="290983"/>
                    <a:pt x="14366" y="242300"/>
                  </a:cubicBezTo>
                  <a:cubicBezTo>
                    <a:pt x="2724" y="193617"/>
                    <a:pt x="-3097" y="43863"/>
                    <a:pt x="1666" y="53388"/>
                  </a:cubicBezTo>
                  <a:cubicBezTo>
                    <a:pt x="6429" y="62913"/>
                    <a:pt x="28654" y="249973"/>
                    <a:pt x="42941" y="299450"/>
                  </a:cubicBezTo>
                  <a:cubicBezTo>
                    <a:pt x="57228" y="348927"/>
                    <a:pt x="73633" y="349456"/>
                    <a:pt x="87391" y="350250"/>
                  </a:cubicBezTo>
                  <a:cubicBezTo>
                    <a:pt x="101149" y="351044"/>
                    <a:pt x="124697" y="308975"/>
                    <a:pt x="125491" y="304213"/>
                  </a:cubicBezTo>
                  <a:cubicBezTo>
                    <a:pt x="126285" y="299451"/>
                    <a:pt x="99297" y="315590"/>
                    <a:pt x="92153" y="321675"/>
                  </a:cubicBezTo>
                  <a:cubicBezTo>
                    <a:pt x="85009" y="327760"/>
                    <a:pt x="90301" y="391260"/>
                    <a:pt x="82628" y="340725"/>
                  </a:cubicBezTo>
                  <a:cubicBezTo>
                    <a:pt x="74955" y="290190"/>
                    <a:pt x="52730" y="43333"/>
                    <a:pt x="44528" y="735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765279E5-C1CB-4E66-9C81-07E19AC9BA97}"/>
                </a:ext>
              </a:extLst>
            </p:cNvPr>
            <p:cNvSpPr/>
            <p:nvPr/>
          </p:nvSpPr>
          <p:spPr>
            <a:xfrm flipH="1">
              <a:off x="3790517" y="6781644"/>
              <a:ext cx="92344" cy="315443"/>
            </a:xfrm>
            <a:custGeom>
              <a:avLst/>
              <a:gdLst>
                <a:gd name="connsiteX0" fmla="*/ 51 w 92344"/>
                <a:gd name="connsiteY0" fmla="*/ 156 h 315443"/>
                <a:gd name="connsiteX1" fmla="*/ 60376 w 92344"/>
                <a:gd name="connsiteY1" fmla="*/ 79531 h 315443"/>
                <a:gd name="connsiteX2" fmla="*/ 81013 w 92344"/>
                <a:gd name="connsiteY2" fmla="*/ 314481 h 315443"/>
                <a:gd name="connsiteX3" fmla="*/ 92126 w 92344"/>
                <a:gd name="connsiteY3" fmla="*/ 158906 h 315443"/>
                <a:gd name="connsiteX4" fmla="*/ 71488 w 92344"/>
                <a:gd name="connsiteY4" fmla="*/ 62069 h 315443"/>
                <a:gd name="connsiteX5" fmla="*/ 51 w 92344"/>
                <a:gd name="connsiteY5" fmla="*/ 156 h 3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44" h="315443">
                  <a:moveTo>
                    <a:pt x="51" y="156"/>
                  </a:moveTo>
                  <a:cubicBezTo>
                    <a:pt x="-1801" y="3066"/>
                    <a:pt x="46882" y="27144"/>
                    <a:pt x="60376" y="79531"/>
                  </a:cubicBezTo>
                  <a:cubicBezTo>
                    <a:pt x="73870" y="131919"/>
                    <a:pt x="75721" y="301252"/>
                    <a:pt x="81013" y="314481"/>
                  </a:cubicBezTo>
                  <a:cubicBezTo>
                    <a:pt x="86305" y="327710"/>
                    <a:pt x="93713" y="200975"/>
                    <a:pt x="92126" y="158906"/>
                  </a:cubicBezTo>
                  <a:cubicBezTo>
                    <a:pt x="90539" y="116837"/>
                    <a:pt x="86040" y="88527"/>
                    <a:pt x="71488" y="62069"/>
                  </a:cubicBezTo>
                  <a:cubicBezTo>
                    <a:pt x="56936" y="35611"/>
                    <a:pt x="1903" y="-2754"/>
                    <a:pt x="51" y="15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46BEEA9B-F020-4500-8AF9-D73C096DEAC7}"/>
                </a:ext>
              </a:extLst>
            </p:cNvPr>
            <p:cNvSpPr/>
            <p:nvPr/>
          </p:nvSpPr>
          <p:spPr>
            <a:xfrm flipH="1">
              <a:off x="3374213" y="6654612"/>
              <a:ext cx="114960" cy="335151"/>
            </a:xfrm>
            <a:custGeom>
              <a:avLst/>
              <a:gdLst>
                <a:gd name="connsiteX0" fmla="*/ 63 w 114960"/>
                <a:gd name="connsiteY0" fmla="*/ 4951 h 335151"/>
                <a:gd name="connsiteX1" fmla="*/ 34988 w 114960"/>
                <a:gd name="connsiteY1" fmla="*/ 251013 h 335151"/>
                <a:gd name="connsiteX2" fmla="*/ 109600 w 114960"/>
                <a:gd name="connsiteY2" fmla="*/ 300226 h 335151"/>
                <a:gd name="connsiteX3" fmla="*/ 92138 w 114960"/>
                <a:gd name="connsiteY3" fmla="*/ 163701 h 335151"/>
                <a:gd name="connsiteX4" fmla="*/ 54038 w 114960"/>
                <a:gd name="connsiteY4" fmla="*/ 43051 h 335151"/>
                <a:gd name="connsiteX5" fmla="*/ 104838 w 114960"/>
                <a:gd name="connsiteY5" fmla="*/ 163701 h 335151"/>
                <a:gd name="connsiteX6" fmla="*/ 111188 w 114960"/>
                <a:gd name="connsiteY6" fmla="*/ 331976 h 335151"/>
                <a:gd name="connsiteX7" fmla="*/ 60388 w 114960"/>
                <a:gd name="connsiteY7" fmla="*/ 260538 h 335151"/>
                <a:gd name="connsiteX8" fmla="*/ 27050 w 114960"/>
                <a:gd name="connsiteY8" fmla="*/ 98613 h 335151"/>
                <a:gd name="connsiteX9" fmla="*/ 63 w 114960"/>
                <a:gd name="connsiteY9" fmla="*/ 4951 h 3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960" h="335151">
                  <a:moveTo>
                    <a:pt x="63" y="4951"/>
                  </a:moveTo>
                  <a:cubicBezTo>
                    <a:pt x="1386" y="30351"/>
                    <a:pt x="16732" y="201801"/>
                    <a:pt x="34988" y="251013"/>
                  </a:cubicBezTo>
                  <a:cubicBezTo>
                    <a:pt x="53244" y="300225"/>
                    <a:pt x="100075" y="314778"/>
                    <a:pt x="109600" y="300226"/>
                  </a:cubicBezTo>
                  <a:cubicBezTo>
                    <a:pt x="119125" y="285674"/>
                    <a:pt x="101398" y="206563"/>
                    <a:pt x="92138" y="163701"/>
                  </a:cubicBezTo>
                  <a:cubicBezTo>
                    <a:pt x="82878" y="120839"/>
                    <a:pt x="51921" y="43051"/>
                    <a:pt x="54038" y="43051"/>
                  </a:cubicBezTo>
                  <a:cubicBezTo>
                    <a:pt x="56155" y="43051"/>
                    <a:pt x="95313" y="115547"/>
                    <a:pt x="104838" y="163701"/>
                  </a:cubicBezTo>
                  <a:cubicBezTo>
                    <a:pt x="114363" y="211855"/>
                    <a:pt x="118596" y="315837"/>
                    <a:pt x="111188" y="331976"/>
                  </a:cubicBezTo>
                  <a:cubicBezTo>
                    <a:pt x="103780" y="348115"/>
                    <a:pt x="74411" y="299432"/>
                    <a:pt x="60388" y="260538"/>
                  </a:cubicBezTo>
                  <a:cubicBezTo>
                    <a:pt x="46365" y="221644"/>
                    <a:pt x="35517" y="139094"/>
                    <a:pt x="27050" y="98613"/>
                  </a:cubicBezTo>
                  <a:cubicBezTo>
                    <a:pt x="18583" y="58132"/>
                    <a:pt x="-1260" y="-20449"/>
                    <a:pt x="63" y="495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FDA761DA-F1C8-4974-8EE5-09D5FA29EE47}"/>
                </a:ext>
              </a:extLst>
            </p:cNvPr>
            <p:cNvSpPr/>
            <p:nvPr/>
          </p:nvSpPr>
          <p:spPr>
            <a:xfrm flipH="1">
              <a:off x="2850916" y="6630686"/>
              <a:ext cx="133686" cy="452014"/>
            </a:xfrm>
            <a:custGeom>
              <a:avLst/>
              <a:gdLst>
                <a:gd name="connsiteX0" fmla="*/ 133667 w 133686"/>
                <a:gd name="connsiteY0" fmla="*/ 214614 h 452014"/>
                <a:gd name="connsiteX1" fmla="*/ 105092 w 133686"/>
                <a:gd name="connsiteY1" fmla="*/ 24114 h 452014"/>
                <a:gd name="connsiteX2" fmla="*/ 19367 w 133686"/>
                <a:gd name="connsiteY2" fmla="*/ 32052 h 452014"/>
                <a:gd name="connsiteX3" fmla="*/ 317 w 133686"/>
                <a:gd name="connsiteY3" fmla="*/ 290814 h 452014"/>
                <a:gd name="connsiteX4" fmla="*/ 11429 w 133686"/>
                <a:gd name="connsiteY4" fmla="*/ 430514 h 452014"/>
                <a:gd name="connsiteX5" fmla="*/ 59054 w 133686"/>
                <a:gd name="connsiteY5" fmla="*/ 446389 h 452014"/>
                <a:gd name="connsiteX6" fmla="*/ 79692 w 133686"/>
                <a:gd name="connsiteY6" fmla="*/ 432102 h 452014"/>
                <a:gd name="connsiteX7" fmla="*/ 32067 w 133686"/>
                <a:gd name="connsiteY7" fmla="*/ 420989 h 452014"/>
                <a:gd name="connsiteX8" fmla="*/ 40004 w 133686"/>
                <a:gd name="connsiteY8" fmla="*/ 41577 h 452014"/>
                <a:gd name="connsiteX9" fmla="*/ 66992 w 133686"/>
                <a:gd name="connsiteY9" fmla="*/ 28877 h 452014"/>
                <a:gd name="connsiteX10" fmla="*/ 101917 w 133686"/>
                <a:gd name="connsiteY10" fmla="*/ 63802 h 452014"/>
                <a:gd name="connsiteX11" fmla="*/ 133667 w 133686"/>
                <a:gd name="connsiteY11" fmla="*/ 214614 h 45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686" h="452014">
                  <a:moveTo>
                    <a:pt x="133667" y="214614"/>
                  </a:moveTo>
                  <a:cubicBezTo>
                    <a:pt x="134196" y="208000"/>
                    <a:pt x="124142" y="54541"/>
                    <a:pt x="105092" y="24114"/>
                  </a:cubicBezTo>
                  <a:cubicBezTo>
                    <a:pt x="86042" y="-6313"/>
                    <a:pt x="36829" y="-12398"/>
                    <a:pt x="19367" y="32052"/>
                  </a:cubicBezTo>
                  <a:cubicBezTo>
                    <a:pt x="1905" y="76502"/>
                    <a:pt x="1640" y="224404"/>
                    <a:pt x="317" y="290814"/>
                  </a:cubicBezTo>
                  <a:cubicBezTo>
                    <a:pt x="-1006" y="357224"/>
                    <a:pt x="1639" y="404585"/>
                    <a:pt x="11429" y="430514"/>
                  </a:cubicBezTo>
                  <a:cubicBezTo>
                    <a:pt x="21219" y="456443"/>
                    <a:pt x="47677" y="446124"/>
                    <a:pt x="59054" y="446389"/>
                  </a:cubicBezTo>
                  <a:cubicBezTo>
                    <a:pt x="70431" y="446654"/>
                    <a:pt x="84190" y="436335"/>
                    <a:pt x="79692" y="432102"/>
                  </a:cubicBezTo>
                  <a:cubicBezTo>
                    <a:pt x="75194" y="427869"/>
                    <a:pt x="38682" y="486077"/>
                    <a:pt x="32067" y="420989"/>
                  </a:cubicBezTo>
                  <a:cubicBezTo>
                    <a:pt x="25452" y="355902"/>
                    <a:pt x="34183" y="106929"/>
                    <a:pt x="40004" y="41577"/>
                  </a:cubicBezTo>
                  <a:cubicBezTo>
                    <a:pt x="45825" y="-23775"/>
                    <a:pt x="56673" y="25173"/>
                    <a:pt x="66992" y="28877"/>
                  </a:cubicBezTo>
                  <a:cubicBezTo>
                    <a:pt x="77311" y="32581"/>
                    <a:pt x="90540" y="33640"/>
                    <a:pt x="101917" y="63802"/>
                  </a:cubicBezTo>
                  <a:cubicBezTo>
                    <a:pt x="113294" y="93964"/>
                    <a:pt x="133138" y="221228"/>
                    <a:pt x="133667" y="2146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EA4DFCB3-62D3-43AE-A97D-41ECBCA579D7}"/>
                </a:ext>
              </a:extLst>
            </p:cNvPr>
            <p:cNvSpPr/>
            <p:nvPr/>
          </p:nvSpPr>
          <p:spPr>
            <a:xfrm flipH="1">
              <a:off x="2927457" y="7276114"/>
              <a:ext cx="1238362" cy="185626"/>
            </a:xfrm>
            <a:custGeom>
              <a:avLst/>
              <a:gdLst>
                <a:gd name="connsiteX0" fmla="*/ 1221221 w 1238362"/>
                <a:gd name="connsiteY0" fmla="*/ 35911 h 185626"/>
                <a:gd name="connsiteX1" fmla="*/ 849746 w 1238362"/>
                <a:gd name="connsiteY1" fmla="*/ 26386 h 185626"/>
                <a:gd name="connsiteX2" fmla="*/ 516371 w 1238362"/>
                <a:gd name="connsiteY2" fmla="*/ 26386 h 185626"/>
                <a:gd name="connsiteX3" fmla="*/ 100446 w 1238362"/>
                <a:gd name="connsiteY3" fmla="*/ 4161 h 185626"/>
                <a:gd name="connsiteX4" fmla="*/ 2021 w 1238362"/>
                <a:gd name="connsiteY4" fmla="*/ 121636 h 185626"/>
                <a:gd name="connsiteX5" fmla="*/ 33771 w 1238362"/>
                <a:gd name="connsiteY5" fmla="*/ 185136 h 185626"/>
                <a:gd name="connsiteX6" fmla="*/ 30596 w 1238362"/>
                <a:gd name="connsiteY6" fmla="*/ 89886 h 185626"/>
                <a:gd name="connsiteX7" fmla="*/ 259196 w 1238362"/>
                <a:gd name="connsiteY7" fmla="*/ 32736 h 185626"/>
                <a:gd name="connsiteX8" fmla="*/ 1221221 w 1238362"/>
                <a:gd name="connsiteY8" fmla="*/ 35911 h 18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362" h="185626">
                  <a:moveTo>
                    <a:pt x="1221221" y="35911"/>
                  </a:moveTo>
                  <a:cubicBezTo>
                    <a:pt x="1319646" y="34853"/>
                    <a:pt x="967221" y="27973"/>
                    <a:pt x="849746" y="26386"/>
                  </a:cubicBezTo>
                  <a:cubicBezTo>
                    <a:pt x="732271" y="24798"/>
                    <a:pt x="641254" y="30090"/>
                    <a:pt x="516371" y="26386"/>
                  </a:cubicBezTo>
                  <a:cubicBezTo>
                    <a:pt x="391488" y="22682"/>
                    <a:pt x="186171" y="-11714"/>
                    <a:pt x="100446" y="4161"/>
                  </a:cubicBezTo>
                  <a:cubicBezTo>
                    <a:pt x="14721" y="20036"/>
                    <a:pt x="13133" y="91474"/>
                    <a:pt x="2021" y="121636"/>
                  </a:cubicBezTo>
                  <a:cubicBezTo>
                    <a:pt x="-9091" y="151798"/>
                    <a:pt x="29008" y="190428"/>
                    <a:pt x="33771" y="185136"/>
                  </a:cubicBezTo>
                  <a:cubicBezTo>
                    <a:pt x="38533" y="179844"/>
                    <a:pt x="-6975" y="115286"/>
                    <a:pt x="30596" y="89886"/>
                  </a:cubicBezTo>
                  <a:cubicBezTo>
                    <a:pt x="68167" y="64486"/>
                    <a:pt x="60759" y="39086"/>
                    <a:pt x="259196" y="32736"/>
                  </a:cubicBezTo>
                  <a:cubicBezTo>
                    <a:pt x="457633" y="26386"/>
                    <a:pt x="1122796" y="36969"/>
                    <a:pt x="1221221" y="3591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FF3D8115-855C-484C-A6FC-A7904E5D5358}"/>
                </a:ext>
              </a:extLst>
            </p:cNvPr>
            <p:cNvSpPr/>
            <p:nvPr/>
          </p:nvSpPr>
          <p:spPr>
            <a:xfrm flipH="1">
              <a:off x="2893261" y="7388152"/>
              <a:ext cx="1232492" cy="181058"/>
            </a:xfrm>
            <a:custGeom>
              <a:avLst/>
              <a:gdLst>
                <a:gd name="connsiteX0" fmla="*/ 1212905 w 1232492"/>
                <a:gd name="connsiteY0" fmla="*/ 73 h 181058"/>
                <a:gd name="connsiteX1" fmla="*/ 1200205 w 1232492"/>
                <a:gd name="connsiteY1" fmla="*/ 57223 h 181058"/>
                <a:gd name="connsiteX2" fmla="*/ 847780 w 1232492"/>
                <a:gd name="connsiteY2" fmla="*/ 41348 h 181058"/>
                <a:gd name="connsiteX3" fmla="*/ 406455 w 1232492"/>
                <a:gd name="connsiteY3" fmla="*/ 28648 h 181058"/>
                <a:gd name="connsiteX4" fmla="*/ 98480 w 1232492"/>
                <a:gd name="connsiteY4" fmla="*/ 19123 h 181058"/>
                <a:gd name="connsiteX5" fmla="*/ 55 w 1232492"/>
                <a:gd name="connsiteY5" fmla="*/ 73098 h 181058"/>
                <a:gd name="connsiteX6" fmla="*/ 108005 w 1232492"/>
                <a:gd name="connsiteY6" fmla="*/ 181048 h 181058"/>
                <a:gd name="connsiteX7" fmla="*/ 38155 w 1232492"/>
                <a:gd name="connsiteY7" fmla="*/ 66748 h 181058"/>
                <a:gd name="connsiteX8" fmla="*/ 273105 w 1232492"/>
                <a:gd name="connsiteY8" fmla="*/ 22298 h 181058"/>
                <a:gd name="connsiteX9" fmla="*/ 962080 w 1232492"/>
                <a:gd name="connsiteY9" fmla="*/ 25473 h 181058"/>
                <a:gd name="connsiteX10" fmla="*/ 1168455 w 1232492"/>
                <a:gd name="connsiteY10" fmla="*/ 44523 h 181058"/>
                <a:gd name="connsiteX11" fmla="*/ 1212905 w 1232492"/>
                <a:gd name="connsiteY11" fmla="*/ 73 h 18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2492" h="181058">
                  <a:moveTo>
                    <a:pt x="1212905" y="73"/>
                  </a:moveTo>
                  <a:cubicBezTo>
                    <a:pt x="1218197" y="2190"/>
                    <a:pt x="1261059" y="50344"/>
                    <a:pt x="1200205" y="57223"/>
                  </a:cubicBezTo>
                  <a:cubicBezTo>
                    <a:pt x="1139351" y="64102"/>
                    <a:pt x="847780" y="41348"/>
                    <a:pt x="847780" y="41348"/>
                  </a:cubicBezTo>
                  <a:lnTo>
                    <a:pt x="406455" y="28648"/>
                  </a:lnTo>
                  <a:cubicBezTo>
                    <a:pt x="281572" y="24944"/>
                    <a:pt x="166213" y="11715"/>
                    <a:pt x="98480" y="19123"/>
                  </a:cubicBezTo>
                  <a:cubicBezTo>
                    <a:pt x="30747" y="26531"/>
                    <a:pt x="-1532" y="46111"/>
                    <a:pt x="55" y="73098"/>
                  </a:cubicBezTo>
                  <a:cubicBezTo>
                    <a:pt x="1642" y="100085"/>
                    <a:pt x="101655" y="182106"/>
                    <a:pt x="108005" y="181048"/>
                  </a:cubicBezTo>
                  <a:cubicBezTo>
                    <a:pt x="114355" y="179990"/>
                    <a:pt x="10638" y="93206"/>
                    <a:pt x="38155" y="66748"/>
                  </a:cubicBezTo>
                  <a:cubicBezTo>
                    <a:pt x="65672" y="40290"/>
                    <a:pt x="119118" y="29177"/>
                    <a:pt x="273105" y="22298"/>
                  </a:cubicBezTo>
                  <a:cubicBezTo>
                    <a:pt x="427092" y="15419"/>
                    <a:pt x="812855" y="21769"/>
                    <a:pt x="962080" y="25473"/>
                  </a:cubicBezTo>
                  <a:cubicBezTo>
                    <a:pt x="1111305" y="29177"/>
                    <a:pt x="1123476" y="46640"/>
                    <a:pt x="1168455" y="44523"/>
                  </a:cubicBezTo>
                  <a:cubicBezTo>
                    <a:pt x="1213434" y="42406"/>
                    <a:pt x="1207613" y="-2044"/>
                    <a:pt x="1212905" y="7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06D52B80-C635-4B59-8152-2C156DC56EF8}"/>
                </a:ext>
              </a:extLst>
            </p:cNvPr>
            <p:cNvSpPr/>
            <p:nvPr/>
          </p:nvSpPr>
          <p:spPr>
            <a:xfrm flipH="1">
              <a:off x="3007946" y="7528845"/>
              <a:ext cx="1013251" cy="316224"/>
            </a:xfrm>
            <a:custGeom>
              <a:avLst/>
              <a:gdLst>
                <a:gd name="connsiteX0" fmla="*/ 274 w 1013251"/>
                <a:gd name="connsiteY0" fmla="*/ 24480 h 316224"/>
                <a:gd name="connsiteX1" fmla="*/ 336824 w 1013251"/>
                <a:gd name="connsiteY1" fmla="*/ 46705 h 316224"/>
                <a:gd name="connsiteX2" fmla="*/ 451124 w 1013251"/>
                <a:gd name="connsiteY2" fmla="*/ 132430 h 316224"/>
                <a:gd name="connsiteX3" fmla="*/ 695599 w 1013251"/>
                <a:gd name="connsiteY3" fmla="*/ 262605 h 316224"/>
                <a:gd name="connsiteX4" fmla="*/ 803549 w 1013251"/>
                <a:gd name="connsiteY4" fmla="*/ 313405 h 316224"/>
                <a:gd name="connsiteX5" fmla="*/ 1013099 w 1013251"/>
                <a:gd name="connsiteY5" fmla="*/ 307055 h 316224"/>
                <a:gd name="connsiteX6" fmla="*/ 768624 w 1013251"/>
                <a:gd name="connsiteY6" fmla="*/ 284830 h 316224"/>
                <a:gd name="connsiteX7" fmla="*/ 441599 w 1013251"/>
                <a:gd name="connsiteY7" fmla="*/ 100680 h 316224"/>
                <a:gd name="connsiteX8" fmla="*/ 282849 w 1013251"/>
                <a:gd name="connsiteY8" fmla="*/ 5430 h 316224"/>
                <a:gd name="connsiteX9" fmla="*/ 274 w 1013251"/>
                <a:gd name="connsiteY9" fmla="*/ 24480 h 3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251" h="316224">
                  <a:moveTo>
                    <a:pt x="274" y="24480"/>
                  </a:moveTo>
                  <a:cubicBezTo>
                    <a:pt x="9270" y="31359"/>
                    <a:pt x="261682" y="28713"/>
                    <a:pt x="336824" y="46705"/>
                  </a:cubicBezTo>
                  <a:cubicBezTo>
                    <a:pt x="411966" y="64697"/>
                    <a:pt x="391328" y="96447"/>
                    <a:pt x="451124" y="132430"/>
                  </a:cubicBezTo>
                  <a:cubicBezTo>
                    <a:pt x="510920" y="168413"/>
                    <a:pt x="636861" y="232442"/>
                    <a:pt x="695599" y="262605"/>
                  </a:cubicBezTo>
                  <a:cubicBezTo>
                    <a:pt x="754337" y="292768"/>
                    <a:pt x="750632" y="305997"/>
                    <a:pt x="803549" y="313405"/>
                  </a:cubicBezTo>
                  <a:cubicBezTo>
                    <a:pt x="856466" y="320813"/>
                    <a:pt x="1018920" y="311817"/>
                    <a:pt x="1013099" y="307055"/>
                  </a:cubicBezTo>
                  <a:cubicBezTo>
                    <a:pt x="1007278" y="302293"/>
                    <a:pt x="863874" y="319226"/>
                    <a:pt x="768624" y="284830"/>
                  </a:cubicBezTo>
                  <a:cubicBezTo>
                    <a:pt x="673374" y="250434"/>
                    <a:pt x="522562" y="147247"/>
                    <a:pt x="441599" y="100680"/>
                  </a:cubicBezTo>
                  <a:cubicBezTo>
                    <a:pt x="360637" y="54113"/>
                    <a:pt x="360107" y="22892"/>
                    <a:pt x="282849" y="5430"/>
                  </a:cubicBezTo>
                  <a:cubicBezTo>
                    <a:pt x="205591" y="-12032"/>
                    <a:pt x="-8722" y="17601"/>
                    <a:pt x="274" y="24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6646B981-A60B-4A55-AF7E-36B37C82A495}"/>
                </a:ext>
              </a:extLst>
            </p:cNvPr>
            <p:cNvSpPr/>
            <p:nvPr/>
          </p:nvSpPr>
          <p:spPr>
            <a:xfrm flipH="1">
              <a:off x="3033486" y="7556468"/>
              <a:ext cx="987704" cy="285911"/>
            </a:xfrm>
            <a:custGeom>
              <a:avLst/>
              <a:gdLst>
                <a:gd name="connsiteX0" fmla="*/ 267 w 987704"/>
                <a:gd name="connsiteY0" fmla="*/ 32 h 285911"/>
                <a:gd name="connsiteX1" fmla="*/ 311417 w 987704"/>
                <a:gd name="connsiteY1" fmla="*/ 85757 h 285911"/>
                <a:gd name="connsiteX2" fmla="*/ 438417 w 987704"/>
                <a:gd name="connsiteY2" fmla="*/ 177832 h 285911"/>
                <a:gd name="connsiteX3" fmla="*/ 638442 w 987704"/>
                <a:gd name="connsiteY3" fmla="*/ 273082 h 285911"/>
                <a:gd name="connsiteX4" fmla="*/ 987692 w 987704"/>
                <a:gd name="connsiteY4" fmla="*/ 282607 h 285911"/>
                <a:gd name="connsiteX5" fmla="*/ 625742 w 987704"/>
                <a:gd name="connsiteY5" fmla="*/ 250857 h 285911"/>
                <a:gd name="connsiteX6" fmla="*/ 368567 w 987704"/>
                <a:gd name="connsiteY6" fmla="*/ 95282 h 285911"/>
                <a:gd name="connsiteX7" fmla="*/ 267 w 987704"/>
                <a:gd name="connsiteY7" fmla="*/ 32 h 28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7704" h="285911">
                  <a:moveTo>
                    <a:pt x="267" y="32"/>
                  </a:moveTo>
                  <a:cubicBezTo>
                    <a:pt x="-9258" y="-1556"/>
                    <a:pt x="238392" y="56124"/>
                    <a:pt x="311417" y="85757"/>
                  </a:cubicBezTo>
                  <a:cubicBezTo>
                    <a:pt x="384442" y="115390"/>
                    <a:pt x="383913" y="146611"/>
                    <a:pt x="438417" y="177832"/>
                  </a:cubicBezTo>
                  <a:cubicBezTo>
                    <a:pt x="492921" y="209053"/>
                    <a:pt x="546896" y="255620"/>
                    <a:pt x="638442" y="273082"/>
                  </a:cubicBezTo>
                  <a:cubicBezTo>
                    <a:pt x="729988" y="290544"/>
                    <a:pt x="989809" y="286311"/>
                    <a:pt x="987692" y="282607"/>
                  </a:cubicBezTo>
                  <a:cubicBezTo>
                    <a:pt x="985575" y="278903"/>
                    <a:pt x="728929" y="282078"/>
                    <a:pt x="625742" y="250857"/>
                  </a:cubicBezTo>
                  <a:cubicBezTo>
                    <a:pt x="522555" y="219636"/>
                    <a:pt x="467521" y="137086"/>
                    <a:pt x="368567" y="95282"/>
                  </a:cubicBezTo>
                  <a:cubicBezTo>
                    <a:pt x="269613" y="53478"/>
                    <a:pt x="9792" y="1620"/>
                    <a:pt x="267" y="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273E3A1C-41F7-4BCC-8B73-C22EE623A912}"/>
                </a:ext>
              </a:extLst>
            </p:cNvPr>
            <p:cNvSpPr/>
            <p:nvPr/>
          </p:nvSpPr>
          <p:spPr>
            <a:xfrm flipH="1">
              <a:off x="4197536" y="7211390"/>
              <a:ext cx="199601" cy="259849"/>
            </a:xfrm>
            <a:custGeom>
              <a:avLst/>
              <a:gdLst>
                <a:gd name="connsiteX0" fmla="*/ 506 w 199601"/>
                <a:gd name="connsiteY0" fmla="*/ 93 h 259849"/>
                <a:gd name="connsiteX1" fmla="*/ 159256 w 199601"/>
                <a:gd name="connsiteY1" fmla="*/ 101693 h 259849"/>
                <a:gd name="connsiteX2" fmla="*/ 199472 w 199601"/>
                <a:gd name="connsiteY2" fmla="*/ 258327 h 259849"/>
                <a:gd name="connsiteX3" fmla="*/ 169839 w 199601"/>
                <a:gd name="connsiteY3" fmla="*/ 175777 h 259849"/>
                <a:gd name="connsiteX4" fmla="*/ 110572 w 199601"/>
                <a:gd name="connsiteY4" fmla="*/ 84760 h 259849"/>
                <a:gd name="connsiteX5" fmla="*/ 506 w 199601"/>
                <a:gd name="connsiteY5" fmla="*/ 93 h 2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01" h="259849">
                  <a:moveTo>
                    <a:pt x="506" y="93"/>
                  </a:moveTo>
                  <a:cubicBezTo>
                    <a:pt x="8620" y="2915"/>
                    <a:pt x="126095" y="58654"/>
                    <a:pt x="159256" y="101693"/>
                  </a:cubicBezTo>
                  <a:cubicBezTo>
                    <a:pt x="192417" y="144732"/>
                    <a:pt x="197708" y="245980"/>
                    <a:pt x="199472" y="258327"/>
                  </a:cubicBezTo>
                  <a:cubicBezTo>
                    <a:pt x="201236" y="270674"/>
                    <a:pt x="184656" y="204705"/>
                    <a:pt x="169839" y="175777"/>
                  </a:cubicBezTo>
                  <a:cubicBezTo>
                    <a:pt x="155022" y="146849"/>
                    <a:pt x="137030" y="110160"/>
                    <a:pt x="110572" y="84760"/>
                  </a:cubicBezTo>
                  <a:cubicBezTo>
                    <a:pt x="84114" y="59360"/>
                    <a:pt x="-7608" y="-2729"/>
                    <a:pt x="506" y="9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FA099EF0-A1EE-4C2C-8880-14B27ADD9824}"/>
                </a:ext>
              </a:extLst>
            </p:cNvPr>
            <p:cNvSpPr/>
            <p:nvPr/>
          </p:nvSpPr>
          <p:spPr>
            <a:xfrm flipH="1">
              <a:off x="3782738" y="7576458"/>
              <a:ext cx="654388" cy="240553"/>
            </a:xfrm>
            <a:custGeom>
              <a:avLst/>
              <a:gdLst>
                <a:gd name="connsiteX0" fmla="*/ 8745 w 654388"/>
                <a:gd name="connsiteY0" fmla="*/ 1209 h 240553"/>
                <a:gd name="connsiteX1" fmla="*/ 493461 w 654388"/>
                <a:gd name="connsiteY1" fmla="*/ 90109 h 240553"/>
                <a:gd name="connsiteX2" fmla="*/ 654328 w 654388"/>
                <a:gd name="connsiteY2" fmla="*/ 240392 h 240553"/>
                <a:gd name="connsiteX3" fmla="*/ 508278 w 654388"/>
                <a:gd name="connsiteY3" fmla="*/ 117625 h 240553"/>
                <a:gd name="connsiteX4" fmla="*/ 205595 w 654388"/>
                <a:gd name="connsiteY4" fmla="*/ 43542 h 240553"/>
                <a:gd name="connsiteX5" fmla="*/ 8745 w 654388"/>
                <a:gd name="connsiteY5" fmla="*/ 1209 h 24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388" h="240553">
                  <a:moveTo>
                    <a:pt x="8745" y="1209"/>
                  </a:moveTo>
                  <a:cubicBezTo>
                    <a:pt x="56723" y="8970"/>
                    <a:pt x="385864" y="50245"/>
                    <a:pt x="493461" y="90109"/>
                  </a:cubicBezTo>
                  <a:cubicBezTo>
                    <a:pt x="601058" y="129973"/>
                    <a:pt x="651859" y="235806"/>
                    <a:pt x="654328" y="240392"/>
                  </a:cubicBezTo>
                  <a:cubicBezTo>
                    <a:pt x="656798" y="244978"/>
                    <a:pt x="583067" y="150433"/>
                    <a:pt x="508278" y="117625"/>
                  </a:cubicBezTo>
                  <a:cubicBezTo>
                    <a:pt x="433489" y="84817"/>
                    <a:pt x="289203" y="62239"/>
                    <a:pt x="205595" y="43542"/>
                  </a:cubicBezTo>
                  <a:cubicBezTo>
                    <a:pt x="121987" y="24845"/>
                    <a:pt x="-39233" y="-6552"/>
                    <a:pt x="8745" y="120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F29F2284-BDBF-48E3-9230-B55D9F1F80B7}"/>
                </a:ext>
              </a:extLst>
            </p:cNvPr>
            <p:cNvSpPr/>
            <p:nvPr/>
          </p:nvSpPr>
          <p:spPr>
            <a:xfrm flipH="1">
              <a:off x="4150408" y="7727691"/>
              <a:ext cx="409250" cy="106150"/>
            </a:xfrm>
            <a:custGeom>
              <a:avLst/>
              <a:gdLst>
                <a:gd name="connsiteX0" fmla="*/ 43 w 409250"/>
                <a:gd name="connsiteY0" fmla="*/ 106092 h 106150"/>
                <a:gd name="connsiteX1" fmla="*/ 137627 w 409250"/>
                <a:gd name="connsiteY1" fmla="*/ 21426 h 106150"/>
                <a:gd name="connsiteX2" fmla="*/ 222293 w 409250"/>
                <a:gd name="connsiteY2" fmla="*/ 42592 h 106150"/>
                <a:gd name="connsiteX3" fmla="*/ 408560 w 409250"/>
                <a:gd name="connsiteY3" fmla="*/ 65876 h 106150"/>
                <a:gd name="connsiteX4" fmla="*/ 281560 w 409250"/>
                <a:gd name="connsiteY4" fmla="*/ 29892 h 106150"/>
                <a:gd name="connsiteX5" fmla="*/ 179960 w 409250"/>
                <a:gd name="connsiteY5" fmla="*/ 6609 h 106150"/>
                <a:gd name="connsiteX6" fmla="*/ 152443 w 409250"/>
                <a:gd name="connsiteY6" fmla="*/ 6609 h 106150"/>
                <a:gd name="connsiteX7" fmla="*/ 43 w 409250"/>
                <a:gd name="connsiteY7" fmla="*/ 106092 h 1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250" h="106150">
                  <a:moveTo>
                    <a:pt x="43" y="106092"/>
                  </a:moveTo>
                  <a:cubicBezTo>
                    <a:pt x="-2426" y="108561"/>
                    <a:pt x="100585" y="32009"/>
                    <a:pt x="137627" y="21426"/>
                  </a:cubicBezTo>
                  <a:cubicBezTo>
                    <a:pt x="174669" y="10843"/>
                    <a:pt x="177138" y="35184"/>
                    <a:pt x="222293" y="42592"/>
                  </a:cubicBezTo>
                  <a:cubicBezTo>
                    <a:pt x="267449" y="50000"/>
                    <a:pt x="398682" y="67993"/>
                    <a:pt x="408560" y="65876"/>
                  </a:cubicBezTo>
                  <a:cubicBezTo>
                    <a:pt x="418438" y="63759"/>
                    <a:pt x="319660" y="39770"/>
                    <a:pt x="281560" y="29892"/>
                  </a:cubicBezTo>
                  <a:cubicBezTo>
                    <a:pt x="243460" y="20014"/>
                    <a:pt x="201479" y="10489"/>
                    <a:pt x="179960" y="6609"/>
                  </a:cubicBezTo>
                  <a:cubicBezTo>
                    <a:pt x="158441" y="2729"/>
                    <a:pt x="181371" y="-6091"/>
                    <a:pt x="152443" y="6609"/>
                  </a:cubicBezTo>
                  <a:cubicBezTo>
                    <a:pt x="123515" y="19309"/>
                    <a:pt x="2512" y="103623"/>
                    <a:pt x="43" y="10609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394F680E-0D50-48A4-84D8-6EE2A6D2505F}"/>
                </a:ext>
              </a:extLst>
            </p:cNvPr>
            <p:cNvSpPr/>
            <p:nvPr/>
          </p:nvSpPr>
          <p:spPr>
            <a:xfrm flipH="1">
              <a:off x="4275948" y="7756066"/>
              <a:ext cx="128807" cy="631027"/>
            </a:xfrm>
            <a:custGeom>
              <a:avLst/>
              <a:gdLst>
                <a:gd name="connsiteX0" fmla="*/ 31407 w 128807"/>
                <a:gd name="connsiteY0" fmla="*/ 12101 h 631027"/>
                <a:gd name="connsiteX1" fmla="*/ 3890 w 128807"/>
                <a:gd name="connsiteY1" fmla="*/ 471417 h 631027"/>
                <a:gd name="connsiteX2" fmla="*/ 128774 w 128807"/>
                <a:gd name="connsiteY2" fmla="*/ 630167 h 631027"/>
                <a:gd name="connsiteX3" fmla="*/ 16590 w 128807"/>
                <a:gd name="connsiteY3" fmla="*/ 416384 h 631027"/>
                <a:gd name="connsiteX4" fmla="*/ 29290 w 128807"/>
                <a:gd name="connsiteY4" fmla="*/ 158151 h 631027"/>
                <a:gd name="connsiteX5" fmla="*/ 31407 w 128807"/>
                <a:gd name="connsiteY5" fmla="*/ 12101 h 6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07" h="631027">
                  <a:moveTo>
                    <a:pt x="31407" y="12101"/>
                  </a:moveTo>
                  <a:cubicBezTo>
                    <a:pt x="27174" y="64312"/>
                    <a:pt x="-12338" y="368406"/>
                    <a:pt x="3890" y="471417"/>
                  </a:cubicBezTo>
                  <a:cubicBezTo>
                    <a:pt x="20118" y="574428"/>
                    <a:pt x="126657" y="639339"/>
                    <a:pt x="128774" y="630167"/>
                  </a:cubicBezTo>
                  <a:cubicBezTo>
                    <a:pt x="130891" y="620995"/>
                    <a:pt x="33171" y="495053"/>
                    <a:pt x="16590" y="416384"/>
                  </a:cubicBezTo>
                  <a:cubicBezTo>
                    <a:pt x="9" y="337715"/>
                    <a:pt x="24351" y="226943"/>
                    <a:pt x="29290" y="158151"/>
                  </a:cubicBezTo>
                  <a:cubicBezTo>
                    <a:pt x="34229" y="89359"/>
                    <a:pt x="35640" y="-40110"/>
                    <a:pt x="31407" y="1210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967C4960-DB4A-4EF9-96E2-06C731ACF21D}"/>
                </a:ext>
              </a:extLst>
            </p:cNvPr>
            <p:cNvSpPr/>
            <p:nvPr/>
          </p:nvSpPr>
          <p:spPr>
            <a:xfrm flipH="1">
              <a:off x="4267447" y="8394405"/>
              <a:ext cx="300106" cy="186175"/>
            </a:xfrm>
            <a:custGeom>
              <a:avLst/>
              <a:gdLst>
                <a:gd name="connsiteX0" fmla="*/ 300038 w 300106"/>
                <a:gd name="connsiteY0" fmla="*/ 295 h 186175"/>
                <a:gd name="connsiteX1" fmla="*/ 147638 w 300106"/>
                <a:gd name="connsiteY1" fmla="*/ 59562 h 186175"/>
                <a:gd name="connsiteX2" fmla="*/ 16405 w 300106"/>
                <a:gd name="connsiteY2" fmla="*/ 180212 h 186175"/>
                <a:gd name="connsiteX3" fmla="*/ 14288 w 300106"/>
                <a:gd name="connsiteY3" fmla="*/ 154812 h 186175"/>
                <a:gd name="connsiteX4" fmla="*/ 128588 w 300106"/>
                <a:gd name="connsiteY4" fmla="*/ 42628 h 186175"/>
                <a:gd name="connsiteX5" fmla="*/ 300038 w 300106"/>
                <a:gd name="connsiteY5" fmla="*/ 295 h 1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106" h="186175">
                  <a:moveTo>
                    <a:pt x="300038" y="295"/>
                  </a:moveTo>
                  <a:cubicBezTo>
                    <a:pt x="303213" y="3117"/>
                    <a:pt x="194910" y="29576"/>
                    <a:pt x="147638" y="59562"/>
                  </a:cubicBezTo>
                  <a:cubicBezTo>
                    <a:pt x="100366" y="89548"/>
                    <a:pt x="38630" y="164337"/>
                    <a:pt x="16405" y="180212"/>
                  </a:cubicBezTo>
                  <a:cubicBezTo>
                    <a:pt x="-5820" y="196087"/>
                    <a:pt x="-4409" y="177743"/>
                    <a:pt x="14288" y="154812"/>
                  </a:cubicBezTo>
                  <a:cubicBezTo>
                    <a:pt x="32985" y="131881"/>
                    <a:pt x="85196" y="70145"/>
                    <a:pt x="128588" y="42628"/>
                  </a:cubicBezTo>
                  <a:cubicBezTo>
                    <a:pt x="171980" y="15111"/>
                    <a:pt x="296863" y="-2527"/>
                    <a:pt x="300038" y="29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284A21EA-B275-404D-8C81-322C3B9F9B5F}"/>
                </a:ext>
              </a:extLst>
            </p:cNvPr>
            <p:cNvSpPr/>
            <p:nvPr/>
          </p:nvSpPr>
          <p:spPr>
            <a:xfrm flipH="1">
              <a:off x="3156246" y="7736260"/>
              <a:ext cx="1204515" cy="400296"/>
            </a:xfrm>
            <a:custGeom>
              <a:avLst/>
              <a:gdLst>
                <a:gd name="connsiteX0" fmla="*/ 113 w 1204515"/>
                <a:gd name="connsiteY0" fmla="*/ 10740 h 400296"/>
                <a:gd name="connsiteX1" fmla="*/ 122880 w 1204515"/>
                <a:gd name="connsiteY1" fmla="*/ 157 h 400296"/>
                <a:gd name="connsiteX2" fmla="*/ 180030 w 1204515"/>
                <a:gd name="connsiteY2" fmla="*/ 19207 h 400296"/>
                <a:gd name="connsiteX3" fmla="*/ 702846 w 1204515"/>
                <a:gd name="connsiteY3" fmla="*/ 203357 h 400296"/>
                <a:gd name="connsiteX4" fmla="*/ 1204496 w 1204515"/>
                <a:gd name="connsiteY4" fmla="*/ 400207 h 400296"/>
                <a:gd name="connsiteX5" fmla="*/ 724013 w 1204515"/>
                <a:gd name="connsiteY5" fmla="*/ 230873 h 400296"/>
                <a:gd name="connsiteX6" fmla="*/ 146163 w 1204515"/>
                <a:gd name="connsiteY6" fmla="*/ 21323 h 400296"/>
                <a:gd name="connsiteX7" fmla="*/ 113 w 1204515"/>
                <a:gd name="connsiteY7" fmla="*/ 10740 h 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515" h="400296">
                  <a:moveTo>
                    <a:pt x="113" y="10740"/>
                  </a:moveTo>
                  <a:cubicBezTo>
                    <a:pt x="-3768" y="7212"/>
                    <a:pt x="92894" y="-1254"/>
                    <a:pt x="122880" y="157"/>
                  </a:cubicBezTo>
                  <a:cubicBezTo>
                    <a:pt x="152866" y="1568"/>
                    <a:pt x="180030" y="19207"/>
                    <a:pt x="180030" y="19207"/>
                  </a:cubicBezTo>
                  <a:lnTo>
                    <a:pt x="702846" y="203357"/>
                  </a:lnTo>
                  <a:cubicBezTo>
                    <a:pt x="873590" y="266857"/>
                    <a:pt x="1200968" y="395621"/>
                    <a:pt x="1204496" y="400207"/>
                  </a:cubicBezTo>
                  <a:cubicBezTo>
                    <a:pt x="1208024" y="404793"/>
                    <a:pt x="724013" y="230873"/>
                    <a:pt x="724013" y="230873"/>
                  </a:cubicBezTo>
                  <a:lnTo>
                    <a:pt x="146163" y="21323"/>
                  </a:lnTo>
                  <a:cubicBezTo>
                    <a:pt x="28688" y="-17130"/>
                    <a:pt x="3994" y="14268"/>
                    <a:pt x="113" y="107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002756DF-0E01-47AD-8E78-0DA252BAA713}"/>
                </a:ext>
              </a:extLst>
            </p:cNvPr>
            <p:cNvSpPr/>
            <p:nvPr/>
          </p:nvSpPr>
          <p:spPr>
            <a:xfrm flipH="1">
              <a:off x="4074330" y="7825252"/>
              <a:ext cx="226661" cy="522095"/>
            </a:xfrm>
            <a:custGeom>
              <a:avLst/>
              <a:gdLst>
                <a:gd name="connsiteX0" fmla="*/ 20776 w 226661"/>
                <a:gd name="connsiteY0" fmla="*/ 518648 h 522095"/>
                <a:gd name="connsiteX1" fmla="*/ 35593 w 226661"/>
                <a:gd name="connsiteY1" fmla="*/ 321798 h 522095"/>
                <a:gd name="connsiteX2" fmla="*/ 101210 w 226661"/>
                <a:gd name="connsiteY2" fmla="*/ 55098 h 522095"/>
                <a:gd name="connsiteX3" fmla="*/ 145660 w 226661"/>
                <a:gd name="connsiteY3" fmla="*/ 16998 h 522095"/>
                <a:gd name="connsiteX4" fmla="*/ 226093 w 226661"/>
                <a:gd name="connsiteY4" fmla="*/ 23348 h 522095"/>
                <a:gd name="connsiteX5" fmla="*/ 101210 w 226661"/>
                <a:gd name="connsiteY5" fmla="*/ 2181 h 522095"/>
                <a:gd name="connsiteX6" fmla="*/ 50410 w 226661"/>
                <a:gd name="connsiteY6" fmla="*/ 84731 h 522095"/>
                <a:gd name="connsiteX7" fmla="*/ 8076 w 226661"/>
                <a:gd name="connsiteY7" fmla="*/ 353548 h 522095"/>
                <a:gd name="connsiteX8" fmla="*/ 1726 w 226661"/>
                <a:gd name="connsiteY8" fmla="*/ 438215 h 522095"/>
                <a:gd name="connsiteX9" fmla="*/ 20776 w 226661"/>
                <a:gd name="connsiteY9" fmla="*/ 518648 h 52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661" h="522095">
                  <a:moveTo>
                    <a:pt x="20776" y="518648"/>
                  </a:moveTo>
                  <a:cubicBezTo>
                    <a:pt x="26421" y="499245"/>
                    <a:pt x="22187" y="399056"/>
                    <a:pt x="35593" y="321798"/>
                  </a:cubicBezTo>
                  <a:cubicBezTo>
                    <a:pt x="48999" y="244540"/>
                    <a:pt x="82866" y="105898"/>
                    <a:pt x="101210" y="55098"/>
                  </a:cubicBezTo>
                  <a:cubicBezTo>
                    <a:pt x="119554" y="4298"/>
                    <a:pt x="124846" y="22290"/>
                    <a:pt x="145660" y="16998"/>
                  </a:cubicBezTo>
                  <a:cubicBezTo>
                    <a:pt x="166474" y="11706"/>
                    <a:pt x="233501" y="25817"/>
                    <a:pt x="226093" y="23348"/>
                  </a:cubicBezTo>
                  <a:cubicBezTo>
                    <a:pt x="218685" y="20879"/>
                    <a:pt x="130490" y="-8049"/>
                    <a:pt x="101210" y="2181"/>
                  </a:cubicBezTo>
                  <a:cubicBezTo>
                    <a:pt x="71930" y="12411"/>
                    <a:pt x="65932" y="26170"/>
                    <a:pt x="50410" y="84731"/>
                  </a:cubicBezTo>
                  <a:cubicBezTo>
                    <a:pt x="34888" y="143292"/>
                    <a:pt x="16190" y="294634"/>
                    <a:pt x="8076" y="353548"/>
                  </a:cubicBezTo>
                  <a:cubicBezTo>
                    <a:pt x="-38" y="412462"/>
                    <a:pt x="-1802" y="405760"/>
                    <a:pt x="1726" y="438215"/>
                  </a:cubicBezTo>
                  <a:cubicBezTo>
                    <a:pt x="5254" y="470670"/>
                    <a:pt x="15131" y="538051"/>
                    <a:pt x="20776" y="51864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69D4AEDA-AF18-486D-B0A2-22370B3AB272}"/>
                </a:ext>
              </a:extLst>
            </p:cNvPr>
            <p:cNvSpPr/>
            <p:nvPr/>
          </p:nvSpPr>
          <p:spPr>
            <a:xfrm flipH="1">
              <a:off x="3181665" y="7839454"/>
              <a:ext cx="935139" cy="322413"/>
            </a:xfrm>
            <a:custGeom>
              <a:avLst/>
              <a:gdLst>
                <a:gd name="connsiteX0" fmla="*/ 1689 w 935139"/>
                <a:gd name="connsiteY0" fmla="*/ 679 h 322413"/>
                <a:gd name="connsiteX1" fmla="*/ 427139 w 935139"/>
                <a:gd name="connsiteY1" fmla="*/ 129796 h 322413"/>
                <a:gd name="connsiteX2" fmla="*/ 473706 w 935139"/>
                <a:gd name="connsiteY2" fmla="*/ 178479 h 322413"/>
                <a:gd name="connsiteX3" fmla="*/ 579539 w 935139"/>
                <a:gd name="connsiteY3" fmla="*/ 222929 h 322413"/>
                <a:gd name="connsiteX4" fmla="*/ 640923 w 935139"/>
                <a:gd name="connsiteY4" fmla="*/ 203879 h 322413"/>
                <a:gd name="connsiteX5" fmla="*/ 806023 w 935139"/>
                <a:gd name="connsiteY5" fmla="*/ 275846 h 322413"/>
                <a:gd name="connsiteX6" fmla="*/ 935139 w 935139"/>
                <a:gd name="connsiteY6" fmla="*/ 322413 h 322413"/>
                <a:gd name="connsiteX7" fmla="*/ 638806 w 935139"/>
                <a:gd name="connsiteY7" fmla="*/ 214463 h 322413"/>
                <a:gd name="connsiteX8" fmla="*/ 566839 w 935139"/>
                <a:gd name="connsiteY8" fmla="*/ 191179 h 322413"/>
                <a:gd name="connsiteX9" fmla="*/ 513923 w 935139"/>
                <a:gd name="connsiteY9" fmla="*/ 172129 h 322413"/>
                <a:gd name="connsiteX10" fmla="*/ 287439 w 935139"/>
                <a:gd name="connsiteY10" fmla="*/ 83229 h 322413"/>
                <a:gd name="connsiteX11" fmla="*/ 1689 w 935139"/>
                <a:gd name="connsiteY11" fmla="*/ 679 h 32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139" h="322413">
                  <a:moveTo>
                    <a:pt x="1689" y="679"/>
                  </a:moveTo>
                  <a:cubicBezTo>
                    <a:pt x="24972" y="8440"/>
                    <a:pt x="348470" y="100163"/>
                    <a:pt x="427139" y="129796"/>
                  </a:cubicBezTo>
                  <a:cubicBezTo>
                    <a:pt x="505808" y="159429"/>
                    <a:pt x="448306" y="162957"/>
                    <a:pt x="473706" y="178479"/>
                  </a:cubicBezTo>
                  <a:cubicBezTo>
                    <a:pt x="499106" y="194001"/>
                    <a:pt x="551670" y="218696"/>
                    <a:pt x="579539" y="222929"/>
                  </a:cubicBezTo>
                  <a:cubicBezTo>
                    <a:pt x="607408" y="227162"/>
                    <a:pt x="603176" y="195060"/>
                    <a:pt x="640923" y="203879"/>
                  </a:cubicBezTo>
                  <a:cubicBezTo>
                    <a:pt x="678670" y="212698"/>
                    <a:pt x="756987" y="256090"/>
                    <a:pt x="806023" y="275846"/>
                  </a:cubicBezTo>
                  <a:cubicBezTo>
                    <a:pt x="855059" y="295602"/>
                    <a:pt x="935139" y="322413"/>
                    <a:pt x="935139" y="322413"/>
                  </a:cubicBezTo>
                  <a:lnTo>
                    <a:pt x="638806" y="214463"/>
                  </a:lnTo>
                  <a:cubicBezTo>
                    <a:pt x="577423" y="192591"/>
                    <a:pt x="587653" y="198235"/>
                    <a:pt x="566839" y="191179"/>
                  </a:cubicBezTo>
                  <a:cubicBezTo>
                    <a:pt x="546025" y="184123"/>
                    <a:pt x="513923" y="172129"/>
                    <a:pt x="513923" y="172129"/>
                  </a:cubicBezTo>
                  <a:cubicBezTo>
                    <a:pt x="467356" y="154137"/>
                    <a:pt x="372811" y="112862"/>
                    <a:pt x="287439" y="83229"/>
                  </a:cubicBezTo>
                  <a:cubicBezTo>
                    <a:pt x="202067" y="53596"/>
                    <a:pt x="-21594" y="-7082"/>
                    <a:pt x="1689" y="67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DF965807-F9F3-43CE-B2E8-85C6FFC7A085}"/>
                </a:ext>
              </a:extLst>
            </p:cNvPr>
            <p:cNvSpPr/>
            <p:nvPr/>
          </p:nvSpPr>
          <p:spPr>
            <a:xfrm flipH="1">
              <a:off x="3167576" y="8161867"/>
              <a:ext cx="227960" cy="398208"/>
            </a:xfrm>
            <a:custGeom>
              <a:avLst/>
              <a:gdLst>
                <a:gd name="connsiteX0" fmla="*/ 211755 w 227960"/>
                <a:gd name="connsiteY0" fmla="*/ 0 h 398208"/>
                <a:gd name="connsiteX1" fmla="*/ 196938 w 227960"/>
                <a:gd name="connsiteY1" fmla="*/ 196850 h 398208"/>
                <a:gd name="connsiteX2" fmla="*/ 226571 w 227960"/>
                <a:gd name="connsiteY2" fmla="*/ 247650 h 398208"/>
                <a:gd name="connsiteX3" fmla="*/ 215988 w 227960"/>
                <a:gd name="connsiteY3" fmla="*/ 251883 h 398208"/>
                <a:gd name="connsiteX4" fmla="*/ 154605 w 227960"/>
                <a:gd name="connsiteY4" fmla="*/ 298450 h 398208"/>
                <a:gd name="connsiteX5" fmla="*/ 124971 w 227960"/>
                <a:gd name="connsiteY5" fmla="*/ 381000 h 398208"/>
                <a:gd name="connsiteX6" fmla="*/ 88 w 227960"/>
                <a:gd name="connsiteY6" fmla="*/ 395816 h 398208"/>
                <a:gd name="connsiteX7" fmla="*/ 146138 w 227960"/>
                <a:gd name="connsiteY7" fmla="*/ 387350 h 398208"/>
                <a:gd name="connsiteX8" fmla="*/ 163071 w 227960"/>
                <a:gd name="connsiteY8" fmla="*/ 296333 h 398208"/>
                <a:gd name="connsiteX9" fmla="*/ 207521 w 227960"/>
                <a:gd name="connsiteY9" fmla="*/ 194733 h 398208"/>
                <a:gd name="connsiteX10" fmla="*/ 211755 w 227960"/>
                <a:gd name="connsiteY10" fmla="*/ 0 h 39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960" h="398208">
                  <a:moveTo>
                    <a:pt x="211755" y="0"/>
                  </a:moveTo>
                  <a:cubicBezTo>
                    <a:pt x="209991" y="353"/>
                    <a:pt x="194469" y="155575"/>
                    <a:pt x="196938" y="196850"/>
                  </a:cubicBezTo>
                  <a:cubicBezTo>
                    <a:pt x="199407" y="238125"/>
                    <a:pt x="223396" y="238478"/>
                    <a:pt x="226571" y="247650"/>
                  </a:cubicBezTo>
                  <a:cubicBezTo>
                    <a:pt x="229746" y="256822"/>
                    <a:pt x="227982" y="243416"/>
                    <a:pt x="215988" y="251883"/>
                  </a:cubicBezTo>
                  <a:cubicBezTo>
                    <a:pt x="203994" y="260350"/>
                    <a:pt x="169774" y="276931"/>
                    <a:pt x="154605" y="298450"/>
                  </a:cubicBezTo>
                  <a:cubicBezTo>
                    <a:pt x="139435" y="319970"/>
                    <a:pt x="150724" y="364772"/>
                    <a:pt x="124971" y="381000"/>
                  </a:cubicBezTo>
                  <a:cubicBezTo>
                    <a:pt x="99218" y="397228"/>
                    <a:pt x="-3440" y="394758"/>
                    <a:pt x="88" y="395816"/>
                  </a:cubicBezTo>
                  <a:cubicBezTo>
                    <a:pt x="3616" y="396874"/>
                    <a:pt x="118974" y="403931"/>
                    <a:pt x="146138" y="387350"/>
                  </a:cubicBezTo>
                  <a:cubicBezTo>
                    <a:pt x="173302" y="370770"/>
                    <a:pt x="152840" y="328436"/>
                    <a:pt x="163071" y="296333"/>
                  </a:cubicBezTo>
                  <a:cubicBezTo>
                    <a:pt x="173301" y="264230"/>
                    <a:pt x="197996" y="242005"/>
                    <a:pt x="207521" y="194733"/>
                  </a:cubicBezTo>
                  <a:cubicBezTo>
                    <a:pt x="217046" y="147461"/>
                    <a:pt x="213519" y="-353"/>
                    <a:pt x="211755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DA7B25AE-3C0F-4A0C-8227-AB3694843F8F}"/>
                </a:ext>
              </a:extLst>
            </p:cNvPr>
            <p:cNvSpPr/>
            <p:nvPr/>
          </p:nvSpPr>
          <p:spPr>
            <a:xfrm flipH="1">
              <a:off x="3308961" y="8303203"/>
              <a:ext cx="967078" cy="262310"/>
            </a:xfrm>
            <a:custGeom>
              <a:avLst/>
              <a:gdLst>
                <a:gd name="connsiteX0" fmla="*/ 58 w 967078"/>
                <a:gd name="connsiteY0" fmla="*/ 480 h 262310"/>
                <a:gd name="connsiteX1" fmla="*/ 205374 w 967078"/>
                <a:gd name="connsiteY1" fmla="*/ 195214 h 262310"/>
                <a:gd name="connsiteX2" fmla="*/ 232891 w 967078"/>
                <a:gd name="connsiteY2" fmla="*/ 190980 h 262310"/>
                <a:gd name="connsiteX3" fmla="*/ 262524 w 967078"/>
                <a:gd name="connsiteY3" fmla="*/ 159230 h 262310"/>
                <a:gd name="connsiteX4" fmla="*/ 935624 w 967078"/>
                <a:gd name="connsiteY4" fmla="*/ 260830 h 262310"/>
                <a:gd name="connsiteX5" fmla="*/ 795924 w 967078"/>
                <a:gd name="connsiteY5" fmla="*/ 214264 h 262310"/>
                <a:gd name="connsiteX6" fmla="*/ 262524 w 967078"/>
                <a:gd name="connsiteY6" fmla="*/ 140180 h 262310"/>
                <a:gd name="connsiteX7" fmla="*/ 264641 w 967078"/>
                <a:gd name="connsiteY7" fmla="*/ 201564 h 262310"/>
                <a:gd name="connsiteX8" fmla="*/ 201141 w 967078"/>
                <a:gd name="connsiteY8" fmla="*/ 199447 h 262310"/>
                <a:gd name="connsiteX9" fmla="*/ 184208 w 967078"/>
                <a:gd name="connsiteY9" fmla="*/ 142297 h 262310"/>
                <a:gd name="connsiteX10" fmla="*/ 58 w 967078"/>
                <a:gd name="connsiteY10" fmla="*/ 480 h 2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078" h="262310">
                  <a:moveTo>
                    <a:pt x="58" y="480"/>
                  </a:moveTo>
                  <a:cubicBezTo>
                    <a:pt x="3586" y="9299"/>
                    <a:pt x="166569" y="163464"/>
                    <a:pt x="205374" y="195214"/>
                  </a:cubicBezTo>
                  <a:cubicBezTo>
                    <a:pt x="244180" y="226964"/>
                    <a:pt x="223366" y="196977"/>
                    <a:pt x="232891" y="190980"/>
                  </a:cubicBezTo>
                  <a:cubicBezTo>
                    <a:pt x="242416" y="184983"/>
                    <a:pt x="145402" y="147588"/>
                    <a:pt x="262524" y="159230"/>
                  </a:cubicBezTo>
                  <a:cubicBezTo>
                    <a:pt x="379646" y="170872"/>
                    <a:pt x="846724" y="251658"/>
                    <a:pt x="935624" y="260830"/>
                  </a:cubicBezTo>
                  <a:cubicBezTo>
                    <a:pt x="1024524" y="270002"/>
                    <a:pt x="908107" y="234372"/>
                    <a:pt x="795924" y="214264"/>
                  </a:cubicBezTo>
                  <a:cubicBezTo>
                    <a:pt x="683741" y="194156"/>
                    <a:pt x="351071" y="142297"/>
                    <a:pt x="262524" y="140180"/>
                  </a:cubicBezTo>
                  <a:cubicBezTo>
                    <a:pt x="173977" y="138063"/>
                    <a:pt x="274871" y="191686"/>
                    <a:pt x="264641" y="201564"/>
                  </a:cubicBezTo>
                  <a:cubicBezTo>
                    <a:pt x="254411" y="211442"/>
                    <a:pt x="214546" y="209325"/>
                    <a:pt x="201141" y="199447"/>
                  </a:cubicBezTo>
                  <a:cubicBezTo>
                    <a:pt x="187736" y="189569"/>
                    <a:pt x="215253" y="177928"/>
                    <a:pt x="184208" y="142297"/>
                  </a:cubicBezTo>
                  <a:cubicBezTo>
                    <a:pt x="153164" y="106667"/>
                    <a:pt x="-3470" y="-8339"/>
                    <a:pt x="58" y="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925B0F5B-B0DA-4F89-BD7E-3DCA26722720}"/>
                </a:ext>
              </a:extLst>
            </p:cNvPr>
            <p:cNvSpPr/>
            <p:nvPr/>
          </p:nvSpPr>
          <p:spPr>
            <a:xfrm flipH="1">
              <a:off x="2541352" y="7467535"/>
              <a:ext cx="295643" cy="1352632"/>
            </a:xfrm>
            <a:custGeom>
              <a:avLst/>
              <a:gdLst>
                <a:gd name="connsiteX0" fmla="*/ 347 w 295643"/>
                <a:gd name="connsiteY0" fmla="*/ 65 h 1352632"/>
                <a:gd name="connsiteX1" fmla="*/ 54322 w 295643"/>
                <a:gd name="connsiteY1" fmla="*/ 822390 h 1352632"/>
                <a:gd name="connsiteX2" fmla="*/ 79722 w 295643"/>
                <a:gd name="connsiteY2" fmla="*/ 781115 h 1352632"/>
                <a:gd name="connsiteX3" fmla="*/ 222597 w 295643"/>
                <a:gd name="connsiteY3" fmla="*/ 946215 h 1352632"/>
                <a:gd name="connsiteX4" fmla="*/ 295622 w 295643"/>
                <a:gd name="connsiteY4" fmla="*/ 1352615 h 1352632"/>
                <a:gd name="connsiteX5" fmla="*/ 216247 w 295643"/>
                <a:gd name="connsiteY5" fmla="*/ 962090 h 1352632"/>
                <a:gd name="connsiteX6" fmla="*/ 82897 w 295643"/>
                <a:gd name="connsiteY6" fmla="*/ 777940 h 1352632"/>
                <a:gd name="connsiteX7" fmla="*/ 347 w 295643"/>
                <a:gd name="connsiteY7" fmla="*/ 65 h 13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643" h="1352632">
                  <a:moveTo>
                    <a:pt x="347" y="65"/>
                  </a:moveTo>
                  <a:cubicBezTo>
                    <a:pt x="-4416" y="7473"/>
                    <a:pt x="41093" y="692215"/>
                    <a:pt x="54322" y="822390"/>
                  </a:cubicBezTo>
                  <a:cubicBezTo>
                    <a:pt x="67551" y="952565"/>
                    <a:pt x="51676" y="760478"/>
                    <a:pt x="79722" y="781115"/>
                  </a:cubicBezTo>
                  <a:cubicBezTo>
                    <a:pt x="107768" y="801753"/>
                    <a:pt x="186614" y="850965"/>
                    <a:pt x="222597" y="946215"/>
                  </a:cubicBezTo>
                  <a:cubicBezTo>
                    <a:pt x="258580" y="1041465"/>
                    <a:pt x="296680" y="1349969"/>
                    <a:pt x="295622" y="1352615"/>
                  </a:cubicBezTo>
                  <a:cubicBezTo>
                    <a:pt x="294564" y="1355261"/>
                    <a:pt x="251701" y="1057869"/>
                    <a:pt x="216247" y="962090"/>
                  </a:cubicBezTo>
                  <a:cubicBezTo>
                    <a:pt x="180793" y="866311"/>
                    <a:pt x="118351" y="937219"/>
                    <a:pt x="82897" y="777940"/>
                  </a:cubicBezTo>
                  <a:cubicBezTo>
                    <a:pt x="47443" y="618661"/>
                    <a:pt x="5110" y="-7343"/>
                    <a:pt x="347" y="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674B11E9-1F5D-496F-A10D-7DABB4C3B5F1}"/>
                </a:ext>
              </a:extLst>
            </p:cNvPr>
            <p:cNvSpPr/>
            <p:nvPr/>
          </p:nvSpPr>
          <p:spPr>
            <a:xfrm flipH="1">
              <a:off x="2712381" y="8341780"/>
              <a:ext cx="454546" cy="148245"/>
            </a:xfrm>
            <a:custGeom>
              <a:avLst/>
              <a:gdLst>
                <a:gd name="connsiteX0" fmla="*/ 79 w 454546"/>
                <a:gd name="connsiteY0" fmla="*/ 29637 h 148245"/>
                <a:gd name="connsiteX1" fmla="*/ 184229 w 454546"/>
                <a:gd name="connsiteY1" fmla="*/ 25403 h 148245"/>
                <a:gd name="connsiteX2" fmla="*/ 334512 w 454546"/>
                <a:gd name="connsiteY2" fmla="*/ 35987 h 148245"/>
                <a:gd name="connsiteX3" fmla="*/ 421296 w 454546"/>
                <a:gd name="connsiteY3" fmla="*/ 110070 h 148245"/>
                <a:gd name="connsiteX4" fmla="*/ 453046 w 454546"/>
                <a:gd name="connsiteY4" fmla="*/ 146053 h 148245"/>
                <a:gd name="connsiteX5" fmla="*/ 378962 w 454546"/>
                <a:gd name="connsiteY5" fmla="*/ 48687 h 148245"/>
                <a:gd name="connsiteX6" fmla="*/ 315462 w 454546"/>
                <a:gd name="connsiteY6" fmla="*/ 21170 h 148245"/>
                <a:gd name="connsiteX7" fmla="*/ 163062 w 454546"/>
                <a:gd name="connsiteY7" fmla="*/ 3 h 148245"/>
                <a:gd name="connsiteX8" fmla="*/ 79 w 454546"/>
                <a:gd name="connsiteY8" fmla="*/ 29637 h 14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46" h="148245">
                  <a:moveTo>
                    <a:pt x="79" y="29637"/>
                  </a:moveTo>
                  <a:cubicBezTo>
                    <a:pt x="3607" y="33870"/>
                    <a:pt x="128490" y="24345"/>
                    <a:pt x="184229" y="25403"/>
                  </a:cubicBezTo>
                  <a:cubicBezTo>
                    <a:pt x="239968" y="26461"/>
                    <a:pt x="295001" y="21876"/>
                    <a:pt x="334512" y="35987"/>
                  </a:cubicBezTo>
                  <a:cubicBezTo>
                    <a:pt x="374023" y="50098"/>
                    <a:pt x="401540" y="91726"/>
                    <a:pt x="421296" y="110070"/>
                  </a:cubicBezTo>
                  <a:cubicBezTo>
                    <a:pt x="441052" y="128414"/>
                    <a:pt x="460102" y="156283"/>
                    <a:pt x="453046" y="146053"/>
                  </a:cubicBezTo>
                  <a:cubicBezTo>
                    <a:pt x="445990" y="135823"/>
                    <a:pt x="401893" y="69501"/>
                    <a:pt x="378962" y="48687"/>
                  </a:cubicBezTo>
                  <a:cubicBezTo>
                    <a:pt x="356031" y="27873"/>
                    <a:pt x="351445" y="29284"/>
                    <a:pt x="315462" y="21170"/>
                  </a:cubicBezTo>
                  <a:cubicBezTo>
                    <a:pt x="279479" y="13056"/>
                    <a:pt x="214215" y="356"/>
                    <a:pt x="163062" y="3"/>
                  </a:cubicBezTo>
                  <a:cubicBezTo>
                    <a:pt x="111909" y="-350"/>
                    <a:pt x="-3449" y="25404"/>
                    <a:pt x="79" y="296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06D5E6A7-7F60-4FF7-A7BC-866BAF18BAA2}"/>
                </a:ext>
              </a:extLst>
            </p:cNvPr>
            <p:cNvSpPr/>
            <p:nvPr/>
          </p:nvSpPr>
          <p:spPr>
            <a:xfrm flipH="1">
              <a:off x="2728687" y="8381680"/>
              <a:ext cx="416997" cy="117463"/>
            </a:xfrm>
            <a:custGeom>
              <a:avLst/>
              <a:gdLst>
                <a:gd name="connsiteX0" fmla="*/ 3 w 416997"/>
                <a:gd name="connsiteY0" fmla="*/ 320 h 117463"/>
                <a:gd name="connsiteX1" fmla="*/ 48686 w 416997"/>
                <a:gd name="connsiteY1" fmla="*/ 112503 h 117463"/>
                <a:gd name="connsiteX2" fmla="*/ 131236 w 416997"/>
                <a:gd name="connsiteY2" fmla="*/ 97687 h 117463"/>
                <a:gd name="connsiteX3" fmla="*/ 279403 w 416997"/>
                <a:gd name="connsiteY3" fmla="*/ 97687 h 117463"/>
                <a:gd name="connsiteX4" fmla="*/ 416986 w 416997"/>
                <a:gd name="connsiteY4" fmla="*/ 97687 h 117463"/>
                <a:gd name="connsiteX5" fmla="*/ 287869 w 416997"/>
                <a:gd name="connsiteY5" fmla="*/ 93453 h 117463"/>
                <a:gd name="connsiteX6" fmla="*/ 67736 w 416997"/>
                <a:gd name="connsiteY6" fmla="*/ 91337 h 117463"/>
                <a:gd name="connsiteX7" fmla="*/ 50803 w 416997"/>
                <a:gd name="connsiteY7" fmla="*/ 78637 h 117463"/>
                <a:gd name="connsiteX8" fmla="*/ 3 w 416997"/>
                <a:gd name="connsiteY8" fmla="*/ 320 h 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7" h="117463">
                  <a:moveTo>
                    <a:pt x="3" y="320"/>
                  </a:moveTo>
                  <a:cubicBezTo>
                    <a:pt x="-350" y="5964"/>
                    <a:pt x="26814" y="96275"/>
                    <a:pt x="48686" y="112503"/>
                  </a:cubicBezTo>
                  <a:cubicBezTo>
                    <a:pt x="70558" y="128731"/>
                    <a:pt x="92783" y="100156"/>
                    <a:pt x="131236" y="97687"/>
                  </a:cubicBezTo>
                  <a:cubicBezTo>
                    <a:pt x="169689" y="95218"/>
                    <a:pt x="279403" y="97687"/>
                    <a:pt x="279403" y="97687"/>
                  </a:cubicBezTo>
                  <a:lnTo>
                    <a:pt x="416986" y="97687"/>
                  </a:lnTo>
                  <a:cubicBezTo>
                    <a:pt x="418397" y="96981"/>
                    <a:pt x="287869" y="93453"/>
                    <a:pt x="287869" y="93453"/>
                  </a:cubicBezTo>
                  <a:lnTo>
                    <a:pt x="67736" y="91337"/>
                  </a:lnTo>
                  <a:cubicBezTo>
                    <a:pt x="28225" y="88868"/>
                    <a:pt x="60328" y="92043"/>
                    <a:pt x="50803" y="78637"/>
                  </a:cubicBezTo>
                  <a:cubicBezTo>
                    <a:pt x="41278" y="65231"/>
                    <a:pt x="356" y="-5324"/>
                    <a:pt x="3" y="32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F1FFBA4A-330B-4AC3-AC9E-3EF1F428436D}"/>
                </a:ext>
              </a:extLst>
            </p:cNvPr>
            <p:cNvSpPr/>
            <p:nvPr/>
          </p:nvSpPr>
          <p:spPr>
            <a:xfrm flipH="1">
              <a:off x="3158273" y="8381947"/>
              <a:ext cx="53026" cy="171520"/>
            </a:xfrm>
            <a:custGeom>
              <a:avLst/>
              <a:gdLst>
                <a:gd name="connsiteX0" fmla="*/ 52918 w 53026"/>
                <a:gd name="connsiteY0" fmla="*/ 53 h 171520"/>
                <a:gd name="connsiteX1" fmla="*/ 1 w 53026"/>
                <a:gd name="connsiteY1" fmla="*/ 61436 h 171520"/>
                <a:gd name="connsiteX2" fmla="*/ 50801 w 53026"/>
                <a:gd name="connsiteY2" fmla="*/ 171503 h 171520"/>
                <a:gd name="connsiteX3" fmla="*/ 14818 w 53026"/>
                <a:gd name="connsiteY3" fmla="*/ 52970 h 171520"/>
                <a:gd name="connsiteX4" fmla="*/ 52918 w 53026"/>
                <a:gd name="connsiteY4" fmla="*/ 53 h 1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26" h="171520">
                  <a:moveTo>
                    <a:pt x="52918" y="53"/>
                  </a:moveTo>
                  <a:cubicBezTo>
                    <a:pt x="50449" y="1464"/>
                    <a:pt x="354" y="32861"/>
                    <a:pt x="1" y="61436"/>
                  </a:cubicBezTo>
                  <a:cubicBezTo>
                    <a:pt x="-352" y="90011"/>
                    <a:pt x="48332" y="172914"/>
                    <a:pt x="50801" y="171503"/>
                  </a:cubicBezTo>
                  <a:cubicBezTo>
                    <a:pt x="53270" y="170092"/>
                    <a:pt x="14818" y="80487"/>
                    <a:pt x="14818" y="52970"/>
                  </a:cubicBezTo>
                  <a:cubicBezTo>
                    <a:pt x="14818" y="25453"/>
                    <a:pt x="55387" y="-1358"/>
                    <a:pt x="52918" y="5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56035497-70BE-4440-B80C-89E3EEEE37F1}"/>
                </a:ext>
              </a:extLst>
            </p:cNvPr>
            <p:cNvSpPr/>
            <p:nvPr/>
          </p:nvSpPr>
          <p:spPr>
            <a:xfrm flipH="1">
              <a:off x="3084198" y="8478105"/>
              <a:ext cx="76603" cy="94473"/>
            </a:xfrm>
            <a:custGeom>
              <a:avLst/>
              <a:gdLst>
                <a:gd name="connsiteX0" fmla="*/ 303 w 76603"/>
                <a:gd name="connsiteY0" fmla="*/ 94395 h 94473"/>
                <a:gd name="connsiteX1" fmla="*/ 34170 w 76603"/>
                <a:gd name="connsiteY1" fmla="*/ 24545 h 94473"/>
                <a:gd name="connsiteX2" fmla="*/ 76503 w 76603"/>
                <a:gd name="connsiteY2" fmla="*/ 1262 h 94473"/>
                <a:gd name="connsiteX3" fmla="*/ 21470 w 76603"/>
                <a:gd name="connsiteY3" fmla="*/ 9728 h 94473"/>
                <a:gd name="connsiteX4" fmla="*/ 303 w 76603"/>
                <a:gd name="connsiteY4" fmla="*/ 94395 h 9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03" h="94473">
                  <a:moveTo>
                    <a:pt x="303" y="94395"/>
                  </a:moveTo>
                  <a:cubicBezTo>
                    <a:pt x="2420" y="96865"/>
                    <a:pt x="21470" y="40067"/>
                    <a:pt x="34170" y="24545"/>
                  </a:cubicBezTo>
                  <a:cubicBezTo>
                    <a:pt x="46870" y="9023"/>
                    <a:pt x="78620" y="3731"/>
                    <a:pt x="76503" y="1262"/>
                  </a:cubicBezTo>
                  <a:cubicBezTo>
                    <a:pt x="74386" y="-1208"/>
                    <a:pt x="35581" y="-855"/>
                    <a:pt x="21470" y="9728"/>
                  </a:cubicBezTo>
                  <a:cubicBezTo>
                    <a:pt x="7359" y="20311"/>
                    <a:pt x="-1814" y="91925"/>
                    <a:pt x="303" y="9439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C12075FF-1565-4874-AD1C-534A0ECB10E2}"/>
                </a:ext>
              </a:extLst>
            </p:cNvPr>
            <p:cNvSpPr/>
            <p:nvPr/>
          </p:nvSpPr>
          <p:spPr>
            <a:xfrm flipH="1">
              <a:off x="2735048" y="8487764"/>
              <a:ext cx="353483" cy="17032"/>
            </a:xfrm>
            <a:custGeom>
              <a:avLst/>
              <a:gdLst>
                <a:gd name="connsiteX0" fmla="*/ 0 w 353483"/>
                <a:gd name="connsiteY0" fmla="*/ 4303 h 17032"/>
                <a:gd name="connsiteX1" fmla="*/ 218016 w 353483"/>
                <a:gd name="connsiteY1" fmla="*/ 17003 h 17032"/>
                <a:gd name="connsiteX2" fmla="*/ 353483 w 353483"/>
                <a:gd name="connsiteY2" fmla="*/ 69 h 17032"/>
                <a:gd name="connsiteX3" fmla="*/ 218016 w 353483"/>
                <a:gd name="connsiteY3" fmla="*/ 10653 h 17032"/>
                <a:gd name="connsiteX4" fmla="*/ 0 w 353483"/>
                <a:gd name="connsiteY4" fmla="*/ 4303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83" h="17032">
                  <a:moveTo>
                    <a:pt x="0" y="4303"/>
                  </a:moveTo>
                  <a:cubicBezTo>
                    <a:pt x="0" y="5361"/>
                    <a:pt x="159102" y="17709"/>
                    <a:pt x="218016" y="17003"/>
                  </a:cubicBezTo>
                  <a:cubicBezTo>
                    <a:pt x="276930" y="16297"/>
                    <a:pt x="353483" y="1127"/>
                    <a:pt x="353483" y="69"/>
                  </a:cubicBezTo>
                  <a:cubicBezTo>
                    <a:pt x="353483" y="-989"/>
                    <a:pt x="273755" y="10300"/>
                    <a:pt x="218016" y="10653"/>
                  </a:cubicBezTo>
                  <a:cubicBezTo>
                    <a:pt x="162277" y="11006"/>
                    <a:pt x="0" y="3245"/>
                    <a:pt x="0" y="430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B5E94666-39E9-448C-A211-1020C5229B14}"/>
                </a:ext>
              </a:extLst>
            </p:cNvPr>
            <p:cNvSpPr/>
            <p:nvPr/>
          </p:nvSpPr>
          <p:spPr>
            <a:xfrm flipH="1">
              <a:off x="2785798" y="8115264"/>
              <a:ext cx="19161" cy="290589"/>
            </a:xfrm>
            <a:custGeom>
              <a:avLst/>
              <a:gdLst>
                <a:gd name="connsiteX0" fmla="*/ 12761 w 19161"/>
                <a:gd name="connsiteY0" fmla="*/ 36 h 290589"/>
                <a:gd name="connsiteX1" fmla="*/ 19111 w 19161"/>
                <a:gd name="connsiteY1" fmla="*/ 265149 h 290589"/>
                <a:gd name="connsiteX2" fmla="*/ 9586 w 19161"/>
                <a:gd name="connsiteY2" fmla="*/ 277849 h 290589"/>
                <a:gd name="connsiteX3" fmla="*/ 61 w 19161"/>
                <a:gd name="connsiteY3" fmla="*/ 246099 h 290589"/>
                <a:gd name="connsiteX4" fmla="*/ 12761 w 19161"/>
                <a:gd name="connsiteY4" fmla="*/ 36 h 29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1" h="290589">
                  <a:moveTo>
                    <a:pt x="12761" y="36"/>
                  </a:moveTo>
                  <a:cubicBezTo>
                    <a:pt x="15936" y="3211"/>
                    <a:pt x="19640" y="218847"/>
                    <a:pt x="19111" y="265149"/>
                  </a:cubicBezTo>
                  <a:cubicBezTo>
                    <a:pt x="18582" y="311451"/>
                    <a:pt x="12761" y="281024"/>
                    <a:pt x="9586" y="277849"/>
                  </a:cubicBezTo>
                  <a:cubicBezTo>
                    <a:pt x="6411" y="274674"/>
                    <a:pt x="-733" y="290814"/>
                    <a:pt x="61" y="246099"/>
                  </a:cubicBezTo>
                  <a:cubicBezTo>
                    <a:pt x="855" y="201384"/>
                    <a:pt x="9586" y="-3139"/>
                    <a:pt x="12761" y="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BA82C92C-91F9-472F-90F4-5F73E49D7886}"/>
                </a:ext>
              </a:extLst>
            </p:cNvPr>
            <p:cNvSpPr/>
            <p:nvPr/>
          </p:nvSpPr>
          <p:spPr>
            <a:xfrm flipH="1">
              <a:off x="2623266" y="8493589"/>
              <a:ext cx="548001" cy="237784"/>
            </a:xfrm>
            <a:custGeom>
              <a:avLst/>
              <a:gdLst>
                <a:gd name="connsiteX0" fmla="*/ 55219 w 548001"/>
                <a:gd name="connsiteY0" fmla="*/ 237661 h 237784"/>
                <a:gd name="connsiteX1" fmla="*/ 23469 w 548001"/>
                <a:gd name="connsiteY1" fmla="*/ 170986 h 237784"/>
                <a:gd name="connsiteX2" fmla="*/ 9182 w 548001"/>
                <a:gd name="connsiteY2" fmla="*/ 117011 h 237784"/>
                <a:gd name="connsiteX3" fmla="*/ 72682 w 548001"/>
                <a:gd name="connsiteY3" fmla="*/ 26524 h 237784"/>
                <a:gd name="connsiteX4" fmla="*/ 123482 w 548001"/>
                <a:gd name="connsiteY4" fmla="*/ 18586 h 237784"/>
                <a:gd name="connsiteX5" fmla="*/ 288582 w 548001"/>
                <a:gd name="connsiteY5" fmla="*/ 20174 h 237784"/>
                <a:gd name="connsiteX6" fmla="*/ 455269 w 548001"/>
                <a:gd name="connsiteY6" fmla="*/ 4299 h 237784"/>
                <a:gd name="connsiteX7" fmla="*/ 494957 w 548001"/>
                <a:gd name="connsiteY7" fmla="*/ 28111 h 237784"/>
                <a:gd name="connsiteX8" fmla="*/ 540994 w 548001"/>
                <a:gd name="connsiteY8" fmla="*/ 104311 h 237784"/>
                <a:gd name="connsiteX9" fmla="*/ 533057 w 548001"/>
                <a:gd name="connsiteY9" fmla="*/ 193211 h 237784"/>
                <a:gd name="connsiteX10" fmla="*/ 545757 w 548001"/>
                <a:gd name="connsiteY10" fmla="*/ 94786 h 237784"/>
                <a:gd name="connsiteX11" fmla="*/ 479082 w 548001"/>
                <a:gd name="connsiteY11" fmla="*/ 9061 h 237784"/>
                <a:gd name="connsiteX12" fmla="*/ 336207 w 548001"/>
                <a:gd name="connsiteY12" fmla="*/ 2711 h 237784"/>
                <a:gd name="connsiteX13" fmla="*/ 64744 w 548001"/>
                <a:gd name="connsiteY13" fmla="*/ 10649 h 237784"/>
                <a:gd name="connsiteX14" fmla="*/ 9182 w 548001"/>
                <a:gd name="connsiteY14" fmla="*/ 75736 h 237784"/>
                <a:gd name="connsiteX15" fmla="*/ 4419 w 548001"/>
                <a:gd name="connsiteY15" fmla="*/ 153524 h 237784"/>
                <a:gd name="connsiteX16" fmla="*/ 55219 w 548001"/>
                <a:gd name="connsiteY16" fmla="*/ 237661 h 23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001" h="237784">
                  <a:moveTo>
                    <a:pt x="55219" y="237661"/>
                  </a:moveTo>
                  <a:cubicBezTo>
                    <a:pt x="58394" y="240571"/>
                    <a:pt x="31142" y="191094"/>
                    <a:pt x="23469" y="170986"/>
                  </a:cubicBezTo>
                  <a:cubicBezTo>
                    <a:pt x="15796" y="150878"/>
                    <a:pt x="980" y="141088"/>
                    <a:pt x="9182" y="117011"/>
                  </a:cubicBezTo>
                  <a:cubicBezTo>
                    <a:pt x="17384" y="92934"/>
                    <a:pt x="53632" y="42928"/>
                    <a:pt x="72682" y="26524"/>
                  </a:cubicBezTo>
                  <a:cubicBezTo>
                    <a:pt x="91732" y="10120"/>
                    <a:pt x="87499" y="19644"/>
                    <a:pt x="123482" y="18586"/>
                  </a:cubicBezTo>
                  <a:cubicBezTo>
                    <a:pt x="159465" y="17528"/>
                    <a:pt x="233284" y="22555"/>
                    <a:pt x="288582" y="20174"/>
                  </a:cubicBezTo>
                  <a:cubicBezTo>
                    <a:pt x="343880" y="17793"/>
                    <a:pt x="420873" y="2976"/>
                    <a:pt x="455269" y="4299"/>
                  </a:cubicBezTo>
                  <a:cubicBezTo>
                    <a:pt x="489665" y="5622"/>
                    <a:pt x="480670" y="11442"/>
                    <a:pt x="494957" y="28111"/>
                  </a:cubicBezTo>
                  <a:cubicBezTo>
                    <a:pt x="509244" y="44780"/>
                    <a:pt x="534644" y="76794"/>
                    <a:pt x="540994" y="104311"/>
                  </a:cubicBezTo>
                  <a:cubicBezTo>
                    <a:pt x="547344" y="131828"/>
                    <a:pt x="532263" y="194798"/>
                    <a:pt x="533057" y="193211"/>
                  </a:cubicBezTo>
                  <a:cubicBezTo>
                    <a:pt x="533851" y="191624"/>
                    <a:pt x="554753" y="125478"/>
                    <a:pt x="545757" y="94786"/>
                  </a:cubicBezTo>
                  <a:cubicBezTo>
                    <a:pt x="536761" y="64094"/>
                    <a:pt x="514007" y="24407"/>
                    <a:pt x="479082" y="9061"/>
                  </a:cubicBezTo>
                  <a:cubicBezTo>
                    <a:pt x="444157" y="-6285"/>
                    <a:pt x="405263" y="2446"/>
                    <a:pt x="336207" y="2711"/>
                  </a:cubicBezTo>
                  <a:cubicBezTo>
                    <a:pt x="267151" y="2976"/>
                    <a:pt x="119248" y="-1522"/>
                    <a:pt x="64744" y="10649"/>
                  </a:cubicBezTo>
                  <a:cubicBezTo>
                    <a:pt x="10240" y="22820"/>
                    <a:pt x="19236" y="51924"/>
                    <a:pt x="9182" y="75736"/>
                  </a:cubicBezTo>
                  <a:cubicBezTo>
                    <a:pt x="-872" y="99548"/>
                    <a:pt x="-2989" y="126801"/>
                    <a:pt x="4419" y="153524"/>
                  </a:cubicBezTo>
                  <a:cubicBezTo>
                    <a:pt x="11827" y="180247"/>
                    <a:pt x="52044" y="234751"/>
                    <a:pt x="55219" y="23766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A092BDB6-6EEE-45E3-892A-4724423C20CD}"/>
                </a:ext>
              </a:extLst>
            </p:cNvPr>
            <p:cNvSpPr/>
            <p:nvPr/>
          </p:nvSpPr>
          <p:spPr>
            <a:xfrm flipH="1">
              <a:off x="2585305" y="8710523"/>
              <a:ext cx="546985" cy="236236"/>
            </a:xfrm>
            <a:custGeom>
              <a:avLst/>
              <a:gdLst>
                <a:gd name="connsiteX0" fmla="*/ 16242 w 546985"/>
                <a:gd name="connsiteY0" fmla="*/ 20727 h 236236"/>
                <a:gd name="connsiteX1" fmla="*/ 6717 w 546985"/>
                <a:gd name="connsiteY1" fmla="*/ 95340 h 236236"/>
                <a:gd name="connsiteX2" fmla="*/ 6717 w 546985"/>
                <a:gd name="connsiteY2" fmla="*/ 144552 h 236236"/>
                <a:gd name="connsiteX3" fmla="*/ 92442 w 546985"/>
                <a:gd name="connsiteY3" fmla="*/ 227102 h 236236"/>
                <a:gd name="connsiteX4" fmla="*/ 195630 w 546985"/>
                <a:gd name="connsiteY4" fmla="*/ 233452 h 236236"/>
                <a:gd name="connsiteX5" fmla="*/ 419467 w 546985"/>
                <a:gd name="connsiteY5" fmla="*/ 220752 h 236236"/>
                <a:gd name="connsiteX6" fmla="*/ 498842 w 546985"/>
                <a:gd name="connsiteY6" fmla="*/ 192177 h 236236"/>
                <a:gd name="connsiteX7" fmla="*/ 543292 w 546985"/>
                <a:gd name="connsiteY7" fmla="*/ 114390 h 236236"/>
                <a:gd name="connsiteX8" fmla="*/ 540117 w 546985"/>
                <a:gd name="connsiteY8" fmla="*/ 46127 h 236236"/>
                <a:gd name="connsiteX9" fmla="*/ 505192 w 546985"/>
                <a:gd name="connsiteY9" fmla="*/ 1677 h 236236"/>
                <a:gd name="connsiteX10" fmla="*/ 530592 w 546985"/>
                <a:gd name="connsiteY10" fmla="*/ 104865 h 236236"/>
                <a:gd name="connsiteX11" fmla="*/ 519480 w 546985"/>
                <a:gd name="connsiteY11" fmla="*/ 173127 h 236236"/>
                <a:gd name="connsiteX12" fmla="*/ 386130 w 546985"/>
                <a:gd name="connsiteY12" fmla="*/ 212815 h 236236"/>
                <a:gd name="connsiteX13" fmla="*/ 103555 w 546985"/>
                <a:gd name="connsiteY13" fmla="*/ 203290 h 236236"/>
                <a:gd name="connsiteX14" fmla="*/ 28942 w 546985"/>
                <a:gd name="connsiteY14" fmla="*/ 139790 h 236236"/>
                <a:gd name="connsiteX15" fmla="*/ 16242 w 546985"/>
                <a:gd name="connsiteY15" fmla="*/ 20727 h 2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6985" h="236236">
                  <a:moveTo>
                    <a:pt x="16242" y="20727"/>
                  </a:moveTo>
                  <a:cubicBezTo>
                    <a:pt x="12538" y="13319"/>
                    <a:pt x="8304" y="74703"/>
                    <a:pt x="6717" y="95340"/>
                  </a:cubicBezTo>
                  <a:cubicBezTo>
                    <a:pt x="5130" y="115977"/>
                    <a:pt x="-7570" y="122592"/>
                    <a:pt x="6717" y="144552"/>
                  </a:cubicBezTo>
                  <a:cubicBezTo>
                    <a:pt x="21004" y="166512"/>
                    <a:pt x="60957" y="212285"/>
                    <a:pt x="92442" y="227102"/>
                  </a:cubicBezTo>
                  <a:cubicBezTo>
                    <a:pt x="123928" y="241919"/>
                    <a:pt x="141126" y="234510"/>
                    <a:pt x="195630" y="233452"/>
                  </a:cubicBezTo>
                  <a:cubicBezTo>
                    <a:pt x="250134" y="232394"/>
                    <a:pt x="368932" y="227631"/>
                    <a:pt x="419467" y="220752"/>
                  </a:cubicBezTo>
                  <a:cubicBezTo>
                    <a:pt x="470002" y="213873"/>
                    <a:pt x="478205" y="209904"/>
                    <a:pt x="498842" y="192177"/>
                  </a:cubicBezTo>
                  <a:cubicBezTo>
                    <a:pt x="519479" y="174450"/>
                    <a:pt x="536413" y="138732"/>
                    <a:pt x="543292" y="114390"/>
                  </a:cubicBezTo>
                  <a:cubicBezTo>
                    <a:pt x="550171" y="90048"/>
                    <a:pt x="546467" y="64912"/>
                    <a:pt x="540117" y="46127"/>
                  </a:cubicBezTo>
                  <a:cubicBezTo>
                    <a:pt x="533767" y="27342"/>
                    <a:pt x="506780" y="-8113"/>
                    <a:pt x="505192" y="1677"/>
                  </a:cubicBezTo>
                  <a:cubicBezTo>
                    <a:pt x="503605" y="11467"/>
                    <a:pt x="528211" y="76290"/>
                    <a:pt x="530592" y="104865"/>
                  </a:cubicBezTo>
                  <a:cubicBezTo>
                    <a:pt x="532973" y="133440"/>
                    <a:pt x="543557" y="155135"/>
                    <a:pt x="519480" y="173127"/>
                  </a:cubicBezTo>
                  <a:cubicBezTo>
                    <a:pt x="495403" y="191119"/>
                    <a:pt x="455451" y="207788"/>
                    <a:pt x="386130" y="212815"/>
                  </a:cubicBezTo>
                  <a:cubicBezTo>
                    <a:pt x="316809" y="217842"/>
                    <a:pt x="163086" y="215461"/>
                    <a:pt x="103555" y="203290"/>
                  </a:cubicBezTo>
                  <a:cubicBezTo>
                    <a:pt x="44024" y="191119"/>
                    <a:pt x="43229" y="169159"/>
                    <a:pt x="28942" y="139790"/>
                  </a:cubicBezTo>
                  <a:cubicBezTo>
                    <a:pt x="14655" y="110421"/>
                    <a:pt x="19946" y="28135"/>
                    <a:pt x="16242" y="207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8218D441-4B09-40A0-8C3D-905CBC45F18E}"/>
                </a:ext>
              </a:extLst>
            </p:cNvPr>
            <p:cNvSpPr/>
            <p:nvPr/>
          </p:nvSpPr>
          <p:spPr>
            <a:xfrm flipH="1">
              <a:off x="2672178" y="8547115"/>
              <a:ext cx="421774" cy="158879"/>
            </a:xfrm>
            <a:custGeom>
              <a:avLst/>
              <a:gdLst>
                <a:gd name="connsiteX0" fmla="*/ 1717 w 421774"/>
                <a:gd name="connsiteY0" fmla="*/ 158735 h 158879"/>
                <a:gd name="connsiteX1" fmla="*/ 4892 w 421774"/>
                <a:gd name="connsiteY1" fmla="*/ 49198 h 158879"/>
                <a:gd name="connsiteX2" fmla="*/ 31879 w 421774"/>
                <a:gd name="connsiteY2" fmla="*/ 17448 h 158879"/>
                <a:gd name="connsiteX3" fmla="*/ 250954 w 421774"/>
                <a:gd name="connsiteY3" fmla="*/ 9510 h 158879"/>
                <a:gd name="connsiteX4" fmla="*/ 382717 w 421774"/>
                <a:gd name="connsiteY4" fmla="*/ 4748 h 158879"/>
                <a:gd name="connsiteX5" fmla="*/ 420817 w 421774"/>
                <a:gd name="connsiteY5" fmla="*/ 82535 h 158879"/>
                <a:gd name="connsiteX6" fmla="*/ 379542 w 421774"/>
                <a:gd name="connsiteY6" fmla="*/ 12685 h 158879"/>
                <a:gd name="connsiteX7" fmla="*/ 100142 w 421774"/>
                <a:gd name="connsiteY7" fmla="*/ 6335 h 158879"/>
                <a:gd name="connsiteX8" fmla="*/ 23942 w 421774"/>
                <a:gd name="connsiteY8" fmla="*/ 23798 h 158879"/>
                <a:gd name="connsiteX9" fmla="*/ 1717 w 421774"/>
                <a:gd name="connsiteY9" fmla="*/ 158735 h 15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774" h="158879">
                  <a:moveTo>
                    <a:pt x="1717" y="158735"/>
                  </a:moveTo>
                  <a:cubicBezTo>
                    <a:pt x="-1458" y="162968"/>
                    <a:pt x="-135" y="72746"/>
                    <a:pt x="4892" y="49198"/>
                  </a:cubicBezTo>
                  <a:cubicBezTo>
                    <a:pt x="9919" y="25650"/>
                    <a:pt x="-9131" y="24063"/>
                    <a:pt x="31879" y="17448"/>
                  </a:cubicBezTo>
                  <a:cubicBezTo>
                    <a:pt x="72889" y="10833"/>
                    <a:pt x="250954" y="9510"/>
                    <a:pt x="250954" y="9510"/>
                  </a:cubicBezTo>
                  <a:cubicBezTo>
                    <a:pt x="309427" y="7393"/>
                    <a:pt x="354407" y="-7423"/>
                    <a:pt x="382717" y="4748"/>
                  </a:cubicBezTo>
                  <a:cubicBezTo>
                    <a:pt x="411027" y="16919"/>
                    <a:pt x="421346" y="81212"/>
                    <a:pt x="420817" y="82535"/>
                  </a:cubicBezTo>
                  <a:cubicBezTo>
                    <a:pt x="420288" y="83858"/>
                    <a:pt x="432988" y="25385"/>
                    <a:pt x="379542" y="12685"/>
                  </a:cubicBezTo>
                  <a:cubicBezTo>
                    <a:pt x="326096" y="-15"/>
                    <a:pt x="159409" y="4483"/>
                    <a:pt x="100142" y="6335"/>
                  </a:cubicBezTo>
                  <a:cubicBezTo>
                    <a:pt x="40875" y="8187"/>
                    <a:pt x="40346" y="250"/>
                    <a:pt x="23942" y="23798"/>
                  </a:cubicBezTo>
                  <a:cubicBezTo>
                    <a:pt x="7538" y="47346"/>
                    <a:pt x="4892" y="154502"/>
                    <a:pt x="1717" y="15873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A1EF6017-EB61-432E-9035-8D82741EDB94}"/>
                </a:ext>
              </a:extLst>
            </p:cNvPr>
            <p:cNvSpPr/>
            <p:nvPr/>
          </p:nvSpPr>
          <p:spPr>
            <a:xfrm flipH="1">
              <a:off x="2611082" y="8694131"/>
              <a:ext cx="476487" cy="198579"/>
            </a:xfrm>
            <a:custGeom>
              <a:avLst/>
              <a:gdLst>
                <a:gd name="connsiteX0" fmla="*/ 96 w 476487"/>
                <a:gd name="connsiteY0" fmla="*/ 19657 h 198579"/>
                <a:gd name="connsiteX1" fmla="*/ 23909 w 476487"/>
                <a:gd name="connsiteY1" fmla="*/ 140307 h 198579"/>
                <a:gd name="connsiteX2" fmla="*/ 76296 w 476487"/>
                <a:gd name="connsiteY2" fmla="*/ 191107 h 198579"/>
                <a:gd name="connsiteX3" fmla="*/ 200121 w 476487"/>
                <a:gd name="connsiteY3" fmla="*/ 195869 h 198579"/>
                <a:gd name="connsiteX4" fmla="*/ 431896 w 476487"/>
                <a:gd name="connsiteY4" fmla="*/ 167294 h 198579"/>
                <a:gd name="connsiteX5" fmla="*/ 462059 w 476487"/>
                <a:gd name="connsiteY5" fmla="*/ 97444 h 198579"/>
                <a:gd name="connsiteX6" fmla="*/ 476346 w 476487"/>
                <a:gd name="connsiteY6" fmla="*/ 59344 h 198579"/>
                <a:gd name="connsiteX7" fmla="*/ 454121 w 476487"/>
                <a:gd name="connsiteY7" fmla="*/ 607 h 198579"/>
                <a:gd name="connsiteX8" fmla="*/ 450946 w 476487"/>
                <a:gd name="connsiteY8" fmla="*/ 99032 h 198579"/>
                <a:gd name="connsiteX9" fmla="*/ 377921 w 476487"/>
                <a:gd name="connsiteY9" fmla="*/ 168882 h 198579"/>
                <a:gd name="connsiteX10" fmla="*/ 63596 w 476487"/>
                <a:gd name="connsiteY10" fmla="*/ 167294 h 198579"/>
                <a:gd name="connsiteX11" fmla="*/ 31846 w 476487"/>
                <a:gd name="connsiteY11" fmla="*/ 122844 h 198579"/>
                <a:gd name="connsiteX12" fmla="*/ 96 w 476487"/>
                <a:gd name="connsiteY12" fmla="*/ 19657 h 19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487" h="198579">
                  <a:moveTo>
                    <a:pt x="96" y="19657"/>
                  </a:moveTo>
                  <a:cubicBezTo>
                    <a:pt x="-1227" y="22568"/>
                    <a:pt x="11209" y="111732"/>
                    <a:pt x="23909" y="140307"/>
                  </a:cubicBezTo>
                  <a:cubicBezTo>
                    <a:pt x="36609" y="168882"/>
                    <a:pt x="46927" y="181847"/>
                    <a:pt x="76296" y="191107"/>
                  </a:cubicBezTo>
                  <a:cubicBezTo>
                    <a:pt x="105665" y="200367"/>
                    <a:pt x="140855" y="199838"/>
                    <a:pt x="200121" y="195869"/>
                  </a:cubicBezTo>
                  <a:cubicBezTo>
                    <a:pt x="259387" y="191900"/>
                    <a:pt x="388240" y="183698"/>
                    <a:pt x="431896" y="167294"/>
                  </a:cubicBezTo>
                  <a:cubicBezTo>
                    <a:pt x="475552" y="150890"/>
                    <a:pt x="454651" y="115436"/>
                    <a:pt x="462059" y="97444"/>
                  </a:cubicBezTo>
                  <a:cubicBezTo>
                    <a:pt x="469467" y="79452"/>
                    <a:pt x="477669" y="75483"/>
                    <a:pt x="476346" y="59344"/>
                  </a:cubicBezTo>
                  <a:cubicBezTo>
                    <a:pt x="475023" y="43205"/>
                    <a:pt x="458354" y="-6008"/>
                    <a:pt x="454121" y="607"/>
                  </a:cubicBezTo>
                  <a:cubicBezTo>
                    <a:pt x="449888" y="7222"/>
                    <a:pt x="463646" y="70986"/>
                    <a:pt x="450946" y="99032"/>
                  </a:cubicBezTo>
                  <a:cubicBezTo>
                    <a:pt x="438246" y="127078"/>
                    <a:pt x="442479" y="157505"/>
                    <a:pt x="377921" y="168882"/>
                  </a:cubicBezTo>
                  <a:cubicBezTo>
                    <a:pt x="313363" y="180259"/>
                    <a:pt x="121275" y="174967"/>
                    <a:pt x="63596" y="167294"/>
                  </a:cubicBezTo>
                  <a:cubicBezTo>
                    <a:pt x="5917" y="159621"/>
                    <a:pt x="40842" y="144275"/>
                    <a:pt x="31846" y="122844"/>
                  </a:cubicBezTo>
                  <a:cubicBezTo>
                    <a:pt x="22850" y="101413"/>
                    <a:pt x="1419" y="16746"/>
                    <a:pt x="96" y="1965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C82CF810-9206-4D41-940E-D8C97ACF343D}"/>
                </a:ext>
              </a:extLst>
            </p:cNvPr>
            <p:cNvSpPr/>
            <p:nvPr/>
          </p:nvSpPr>
          <p:spPr>
            <a:xfrm flipH="1">
              <a:off x="2638210" y="8556026"/>
              <a:ext cx="431991" cy="326733"/>
            </a:xfrm>
            <a:custGeom>
              <a:avLst/>
              <a:gdLst>
                <a:gd name="connsiteX0" fmla="*/ 249428 w 431991"/>
                <a:gd name="connsiteY0" fmla="*/ 3774 h 326733"/>
                <a:gd name="connsiteX1" fmla="*/ 366903 w 431991"/>
                <a:gd name="connsiteY1" fmla="*/ 62512 h 326733"/>
                <a:gd name="connsiteX2" fmla="*/ 408178 w 431991"/>
                <a:gd name="connsiteY2" fmla="*/ 100612 h 326733"/>
                <a:gd name="connsiteX3" fmla="*/ 431991 w 431991"/>
                <a:gd name="connsiteY3" fmla="*/ 179987 h 326733"/>
                <a:gd name="connsiteX4" fmla="*/ 408178 w 431991"/>
                <a:gd name="connsiteY4" fmla="*/ 279999 h 326733"/>
                <a:gd name="connsiteX5" fmla="*/ 320866 w 431991"/>
                <a:gd name="connsiteY5" fmla="*/ 310162 h 326733"/>
                <a:gd name="connsiteX6" fmla="*/ 108141 w 431991"/>
                <a:gd name="connsiteY6" fmla="*/ 326037 h 326733"/>
                <a:gd name="connsiteX7" fmla="*/ 11303 w 431991"/>
                <a:gd name="connsiteY7" fmla="*/ 287937 h 326733"/>
                <a:gd name="connsiteX8" fmla="*/ 12891 w 431991"/>
                <a:gd name="connsiteY8" fmla="*/ 205387 h 326733"/>
                <a:gd name="connsiteX9" fmla="*/ 14478 w 431991"/>
                <a:gd name="connsiteY9" fmla="*/ 176812 h 326733"/>
                <a:gd name="connsiteX10" fmla="*/ 9716 w 431991"/>
                <a:gd name="connsiteY10" fmla="*/ 129187 h 326733"/>
                <a:gd name="connsiteX11" fmla="*/ 191 w 431991"/>
                <a:gd name="connsiteY11" fmla="*/ 99024 h 326733"/>
                <a:gd name="connsiteX12" fmla="*/ 19241 w 431991"/>
                <a:gd name="connsiteY12" fmla="*/ 24412 h 326733"/>
                <a:gd name="connsiteX13" fmla="*/ 60516 w 431991"/>
                <a:gd name="connsiteY13" fmla="*/ 10124 h 326733"/>
                <a:gd name="connsiteX14" fmla="*/ 197041 w 431991"/>
                <a:gd name="connsiteY14" fmla="*/ 2187 h 326733"/>
                <a:gd name="connsiteX15" fmla="*/ 38291 w 431991"/>
                <a:gd name="connsiteY15" fmla="*/ 16474 h 326733"/>
                <a:gd name="connsiteX16" fmla="*/ 14478 w 431991"/>
                <a:gd name="connsiteY16" fmla="*/ 78387 h 326733"/>
                <a:gd name="connsiteX17" fmla="*/ 17653 w 431991"/>
                <a:gd name="connsiteY17" fmla="*/ 229199 h 326733"/>
                <a:gd name="connsiteX18" fmla="*/ 28766 w 431991"/>
                <a:gd name="connsiteY18" fmla="*/ 279999 h 326733"/>
                <a:gd name="connsiteX19" fmla="*/ 243078 w 431991"/>
                <a:gd name="connsiteY19" fmla="*/ 311749 h 326733"/>
                <a:gd name="connsiteX20" fmla="*/ 422466 w 431991"/>
                <a:gd name="connsiteY20" fmla="*/ 179987 h 326733"/>
                <a:gd name="connsiteX21" fmla="*/ 249428 w 431991"/>
                <a:gd name="connsiteY21" fmla="*/ 3774 h 32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1991" h="326733">
                  <a:moveTo>
                    <a:pt x="249428" y="3774"/>
                  </a:moveTo>
                  <a:cubicBezTo>
                    <a:pt x="240167" y="-15805"/>
                    <a:pt x="340445" y="46372"/>
                    <a:pt x="366903" y="62512"/>
                  </a:cubicBezTo>
                  <a:cubicBezTo>
                    <a:pt x="393361" y="78652"/>
                    <a:pt x="397330" y="81033"/>
                    <a:pt x="408178" y="100612"/>
                  </a:cubicBezTo>
                  <a:cubicBezTo>
                    <a:pt x="419026" y="120191"/>
                    <a:pt x="431991" y="150089"/>
                    <a:pt x="431991" y="179987"/>
                  </a:cubicBezTo>
                  <a:cubicBezTo>
                    <a:pt x="431991" y="209885"/>
                    <a:pt x="426699" y="258303"/>
                    <a:pt x="408178" y="279999"/>
                  </a:cubicBezTo>
                  <a:cubicBezTo>
                    <a:pt x="389657" y="301695"/>
                    <a:pt x="370872" y="302489"/>
                    <a:pt x="320866" y="310162"/>
                  </a:cubicBezTo>
                  <a:cubicBezTo>
                    <a:pt x="270860" y="317835"/>
                    <a:pt x="159735" y="329741"/>
                    <a:pt x="108141" y="326037"/>
                  </a:cubicBezTo>
                  <a:cubicBezTo>
                    <a:pt x="56547" y="322333"/>
                    <a:pt x="27178" y="308045"/>
                    <a:pt x="11303" y="287937"/>
                  </a:cubicBezTo>
                  <a:cubicBezTo>
                    <a:pt x="-4572" y="267829"/>
                    <a:pt x="12362" y="223908"/>
                    <a:pt x="12891" y="205387"/>
                  </a:cubicBezTo>
                  <a:cubicBezTo>
                    <a:pt x="13420" y="186866"/>
                    <a:pt x="15007" y="189512"/>
                    <a:pt x="14478" y="176812"/>
                  </a:cubicBezTo>
                  <a:cubicBezTo>
                    <a:pt x="13949" y="164112"/>
                    <a:pt x="12097" y="142152"/>
                    <a:pt x="9716" y="129187"/>
                  </a:cubicBezTo>
                  <a:cubicBezTo>
                    <a:pt x="7335" y="116222"/>
                    <a:pt x="-1396" y="116486"/>
                    <a:pt x="191" y="99024"/>
                  </a:cubicBezTo>
                  <a:cubicBezTo>
                    <a:pt x="1778" y="81562"/>
                    <a:pt x="9187" y="39229"/>
                    <a:pt x="19241" y="24412"/>
                  </a:cubicBezTo>
                  <a:cubicBezTo>
                    <a:pt x="29295" y="9595"/>
                    <a:pt x="30883" y="13828"/>
                    <a:pt x="60516" y="10124"/>
                  </a:cubicBezTo>
                  <a:cubicBezTo>
                    <a:pt x="90149" y="6420"/>
                    <a:pt x="200745" y="1129"/>
                    <a:pt x="197041" y="2187"/>
                  </a:cubicBezTo>
                  <a:cubicBezTo>
                    <a:pt x="193337" y="3245"/>
                    <a:pt x="68718" y="3774"/>
                    <a:pt x="38291" y="16474"/>
                  </a:cubicBezTo>
                  <a:cubicBezTo>
                    <a:pt x="7864" y="29174"/>
                    <a:pt x="17918" y="42933"/>
                    <a:pt x="14478" y="78387"/>
                  </a:cubicBezTo>
                  <a:cubicBezTo>
                    <a:pt x="11038" y="113841"/>
                    <a:pt x="15272" y="195597"/>
                    <a:pt x="17653" y="229199"/>
                  </a:cubicBezTo>
                  <a:cubicBezTo>
                    <a:pt x="20034" y="262801"/>
                    <a:pt x="-8805" y="266241"/>
                    <a:pt x="28766" y="279999"/>
                  </a:cubicBezTo>
                  <a:cubicBezTo>
                    <a:pt x="66337" y="293757"/>
                    <a:pt x="177461" y="328418"/>
                    <a:pt x="243078" y="311749"/>
                  </a:cubicBezTo>
                  <a:cubicBezTo>
                    <a:pt x="308695" y="295080"/>
                    <a:pt x="420879" y="230522"/>
                    <a:pt x="422466" y="179987"/>
                  </a:cubicBezTo>
                  <a:cubicBezTo>
                    <a:pt x="424053" y="129452"/>
                    <a:pt x="258689" y="23353"/>
                    <a:pt x="249428" y="37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95F3E8EE-C6CE-46D7-9788-4F788DF1B54F}"/>
                </a:ext>
              </a:extLst>
            </p:cNvPr>
            <p:cNvSpPr/>
            <p:nvPr/>
          </p:nvSpPr>
          <p:spPr>
            <a:xfrm flipH="1">
              <a:off x="2527199" y="8903951"/>
              <a:ext cx="515832" cy="398650"/>
            </a:xfrm>
            <a:custGeom>
              <a:avLst/>
              <a:gdLst>
                <a:gd name="connsiteX0" fmla="*/ 8 w 515832"/>
                <a:gd name="connsiteY0" fmla="*/ 38437 h 398650"/>
                <a:gd name="connsiteX1" fmla="*/ 131771 w 515832"/>
                <a:gd name="connsiteY1" fmla="*/ 249574 h 398650"/>
                <a:gd name="connsiteX2" fmla="*/ 138121 w 515832"/>
                <a:gd name="connsiteY2" fmla="*/ 374987 h 398650"/>
                <a:gd name="connsiteX3" fmla="*/ 144471 w 515832"/>
                <a:gd name="connsiteY3" fmla="*/ 397212 h 398650"/>
                <a:gd name="connsiteX4" fmla="*/ 346083 w 515832"/>
                <a:gd name="connsiteY4" fmla="*/ 354349 h 398650"/>
                <a:gd name="connsiteX5" fmla="*/ 492133 w 515832"/>
                <a:gd name="connsiteY5" fmla="*/ 265449 h 398650"/>
                <a:gd name="connsiteX6" fmla="*/ 506421 w 515832"/>
                <a:gd name="connsiteY6" fmla="*/ 170199 h 398650"/>
                <a:gd name="connsiteX7" fmla="*/ 398471 w 515832"/>
                <a:gd name="connsiteY7" fmla="*/ 8274 h 398650"/>
                <a:gd name="connsiteX8" fmla="*/ 331796 w 515832"/>
                <a:gd name="connsiteY8" fmla="*/ 24149 h 398650"/>
                <a:gd name="connsiteX9" fmla="*/ 192096 w 515832"/>
                <a:gd name="connsiteY9" fmla="*/ 28912 h 398650"/>
                <a:gd name="connsiteX10" fmla="*/ 393708 w 515832"/>
                <a:gd name="connsiteY10" fmla="*/ 40024 h 398650"/>
                <a:gd name="connsiteX11" fmla="*/ 452446 w 515832"/>
                <a:gd name="connsiteY11" fmla="*/ 124162 h 398650"/>
                <a:gd name="connsiteX12" fmla="*/ 493721 w 515832"/>
                <a:gd name="connsiteY12" fmla="*/ 220999 h 398650"/>
                <a:gd name="connsiteX13" fmla="*/ 441333 w 515832"/>
                <a:gd name="connsiteY13" fmla="*/ 276562 h 398650"/>
                <a:gd name="connsiteX14" fmla="*/ 179396 w 515832"/>
                <a:gd name="connsiteY14" fmla="*/ 371812 h 398650"/>
                <a:gd name="connsiteX15" fmla="*/ 174633 w 515832"/>
                <a:gd name="connsiteY15" fmla="*/ 274974 h 398650"/>
                <a:gd name="connsiteX16" fmla="*/ 125421 w 515832"/>
                <a:gd name="connsiteY16" fmla="*/ 182899 h 398650"/>
                <a:gd name="connsiteX17" fmla="*/ 8 w 515832"/>
                <a:gd name="connsiteY17" fmla="*/ 38437 h 3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5832" h="398650">
                  <a:moveTo>
                    <a:pt x="8" y="38437"/>
                  </a:moveTo>
                  <a:cubicBezTo>
                    <a:pt x="1066" y="49549"/>
                    <a:pt x="108752" y="193482"/>
                    <a:pt x="131771" y="249574"/>
                  </a:cubicBezTo>
                  <a:cubicBezTo>
                    <a:pt x="154790" y="305666"/>
                    <a:pt x="136004" y="350381"/>
                    <a:pt x="138121" y="374987"/>
                  </a:cubicBezTo>
                  <a:cubicBezTo>
                    <a:pt x="140238" y="399593"/>
                    <a:pt x="109811" y="400652"/>
                    <a:pt x="144471" y="397212"/>
                  </a:cubicBezTo>
                  <a:cubicBezTo>
                    <a:pt x="179131" y="393772"/>
                    <a:pt x="288139" y="376310"/>
                    <a:pt x="346083" y="354349"/>
                  </a:cubicBezTo>
                  <a:cubicBezTo>
                    <a:pt x="404027" y="332389"/>
                    <a:pt x="465410" y="296141"/>
                    <a:pt x="492133" y="265449"/>
                  </a:cubicBezTo>
                  <a:cubicBezTo>
                    <a:pt x="518856" y="234757"/>
                    <a:pt x="522031" y="213062"/>
                    <a:pt x="506421" y="170199"/>
                  </a:cubicBezTo>
                  <a:cubicBezTo>
                    <a:pt x="490811" y="127337"/>
                    <a:pt x="427575" y="32616"/>
                    <a:pt x="398471" y="8274"/>
                  </a:cubicBezTo>
                  <a:cubicBezTo>
                    <a:pt x="369367" y="-16068"/>
                    <a:pt x="366192" y="20709"/>
                    <a:pt x="331796" y="24149"/>
                  </a:cubicBezTo>
                  <a:cubicBezTo>
                    <a:pt x="297400" y="27589"/>
                    <a:pt x="181777" y="26266"/>
                    <a:pt x="192096" y="28912"/>
                  </a:cubicBezTo>
                  <a:cubicBezTo>
                    <a:pt x="202415" y="31558"/>
                    <a:pt x="350316" y="24149"/>
                    <a:pt x="393708" y="40024"/>
                  </a:cubicBezTo>
                  <a:cubicBezTo>
                    <a:pt x="437100" y="55899"/>
                    <a:pt x="435777" y="94000"/>
                    <a:pt x="452446" y="124162"/>
                  </a:cubicBezTo>
                  <a:cubicBezTo>
                    <a:pt x="469115" y="154324"/>
                    <a:pt x="495573" y="195599"/>
                    <a:pt x="493721" y="220999"/>
                  </a:cubicBezTo>
                  <a:cubicBezTo>
                    <a:pt x="491869" y="246399"/>
                    <a:pt x="493720" y="251427"/>
                    <a:pt x="441333" y="276562"/>
                  </a:cubicBezTo>
                  <a:cubicBezTo>
                    <a:pt x="388946" y="301697"/>
                    <a:pt x="223846" y="372077"/>
                    <a:pt x="179396" y="371812"/>
                  </a:cubicBezTo>
                  <a:cubicBezTo>
                    <a:pt x="134946" y="371547"/>
                    <a:pt x="183629" y="306460"/>
                    <a:pt x="174633" y="274974"/>
                  </a:cubicBezTo>
                  <a:cubicBezTo>
                    <a:pt x="165637" y="243489"/>
                    <a:pt x="151879" y="221264"/>
                    <a:pt x="125421" y="182899"/>
                  </a:cubicBezTo>
                  <a:cubicBezTo>
                    <a:pt x="98963" y="144535"/>
                    <a:pt x="-1050" y="27325"/>
                    <a:pt x="8" y="384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B0E63533-BF13-48F3-8478-424A7C985374}"/>
                </a:ext>
              </a:extLst>
            </p:cNvPr>
            <p:cNvSpPr/>
            <p:nvPr/>
          </p:nvSpPr>
          <p:spPr>
            <a:xfrm flipH="1">
              <a:off x="2914170" y="8905338"/>
              <a:ext cx="177206" cy="484697"/>
            </a:xfrm>
            <a:custGeom>
              <a:avLst/>
              <a:gdLst>
                <a:gd name="connsiteX0" fmla="*/ 2316 w 177206"/>
                <a:gd name="connsiteY0" fmla="*/ 8475 h 484697"/>
                <a:gd name="connsiteX1" fmla="*/ 38828 w 177206"/>
                <a:gd name="connsiteY1" fmla="*/ 46575 h 484697"/>
                <a:gd name="connsiteX2" fmla="*/ 165828 w 177206"/>
                <a:gd name="connsiteY2" fmla="*/ 283112 h 484697"/>
                <a:gd name="connsiteX3" fmla="*/ 162653 w 177206"/>
                <a:gd name="connsiteY3" fmla="*/ 414875 h 484697"/>
                <a:gd name="connsiteX4" fmla="*/ 91216 w 177206"/>
                <a:gd name="connsiteY4" fmla="*/ 483137 h 484697"/>
                <a:gd name="connsiteX5" fmla="*/ 161066 w 177206"/>
                <a:gd name="connsiteY5" fmla="*/ 351375 h 484697"/>
                <a:gd name="connsiteX6" fmla="*/ 92803 w 177206"/>
                <a:gd name="connsiteY6" fmla="*/ 156112 h 484697"/>
                <a:gd name="connsiteX7" fmla="*/ 2316 w 177206"/>
                <a:gd name="connsiteY7" fmla="*/ 8475 h 48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06" h="484697">
                  <a:moveTo>
                    <a:pt x="2316" y="8475"/>
                  </a:moveTo>
                  <a:cubicBezTo>
                    <a:pt x="-6680" y="-9781"/>
                    <a:pt x="11576" y="802"/>
                    <a:pt x="38828" y="46575"/>
                  </a:cubicBezTo>
                  <a:cubicBezTo>
                    <a:pt x="66080" y="92348"/>
                    <a:pt x="145191" y="221729"/>
                    <a:pt x="165828" y="283112"/>
                  </a:cubicBezTo>
                  <a:cubicBezTo>
                    <a:pt x="186465" y="344495"/>
                    <a:pt x="175088" y="381538"/>
                    <a:pt x="162653" y="414875"/>
                  </a:cubicBezTo>
                  <a:cubicBezTo>
                    <a:pt x="150218" y="448212"/>
                    <a:pt x="91481" y="493720"/>
                    <a:pt x="91216" y="483137"/>
                  </a:cubicBezTo>
                  <a:cubicBezTo>
                    <a:pt x="90951" y="472554"/>
                    <a:pt x="160802" y="405879"/>
                    <a:pt x="161066" y="351375"/>
                  </a:cubicBezTo>
                  <a:cubicBezTo>
                    <a:pt x="161331" y="296871"/>
                    <a:pt x="116086" y="210352"/>
                    <a:pt x="92803" y="156112"/>
                  </a:cubicBezTo>
                  <a:cubicBezTo>
                    <a:pt x="69520" y="101872"/>
                    <a:pt x="11312" y="26731"/>
                    <a:pt x="2316" y="847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77ED834C-6887-435F-8869-BD5C6DA96FD5}"/>
                </a:ext>
              </a:extLst>
            </p:cNvPr>
            <p:cNvSpPr/>
            <p:nvPr/>
          </p:nvSpPr>
          <p:spPr>
            <a:xfrm flipH="1">
              <a:off x="2936089" y="8827341"/>
              <a:ext cx="186418" cy="502107"/>
            </a:xfrm>
            <a:custGeom>
              <a:avLst/>
              <a:gdLst>
                <a:gd name="connsiteX0" fmla="*/ 109 w 186418"/>
                <a:gd name="connsiteY0" fmla="*/ 747 h 502107"/>
                <a:gd name="connsiteX1" fmla="*/ 39797 w 186418"/>
                <a:gd name="connsiteY1" fmla="*/ 188072 h 502107"/>
                <a:gd name="connsiteX2" fmla="*/ 174734 w 186418"/>
                <a:gd name="connsiteY2" fmla="*/ 408734 h 502107"/>
                <a:gd name="connsiteX3" fmla="*/ 177909 w 186418"/>
                <a:gd name="connsiteY3" fmla="*/ 500809 h 502107"/>
                <a:gd name="connsiteX4" fmla="*/ 162034 w 186418"/>
                <a:gd name="connsiteY4" fmla="*/ 348409 h 502107"/>
                <a:gd name="connsiteX5" fmla="*/ 60434 w 186418"/>
                <a:gd name="connsiteY5" fmla="*/ 218234 h 502107"/>
                <a:gd name="connsiteX6" fmla="*/ 28684 w 186418"/>
                <a:gd name="connsiteY6" fmla="*/ 124572 h 502107"/>
                <a:gd name="connsiteX7" fmla="*/ 109 w 186418"/>
                <a:gd name="connsiteY7" fmla="*/ 747 h 50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418" h="502107">
                  <a:moveTo>
                    <a:pt x="109" y="747"/>
                  </a:moveTo>
                  <a:cubicBezTo>
                    <a:pt x="1961" y="11330"/>
                    <a:pt x="10693" y="120074"/>
                    <a:pt x="39797" y="188072"/>
                  </a:cubicBezTo>
                  <a:cubicBezTo>
                    <a:pt x="68901" y="256070"/>
                    <a:pt x="151715" y="356611"/>
                    <a:pt x="174734" y="408734"/>
                  </a:cubicBezTo>
                  <a:cubicBezTo>
                    <a:pt x="197753" y="460857"/>
                    <a:pt x="180026" y="510863"/>
                    <a:pt x="177909" y="500809"/>
                  </a:cubicBezTo>
                  <a:cubicBezTo>
                    <a:pt x="175792" y="490755"/>
                    <a:pt x="181613" y="395505"/>
                    <a:pt x="162034" y="348409"/>
                  </a:cubicBezTo>
                  <a:cubicBezTo>
                    <a:pt x="142455" y="301313"/>
                    <a:pt x="82659" y="255540"/>
                    <a:pt x="60434" y="218234"/>
                  </a:cubicBezTo>
                  <a:cubicBezTo>
                    <a:pt x="38209" y="180928"/>
                    <a:pt x="36886" y="154205"/>
                    <a:pt x="28684" y="124572"/>
                  </a:cubicBezTo>
                  <a:cubicBezTo>
                    <a:pt x="20482" y="94939"/>
                    <a:pt x="-1743" y="-9836"/>
                    <a:pt x="109" y="74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D0CA076B-45D5-4F96-981E-64C3FFA3CE47}"/>
                </a:ext>
              </a:extLst>
            </p:cNvPr>
            <p:cNvSpPr/>
            <p:nvPr/>
          </p:nvSpPr>
          <p:spPr>
            <a:xfrm flipH="1">
              <a:off x="3086115" y="8558665"/>
              <a:ext cx="254910" cy="477793"/>
            </a:xfrm>
            <a:custGeom>
              <a:avLst/>
              <a:gdLst>
                <a:gd name="connsiteX0" fmla="*/ 610 w 254910"/>
                <a:gd name="connsiteY0" fmla="*/ 3252 h 477793"/>
                <a:gd name="connsiteX1" fmla="*/ 117027 w 254910"/>
                <a:gd name="connsiteY1" fmla="*/ 278418 h 477793"/>
                <a:gd name="connsiteX2" fmla="*/ 140310 w 254910"/>
                <a:gd name="connsiteY2" fmla="*/ 333452 h 477793"/>
                <a:gd name="connsiteX3" fmla="*/ 74694 w 254910"/>
                <a:gd name="connsiteY3" fmla="*/ 430818 h 477793"/>
                <a:gd name="connsiteX4" fmla="*/ 40827 w 254910"/>
                <a:gd name="connsiteY4" fmla="*/ 454102 h 477793"/>
                <a:gd name="connsiteX5" fmla="*/ 180527 w 254910"/>
                <a:gd name="connsiteY5" fmla="*/ 447752 h 477793"/>
                <a:gd name="connsiteX6" fmla="*/ 252494 w 254910"/>
                <a:gd name="connsiteY6" fmla="*/ 477385 h 477793"/>
                <a:gd name="connsiteX7" fmla="*/ 95860 w 254910"/>
                <a:gd name="connsiteY7" fmla="*/ 422352 h 477793"/>
                <a:gd name="connsiteX8" fmla="*/ 83160 w 254910"/>
                <a:gd name="connsiteY8" fmla="*/ 396952 h 477793"/>
                <a:gd name="connsiteX9" fmla="*/ 119144 w 254910"/>
                <a:gd name="connsiteY9" fmla="*/ 308052 h 477793"/>
                <a:gd name="connsiteX10" fmla="*/ 72577 w 254910"/>
                <a:gd name="connsiteY10" fmla="*/ 138718 h 477793"/>
                <a:gd name="connsiteX11" fmla="*/ 610 w 254910"/>
                <a:gd name="connsiteY11" fmla="*/ 3252 h 47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910" h="477793">
                  <a:moveTo>
                    <a:pt x="610" y="3252"/>
                  </a:moveTo>
                  <a:cubicBezTo>
                    <a:pt x="8018" y="26535"/>
                    <a:pt x="117027" y="278418"/>
                    <a:pt x="117027" y="278418"/>
                  </a:cubicBezTo>
                  <a:cubicBezTo>
                    <a:pt x="140310" y="333451"/>
                    <a:pt x="147365" y="308052"/>
                    <a:pt x="140310" y="333452"/>
                  </a:cubicBezTo>
                  <a:cubicBezTo>
                    <a:pt x="133255" y="358852"/>
                    <a:pt x="91274" y="410710"/>
                    <a:pt x="74694" y="430818"/>
                  </a:cubicBezTo>
                  <a:cubicBezTo>
                    <a:pt x="58114" y="450926"/>
                    <a:pt x="23188" y="451280"/>
                    <a:pt x="40827" y="454102"/>
                  </a:cubicBezTo>
                  <a:cubicBezTo>
                    <a:pt x="58466" y="456924"/>
                    <a:pt x="145249" y="443871"/>
                    <a:pt x="180527" y="447752"/>
                  </a:cubicBezTo>
                  <a:cubicBezTo>
                    <a:pt x="215805" y="451633"/>
                    <a:pt x="266605" y="481618"/>
                    <a:pt x="252494" y="477385"/>
                  </a:cubicBezTo>
                  <a:cubicBezTo>
                    <a:pt x="238383" y="473152"/>
                    <a:pt x="124082" y="435758"/>
                    <a:pt x="95860" y="422352"/>
                  </a:cubicBezTo>
                  <a:cubicBezTo>
                    <a:pt x="67638" y="408947"/>
                    <a:pt x="79279" y="416002"/>
                    <a:pt x="83160" y="396952"/>
                  </a:cubicBezTo>
                  <a:cubicBezTo>
                    <a:pt x="87041" y="377902"/>
                    <a:pt x="120908" y="351091"/>
                    <a:pt x="119144" y="308052"/>
                  </a:cubicBezTo>
                  <a:cubicBezTo>
                    <a:pt x="117380" y="265013"/>
                    <a:pt x="89863" y="189871"/>
                    <a:pt x="72577" y="138718"/>
                  </a:cubicBezTo>
                  <a:cubicBezTo>
                    <a:pt x="55291" y="87565"/>
                    <a:pt x="-6798" y="-20031"/>
                    <a:pt x="610" y="325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B392CC3F-D4DE-4C7A-9D64-28B11A5C26A1}"/>
                </a:ext>
              </a:extLst>
            </p:cNvPr>
            <p:cNvSpPr/>
            <p:nvPr/>
          </p:nvSpPr>
          <p:spPr>
            <a:xfrm flipH="1">
              <a:off x="3175124" y="8426101"/>
              <a:ext cx="50881" cy="155822"/>
            </a:xfrm>
            <a:custGeom>
              <a:avLst/>
              <a:gdLst>
                <a:gd name="connsiteX0" fmla="*/ 18940 w 50881"/>
                <a:gd name="connsiteY0" fmla="*/ 349 h 155822"/>
                <a:gd name="connsiteX1" fmla="*/ 18940 w 50881"/>
                <a:gd name="connsiteY1" fmla="*/ 114649 h 155822"/>
                <a:gd name="connsiteX2" fmla="*/ 50690 w 50881"/>
                <a:gd name="connsiteY2" fmla="*/ 154866 h 155822"/>
                <a:gd name="connsiteX3" fmla="*/ 2007 w 50881"/>
                <a:gd name="connsiteY3" fmla="*/ 80782 h 155822"/>
                <a:gd name="connsiteX4" fmla="*/ 18940 w 50881"/>
                <a:gd name="connsiteY4" fmla="*/ 349 h 15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81" h="155822">
                  <a:moveTo>
                    <a:pt x="18940" y="349"/>
                  </a:moveTo>
                  <a:cubicBezTo>
                    <a:pt x="21762" y="5993"/>
                    <a:pt x="13648" y="88896"/>
                    <a:pt x="18940" y="114649"/>
                  </a:cubicBezTo>
                  <a:cubicBezTo>
                    <a:pt x="24232" y="140402"/>
                    <a:pt x="53512" y="160510"/>
                    <a:pt x="50690" y="154866"/>
                  </a:cubicBezTo>
                  <a:cubicBezTo>
                    <a:pt x="47868" y="149222"/>
                    <a:pt x="10826" y="102654"/>
                    <a:pt x="2007" y="80782"/>
                  </a:cubicBezTo>
                  <a:cubicBezTo>
                    <a:pt x="-6812" y="58910"/>
                    <a:pt x="16118" y="-5295"/>
                    <a:pt x="18940" y="34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95285500-78AF-491D-B5AB-831403D6771C}"/>
                </a:ext>
              </a:extLst>
            </p:cNvPr>
            <p:cNvSpPr/>
            <p:nvPr/>
          </p:nvSpPr>
          <p:spPr>
            <a:xfrm flipH="1">
              <a:off x="3168953" y="8564813"/>
              <a:ext cx="112329" cy="99041"/>
            </a:xfrm>
            <a:custGeom>
              <a:avLst/>
              <a:gdLst>
                <a:gd name="connsiteX0" fmla="*/ 134 w 112329"/>
                <a:gd name="connsiteY0" fmla="*/ 98704 h 99041"/>
                <a:gd name="connsiteX1" fmla="*/ 29767 w 112329"/>
                <a:gd name="connsiteY1" fmla="*/ 43670 h 99041"/>
                <a:gd name="connsiteX2" fmla="*/ 112317 w 112329"/>
                <a:gd name="connsiteY2" fmla="*/ 1337 h 99041"/>
                <a:gd name="connsiteX3" fmla="*/ 23417 w 112329"/>
                <a:gd name="connsiteY3" fmla="*/ 16154 h 99041"/>
                <a:gd name="connsiteX4" fmla="*/ 134 w 112329"/>
                <a:gd name="connsiteY4" fmla="*/ 98704 h 9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9" h="99041">
                  <a:moveTo>
                    <a:pt x="134" y="98704"/>
                  </a:moveTo>
                  <a:cubicBezTo>
                    <a:pt x="1192" y="103290"/>
                    <a:pt x="11070" y="59898"/>
                    <a:pt x="29767" y="43670"/>
                  </a:cubicBezTo>
                  <a:cubicBezTo>
                    <a:pt x="48464" y="27442"/>
                    <a:pt x="113375" y="5923"/>
                    <a:pt x="112317" y="1337"/>
                  </a:cubicBezTo>
                  <a:cubicBezTo>
                    <a:pt x="111259" y="-3249"/>
                    <a:pt x="42820" y="4512"/>
                    <a:pt x="23417" y="16154"/>
                  </a:cubicBezTo>
                  <a:cubicBezTo>
                    <a:pt x="4014" y="27796"/>
                    <a:pt x="-924" y="94118"/>
                    <a:pt x="134" y="9870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C83F8BCB-A672-4B3E-949D-41CC4301C23F}"/>
                </a:ext>
              </a:extLst>
            </p:cNvPr>
            <p:cNvSpPr/>
            <p:nvPr/>
          </p:nvSpPr>
          <p:spPr>
            <a:xfrm flipH="1">
              <a:off x="4337641" y="8578202"/>
              <a:ext cx="248519" cy="673762"/>
            </a:xfrm>
            <a:custGeom>
              <a:avLst/>
              <a:gdLst>
                <a:gd name="connsiteX0" fmla="*/ 19137 w 248519"/>
                <a:gd name="connsiteY0" fmla="*/ 2236 h 673762"/>
                <a:gd name="connsiteX1" fmla="*/ 87 w 248519"/>
                <a:gd name="connsiteY1" fmla="*/ 268936 h 673762"/>
                <a:gd name="connsiteX2" fmla="*/ 27075 w 248519"/>
                <a:gd name="connsiteY2" fmla="*/ 494361 h 673762"/>
                <a:gd name="connsiteX3" fmla="*/ 92162 w 248519"/>
                <a:gd name="connsiteY3" fmla="*/ 588023 h 673762"/>
                <a:gd name="connsiteX4" fmla="*/ 187412 w 248519"/>
                <a:gd name="connsiteY4" fmla="*/ 673748 h 673762"/>
                <a:gd name="connsiteX5" fmla="*/ 246150 w 248519"/>
                <a:gd name="connsiteY5" fmla="*/ 581673 h 673762"/>
                <a:gd name="connsiteX6" fmla="*/ 223925 w 248519"/>
                <a:gd name="connsiteY6" fmla="*/ 645173 h 673762"/>
                <a:gd name="connsiteX7" fmla="*/ 106450 w 248519"/>
                <a:gd name="connsiteY7" fmla="*/ 610248 h 673762"/>
                <a:gd name="connsiteX8" fmla="*/ 38187 w 248519"/>
                <a:gd name="connsiteY8" fmla="*/ 426098 h 673762"/>
                <a:gd name="connsiteX9" fmla="*/ 19137 w 248519"/>
                <a:gd name="connsiteY9" fmla="*/ 2236 h 6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19" h="673762">
                  <a:moveTo>
                    <a:pt x="19137" y="2236"/>
                  </a:moveTo>
                  <a:cubicBezTo>
                    <a:pt x="12787" y="-23958"/>
                    <a:pt x="-1236" y="186915"/>
                    <a:pt x="87" y="268936"/>
                  </a:cubicBezTo>
                  <a:cubicBezTo>
                    <a:pt x="1410" y="350957"/>
                    <a:pt x="11729" y="441180"/>
                    <a:pt x="27075" y="494361"/>
                  </a:cubicBezTo>
                  <a:cubicBezTo>
                    <a:pt x="42421" y="547542"/>
                    <a:pt x="65439" y="558125"/>
                    <a:pt x="92162" y="588023"/>
                  </a:cubicBezTo>
                  <a:cubicBezTo>
                    <a:pt x="118885" y="617921"/>
                    <a:pt x="161747" y="674806"/>
                    <a:pt x="187412" y="673748"/>
                  </a:cubicBezTo>
                  <a:cubicBezTo>
                    <a:pt x="213077" y="672690"/>
                    <a:pt x="240065" y="586435"/>
                    <a:pt x="246150" y="581673"/>
                  </a:cubicBezTo>
                  <a:cubicBezTo>
                    <a:pt x="252235" y="576911"/>
                    <a:pt x="247208" y="640411"/>
                    <a:pt x="223925" y="645173"/>
                  </a:cubicBezTo>
                  <a:cubicBezTo>
                    <a:pt x="200642" y="649936"/>
                    <a:pt x="137406" y="646760"/>
                    <a:pt x="106450" y="610248"/>
                  </a:cubicBezTo>
                  <a:cubicBezTo>
                    <a:pt x="75494" y="573736"/>
                    <a:pt x="53004" y="525846"/>
                    <a:pt x="38187" y="426098"/>
                  </a:cubicBezTo>
                  <a:cubicBezTo>
                    <a:pt x="23370" y="326350"/>
                    <a:pt x="25487" y="28430"/>
                    <a:pt x="19137" y="22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55689986-37B5-4C32-97DD-C63561691015}"/>
                </a:ext>
              </a:extLst>
            </p:cNvPr>
            <p:cNvSpPr/>
            <p:nvPr/>
          </p:nvSpPr>
          <p:spPr>
            <a:xfrm flipH="1">
              <a:off x="4343255" y="8520108"/>
              <a:ext cx="126959" cy="670889"/>
            </a:xfrm>
            <a:custGeom>
              <a:avLst/>
              <a:gdLst>
                <a:gd name="connsiteX0" fmla="*/ 29 w 126959"/>
                <a:gd name="connsiteY0" fmla="*/ 5 h 670889"/>
                <a:gd name="connsiteX1" fmla="*/ 80991 w 126959"/>
                <a:gd name="connsiteY1" fmla="*/ 109542 h 670889"/>
                <a:gd name="connsiteX2" fmla="*/ 120679 w 126959"/>
                <a:gd name="connsiteY2" fmla="*/ 606430 h 670889"/>
                <a:gd name="connsiteX3" fmla="*/ 120679 w 126959"/>
                <a:gd name="connsiteY3" fmla="*/ 644530 h 670889"/>
                <a:gd name="connsiteX4" fmla="*/ 125441 w 126959"/>
                <a:gd name="connsiteY4" fmla="*/ 419105 h 670889"/>
                <a:gd name="connsiteX5" fmla="*/ 90516 w 126959"/>
                <a:gd name="connsiteY5" fmla="*/ 106367 h 670889"/>
                <a:gd name="connsiteX6" fmla="*/ 29 w 126959"/>
                <a:gd name="connsiteY6" fmla="*/ 5 h 6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959" h="670889">
                  <a:moveTo>
                    <a:pt x="29" y="5"/>
                  </a:moveTo>
                  <a:cubicBezTo>
                    <a:pt x="-1558" y="534"/>
                    <a:pt x="60883" y="8471"/>
                    <a:pt x="80991" y="109542"/>
                  </a:cubicBezTo>
                  <a:cubicBezTo>
                    <a:pt x="101099" y="210613"/>
                    <a:pt x="114064" y="517265"/>
                    <a:pt x="120679" y="606430"/>
                  </a:cubicBezTo>
                  <a:cubicBezTo>
                    <a:pt x="127294" y="695595"/>
                    <a:pt x="119885" y="675751"/>
                    <a:pt x="120679" y="644530"/>
                  </a:cubicBezTo>
                  <a:cubicBezTo>
                    <a:pt x="121473" y="613309"/>
                    <a:pt x="130468" y="508799"/>
                    <a:pt x="125441" y="419105"/>
                  </a:cubicBezTo>
                  <a:cubicBezTo>
                    <a:pt x="120414" y="329411"/>
                    <a:pt x="104803" y="176217"/>
                    <a:pt x="90516" y="106367"/>
                  </a:cubicBezTo>
                  <a:cubicBezTo>
                    <a:pt x="76229" y="36517"/>
                    <a:pt x="1616" y="-524"/>
                    <a:pt x="29" y="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0D092941-E1AD-4BC2-840E-C7742C5289E5}"/>
                </a:ext>
              </a:extLst>
            </p:cNvPr>
            <p:cNvSpPr/>
            <p:nvPr/>
          </p:nvSpPr>
          <p:spPr>
            <a:xfrm flipH="1">
              <a:off x="4137841" y="8415837"/>
              <a:ext cx="261055" cy="847584"/>
            </a:xfrm>
            <a:custGeom>
              <a:avLst/>
              <a:gdLst>
                <a:gd name="connsiteX0" fmla="*/ 55711 w 261055"/>
                <a:gd name="connsiteY0" fmla="*/ 1088 h 847584"/>
                <a:gd name="connsiteX1" fmla="*/ 150961 w 261055"/>
                <a:gd name="connsiteY1" fmla="*/ 77288 h 847584"/>
                <a:gd name="connsiteX2" fmla="*/ 208111 w 261055"/>
                <a:gd name="connsiteY2" fmla="*/ 164601 h 847584"/>
                <a:gd name="connsiteX3" fmla="*/ 223986 w 261055"/>
                <a:gd name="connsiteY3" fmla="*/ 501151 h 847584"/>
                <a:gd name="connsiteX4" fmla="*/ 241448 w 261055"/>
                <a:gd name="connsiteY4" fmla="*/ 677363 h 847584"/>
                <a:gd name="connsiteX5" fmla="*/ 258911 w 261055"/>
                <a:gd name="connsiteY5" fmla="*/ 767851 h 847584"/>
                <a:gd name="connsiteX6" fmla="*/ 189061 w 261055"/>
                <a:gd name="connsiteY6" fmla="*/ 798013 h 847584"/>
                <a:gd name="connsiteX7" fmla="*/ 141436 w 261055"/>
                <a:gd name="connsiteY7" fmla="*/ 845638 h 847584"/>
                <a:gd name="connsiteX8" fmla="*/ 148 w 261055"/>
                <a:gd name="connsiteY8" fmla="*/ 837701 h 847584"/>
                <a:gd name="connsiteX9" fmla="*/ 116036 w 261055"/>
                <a:gd name="connsiteY9" fmla="*/ 831351 h 847584"/>
                <a:gd name="connsiteX10" fmla="*/ 195411 w 261055"/>
                <a:gd name="connsiteY10" fmla="*/ 790076 h 847584"/>
                <a:gd name="connsiteX11" fmla="*/ 230336 w 261055"/>
                <a:gd name="connsiteY11" fmla="*/ 731338 h 847584"/>
                <a:gd name="connsiteX12" fmla="*/ 193823 w 261055"/>
                <a:gd name="connsiteY12" fmla="*/ 136026 h 847584"/>
                <a:gd name="connsiteX13" fmla="*/ 55711 w 261055"/>
                <a:gd name="connsiteY13" fmla="*/ 1088 h 84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055" h="847584">
                  <a:moveTo>
                    <a:pt x="55711" y="1088"/>
                  </a:moveTo>
                  <a:cubicBezTo>
                    <a:pt x="48567" y="-8702"/>
                    <a:pt x="125561" y="50036"/>
                    <a:pt x="150961" y="77288"/>
                  </a:cubicBezTo>
                  <a:cubicBezTo>
                    <a:pt x="176361" y="104540"/>
                    <a:pt x="195940" y="93957"/>
                    <a:pt x="208111" y="164601"/>
                  </a:cubicBezTo>
                  <a:cubicBezTo>
                    <a:pt x="220282" y="235245"/>
                    <a:pt x="218430" y="415691"/>
                    <a:pt x="223986" y="501151"/>
                  </a:cubicBezTo>
                  <a:cubicBezTo>
                    <a:pt x="229542" y="586611"/>
                    <a:pt x="235627" y="632913"/>
                    <a:pt x="241448" y="677363"/>
                  </a:cubicBezTo>
                  <a:cubicBezTo>
                    <a:pt x="247269" y="721813"/>
                    <a:pt x="267642" y="747743"/>
                    <a:pt x="258911" y="767851"/>
                  </a:cubicBezTo>
                  <a:cubicBezTo>
                    <a:pt x="250180" y="787959"/>
                    <a:pt x="208640" y="785049"/>
                    <a:pt x="189061" y="798013"/>
                  </a:cubicBezTo>
                  <a:cubicBezTo>
                    <a:pt x="169482" y="810977"/>
                    <a:pt x="172921" y="839023"/>
                    <a:pt x="141436" y="845638"/>
                  </a:cubicBezTo>
                  <a:cubicBezTo>
                    <a:pt x="109951" y="852253"/>
                    <a:pt x="4381" y="840082"/>
                    <a:pt x="148" y="837701"/>
                  </a:cubicBezTo>
                  <a:cubicBezTo>
                    <a:pt x="-4085" y="835320"/>
                    <a:pt x="83492" y="839289"/>
                    <a:pt x="116036" y="831351"/>
                  </a:cubicBezTo>
                  <a:cubicBezTo>
                    <a:pt x="148580" y="823414"/>
                    <a:pt x="176361" y="806745"/>
                    <a:pt x="195411" y="790076"/>
                  </a:cubicBezTo>
                  <a:cubicBezTo>
                    <a:pt x="214461" y="773407"/>
                    <a:pt x="230601" y="840346"/>
                    <a:pt x="230336" y="731338"/>
                  </a:cubicBezTo>
                  <a:cubicBezTo>
                    <a:pt x="230071" y="622330"/>
                    <a:pt x="224779" y="256147"/>
                    <a:pt x="193823" y="136026"/>
                  </a:cubicBezTo>
                  <a:cubicBezTo>
                    <a:pt x="162867" y="15905"/>
                    <a:pt x="62855" y="10878"/>
                    <a:pt x="55711" y="108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EB1DDDFF-E975-4772-A6DF-4B47D19846DA}"/>
                </a:ext>
              </a:extLst>
            </p:cNvPr>
            <p:cNvSpPr/>
            <p:nvPr/>
          </p:nvSpPr>
          <p:spPr>
            <a:xfrm flipH="1">
              <a:off x="3296194" y="8570854"/>
              <a:ext cx="938347" cy="170772"/>
            </a:xfrm>
            <a:custGeom>
              <a:avLst/>
              <a:gdLst>
                <a:gd name="connsiteX0" fmla="*/ 35818 w 938347"/>
                <a:gd name="connsiteY0" fmla="*/ 1646 h 170772"/>
                <a:gd name="connsiteX1" fmla="*/ 86618 w 938347"/>
                <a:gd name="connsiteY1" fmla="*/ 1646 h 170772"/>
                <a:gd name="connsiteX2" fmla="*/ 597793 w 938347"/>
                <a:gd name="connsiteY2" fmla="*/ 17521 h 170772"/>
                <a:gd name="connsiteX3" fmla="*/ 778768 w 938347"/>
                <a:gd name="connsiteY3" fmla="*/ 81021 h 170772"/>
                <a:gd name="connsiteX4" fmla="*/ 937518 w 938347"/>
                <a:gd name="connsiteY4" fmla="*/ 169921 h 170772"/>
                <a:gd name="connsiteX5" fmla="*/ 708918 w 938347"/>
                <a:gd name="connsiteY5" fmla="*/ 23871 h 170772"/>
                <a:gd name="connsiteX6" fmla="*/ 35818 w 938347"/>
                <a:gd name="connsiteY6" fmla="*/ 1646 h 1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347" h="170772">
                  <a:moveTo>
                    <a:pt x="35818" y="1646"/>
                  </a:moveTo>
                  <a:cubicBezTo>
                    <a:pt x="-67898" y="-2058"/>
                    <a:pt x="86618" y="1646"/>
                    <a:pt x="86618" y="1646"/>
                  </a:cubicBezTo>
                  <a:cubicBezTo>
                    <a:pt x="180280" y="4292"/>
                    <a:pt x="482435" y="4292"/>
                    <a:pt x="597793" y="17521"/>
                  </a:cubicBezTo>
                  <a:cubicBezTo>
                    <a:pt x="713151" y="30750"/>
                    <a:pt x="722147" y="55621"/>
                    <a:pt x="778768" y="81021"/>
                  </a:cubicBezTo>
                  <a:cubicBezTo>
                    <a:pt x="835389" y="106421"/>
                    <a:pt x="949160" y="179446"/>
                    <a:pt x="937518" y="169921"/>
                  </a:cubicBezTo>
                  <a:cubicBezTo>
                    <a:pt x="925876" y="160396"/>
                    <a:pt x="857085" y="53504"/>
                    <a:pt x="708918" y="23871"/>
                  </a:cubicBezTo>
                  <a:cubicBezTo>
                    <a:pt x="560751" y="-5762"/>
                    <a:pt x="139534" y="5350"/>
                    <a:pt x="35818" y="164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8FC3B2B4-73A8-4E5B-9970-1D3779766071}"/>
                </a:ext>
              </a:extLst>
            </p:cNvPr>
            <p:cNvSpPr/>
            <p:nvPr/>
          </p:nvSpPr>
          <p:spPr>
            <a:xfrm flipH="1">
              <a:off x="3229742" y="8895834"/>
              <a:ext cx="926280" cy="214656"/>
            </a:xfrm>
            <a:custGeom>
              <a:avLst/>
              <a:gdLst>
                <a:gd name="connsiteX0" fmla="*/ 1749 w 926280"/>
                <a:gd name="connsiteY0" fmla="*/ 213241 h 214656"/>
                <a:gd name="connsiteX1" fmla="*/ 268449 w 926280"/>
                <a:gd name="connsiteY1" fmla="*/ 159266 h 214656"/>
                <a:gd name="connsiteX2" fmla="*/ 925674 w 926280"/>
                <a:gd name="connsiteY2" fmla="*/ 516 h 214656"/>
                <a:gd name="connsiteX3" fmla="*/ 379574 w 926280"/>
                <a:gd name="connsiteY3" fmla="*/ 111641 h 214656"/>
                <a:gd name="connsiteX4" fmla="*/ 1749 w 926280"/>
                <a:gd name="connsiteY4" fmla="*/ 213241 h 2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280" h="214656">
                  <a:moveTo>
                    <a:pt x="1749" y="213241"/>
                  </a:moveTo>
                  <a:cubicBezTo>
                    <a:pt x="-16772" y="221178"/>
                    <a:pt x="114462" y="194720"/>
                    <a:pt x="268449" y="159266"/>
                  </a:cubicBezTo>
                  <a:cubicBezTo>
                    <a:pt x="422436" y="123812"/>
                    <a:pt x="907153" y="8453"/>
                    <a:pt x="925674" y="516"/>
                  </a:cubicBezTo>
                  <a:cubicBezTo>
                    <a:pt x="944195" y="-7421"/>
                    <a:pt x="533561" y="78304"/>
                    <a:pt x="379574" y="111641"/>
                  </a:cubicBezTo>
                  <a:cubicBezTo>
                    <a:pt x="225587" y="144978"/>
                    <a:pt x="20270" y="205304"/>
                    <a:pt x="1749" y="2132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F4AD8DAC-E67F-48DA-B5CE-429440AA43B6}"/>
                </a:ext>
              </a:extLst>
            </p:cNvPr>
            <p:cNvSpPr/>
            <p:nvPr/>
          </p:nvSpPr>
          <p:spPr>
            <a:xfrm flipH="1">
              <a:off x="3241874" y="8904016"/>
              <a:ext cx="780928" cy="265695"/>
            </a:xfrm>
            <a:custGeom>
              <a:avLst/>
              <a:gdLst>
                <a:gd name="connsiteX0" fmla="*/ 292 w 780928"/>
                <a:gd name="connsiteY0" fmla="*/ 184422 h 265695"/>
                <a:gd name="connsiteX1" fmla="*/ 152692 w 780928"/>
                <a:gd name="connsiteY1" fmla="*/ 262209 h 265695"/>
                <a:gd name="connsiteX2" fmla="*/ 316204 w 780928"/>
                <a:gd name="connsiteY2" fmla="*/ 239984 h 265695"/>
                <a:gd name="connsiteX3" fmla="*/ 700379 w 780928"/>
                <a:gd name="connsiteY3" fmla="*/ 132034 h 265695"/>
                <a:gd name="connsiteX4" fmla="*/ 746417 w 780928"/>
                <a:gd name="connsiteY4" fmla="*/ 70122 h 265695"/>
                <a:gd name="connsiteX5" fmla="*/ 779754 w 780928"/>
                <a:gd name="connsiteY5" fmla="*/ 272 h 265695"/>
                <a:gd name="connsiteX6" fmla="*/ 703554 w 780928"/>
                <a:gd name="connsiteY6" fmla="*/ 97109 h 265695"/>
                <a:gd name="connsiteX7" fmla="*/ 397167 w 780928"/>
                <a:gd name="connsiteY7" fmla="*/ 205059 h 265695"/>
                <a:gd name="connsiteX8" fmla="*/ 189204 w 780928"/>
                <a:gd name="connsiteY8" fmla="*/ 238397 h 265695"/>
                <a:gd name="connsiteX9" fmla="*/ 116179 w 780928"/>
                <a:gd name="connsiteY9" fmla="*/ 235222 h 265695"/>
                <a:gd name="connsiteX10" fmla="*/ 292 w 780928"/>
                <a:gd name="connsiteY10" fmla="*/ 184422 h 2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928" h="265695">
                  <a:moveTo>
                    <a:pt x="292" y="184422"/>
                  </a:moveTo>
                  <a:cubicBezTo>
                    <a:pt x="6377" y="188920"/>
                    <a:pt x="100040" y="252949"/>
                    <a:pt x="152692" y="262209"/>
                  </a:cubicBezTo>
                  <a:cubicBezTo>
                    <a:pt x="205344" y="271469"/>
                    <a:pt x="224923" y="261680"/>
                    <a:pt x="316204" y="239984"/>
                  </a:cubicBezTo>
                  <a:cubicBezTo>
                    <a:pt x="407485" y="218288"/>
                    <a:pt x="628677" y="160344"/>
                    <a:pt x="700379" y="132034"/>
                  </a:cubicBezTo>
                  <a:cubicBezTo>
                    <a:pt x="772081" y="103724"/>
                    <a:pt x="733188" y="92082"/>
                    <a:pt x="746417" y="70122"/>
                  </a:cubicBezTo>
                  <a:cubicBezTo>
                    <a:pt x="759646" y="48162"/>
                    <a:pt x="786898" y="-4226"/>
                    <a:pt x="779754" y="272"/>
                  </a:cubicBezTo>
                  <a:cubicBezTo>
                    <a:pt x="772610" y="4770"/>
                    <a:pt x="767319" y="62978"/>
                    <a:pt x="703554" y="97109"/>
                  </a:cubicBezTo>
                  <a:cubicBezTo>
                    <a:pt x="639789" y="131240"/>
                    <a:pt x="482892" y="181511"/>
                    <a:pt x="397167" y="205059"/>
                  </a:cubicBezTo>
                  <a:cubicBezTo>
                    <a:pt x="311442" y="228607"/>
                    <a:pt x="236035" y="233370"/>
                    <a:pt x="189204" y="238397"/>
                  </a:cubicBezTo>
                  <a:cubicBezTo>
                    <a:pt x="142373" y="243424"/>
                    <a:pt x="147664" y="242895"/>
                    <a:pt x="116179" y="235222"/>
                  </a:cubicBezTo>
                  <a:cubicBezTo>
                    <a:pt x="84694" y="227549"/>
                    <a:pt x="-5793" y="179924"/>
                    <a:pt x="292" y="18442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A1251DF0-63A8-431C-94E9-14D24032E9F5}"/>
                </a:ext>
              </a:extLst>
            </p:cNvPr>
            <p:cNvSpPr/>
            <p:nvPr/>
          </p:nvSpPr>
          <p:spPr>
            <a:xfrm flipH="1">
              <a:off x="3242791" y="8903930"/>
              <a:ext cx="731668" cy="180894"/>
            </a:xfrm>
            <a:custGeom>
              <a:avLst/>
              <a:gdLst>
                <a:gd name="connsiteX0" fmla="*/ 2749 w 731668"/>
                <a:gd name="connsiteY0" fmla="*/ 179745 h 180894"/>
                <a:gd name="connsiteX1" fmla="*/ 277386 w 731668"/>
                <a:gd name="connsiteY1" fmla="*/ 170220 h 180894"/>
                <a:gd name="connsiteX2" fmla="*/ 544086 w 731668"/>
                <a:gd name="connsiteY2" fmla="*/ 95608 h 180894"/>
                <a:gd name="connsiteX3" fmla="*/ 728236 w 731668"/>
                <a:gd name="connsiteY3" fmla="*/ 358 h 180894"/>
                <a:gd name="connsiteX4" fmla="*/ 383749 w 731668"/>
                <a:gd name="connsiteY4" fmla="*/ 132120 h 180894"/>
                <a:gd name="connsiteX5" fmla="*/ 153561 w 731668"/>
                <a:gd name="connsiteY5" fmla="*/ 163870 h 180894"/>
                <a:gd name="connsiteX6" fmla="*/ 2749 w 731668"/>
                <a:gd name="connsiteY6" fmla="*/ 179745 h 18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668" h="180894">
                  <a:moveTo>
                    <a:pt x="2749" y="179745"/>
                  </a:moveTo>
                  <a:cubicBezTo>
                    <a:pt x="23386" y="180803"/>
                    <a:pt x="187163" y="184243"/>
                    <a:pt x="277386" y="170220"/>
                  </a:cubicBezTo>
                  <a:cubicBezTo>
                    <a:pt x="367609" y="156197"/>
                    <a:pt x="468944" y="123918"/>
                    <a:pt x="544086" y="95608"/>
                  </a:cubicBezTo>
                  <a:cubicBezTo>
                    <a:pt x="619228" y="67298"/>
                    <a:pt x="754959" y="-5727"/>
                    <a:pt x="728236" y="358"/>
                  </a:cubicBezTo>
                  <a:cubicBezTo>
                    <a:pt x="701513" y="6443"/>
                    <a:pt x="479528" y="104868"/>
                    <a:pt x="383749" y="132120"/>
                  </a:cubicBezTo>
                  <a:cubicBezTo>
                    <a:pt x="287970" y="159372"/>
                    <a:pt x="224998" y="156991"/>
                    <a:pt x="153561" y="163870"/>
                  </a:cubicBezTo>
                  <a:cubicBezTo>
                    <a:pt x="82124" y="170749"/>
                    <a:pt x="-17888" y="178687"/>
                    <a:pt x="2749" y="17974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F5B726D2-7D8C-43D0-BB42-E8C7A551EF59}"/>
                </a:ext>
              </a:extLst>
            </p:cNvPr>
            <p:cNvSpPr/>
            <p:nvPr/>
          </p:nvSpPr>
          <p:spPr>
            <a:xfrm flipH="1">
              <a:off x="3196132" y="9002474"/>
              <a:ext cx="1033546" cy="269115"/>
            </a:xfrm>
            <a:custGeom>
              <a:avLst/>
              <a:gdLst>
                <a:gd name="connsiteX0" fmla="*/ 793 w 1033546"/>
                <a:gd name="connsiteY0" fmla="*/ 232014 h 269115"/>
                <a:gd name="connsiteX1" fmla="*/ 110330 w 1033546"/>
                <a:gd name="connsiteY1" fmla="*/ 268526 h 269115"/>
                <a:gd name="connsiteX2" fmla="*/ 351630 w 1033546"/>
                <a:gd name="connsiteY2" fmla="*/ 197089 h 269115"/>
                <a:gd name="connsiteX3" fmla="*/ 702468 w 1033546"/>
                <a:gd name="connsiteY3" fmla="*/ 103426 h 269115"/>
                <a:gd name="connsiteX4" fmla="*/ 1031080 w 1033546"/>
                <a:gd name="connsiteY4" fmla="*/ 239 h 269115"/>
                <a:gd name="connsiteX5" fmla="*/ 524668 w 1033546"/>
                <a:gd name="connsiteY5" fmla="*/ 133589 h 269115"/>
                <a:gd name="connsiteX6" fmla="*/ 194468 w 1033546"/>
                <a:gd name="connsiteY6" fmla="*/ 224076 h 269115"/>
                <a:gd name="connsiteX7" fmla="*/ 67468 w 1033546"/>
                <a:gd name="connsiteY7" fmla="*/ 249476 h 269115"/>
                <a:gd name="connsiteX8" fmla="*/ 793 w 1033546"/>
                <a:gd name="connsiteY8" fmla="*/ 232014 h 2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3546" h="269115">
                  <a:moveTo>
                    <a:pt x="793" y="232014"/>
                  </a:moveTo>
                  <a:cubicBezTo>
                    <a:pt x="7937" y="235189"/>
                    <a:pt x="51857" y="274347"/>
                    <a:pt x="110330" y="268526"/>
                  </a:cubicBezTo>
                  <a:cubicBezTo>
                    <a:pt x="168803" y="262705"/>
                    <a:pt x="252940" y="224606"/>
                    <a:pt x="351630" y="197089"/>
                  </a:cubicBezTo>
                  <a:cubicBezTo>
                    <a:pt x="450320" y="169572"/>
                    <a:pt x="589226" y="136234"/>
                    <a:pt x="702468" y="103426"/>
                  </a:cubicBezTo>
                  <a:cubicBezTo>
                    <a:pt x="815710" y="70618"/>
                    <a:pt x="1060713" y="-4788"/>
                    <a:pt x="1031080" y="239"/>
                  </a:cubicBezTo>
                  <a:cubicBezTo>
                    <a:pt x="1001447" y="5266"/>
                    <a:pt x="524668" y="133589"/>
                    <a:pt x="524668" y="133589"/>
                  </a:cubicBezTo>
                  <a:lnTo>
                    <a:pt x="194468" y="224076"/>
                  </a:lnTo>
                  <a:cubicBezTo>
                    <a:pt x="118268" y="243390"/>
                    <a:pt x="98689" y="247624"/>
                    <a:pt x="67468" y="249476"/>
                  </a:cubicBezTo>
                  <a:cubicBezTo>
                    <a:pt x="36247" y="251328"/>
                    <a:pt x="-6351" y="228839"/>
                    <a:pt x="793" y="2320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5AC07829-7795-4DDB-BC37-4AD5958DACCB}"/>
                </a:ext>
              </a:extLst>
            </p:cNvPr>
            <p:cNvSpPr/>
            <p:nvPr/>
          </p:nvSpPr>
          <p:spPr>
            <a:xfrm flipH="1">
              <a:off x="3161388" y="9009059"/>
              <a:ext cx="1073847" cy="270152"/>
            </a:xfrm>
            <a:custGeom>
              <a:avLst/>
              <a:gdLst>
                <a:gd name="connsiteX0" fmla="*/ 0 w 1073847"/>
                <a:gd name="connsiteY0" fmla="*/ 241304 h 270152"/>
                <a:gd name="connsiteX1" fmla="*/ 173037 w 1073847"/>
                <a:gd name="connsiteY1" fmla="*/ 269879 h 270152"/>
                <a:gd name="connsiteX2" fmla="*/ 465137 w 1073847"/>
                <a:gd name="connsiteY2" fmla="*/ 220666 h 270152"/>
                <a:gd name="connsiteX3" fmla="*/ 901700 w 1073847"/>
                <a:gd name="connsiteY3" fmla="*/ 80966 h 270152"/>
                <a:gd name="connsiteX4" fmla="*/ 1073150 w 1073847"/>
                <a:gd name="connsiteY4" fmla="*/ 4 h 270152"/>
                <a:gd name="connsiteX5" fmla="*/ 847725 w 1073847"/>
                <a:gd name="connsiteY5" fmla="*/ 84141 h 270152"/>
                <a:gd name="connsiteX6" fmla="*/ 334962 w 1073847"/>
                <a:gd name="connsiteY6" fmla="*/ 233366 h 270152"/>
                <a:gd name="connsiteX7" fmla="*/ 174625 w 1073847"/>
                <a:gd name="connsiteY7" fmla="*/ 258766 h 270152"/>
                <a:gd name="connsiteX8" fmla="*/ 0 w 1073847"/>
                <a:gd name="connsiteY8" fmla="*/ 241304 h 2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3847" h="270152">
                  <a:moveTo>
                    <a:pt x="0" y="241304"/>
                  </a:moveTo>
                  <a:cubicBezTo>
                    <a:pt x="-265" y="243156"/>
                    <a:pt x="95514" y="273319"/>
                    <a:pt x="173037" y="269879"/>
                  </a:cubicBezTo>
                  <a:cubicBezTo>
                    <a:pt x="250560" y="266439"/>
                    <a:pt x="343693" y="252151"/>
                    <a:pt x="465137" y="220666"/>
                  </a:cubicBezTo>
                  <a:cubicBezTo>
                    <a:pt x="586581" y="189181"/>
                    <a:pt x="800365" y="117743"/>
                    <a:pt x="901700" y="80966"/>
                  </a:cubicBezTo>
                  <a:cubicBezTo>
                    <a:pt x="1003035" y="44189"/>
                    <a:pt x="1082146" y="-525"/>
                    <a:pt x="1073150" y="4"/>
                  </a:cubicBezTo>
                  <a:cubicBezTo>
                    <a:pt x="1064154" y="533"/>
                    <a:pt x="970756" y="45247"/>
                    <a:pt x="847725" y="84141"/>
                  </a:cubicBezTo>
                  <a:cubicBezTo>
                    <a:pt x="724694" y="123035"/>
                    <a:pt x="447145" y="204262"/>
                    <a:pt x="334962" y="233366"/>
                  </a:cubicBezTo>
                  <a:cubicBezTo>
                    <a:pt x="222779" y="262470"/>
                    <a:pt x="230717" y="257443"/>
                    <a:pt x="174625" y="258766"/>
                  </a:cubicBezTo>
                  <a:cubicBezTo>
                    <a:pt x="118533" y="260089"/>
                    <a:pt x="265" y="239452"/>
                    <a:pt x="0" y="24130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8F530295-75AB-4262-BBD9-AAC5D02C7E2F}"/>
                </a:ext>
              </a:extLst>
            </p:cNvPr>
            <p:cNvSpPr/>
            <p:nvPr/>
          </p:nvSpPr>
          <p:spPr>
            <a:xfrm flipH="1">
              <a:off x="3075712" y="9260267"/>
              <a:ext cx="1203292" cy="323008"/>
            </a:xfrm>
            <a:custGeom>
              <a:avLst/>
              <a:gdLst>
                <a:gd name="connsiteX0" fmla="*/ 906 w 1203292"/>
                <a:gd name="connsiteY0" fmla="*/ 4383 h 323008"/>
                <a:gd name="connsiteX1" fmla="*/ 115206 w 1203292"/>
                <a:gd name="connsiteY1" fmla="*/ 199646 h 323008"/>
                <a:gd name="connsiteX2" fmla="*/ 132669 w 1203292"/>
                <a:gd name="connsiteY2" fmla="*/ 296483 h 323008"/>
                <a:gd name="connsiteX3" fmla="*/ 256494 w 1203292"/>
                <a:gd name="connsiteY3" fmla="*/ 321883 h 323008"/>
                <a:gd name="connsiteX4" fmla="*/ 569231 w 1203292"/>
                <a:gd name="connsiteY4" fmla="*/ 306008 h 323008"/>
                <a:gd name="connsiteX5" fmla="*/ 943881 w 1203292"/>
                <a:gd name="connsiteY5" fmla="*/ 199646 h 323008"/>
                <a:gd name="connsiteX6" fmla="*/ 1164544 w 1203292"/>
                <a:gd name="connsiteY6" fmla="*/ 117096 h 323008"/>
                <a:gd name="connsiteX7" fmla="*/ 1201056 w 1203292"/>
                <a:gd name="connsiteY7" fmla="*/ 4383 h 323008"/>
                <a:gd name="connsiteX8" fmla="*/ 1137556 w 1203292"/>
                <a:gd name="connsiteY8" fmla="*/ 104396 h 323008"/>
                <a:gd name="connsiteX9" fmla="*/ 823231 w 1203292"/>
                <a:gd name="connsiteY9" fmla="*/ 226633 h 323008"/>
                <a:gd name="connsiteX10" fmla="*/ 469219 w 1203292"/>
                <a:gd name="connsiteY10" fmla="*/ 304421 h 323008"/>
                <a:gd name="connsiteX11" fmla="*/ 135844 w 1203292"/>
                <a:gd name="connsiteY11" fmla="*/ 290133 h 323008"/>
                <a:gd name="connsiteX12" fmla="*/ 137431 w 1203292"/>
                <a:gd name="connsiteY12" fmla="*/ 220283 h 323008"/>
                <a:gd name="connsiteX13" fmla="*/ 126319 w 1203292"/>
                <a:gd name="connsiteY13" fmla="*/ 177421 h 323008"/>
                <a:gd name="connsiteX14" fmla="*/ 64406 w 1203292"/>
                <a:gd name="connsiteY14" fmla="*/ 72646 h 323008"/>
                <a:gd name="connsiteX15" fmla="*/ 906 w 1203292"/>
                <a:gd name="connsiteY15" fmla="*/ 4383 h 3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3292" h="323008">
                  <a:moveTo>
                    <a:pt x="906" y="4383"/>
                  </a:moveTo>
                  <a:cubicBezTo>
                    <a:pt x="9373" y="25550"/>
                    <a:pt x="93246" y="150963"/>
                    <a:pt x="115206" y="199646"/>
                  </a:cubicBezTo>
                  <a:cubicBezTo>
                    <a:pt x="137167" y="248329"/>
                    <a:pt x="109121" y="276110"/>
                    <a:pt x="132669" y="296483"/>
                  </a:cubicBezTo>
                  <a:cubicBezTo>
                    <a:pt x="156217" y="316856"/>
                    <a:pt x="183734" y="320296"/>
                    <a:pt x="256494" y="321883"/>
                  </a:cubicBezTo>
                  <a:cubicBezTo>
                    <a:pt x="329254" y="323471"/>
                    <a:pt x="454667" y="326381"/>
                    <a:pt x="569231" y="306008"/>
                  </a:cubicBezTo>
                  <a:cubicBezTo>
                    <a:pt x="683795" y="285635"/>
                    <a:pt x="844662" y="231131"/>
                    <a:pt x="943881" y="199646"/>
                  </a:cubicBezTo>
                  <a:cubicBezTo>
                    <a:pt x="1043100" y="168161"/>
                    <a:pt x="1121681" y="149640"/>
                    <a:pt x="1164544" y="117096"/>
                  </a:cubicBezTo>
                  <a:cubicBezTo>
                    <a:pt x="1207407" y="84552"/>
                    <a:pt x="1205554" y="6500"/>
                    <a:pt x="1201056" y="4383"/>
                  </a:cubicBezTo>
                  <a:cubicBezTo>
                    <a:pt x="1196558" y="2266"/>
                    <a:pt x="1200527" y="67354"/>
                    <a:pt x="1137556" y="104396"/>
                  </a:cubicBezTo>
                  <a:cubicBezTo>
                    <a:pt x="1074585" y="141438"/>
                    <a:pt x="934620" y="193296"/>
                    <a:pt x="823231" y="226633"/>
                  </a:cubicBezTo>
                  <a:cubicBezTo>
                    <a:pt x="711842" y="259970"/>
                    <a:pt x="583783" y="293838"/>
                    <a:pt x="469219" y="304421"/>
                  </a:cubicBezTo>
                  <a:cubicBezTo>
                    <a:pt x="354655" y="315004"/>
                    <a:pt x="191142" y="304156"/>
                    <a:pt x="135844" y="290133"/>
                  </a:cubicBezTo>
                  <a:cubicBezTo>
                    <a:pt x="80546" y="276110"/>
                    <a:pt x="139018" y="239068"/>
                    <a:pt x="137431" y="220283"/>
                  </a:cubicBezTo>
                  <a:cubicBezTo>
                    <a:pt x="135844" y="201498"/>
                    <a:pt x="138490" y="202027"/>
                    <a:pt x="126319" y="177421"/>
                  </a:cubicBezTo>
                  <a:cubicBezTo>
                    <a:pt x="114148" y="152815"/>
                    <a:pt x="83191" y="101221"/>
                    <a:pt x="64406" y="72646"/>
                  </a:cubicBezTo>
                  <a:cubicBezTo>
                    <a:pt x="45621" y="44071"/>
                    <a:pt x="-7561" y="-16784"/>
                    <a:pt x="906" y="438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D1DAF605-ABB9-4DA5-8213-10948284B4A3}"/>
                </a:ext>
              </a:extLst>
            </p:cNvPr>
            <p:cNvSpPr/>
            <p:nvPr/>
          </p:nvSpPr>
          <p:spPr>
            <a:xfrm flipH="1">
              <a:off x="3076304" y="9015042"/>
              <a:ext cx="87379" cy="333939"/>
            </a:xfrm>
            <a:custGeom>
              <a:avLst/>
              <a:gdLst>
                <a:gd name="connsiteX0" fmla="*/ 10 w 87379"/>
                <a:gd name="connsiteY0" fmla="*/ 371 h 333939"/>
                <a:gd name="connsiteX1" fmla="*/ 57160 w 87379"/>
                <a:gd name="connsiteY1" fmla="*/ 116258 h 333939"/>
                <a:gd name="connsiteX2" fmla="*/ 87323 w 87379"/>
                <a:gd name="connsiteY2" fmla="*/ 235321 h 333939"/>
                <a:gd name="connsiteX3" fmla="*/ 65098 w 87379"/>
                <a:gd name="connsiteY3" fmla="*/ 333746 h 333939"/>
                <a:gd name="connsiteX4" fmla="*/ 80973 w 87379"/>
                <a:gd name="connsiteY4" fmla="*/ 257546 h 333939"/>
                <a:gd name="connsiteX5" fmla="*/ 61923 w 87379"/>
                <a:gd name="connsiteY5" fmla="*/ 155946 h 333939"/>
                <a:gd name="connsiteX6" fmla="*/ 10 w 87379"/>
                <a:gd name="connsiteY6" fmla="*/ 371 h 33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9" h="333939">
                  <a:moveTo>
                    <a:pt x="10" y="371"/>
                  </a:moveTo>
                  <a:cubicBezTo>
                    <a:pt x="-784" y="-6244"/>
                    <a:pt x="42608" y="77100"/>
                    <a:pt x="57160" y="116258"/>
                  </a:cubicBezTo>
                  <a:cubicBezTo>
                    <a:pt x="71712" y="155416"/>
                    <a:pt x="86000" y="199073"/>
                    <a:pt x="87323" y="235321"/>
                  </a:cubicBezTo>
                  <a:cubicBezTo>
                    <a:pt x="88646" y="271569"/>
                    <a:pt x="66156" y="330042"/>
                    <a:pt x="65098" y="333746"/>
                  </a:cubicBezTo>
                  <a:cubicBezTo>
                    <a:pt x="64040" y="337450"/>
                    <a:pt x="81502" y="287179"/>
                    <a:pt x="80973" y="257546"/>
                  </a:cubicBezTo>
                  <a:cubicBezTo>
                    <a:pt x="80444" y="227913"/>
                    <a:pt x="76210" y="199602"/>
                    <a:pt x="61923" y="155946"/>
                  </a:cubicBezTo>
                  <a:cubicBezTo>
                    <a:pt x="47636" y="112290"/>
                    <a:pt x="804" y="6986"/>
                    <a:pt x="10" y="3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965B76FF-0129-461E-A41B-D5D18C3E4E73}"/>
                </a:ext>
              </a:extLst>
            </p:cNvPr>
            <p:cNvSpPr/>
            <p:nvPr/>
          </p:nvSpPr>
          <p:spPr>
            <a:xfrm flipH="1">
              <a:off x="2436563" y="8813697"/>
              <a:ext cx="125080" cy="425553"/>
            </a:xfrm>
            <a:custGeom>
              <a:avLst/>
              <a:gdLst>
                <a:gd name="connsiteX0" fmla="*/ 4395 w 125080"/>
                <a:gd name="connsiteY0" fmla="*/ 103 h 425553"/>
                <a:gd name="connsiteX1" fmla="*/ 120812 w 125080"/>
                <a:gd name="connsiteY1" fmla="*/ 239286 h 425553"/>
                <a:gd name="connsiteX2" fmla="*/ 101762 w 125080"/>
                <a:gd name="connsiteY2" fmla="*/ 425553 h 425553"/>
                <a:gd name="connsiteX3" fmla="*/ 101762 w 125080"/>
                <a:gd name="connsiteY3" fmla="*/ 425553 h 425553"/>
                <a:gd name="connsiteX4" fmla="*/ 162 w 125080"/>
                <a:gd name="connsiteY4" fmla="*/ 357820 h 425553"/>
                <a:gd name="connsiteX5" fmla="*/ 78478 w 125080"/>
                <a:gd name="connsiteY5" fmla="*/ 402270 h 425553"/>
                <a:gd name="connsiteX6" fmla="*/ 93295 w 125080"/>
                <a:gd name="connsiteY6" fmla="*/ 376870 h 425553"/>
                <a:gd name="connsiteX7" fmla="*/ 101762 w 125080"/>
                <a:gd name="connsiteY7" fmla="*/ 268920 h 425553"/>
                <a:gd name="connsiteX8" fmla="*/ 4395 w 125080"/>
                <a:gd name="connsiteY8" fmla="*/ 103 h 4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80" h="425553">
                  <a:moveTo>
                    <a:pt x="4395" y="103"/>
                  </a:moveTo>
                  <a:cubicBezTo>
                    <a:pt x="7570" y="-4836"/>
                    <a:pt x="104584" y="168378"/>
                    <a:pt x="120812" y="239286"/>
                  </a:cubicBezTo>
                  <a:cubicBezTo>
                    <a:pt x="137040" y="310194"/>
                    <a:pt x="101762" y="425553"/>
                    <a:pt x="101762" y="425553"/>
                  </a:cubicBezTo>
                  <a:lnTo>
                    <a:pt x="101762" y="425553"/>
                  </a:lnTo>
                  <a:cubicBezTo>
                    <a:pt x="84829" y="414264"/>
                    <a:pt x="4043" y="361700"/>
                    <a:pt x="162" y="357820"/>
                  </a:cubicBezTo>
                  <a:cubicBezTo>
                    <a:pt x="-3719" y="353940"/>
                    <a:pt x="62956" y="399095"/>
                    <a:pt x="78478" y="402270"/>
                  </a:cubicBezTo>
                  <a:cubicBezTo>
                    <a:pt x="94000" y="405445"/>
                    <a:pt x="89414" y="399095"/>
                    <a:pt x="93295" y="376870"/>
                  </a:cubicBezTo>
                  <a:cubicBezTo>
                    <a:pt x="97176" y="354645"/>
                    <a:pt x="118342" y="333126"/>
                    <a:pt x="101762" y="268920"/>
                  </a:cubicBezTo>
                  <a:cubicBezTo>
                    <a:pt x="85182" y="204714"/>
                    <a:pt x="1220" y="5042"/>
                    <a:pt x="4395" y="10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5535AD36-7CB3-4484-A250-EABB86EE659B}"/>
                </a:ext>
              </a:extLst>
            </p:cNvPr>
            <p:cNvSpPr/>
            <p:nvPr/>
          </p:nvSpPr>
          <p:spPr>
            <a:xfrm flipH="1">
              <a:off x="2478781" y="9224433"/>
              <a:ext cx="145202" cy="521279"/>
            </a:xfrm>
            <a:custGeom>
              <a:avLst/>
              <a:gdLst>
                <a:gd name="connsiteX0" fmla="*/ 145052 w 145202"/>
                <a:gd name="connsiteY0" fmla="*/ 0 h 521279"/>
                <a:gd name="connsiteX1" fmla="*/ 66735 w 145202"/>
                <a:gd name="connsiteY1" fmla="*/ 296334 h 521279"/>
                <a:gd name="connsiteX2" fmla="*/ 9585 w 145202"/>
                <a:gd name="connsiteY2" fmla="*/ 419100 h 521279"/>
                <a:gd name="connsiteX3" fmla="*/ 22285 w 145202"/>
                <a:gd name="connsiteY3" fmla="*/ 484717 h 521279"/>
                <a:gd name="connsiteX4" fmla="*/ 22285 w 145202"/>
                <a:gd name="connsiteY4" fmla="*/ 520700 h 521279"/>
                <a:gd name="connsiteX5" fmla="*/ 1118 w 145202"/>
                <a:gd name="connsiteY5" fmla="*/ 457200 h 521279"/>
                <a:gd name="connsiteX6" fmla="*/ 7468 w 145202"/>
                <a:gd name="connsiteY6" fmla="*/ 408517 h 521279"/>
                <a:gd name="connsiteX7" fmla="*/ 45568 w 145202"/>
                <a:gd name="connsiteY7" fmla="*/ 296334 h 521279"/>
                <a:gd name="connsiteX8" fmla="*/ 145052 w 145202"/>
                <a:gd name="connsiteY8" fmla="*/ 0 h 5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02" h="521279">
                  <a:moveTo>
                    <a:pt x="145052" y="0"/>
                  </a:moveTo>
                  <a:cubicBezTo>
                    <a:pt x="148580" y="0"/>
                    <a:pt x="89313" y="226484"/>
                    <a:pt x="66735" y="296334"/>
                  </a:cubicBezTo>
                  <a:cubicBezTo>
                    <a:pt x="44157" y="366184"/>
                    <a:pt x="16993" y="387703"/>
                    <a:pt x="9585" y="419100"/>
                  </a:cubicBezTo>
                  <a:cubicBezTo>
                    <a:pt x="2177" y="450497"/>
                    <a:pt x="20168" y="467784"/>
                    <a:pt x="22285" y="484717"/>
                  </a:cubicBezTo>
                  <a:cubicBezTo>
                    <a:pt x="24402" y="501650"/>
                    <a:pt x="25813" y="525286"/>
                    <a:pt x="22285" y="520700"/>
                  </a:cubicBezTo>
                  <a:cubicBezTo>
                    <a:pt x="18757" y="516114"/>
                    <a:pt x="3587" y="475897"/>
                    <a:pt x="1118" y="457200"/>
                  </a:cubicBezTo>
                  <a:cubicBezTo>
                    <a:pt x="-1352" y="438503"/>
                    <a:pt x="60" y="435328"/>
                    <a:pt x="7468" y="408517"/>
                  </a:cubicBezTo>
                  <a:cubicBezTo>
                    <a:pt x="14876" y="381706"/>
                    <a:pt x="22637" y="363009"/>
                    <a:pt x="45568" y="296334"/>
                  </a:cubicBezTo>
                  <a:cubicBezTo>
                    <a:pt x="68499" y="229659"/>
                    <a:pt x="141524" y="0"/>
                    <a:pt x="145052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E11E92E6-6AA7-4E17-9B95-BEDE6143D9BC}"/>
                </a:ext>
              </a:extLst>
            </p:cNvPr>
            <p:cNvSpPr/>
            <p:nvPr/>
          </p:nvSpPr>
          <p:spPr>
            <a:xfrm flipH="1">
              <a:off x="2566799" y="9177728"/>
              <a:ext cx="308222" cy="208809"/>
            </a:xfrm>
            <a:custGeom>
              <a:avLst/>
              <a:gdLst>
                <a:gd name="connsiteX0" fmla="*/ 307190 w 308222"/>
                <a:gd name="connsiteY0" fmla="*/ 139 h 208809"/>
                <a:gd name="connsiteX1" fmla="*/ 57423 w 308222"/>
                <a:gd name="connsiteY1" fmla="*/ 108089 h 208809"/>
                <a:gd name="connsiteX2" fmla="*/ 273 w 308222"/>
                <a:gd name="connsiteY2" fmla="*/ 207572 h 208809"/>
                <a:gd name="connsiteX3" fmla="*/ 40490 w 308222"/>
                <a:gd name="connsiteY3" fmla="*/ 158889 h 208809"/>
                <a:gd name="connsiteX4" fmla="*/ 142090 w 308222"/>
                <a:gd name="connsiteY4" fmla="*/ 86922 h 208809"/>
                <a:gd name="connsiteX5" fmla="*/ 307190 w 308222"/>
                <a:gd name="connsiteY5" fmla="*/ 139 h 2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22" h="208809">
                  <a:moveTo>
                    <a:pt x="307190" y="139"/>
                  </a:moveTo>
                  <a:cubicBezTo>
                    <a:pt x="293079" y="3667"/>
                    <a:pt x="108576" y="73517"/>
                    <a:pt x="57423" y="108089"/>
                  </a:cubicBezTo>
                  <a:cubicBezTo>
                    <a:pt x="6270" y="142661"/>
                    <a:pt x="3095" y="199105"/>
                    <a:pt x="273" y="207572"/>
                  </a:cubicBezTo>
                  <a:cubicBezTo>
                    <a:pt x="-2549" y="216039"/>
                    <a:pt x="16854" y="178997"/>
                    <a:pt x="40490" y="158889"/>
                  </a:cubicBezTo>
                  <a:cubicBezTo>
                    <a:pt x="64126" y="138781"/>
                    <a:pt x="97287" y="112675"/>
                    <a:pt x="142090" y="86922"/>
                  </a:cubicBezTo>
                  <a:cubicBezTo>
                    <a:pt x="186893" y="61169"/>
                    <a:pt x="321301" y="-3389"/>
                    <a:pt x="307190" y="13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2C76BCE8-4089-4C88-ABB1-2317EF9F8B26}"/>
                </a:ext>
              </a:extLst>
            </p:cNvPr>
            <p:cNvSpPr/>
            <p:nvPr/>
          </p:nvSpPr>
          <p:spPr>
            <a:xfrm flipH="1">
              <a:off x="2617221" y="9355726"/>
              <a:ext cx="268112" cy="335060"/>
            </a:xfrm>
            <a:custGeom>
              <a:avLst/>
              <a:gdLst>
                <a:gd name="connsiteX0" fmla="*/ 266702 w 268112"/>
                <a:gd name="connsiteY0" fmla="*/ 334374 h 335060"/>
                <a:gd name="connsiteX1" fmla="*/ 194735 w 268112"/>
                <a:gd name="connsiteY1" fmla="*/ 160807 h 335060"/>
                <a:gd name="connsiteX2" fmla="*/ 59268 w 268112"/>
                <a:gd name="connsiteY2" fmla="*/ 10524 h 335060"/>
                <a:gd name="connsiteX3" fmla="*/ 2 w 268112"/>
                <a:gd name="connsiteY3" fmla="*/ 12641 h 335060"/>
                <a:gd name="connsiteX4" fmla="*/ 57152 w 268112"/>
                <a:gd name="connsiteY4" fmla="*/ 12641 h 335060"/>
                <a:gd name="connsiteX5" fmla="*/ 133352 w 268112"/>
                <a:gd name="connsiteY5" fmla="*/ 93074 h 335060"/>
                <a:gd name="connsiteX6" fmla="*/ 266702 w 268112"/>
                <a:gd name="connsiteY6" fmla="*/ 334374 h 33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12" h="335060">
                  <a:moveTo>
                    <a:pt x="266702" y="334374"/>
                  </a:moveTo>
                  <a:cubicBezTo>
                    <a:pt x="276932" y="345663"/>
                    <a:pt x="229307" y="214782"/>
                    <a:pt x="194735" y="160807"/>
                  </a:cubicBezTo>
                  <a:cubicBezTo>
                    <a:pt x="160163" y="106832"/>
                    <a:pt x="91723" y="35218"/>
                    <a:pt x="59268" y="10524"/>
                  </a:cubicBezTo>
                  <a:cubicBezTo>
                    <a:pt x="26813" y="-14170"/>
                    <a:pt x="355" y="12288"/>
                    <a:pt x="2" y="12641"/>
                  </a:cubicBezTo>
                  <a:cubicBezTo>
                    <a:pt x="-351" y="12994"/>
                    <a:pt x="34927" y="-764"/>
                    <a:pt x="57152" y="12641"/>
                  </a:cubicBezTo>
                  <a:cubicBezTo>
                    <a:pt x="79377" y="26046"/>
                    <a:pt x="100191" y="42627"/>
                    <a:pt x="133352" y="93074"/>
                  </a:cubicBezTo>
                  <a:cubicBezTo>
                    <a:pt x="166513" y="143521"/>
                    <a:pt x="256472" y="323085"/>
                    <a:pt x="266702" y="3343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FC1203E8-F2AF-47EF-87ED-D12AB42724A0}"/>
                </a:ext>
              </a:extLst>
            </p:cNvPr>
            <p:cNvSpPr/>
            <p:nvPr/>
          </p:nvSpPr>
          <p:spPr>
            <a:xfrm flipH="1">
              <a:off x="2708615" y="9502719"/>
              <a:ext cx="73347" cy="370672"/>
            </a:xfrm>
            <a:custGeom>
              <a:avLst/>
              <a:gdLst>
                <a:gd name="connsiteX0" fmla="*/ 65964 w 73347"/>
                <a:gd name="connsiteY0" fmla="*/ 1114 h 370672"/>
                <a:gd name="connsiteX1" fmla="*/ 42681 w 73347"/>
                <a:gd name="connsiteY1" fmla="*/ 229714 h 370672"/>
                <a:gd name="connsiteX2" fmla="*/ 347 w 73347"/>
                <a:gd name="connsiteY2" fmla="*/ 369414 h 370672"/>
                <a:gd name="connsiteX3" fmla="*/ 68081 w 73347"/>
                <a:gd name="connsiteY3" fmla="*/ 151398 h 370672"/>
                <a:gd name="connsiteX4" fmla="*/ 65964 w 73347"/>
                <a:gd name="connsiteY4" fmla="*/ 1114 h 3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7" h="370672">
                  <a:moveTo>
                    <a:pt x="65964" y="1114"/>
                  </a:moveTo>
                  <a:cubicBezTo>
                    <a:pt x="61731" y="14167"/>
                    <a:pt x="53617" y="168331"/>
                    <a:pt x="42681" y="229714"/>
                  </a:cubicBezTo>
                  <a:cubicBezTo>
                    <a:pt x="31745" y="291097"/>
                    <a:pt x="-3886" y="382467"/>
                    <a:pt x="347" y="369414"/>
                  </a:cubicBezTo>
                  <a:cubicBezTo>
                    <a:pt x="4580" y="356361"/>
                    <a:pt x="57145" y="209959"/>
                    <a:pt x="68081" y="151398"/>
                  </a:cubicBezTo>
                  <a:cubicBezTo>
                    <a:pt x="79017" y="92837"/>
                    <a:pt x="70197" y="-11939"/>
                    <a:pt x="65964" y="11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70D291A6-3E9D-48B2-8E23-E7A21F7DC009}"/>
                </a:ext>
              </a:extLst>
            </p:cNvPr>
            <p:cNvSpPr/>
            <p:nvPr/>
          </p:nvSpPr>
          <p:spPr>
            <a:xfrm flipH="1">
              <a:off x="2662977" y="9601168"/>
              <a:ext cx="82841" cy="332409"/>
            </a:xfrm>
            <a:custGeom>
              <a:avLst/>
              <a:gdLst>
                <a:gd name="connsiteX0" fmla="*/ 82737 w 82841"/>
                <a:gd name="connsiteY0" fmla="*/ 32 h 332409"/>
                <a:gd name="connsiteX1" fmla="*/ 40403 w 82841"/>
                <a:gd name="connsiteY1" fmla="*/ 205349 h 332409"/>
                <a:gd name="connsiteX2" fmla="*/ 187 w 82841"/>
                <a:gd name="connsiteY2" fmla="*/ 332349 h 332409"/>
                <a:gd name="connsiteX3" fmla="*/ 27703 w 82841"/>
                <a:gd name="connsiteY3" fmla="*/ 190532 h 332409"/>
                <a:gd name="connsiteX4" fmla="*/ 82737 w 82841"/>
                <a:gd name="connsiteY4" fmla="*/ 32 h 3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41" h="332409">
                  <a:moveTo>
                    <a:pt x="82737" y="32"/>
                  </a:moveTo>
                  <a:cubicBezTo>
                    <a:pt x="84854" y="2502"/>
                    <a:pt x="54161" y="149963"/>
                    <a:pt x="40403" y="205349"/>
                  </a:cubicBezTo>
                  <a:cubicBezTo>
                    <a:pt x="26645" y="260735"/>
                    <a:pt x="2304" y="334819"/>
                    <a:pt x="187" y="332349"/>
                  </a:cubicBezTo>
                  <a:cubicBezTo>
                    <a:pt x="-1930" y="329880"/>
                    <a:pt x="14298" y="244154"/>
                    <a:pt x="27703" y="190532"/>
                  </a:cubicBezTo>
                  <a:cubicBezTo>
                    <a:pt x="41108" y="136910"/>
                    <a:pt x="80620" y="-2438"/>
                    <a:pt x="82737" y="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1FEF28F8-5255-4561-AF94-5656B48567D7}"/>
                </a:ext>
              </a:extLst>
            </p:cNvPr>
            <p:cNvSpPr/>
            <p:nvPr/>
          </p:nvSpPr>
          <p:spPr>
            <a:xfrm flipH="1">
              <a:off x="2752164" y="9463604"/>
              <a:ext cx="58836" cy="340842"/>
            </a:xfrm>
            <a:custGeom>
              <a:avLst/>
              <a:gdLst>
                <a:gd name="connsiteX0" fmla="*/ 56902 w 58836"/>
                <a:gd name="connsiteY0" fmla="*/ 13 h 340842"/>
                <a:gd name="connsiteX1" fmla="*/ 12452 w 58836"/>
                <a:gd name="connsiteY1" fmla="*/ 237079 h 340842"/>
                <a:gd name="connsiteX2" fmla="*/ 1869 w 58836"/>
                <a:gd name="connsiteY2" fmla="*/ 340796 h 340842"/>
                <a:gd name="connsiteX3" fmla="*/ 44202 w 58836"/>
                <a:gd name="connsiteY3" fmla="*/ 226496 h 340842"/>
                <a:gd name="connsiteX4" fmla="*/ 56902 w 58836"/>
                <a:gd name="connsiteY4" fmla="*/ 13 h 34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36" h="340842">
                  <a:moveTo>
                    <a:pt x="56902" y="13"/>
                  </a:moveTo>
                  <a:cubicBezTo>
                    <a:pt x="51610" y="1777"/>
                    <a:pt x="21624" y="180282"/>
                    <a:pt x="12452" y="237079"/>
                  </a:cubicBezTo>
                  <a:cubicBezTo>
                    <a:pt x="3280" y="293876"/>
                    <a:pt x="-3423" y="342560"/>
                    <a:pt x="1869" y="340796"/>
                  </a:cubicBezTo>
                  <a:cubicBezTo>
                    <a:pt x="7161" y="339032"/>
                    <a:pt x="32208" y="281176"/>
                    <a:pt x="44202" y="226496"/>
                  </a:cubicBezTo>
                  <a:cubicBezTo>
                    <a:pt x="56196" y="171816"/>
                    <a:pt x="62194" y="-1751"/>
                    <a:pt x="56902" y="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6A6FFB1B-AFDF-45A1-A840-47EB7A6D1B43}"/>
                </a:ext>
              </a:extLst>
            </p:cNvPr>
            <p:cNvSpPr/>
            <p:nvPr/>
          </p:nvSpPr>
          <p:spPr>
            <a:xfrm flipH="1">
              <a:off x="2787857" y="9381067"/>
              <a:ext cx="97474" cy="29659"/>
            </a:xfrm>
            <a:custGeom>
              <a:avLst/>
              <a:gdLst>
                <a:gd name="connsiteX0" fmla="*/ 0 w 97474"/>
                <a:gd name="connsiteY0" fmla="*/ 0 h 29659"/>
                <a:gd name="connsiteX1" fmla="*/ 97366 w 97474"/>
                <a:gd name="connsiteY1" fmla="*/ 29633 h 29659"/>
                <a:gd name="connsiteX2" fmla="*/ 0 w 97474"/>
                <a:gd name="connsiteY2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74" h="29659">
                  <a:moveTo>
                    <a:pt x="0" y="0"/>
                  </a:moveTo>
                  <a:cubicBezTo>
                    <a:pt x="0" y="0"/>
                    <a:pt x="93486" y="30691"/>
                    <a:pt x="97366" y="29633"/>
                  </a:cubicBezTo>
                  <a:cubicBezTo>
                    <a:pt x="101247" y="2857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6546DFB2-FB1A-4073-9162-C6F4E1494AED}"/>
                </a:ext>
              </a:extLst>
            </p:cNvPr>
            <p:cNvSpPr/>
            <p:nvPr/>
          </p:nvSpPr>
          <p:spPr>
            <a:xfrm flipH="1">
              <a:off x="2790867" y="9421037"/>
              <a:ext cx="80167" cy="295391"/>
            </a:xfrm>
            <a:custGeom>
              <a:avLst/>
              <a:gdLst>
                <a:gd name="connsiteX0" fmla="*/ 78836 w 80167"/>
                <a:gd name="connsiteY0" fmla="*/ 4480 h 295391"/>
                <a:gd name="connsiteX1" fmla="*/ 47086 w 80167"/>
                <a:gd name="connsiteY1" fmla="*/ 61630 h 295391"/>
                <a:gd name="connsiteX2" fmla="*/ 11103 w 80167"/>
                <a:gd name="connsiteY2" fmla="*/ 256363 h 295391"/>
                <a:gd name="connsiteX3" fmla="*/ 17453 w 80167"/>
                <a:gd name="connsiteY3" fmla="*/ 288113 h 295391"/>
                <a:gd name="connsiteX4" fmla="*/ 519 w 80167"/>
                <a:gd name="connsiteY4" fmla="*/ 161113 h 295391"/>
                <a:gd name="connsiteX5" fmla="*/ 78836 w 80167"/>
                <a:gd name="connsiteY5" fmla="*/ 4480 h 29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67" h="295391">
                  <a:moveTo>
                    <a:pt x="78836" y="4480"/>
                  </a:moveTo>
                  <a:cubicBezTo>
                    <a:pt x="86597" y="-12100"/>
                    <a:pt x="58375" y="19650"/>
                    <a:pt x="47086" y="61630"/>
                  </a:cubicBezTo>
                  <a:cubicBezTo>
                    <a:pt x="35797" y="103610"/>
                    <a:pt x="16042" y="218616"/>
                    <a:pt x="11103" y="256363"/>
                  </a:cubicBezTo>
                  <a:cubicBezTo>
                    <a:pt x="6164" y="294110"/>
                    <a:pt x="19217" y="303988"/>
                    <a:pt x="17453" y="288113"/>
                  </a:cubicBezTo>
                  <a:cubicBezTo>
                    <a:pt x="15689" y="272238"/>
                    <a:pt x="-3361" y="209443"/>
                    <a:pt x="519" y="161113"/>
                  </a:cubicBezTo>
                  <a:cubicBezTo>
                    <a:pt x="4399" y="112783"/>
                    <a:pt x="71075" y="21060"/>
                    <a:pt x="78836" y="4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0A57449F-925B-4A7D-AC3B-6F5CBEF3EF5C}"/>
                </a:ext>
              </a:extLst>
            </p:cNvPr>
            <p:cNvSpPr/>
            <p:nvPr/>
          </p:nvSpPr>
          <p:spPr>
            <a:xfrm flipH="1">
              <a:off x="1464859" y="9316009"/>
              <a:ext cx="1649993" cy="2320445"/>
            </a:xfrm>
            <a:custGeom>
              <a:avLst/>
              <a:gdLst>
                <a:gd name="connsiteX0" fmla="*/ 24204 w 1649993"/>
                <a:gd name="connsiteY0" fmla="*/ 65058 h 2320445"/>
                <a:gd name="connsiteX1" fmla="*/ 396737 w 1649993"/>
                <a:gd name="connsiteY1" fmla="*/ 767791 h 2320445"/>
                <a:gd name="connsiteX2" fmla="*/ 930137 w 1649993"/>
                <a:gd name="connsiteY2" fmla="*/ 1343524 h 2320445"/>
                <a:gd name="connsiteX3" fmla="*/ 1421204 w 1649993"/>
                <a:gd name="connsiteY3" fmla="*/ 1741458 h 2320445"/>
                <a:gd name="connsiteX4" fmla="*/ 1548204 w 1649993"/>
                <a:gd name="connsiteY4" fmla="*/ 1995458 h 2320445"/>
                <a:gd name="connsiteX5" fmla="*/ 1649804 w 1649993"/>
                <a:gd name="connsiteY5" fmla="*/ 2317191 h 2320445"/>
                <a:gd name="connsiteX6" fmla="*/ 1522804 w 1649993"/>
                <a:gd name="connsiteY6" fmla="*/ 1783791 h 2320445"/>
                <a:gd name="connsiteX7" fmla="*/ 997871 w 1649993"/>
                <a:gd name="connsiteY7" fmla="*/ 1284258 h 2320445"/>
                <a:gd name="connsiteX8" fmla="*/ 379804 w 1649993"/>
                <a:gd name="connsiteY8" fmla="*/ 573058 h 2320445"/>
                <a:gd name="connsiteX9" fmla="*/ 75004 w 1649993"/>
                <a:gd name="connsiteY9" fmla="*/ 90458 h 2320445"/>
                <a:gd name="connsiteX10" fmla="*/ 24204 w 1649993"/>
                <a:gd name="connsiteY10" fmla="*/ 65058 h 232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9993" h="2320445">
                  <a:moveTo>
                    <a:pt x="24204" y="65058"/>
                  </a:moveTo>
                  <a:cubicBezTo>
                    <a:pt x="77826" y="177947"/>
                    <a:pt x="245748" y="554713"/>
                    <a:pt x="396737" y="767791"/>
                  </a:cubicBezTo>
                  <a:cubicBezTo>
                    <a:pt x="547726" y="980869"/>
                    <a:pt x="759393" y="1181246"/>
                    <a:pt x="930137" y="1343524"/>
                  </a:cubicBezTo>
                  <a:cubicBezTo>
                    <a:pt x="1100881" y="1505802"/>
                    <a:pt x="1318193" y="1632802"/>
                    <a:pt x="1421204" y="1741458"/>
                  </a:cubicBezTo>
                  <a:cubicBezTo>
                    <a:pt x="1524215" y="1850114"/>
                    <a:pt x="1510104" y="1899502"/>
                    <a:pt x="1548204" y="1995458"/>
                  </a:cubicBezTo>
                  <a:cubicBezTo>
                    <a:pt x="1586304" y="2091414"/>
                    <a:pt x="1654037" y="2352469"/>
                    <a:pt x="1649804" y="2317191"/>
                  </a:cubicBezTo>
                  <a:cubicBezTo>
                    <a:pt x="1645571" y="2281913"/>
                    <a:pt x="1631459" y="1955946"/>
                    <a:pt x="1522804" y="1783791"/>
                  </a:cubicBezTo>
                  <a:cubicBezTo>
                    <a:pt x="1414149" y="1611636"/>
                    <a:pt x="1188371" y="1486047"/>
                    <a:pt x="997871" y="1284258"/>
                  </a:cubicBezTo>
                  <a:cubicBezTo>
                    <a:pt x="807371" y="1082469"/>
                    <a:pt x="533615" y="772025"/>
                    <a:pt x="379804" y="573058"/>
                  </a:cubicBezTo>
                  <a:cubicBezTo>
                    <a:pt x="225993" y="374091"/>
                    <a:pt x="135682" y="177947"/>
                    <a:pt x="75004" y="90458"/>
                  </a:cubicBezTo>
                  <a:cubicBezTo>
                    <a:pt x="14326" y="2969"/>
                    <a:pt x="-29418" y="-47831"/>
                    <a:pt x="24204" y="6505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1E884A5B-60CA-4B93-ABDC-6652D64CDD99}"/>
                </a:ext>
              </a:extLst>
            </p:cNvPr>
            <p:cNvSpPr/>
            <p:nvPr/>
          </p:nvSpPr>
          <p:spPr>
            <a:xfrm flipH="1">
              <a:off x="1358155" y="11162423"/>
              <a:ext cx="222736" cy="304340"/>
            </a:xfrm>
            <a:custGeom>
              <a:avLst/>
              <a:gdLst>
                <a:gd name="connsiteX0" fmla="*/ 4718 w 222736"/>
                <a:gd name="connsiteY0" fmla="*/ 4052 h 304340"/>
                <a:gd name="connsiteX1" fmla="*/ 45993 w 222736"/>
                <a:gd name="connsiteY1" fmla="*/ 54852 h 304340"/>
                <a:gd name="connsiteX2" fmla="*/ 198393 w 222736"/>
                <a:gd name="connsiteY2" fmla="*/ 242177 h 304340"/>
                <a:gd name="connsiteX3" fmla="*/ 220618 w 222736"/>
                <a:gd name="connsiteY3" fmla="*/ 302502 h 304340"/>
                <a:gd name="connsiteX4" fmla="*/ 179343 w 222736"/>
                <a:gd name="connsiteY4" fmla="*/ 185027 h 304340"/>
                <a:gd name="connsiteX5" fmla="*/ 4718 w 222736"/>
                <a:gd name="connsiteY5" fmla="*/ 4052 h 30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736" h="304340">
                  <a:moveTo>
                    <a:pt x="4718" y="4052"/>
                  </a:moveTo>
                  <a:cubicBezTo>
                    <a:pt x="-17507" y="-17644"/>
                    <a:pt x="45993" y="54852"/>
                    <a:pt x="45993" y="54852"/>
                  </a:cubicBezTo>
                  <a:cubicBezTo>
                    <a:pt x="78272" y="94539"/>
                    <a:pt x="169289" y="200902"/>
                    <a:pt x="198393" y="242177"/>
                  </a:cubicBezTo>
                  <a:cubicBezTo>
                    <a:pt x="227497" y="283452"/>
                    <a:pt x="223793" y="312027"/>
                    <a:pt x="220618" y="302502"/>
                  </a:cubicBezTo>
                  <a:cubicBezTo>
                    <a:pt x="217443" y="292977"/>
                    <a:pt x="213739" y="230535"/>
                    <a:pt x="179343" y="185027"/>
                  </a:cubicBezTo>
                  <a:cubicBezTo>
                    <a:pt x="144947" y="139519"/>
                    <a:pt x="26943" y="25748"/>
                    <a:pt x="4718" y="405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3D63696C-2207-4D0E-A331-7B1C8216C431}"/>
                </a:ext>
              </a:extLst>
            </p:cNvPr>
            <p:cNvSpPr/>
            <p:nvPr/>
          </p:nvSpPr>
          <p:spPr>
            <a:xfrm flipH="1">
              <a:off x="1374768" y="9495147"/>
              <a:ext cx="2780009" cy="2634003"/>
            </a:xfrm>
            <a:custGeom>
              <a:avLst/>
              <a:gdLst>
                <a:gd name="connsiteX0" fmla="*/ 86229 w 2780009"/>
                <a:gd name="connsiteY0" fmla="*/ 118753 h 2634003"/>
                <a:gd name="connsiteX1" fmla="*/ 73529 w 2780009"/>
                <a:gd name="connsiteY1" fmla="*/ 207653 h 2634003"/>
                <a:gd name="connsiteX2" fmla="*/ 746629 w 2780009"/>
                <a:gd name="connsiteY2" fmla="*/ 1541153 h 2634003"/>
                <a:gd name="connsiteX3" fmla="*/ 1673729 w 2780009"/>
                <a:gd name="connsiteY3" fmla="*/ 2366653 h 2634003"/>
                <a:gd name="connsiteX4" fmla="*/ 2778629 w 2780009"/>
                <a:gd name="connsiteY4" fmla="*/ 2633353 h 2634003"/>
                <a:gd name="connsiteX5" fmla="*/ 1889629 w 2780009"/>
                <a:gd name="connsiteY5" fmla="*/ 2430153 h 2634003"/>
                <a:gd name="connsiteX6" fmla="*/ 1292729 w 2780009"/>
                <a:gd name="connsiteY6" fmla="*/ 2074553 h 2634003"/>
                <a:gd name="connsiteX7" fmla="*/ 683129 w 2780009"/>
                <a:gd name="connsiteY7" fmla="*/ 1337953 h 2634003"/>
                <a:gd name="connsiteX8" fmla="*/ 86229 w 2780009"/>
                <a:gd name="connsiteY8" fmla="*/ 118753 h 26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0009" h="2634003">
                  <a:moveTo>
                    <a:pt x="86229" y="118753"/>
                  </a:moveTo>
                  <a:cubicBezTo>
                    <a:pt x="-15371" y="-69630"/>
                    <a:pt x="-36538" y="-29414"/>
                    <a:pt x="73529" y="207653"/>
                  </a:cubicBezTo>
                  <a:cubicBezTo>
                    <a:pt x="183596" y="444720"/>
                    <a:pt x="479929" y="1181320"/>
                    <a:pt x="746629" y="1541153"/>
                  </a:cubicBezTo>
                  <a:cubicBezTo>
                    <a:pt x="1013329" y="1900986"/>
                    <a:pt x="1335062" y="2184620"/>
                    <a:pt x="1673729" y="2366653"/>
                  </a:cubicBezTo>
                  <a:cubicBezTo>
                    <a:pt x="2012396" y="2548686"/>
                    <a:pt x="2742646" y="2622770"/>
                    <a:pt x="2778629" y="2633353"/>
                  </a:cubicBezTo>
                  <a:cubicBezTo>
                    <a:pt x="2814612" y="2643936"/>
                    <a:pt x="2137279" y="2523286"/>
                    <a:pt x="1889629" y="2430153"/>
                  </a:cubicBezTo>
                  <a:cubicBezTo>
                    <a:pt x="1641979" y="2337020"/>
                    <a:pt x="1493812" y="2256586"/>
                    <a:pt x="1292729" y="2074553"/>
                  </a:cubicBezTo>
                  <a:cubicBezTo>
                    <a:pt x="1091646" y="1892520"/>
                    <a:pt x="882096" y="1666036"/>
                    <a:pt x="683129" y="1337953"/>
                  </a:cubicBezTo>
                  <a:cubicBezTo>
                    <a:pt x="484162" y="1009870"/>
                    <a:pt x="187829" y="307136"/>
                    <a:pt x="86229" y="11875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9ACE32A9-4134-4DE3-A742-CA366287FBE7}"/>
                </a:ext>
              </a:extLst>
            </p:cNvPr>
            <p:cNvSpPr/>
            <p:nvPr/>
          </p:nvSpPr>
          <p:spPr>
            <a:xfrm flipH="1">
              <a:off x="4559333" y="6916583"/>
              <a:ext cx="272211" cy="64798"/>
            </a:xfrm>
            <a:custGeom>
              <a:avLst/>
              <a:gdLst>
                <a:gd name="connsiteX0" fmla="*/ 271587 w 272211"/>
                <a:gd name="connsiteY0" fmla="*/ 155 h 64798"/>
                <a:gd name="connsiteX1" fmla="*/ 165225 w 272211"/>
                <a:gd name="connsiteY1" fmla="*/ 39842 h 64798"/>
                <a:gd name="connsiteX2" fmla="*/ 92200 w 272211"/>
                <a:gd name="connsiteY2" fmla="*/ 63655 h 64798"/>
                <a:gd name="connsiteX3" fmla="*/ 125 w 272211"/>
                <a:gd name="connsiteY3" fmla="*/ 60480 h 64798"/>
                <a:gd name="connsiteX4" fmla="*/ 112837 w 272211"/>
                <a:gd name="connsiteY4" fmla="*/ 55717 h 64798"/>
                <a:gd name="connsiteX5" fmla="*/ 271587 w 272211"/>
                <a:gd name="connsiteY5" fmla="*/ 155 h 6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211" h="64798">
                  <a:moveTo>
                    <a:pt x="271587" y="155"/>
                  </a:moveTo>
                  <a:cubicBezTo>
                    <a:pt x="280318" y="-2491"/>
                    <a:pt x="195123" y="29259"/>
                    <a:pt x="165225" y="39842"/>
                  </a:cubicBezTo>
                  <a:cubicBezTo>
                    <a:pt x="135327" y="50425"/>
                    <a:pt x="119717" y="60215"/>
                    <a:pt x="92200" y="63655"/>
                  </a:cubicBezTo>
                  <a:cubicBezTo>
                    <a:pt x="64683" y="67095"/>
                    <a:pt x="-3314" y="61803"/>
                    <a:pt x="125" y="60480"/>
                  </a:cubicBezTo>
                  <a:cubicBezTo>
                    <a:pt x="3564" y="59157"/>
                    <a:pt x="70768" y="65242"/>
                    <a:pt x="112837" y="55717"/>
                  </a:cubicBezTo>
                  <a:cubicBezTo>
                    <a:pt x="154906" y="46192"/>
                    <a:pt x="262856" y="2801"/>
                    <a:pt x="271587" y="15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C19A4D3F-D95A-45F8-AE55-E14F45D77CE5}"/>
                </a:ext>
              </a:extLst>
            </p:cNvPr>
            <p:cNvSpPr/>
            <p:nvPr/>
          </p:nvSpPr>
          <p:spPr>
            <a:xfrm flipH="1">
              <a:off x="4515488" y="6982322"/>
              <a:ext cx="311792" cy="275871"/>
            </a:xfrm>
            <a:custGeom>
              <a:avLst/>
              <a:gdLst>
                <a:gd name="connsiteX0" fmla="*/ 623 w 311792"/>
                <a:gd name="connsiteY0" fmla="*/ 1091 h 275871"/>
                <a:gd name="connsiteX1" fmla="*/ 91111 w 311792"/>
                <a:gd name="connsiteY1" fmla="*/ 67766 h 275871"/>
                <a:gd name="connsiteX2" fmla="*/ 113336 w 311792"/>
                <a:gd name="connsiteY2" fmla="*/ 104278 h 275871"/>
                <a:gd name="connsiteX3" fmla="*/ 167311 w 311792"/>
                <a:gd name="connsiteY3" fmla="*/ 216991 h 275871"/>
                <a:gd name="connsiteX4" fmla="*/ 203823 w 311792"/>
                <a:gd name="connsiteY4" fmla="*/ 275728 h 275871"/>
                <a:gd name="connsiteX5" fmla="*/ 253036 w 311792"/>
                <a:gd name="connsiteY5" fmla="*/ 231278 h 275871"/>
                <a:gd name="connsiteX6" fmla="*/ 311773 w 311792"/>
                <a:gd name="connsiteY6" fmla="*/ 161428 h 275871"/>
                <a:gd name="connsiteX7" fmla="*/ 246686 w 311792"/>
                <a:gd name="connsiteY7" fmla="*/ 226516 h 275871"/>
                <a:gd name="connsiteX8" fmla="*/ 202236 w 311792"/>
                <a:gd name="connsiteY8" fmla="*/ 251916 h 275871"/>
                <a:gd name="connsiteX9" fmla="*/ 141911 w 311792"/>
                <a:gd name="connsiteY9" fmla="*/ 124916 h 275871"/>
                <a:gd name="connsiteX10" fmla="*/ 126036 w 311792"/>
                <a:gd name="connsiteY10" fmla="*/ 91578 h 275871"/>
                <a:gd name="connsiteX11" fmla="*/ 54598 w 311792"/>
                <a:gd name="connsiteY11" fmla="*/ 31253 h 275871"/>
                <a:gd name="connsiteX12" fmla="*/ 623 w 311792"/>
                <a:gd name="connsiteY12" fmla="*/ 1091 h 27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792" h="275871">
                  <a:moveTo>
                    <a:pt x="623" y="1091"/>
                  </a:moveTo>
                  <a:cubicBezTo>
                    <a:pt x="6708" y="7176"/>
                    <a:pt x="72326" y="50568"/>
                    <a:pt x="91111" y="67766"/>
                  </a:cubicBezTo>
                  <a:cubicBezTo>
                    <a:pt x="109896" y="84964"/>
                    <a:pt x="100636" y="79407"/>
                    <a:pt x="113336" y="104278"/>
                  </a:cubicBezTo>
                  <a:cubicBezTo>
                    <a:pt x="126036" y="129149"/>
                    <a:pt x="152230" y="188416"/>
                    <a:pt x="167311" y="216991"/>
                  </a:cubicBezTo>
                  <a:cubicBezTo>
                    <a:pt x="182392" y="245566"/>
                    <a:pt x="189536" y="273347"/>
                    <a:pt x="203823" y="275728"/>
                  </a:cubicBezTo>
                  <a:cubicBezTo>
                    <a:pt x="218111" y="278109"/>
                    <a:pt x="235044" y="250328"/>
                    <a:pt x="253036" y="231278"/>
                  </a:cubicBezTo>
                  <a:cubicBezTo>
                    <a:pt x="271028" y="212228"/>
                    <a:pt x="312831" y="162222"/>
                    <a:pt x="311773" y="161428"/>
                  </a:cubicBezTo>
                  <a:cubicBezTo>
                    <a:pt x="310715" y="160634"/>
                    <a:pt x="264942" y="211435"/>
                    <a:pt x="246686" y="226516"/>
                  </a:cubicBezTo>
                  <a:cubicBezTo>
                    <a:pt x="228430" y="241597"/>
                    <a:pt x="219698" y="268849"/>
                    <a:pt x="202236" y="251916"/>
                  </a:cubicBezTo>
                  <a:cubicBezTo>
                    <a:pt x="184774" y="234983"/>
                    <a:pt x="154611" y="151639"/>
                    <a:pt x="141911" y="124916"/>
                  </a:cubicBezTo>
                  <a:cubicBezTo>
                    <a:pt x="129211" y="98193"/>
                    <a:pt x="140588" y="107188"/>
                    <a:pt x="126036" y="91578"/>
                  </a:cubicBezTo>
                  <a:cubicBezTo>
                    <a:pt x="111484" y="75968"/>
                    <a:pt x="74706" y="46863"/>
                    <a:pt x="54598" y="31253"/>
                  </a:cubicBezTo>
                  <a:cubicBezTo>
                    <a:pt x="34490" y="15643"/>
                    <a:pt x="-5462" y="-4994"/>
                    <a:pt x="623" y="10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16C8C809-CB96-4785-9197-BDB377E9418F}"/>
                </a:ext>
              </a:extLst>
            </p:cNvPr>
            <p:cNvSpPr/>
            <p:nvPr/>
          </p:nvSpPr>
          <p:spPr>
            <a:xfrm flipH="1">
              <a:off x="4544537" y="6996335"/>
              <a:ext cx="286617" cy="768523"/>
            </a:xfrm>
            <a:custGeom>
              <a:avLst/>
              <a:gdLst>
                <a:gd name="connsiteX0" fmla="*/ 2910 w 286617"/>
                <a:gd name="connsiteY0" fmla="*/ 1365 h 768523"/>
                <a:gd name="connsiteX1" fmla="*/ 120385 w 286617"/>
                <a:gd name="connsiteY1" fmla="*/ 106140 h 768523"/>
                <a:gd name="connsiteX2" fmla="*/ 147372 w 286617"/>
                <a:gd name="connsiteY2" fmla="*/ 163290 h 768523"/>
                <a:gd name="connsiteX3" fmla="*/ 220397 w 286617"/>
                <a:gd name="connsiteY3" fmla="*/ 380778 h 768523"/>
                <a:gd name="connsiteX4" fmla="*/ 274372 w 286617"/>
                <a:gd name="connsiteY4" fmla="*/ 655415 h 768523"/>
                <a:gd name="connsiteX5" fmla="*/ 285485 w 286617"/>
                <a:gd name="connsiteY5" fmla="*/ 768128 h 768523"/>
                <a:gd name="connsiteX6" fmla="*/ 255322 w 286617"/>
                <a:gd name="connsiteY6" fmla="*/ 622078 h 768523"/>
                <a:gd name="connsiteX7" fmla="*/ 175947 w 286617"/>
                <a:gd name="connsiteY7" fmla="*/ 260128 h 768523"/>
                <a:gd name="connsiteX8" fmla="*/ 134672 w 286617"/>
                <a:gd name="connsiteY8" fmla="*/ 131540 h 768523"/>
                <a:gd name="connsiteX9" fmla="*/ 45772 w 286617"/>
                <a:gd name="connsiteY9" fmla="*/ 52165 h 768523"/>
                <a:gd name="connsiteX10" fmla="*/ 2910 w 286617"/>
                <a:gd name="connsiteY10" fmla="*/ 1365 h 76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617" h="768523">
                  <a:moveTo>
                    <a:pt x="2910" y="1365"/>
                  </a:moveTo>
                  <a:cubicBezTo>
                    <a:pt x="15346" y="10361"/>
                    <a:pt x="96308" y="79153"/>
                    <a:pt x="120385" y="106140"/>
                  </a:cubicBezTo>
                  <a:cubicBezTo>
                    <a:pt x="144462" y="133127"/>
                    <a:pt x="130703" y="117517"/>
                    <a:pt x="147372" y="163290"/>
                  </a:cubicBezTo>
                  <a:cubicBezTo>
                    <a:pt x="164041" y="209063"/>
                    <a:pt x="199230" y="298757"/>
                    <a:pt x="220397" y="380778"/>
                  </a:cubicBezTo>
                  <a:cubicBezTo>
                    <a:pt x="241564" y="462799"/>
                    <a:pt x="263524" y="590857"/>
                    <a:pt x="274372" y="655415"/>
                  </a:cubicBezTo>
                  <a:cubicBezTo>
                    <a:pt x="285220" y="719973"/>
                    <a:pt x="288660" y="773684"/>
                    <a:pt x="285485" y="768128"/>
                  </a:cubicBezTo>
                  <a:cubicBezTo>
                    <a:pt x="282310" y="762572"/>
                    <a:pt x="273578" y="706745"/>
                    <a:pt x="255322" y="622078"/>
                  </a:cubicBezTo>
                  <a:cubicBezTo>
                    <a:pt x="237066" y="537411"/>
                    <a:pt x="196055" y="341884"/>
                    <a:pt x="175947" y="260128"/>
                  </a:cubicBezTo>
                  <a:cubicBezTo>
                    <a:pt x="155839" y="178372"/>
                    <a:pt x="156368" y="166201"/>
                    <a:pt x="134672" y="131540"/>
                  </a:cubicBezTo>
                  <a:cubicBezTo>
                    <a:pt x="112976" y="96880"/>
                    <a:pt x="71172" y="74390"/>
                    <a:pt x="45772" y="52165"/>
                  </a:cubicBezTo>
                  <a:cubicBezTo>
                    <a:pt x="20372" y="29940"/>
                    <a:pt x="-9526" y="-7631"/>
                    <a:pt x="2910" y="13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C06141F8-568F-4483-AF87-BB66CD76CD34}"/>
                </a:ext>
              </a:extLst>
            </p:cNvPr>
            <p:cNvSpPr/>
            <p:nvPr/>
          </p:nvSpPr>
          <p:spPr>
            <a:xfrm flipH="1">
              <a:off x="4717842" y="6975516"/>
              <a:ext cx="121053" cy="631754"/>
            </a:xfrm>
            <a:custGeom>
              <a:avLst/>
              <a:gdLst>
                <a:gd name="connsiteX0" fmla="*/ 1126 w 121053"/>
                <a:gd name="connsiteY0" fmla="*/ 19009 h 631754"/>
                <a:gd name="connsiteX1" fmla="*/ 72563 w 121053"/>
                <a:gd name="connsiteY1" fmla="*/ 417472 h 631754"/>
                <a:gd name="connsiteX2" fmla="*/ 120188 w 121053"/>
                <a:gd name="connsiteY2" fmla="*/ 630197 h 631754"/>
                <a:gd name="connsiteX3" fmla="*/ 97963 w 121053"/>
                <a:gd name="connsiteY3" fmla="*/ 492084 h 631754"/>
                <a:gd name="connsiteX4" fmla="*/ 32876 w 121053"/>
                <a:gd name="connsiteY4" fmla="*/ 107909 h 631754"/>
                <a:gd name="connsiteX5" fmla="*/ 1126 w 121053"/>
                <a:gd name="connsiteY5" fmla="*/ 19009 h 63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53" h="631754">
                  <a:moveTo>
                    <a:pt x="1126" y="19009"/>
                  </a:moveTo>
                  <a:cubicBezTo>
                    <a:pt x="7741" y="70603"/>
                    <a:pt x="52719" y="315607"/>
                    <a:pt x="72563" y="417472"/>
                  </a:cubicBezTo>
                  <a:cubicBezTo>
                    <a:pt x="92407" y="519337"/>
                    <a:pt x="115955" y="617762"/>
                    <a:pt x="120188" y="630197"/>
                  </a:cubicBezTo>
                  <a:cubicBezTo>
                    <a:pt x="124421" y="642632"/>
                    <a:pt x="112515" y="579132"/>
                    <a:pt x="97963" y="492084"/>
                  </a:cubicBezTo>
                  <a:cubicBezTo>
                    <a:pt x="83411" y="405036"/>
                    <a:pt x="47163" y="187019"/>
                    <a:pt x="32876" y="107909"/>
                  </a:cubicBezTo>
                  <a:cubicBezTo>
                    <a:pt x="18589" y="28799"/>
                    <a:pt x="-5489" y="-32585"/>
                    <a:pt x="1126" y="1900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785C5BC8-E30A-4263-8467-12F9093F5EFD}"/>
                </a:ext>
              </a:extLst>
            </p:cNvPr>
            <p:cNvSpPr/>
            <p:nvPr/>
          </p:nvSpPr>
          <p:spPr>
            <a:xfrm flipH="1">
              <a:off x="4535959" y="7593919"/>
              <a:ext cx="179788" cy="183136"/>
            </a:xfrm>
            <a:custGeom>
              <a:avLst/>
              <a:gdLst>
                <a:gd name="connsiteX0" fmla="*/ 215 w 179788"/>
                <a:gd name="connsiteY0" fmla="*/ 681 h 183136"/>
                <a:gd name="connsiteX1" fmla="*/ 171665 w 179788"/>
                <a:gd name="connsiteY1" fmla="*/ 178481 h 183136"/>
                <a:gd name="connsiteX2" fmla="*/ 136740 w 179788"/>
                <a:gd name="connsiteY2" fmla="*/ 119744 h 183136"/>
                <a:gd name="connsiteX3" fmla="*/ 215 w 179788"/>
                <a:gd name="connsiteY3" fmla="*/ 681 h 18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788" h="183136">
                  <a:moveTo>
                    <a:pt x="215" y="681"/>
                  </a:moveTo>
                  <a:cubicBezTo>
                    <a:pt x="6036" y="10470"/>
                    <a:pt x="148911" y="158637"/>
                    <a:pt x="171665" y="178481"/>
                  </a:cubicBezTo>
                  <a:cubicBezTo>
                    <a:pt x="194419" y="198325"/>
                    <a:pt x="165050" y="150171"/>
                    <a:pt x="136740" y="119744"/>
                  </a:cubicBezTo>
                  <a:cubicBezTo>
                    <a:pt x="108430" y="89317"/>
                    <a:pt x="-5606" y="-9108"/>
                    <a:pt x="215" y="68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E6F94BD4-D35D-4516-B47C-E0755517E3C1}"/>
                </a:ext>
              </a:extLst>
            </p:cNvPr>
            <p:cNvSpPr/>
            <p:nvPr/>
          </p:nvSpPr>
          <p:spPr>
            <a:xfrm flipH="1">
              <a:off x="4526580" y="7192946"/>
              <a:ext cx="78018" cy="516607"/>
            </a:xfrm>
            <a:custGeom>
              <a:avLst/>
              <a:gdLst>
                <a:gd name="connsiteX0" fmla="*/ 77979 w 78018"/>
                <a:gd name="connsiteY0" fmla="*/ 17 h 516607"/>
                <a:gd name="connsiteX1" fmla="*/ 1779 w 78018"/>
                <a:gd name="connsiteY1" fmla="*/ 79392 h 516607"/>
                <a:gd name="connsiteX2" fmla="*/ 22416 w 78018"/>
                <a:gd name="connsiteY2" fmla="*/ 196867 h 516607"/>
                <a:gd name="connsiteX3" fmla="*/ 71629 w 78018"/>
                <a:gd name="connsiteY3" fmla="*/ 476267 h 516607"/>
                <a:gd name="connsiteX4" fmla="*/ 70041 w 78018"/>
                <a:gd name="connsiteY4" fmla="*/ 503254 h 516607"/>
                <a:gd name="connsiteX5" fmla="*/ 63691 w 78018"/>
                <a:gd name="connsiteY5" fmla="*/ 363554 h 516607"/>
                <a:gd name="connsiteX6" fmla="*/ 12891 w 78018"/>
                <a:gd name="connsiteY6" fmla="*/ 85742 h 516607"/>
                <a:gd name="connsiteX7" fmla="*/ 77979 w 78018"/>
                <a:gd name="connsiteY7" fmla="*/ 17 h 51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18" h="516607">
                  <a:moveTo>
                    <a:pt x="77979" y="17"/>
                  </a:moveTo>
                  <a:cubicBezTo>
                    <a:pt x="76127" y="-1041"/>
                    <a:pt x="11039" y="46584"/>
                    <a:pt x="1779" y="79392"/>
                  </a:cubicBezTo>
                  <a:cubicBezTo>
                    <a:pt x="-7481" y="112200"/>
                    <a:pt x="22416" y="196867"/>
                    <a:pt x="22416" y="196867"/>
                  </a:cubicBezTo>
                  <a:cubicBezTo>
                    <a:pt x="34058" y="263013"/>
                    <a:pt x="63692" y="425203"/>
                    <a:pt x="71629" y="476267"/>
                  </a:cubicBezTo>
                  <a:cubicBezTo>
                    <a:pt x="79566" y="527331"/>
                    <a:pt x="71364" y="522040"/>
                    <a:pt x="70041" y="503254"/>
                  </a:cubicBezTo>
                  <a:cubicBezTo>
                    <a:pt x="68718" y="484468"/>
                    <a:pt x="73216" y="433139"/>
                    <a:pt x="63691" y="363554"/>
                  </a:cubicBezTo>
                  <a:cubicBezTo>
                    <a:pt x="54166" y="293969"/>
                    <a:pt x="9451" y="144215"/>
                    <a:pt x="12891" y="85742"/>
                  </a:cubicBezTo>
                  <a:cubicBezTo>
                    <a:pt x="16331" y="27269"/>
                    <a:pt x="79831" y="1075"/>
                    <a:pt x="77979" y="1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A7F1484E-9F75-46D0-99E5-741DEB73F6DF}"/>
                </a:ext>
              </a:extLst>
            </p:cNvPr>
            <p:cNvSpPr/>
            <p:nvPr/>
          </p:nvSpPr>
          <p:spPr>
            <a:xfrm flipH="1">
              <a:off x="4558329" y="6916458"/>
              <a:ext cx="198517" cy="67231"/>
            </a:xfrm>
            <a:custGeom>
              <a:avLst/>
              <a:gdLst>
                <a:gd name="connsiteX0" fmla="*/ 198477 w 198517"/>
                <a:gd name="connsiteY0" fmla="*/ 280 h 67231"/>
                <a:gd name="connsiteX1" fmla="*/ 95289 w 198517"/>
                <a:gd name="connsiteY1" fmla="*/ 41555 h 67231"/>
                <a:gd name="connsiteX2" fmla="*/ 39 w 198517"/>
                <a:gd name="connsiteY2" fmla="*/ 66955 h 67231"/>
                <a:gd name="connsiteX3" fmla="*/ 106402 w 198517"/>
                <a:gd name="connsiteY3" fmla="*/ 25680 h 67231"/>
                <a:gd name="connsiteX4" fmla="*/ 198477 w 198517"/>
                <a:gd name="connsiteY4" fmla="*/ 280 h 6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517" h="67231">
                  <a:moveTo>
                    <a:pt x="198477" y="280"/>
                  </a:moveTo>
                  <a:cubicBezTo>
                    <a:pt x="196625" y="2926"/>
                    <a:pt x="128362" y="30443"/>
                    <a:pt x="95289" y="41555"/>
                  </a:cubicBezTo>
                  <a:cubicBezTo>
                    <a:pt x="62216" y="52667"/>
                    <a:pt x="-1813" y="69601"/>
                    <a:pt x="39" y="66955"/>
                  </a:cubicBezTo>
                  <a:cubicBezTo>
                    <a:pt x="1891" y="64309"/>
                    <a:pt x="75181" y="37057"/>
                    <a:pt x="106402" y="25680"/>
                  </a:cubicBezTo>
                  <a:cubicBezTo>
                    <a:pt x="137623" y="14303"/>
                    <a:pt x="200329" y="-2366"/>
                    <a:pt x="198477" y="2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AF374193-A74B-4898-9DC1-44F226C54061}"/>
                </a:ext>
              </a:extLst>
            </p:cNvPr>
            <p:cNvSpPr/>
            <p:nvPr/>
          </p:nvSpPr>
          <p:spPr>
            <a:xfrm>
              <a:off x="1199450" y="7263526"/>
              <a:ext cx="1188521" cy="891633"/>
            </a:xfrm>
            <a:custGeom>
              <a:avLst/>
              <a:gdLst>
                <a:gd name="connsiteX0" fmla="*/ 1188150 w 1188521"/>
                <a:gd name="connsiteY0" fmla="*/ 874 h 891633"/>
                <a:gd name="connsiteX1" fmla="*/ 445200 w 1188521"/>
                <a:gd name="connsiteY1" fmla="*/ 242174 h 891633"/>
                <a:gd name="connsiteX2" fmla="*/ 26100 w 1188521"/>
                <a:gd name="connsiteY2" fmla="*/ 883524 h 891633"/>
                <a:gd name="connsiteX3" fmla="*/ 76900 w 1188521"/>
                <a:gd name="connsiteY3" fmla="*/ 585074 h 891633"/>
                <a:gd name="connsiteX4" fmla="*/ 343600 w 1188521"/>
                <a:gd name="connsiteY4" fmla="*/ 312024 h 891633"/>
                <a:gd name="connsiteX5" fmla="*/ 1188150 w 1188521"/>
                <a:gd name="connsiteY5" fmla="*/ 874 h 89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521" h="891633">
                  <a:moveTo>
                    <a:pt x="1188150" y="874"/>
                  </a:moveTo>
                  <a:cubicBezTo>
                    <a:pt x="1205083" y="-10768"/>
                    <a:pt x="638875" y="95066"/>
                    <a:pt x="445200" y="242174"/>
                  </a:cubicBezTo>
                  <a:cubicBezTo>
                    <a:pt x="251525" y="389282"/>
                    <a:pt x="87483" y="826374"/>
                    <a:pt x="26100" y="883524"/>
                  </a:cubicBezTo>
                  <a:cubicBezTo>
                    <a:pt x="-35283" y="940674"/>
                    <a:pt x="23983" y="680324"/>
                    <a:pt x="76900" y="585074"/>
                  </a:cubicBezTo>
                  <a:cubicBezTo>
                    <a:pt x="129817" y="489824"/>
                    <a:pt x="157333" y="412566"/>
                    <a:pt x="343600" y="312024"/>
                  </a:cubicBezTo>
                  <a:cubicBezTo>
                    <a:pt x="529867" y="211482"/>
                    <a:pt x="1171217" y="12516"/>
                    <a:pt x="1188150" y="8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27187477-FED5-43CE-B800-B02A015DFDEA}"/>
                </a:ext>
              </a:extLst>
            </p:cNvPr>
            <p:cNvSpPr/>
            <p:nvPr/>
          </p:nvSpPr>
          <p:spPr>
            <a:xfrm>
              <a:off x="1071788" y="8097019"/>
              <a:ext cx="136434" cy="2272573"/>
            </a:xfrm>
            <a:custGeom>
              <a:avLst/>
              <a:gdLst>
                <a:gd name="connsiteX0" fmla="*/ 134712 w 136434"/>
                <a:gd name="connsiteY0" fmla="*/ 81781 h 2272573"/>
                <a:gd name="connsiteX1" fmla="*/ 96612 w 136434"/>
                <a:gd name="connsiteY1" fmla="*/ 119881 h 2272573"/>
                <a:gd name="connsiteX2" fmla="*/ 1362 w 136434"/>
                <a:gd name="connsiteY2" fmla="*/ 900931 h 2272573"/>
                <a:gd name="connsiteX3" fmla="*/ 39462 w 136434"/>
                <a:gd name="connsiteY3" fmla="*/ 1732781 h 2272573"/>
                <a:gd name="connsiteX4" fmla="*/ 26762 w 136434"/>
                <a:gd name="connsiteY4" fmla="*/ 2272531 h 2272573"/>
                <a:gd name="connsiteX5" fmla="*/ 96612 w 136434"/>
                <a:gd name="connsiteY5" fmla="*/ 1707381 h 2272573"/>
                <a:gd name="connsiteX6" fmla="*/ 45812 w 136434"/>
                <a:gd name="connsiteY6" fmla="*/ 888231 h 2272573"/>
                <a:gd name="connsiteX7" fmla="*/ 134712 w 136434"/>
                <a:gd name="connsiteY7" fmla="*/ 81781 h 227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434" h="2272573">
                  <a:moveTo>
                    <a:pt x="134712" y="81781"/>
                  </a:moveTo>
                  <a:cubicBezTo>
                    <a:pt x="143179" y="-46277"/>
                    <a:pt x="118837" y="-16644"/>
                    <a:pt x="96612" y="119881"/>
                  </a:cubicBezTo>
                  <a:cubicBezTo>
                    <a:pt x="74387" y="256406"/>
                    <a:pt x="10887" y="632114"/>
                    <a:pt x="1362" y="900931"/>
                  </a:cubicBezTo>
                  <a:cubicBezTo>
                    <a:pt x="-8163" y="1169748"/>
                    <a:pt x="35229" y="1504181"/>
                    <a:pt x="39462" y="1732781"/>
                  </a:cubicBezTo>
                  <a:cubicBezTo>
                    <a:pt x="43695" y="1961381"/>
                    <a:pt x="17237" y="2276764"/>
                    <a:pt x="26762" y="2272531"/>
                  </a:cubicBezTo>
                  <a:cubicBezTo>
                    <a:pt x="36287" y="2268298"/>
                    <a:pt x="93437" y="1938098"/>
                    <a:pt x="96612" y="1707381"/>
                  </a:cubicBezTo>
                  <a:cubicBezTo>
                    <a:pt x="99787" y="1476664"/>
                    <a:pt x="35229" y="1165514"/>
                    <a:pt x="45812" y="888231"/>
                  </a:cubicBezTo>
                  <a:cubicBezTo>
                    <a:pt x="56395" y="610948"/>
                    <a:pt x="126245" y="209839"/>
                    <a:pt x="134712" y="8178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FD35251E-6682-4F5F-B1EB-23E796E6AAEC}"/>
                </a:ext>
              </a:extLst>
            </p:cNvPr>
            <p:cNvSpPr/>
            <p:nvPr/>
          </p:nvSpPr>
          <p:spPr>
            <a:xfrm>
              <a:off x="877921" y="11062326"/>
              <a:ext cx="336462" cy="1211438"/>
            </a:xfrm>
            <a:custGeom>
              <a:avLst/>
              <a:gdLst>
                <a:gd name="connsiteX0" fmla="*/ 334862 w 336462"/>
                <a:gd name="connsiteY0" fmla="*/ 6727 h 1211438"/>
                <a:gd name="connsiteX1" fmla="*/ 132732 w 336462"/>
                <a:gd name="connsiteY1" fmla="*/ 295485 h 1211438"/>
                <a:gd name="connsiteX2" fmla="*/ 132732 w 336462"/>
                <a:gd name="connsiteY2" fmla="*/ 603493 h 1211438"/>
                <a:gd name="connsiteX3" fmla="*/ 190483 w 336462"/>
                <a:gd name="connsiteY3" fmla="*/ 882626 h 1211438"/>
                <a:gd name="connsiteX4" fmla="*/ 267485 w 336462"/>
                <a:gd name="connsiteY4" fmla="*/ 1209885 h 1211438"/>
                <a:gd name="connsiteX5" fmla="*/ 103856 w 336462"/>
                <a:gd name="connsiteY5" fmla="*/ 988503 h 1211438"/>
                <a:gd name="connsiteX6" fmla="*/ 7603 w 336462"/>
                <a:gd name="connsiteY6" fmla="*/ 593868 h 1211438"/>
                <a:gd name="connsiteX7" fmla="*/ 334862 w 336462"/>
                <a:gd name="connsiteY7" fmla="*/ 6727 h 12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462" h="1211438">
                  <a:moveTo>
                    <a:pt x="334862" y="6727"/>
                  </a:moveTo>
                  <a:cubicBezTo>
                    <a:pt x="355717" y="-43003"/>
                    <a:pt x="166420" y="196024"/>
                    <a:pt x="132732" y="295485"/>
                  </a:cubicBezTo>
                  <a:cubicBezTo>
                    <a:pt x="99044" y="394946"/>
                    <a:pt x="123107" y="505636"/>
                    <a:pt x="132732" y="603493"/>
                  </a:cubicBezTo>
                  <a:cubicBezTo>
                    <a:pt x="142357" y="701350"/>
                    <a:pt x="168024" y="781561"/>
                    <a:pt x="190483" y="882626"/>
                  </a:cubicBezTo>
                  <a:cubicBezTo>
                    <a:pt x="212942" y="983691"/>
                    <a:pt x="281923" y="1192239"/>
                    <a:pt x="267485" y="1209885"/>
                  </a:cubicBezTo>
                  <a:cubicBezTo>
                    <a:pt x="253047" y="1227531"/>
                    <a:pt x="147170" y="1091172"/>
                    <a:pt x="103856" y="988503"/>
                  </a:cubicBezTo>
                  <a:cubicBezTo>
                    <a:pt x="60542" y="885834"/>
                    <a:pt x="-26085" y="762310"/>
                    <a:pt x="7603" y="593868"/>
                  </a:cubicBezTo>
                  <a:cubicBezTo>
                    <a:pt x="41291" y="425426"/>
                    <a:pt x="314007" y="56457"/>
                    <a:pt x="334862" y="67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C7185C57-5C21-4E7E-8C40-72AE61628606}"/>
                </a:ext>
              </a:extLst>
            </p:cNvPr>
            <p:cNvSpPr/>
            <p:nvPr/>
          </p:nvSpPr>
          <p:spPr>
            <a:xfrm>
              <a:off x="1076215" y="10856674"/>
              <a:ext cx="670811" cy="676739"/>
            </a:xfrm>
            <a:custGeom>
              <a:avLst/>
              <a:gdLst>
                <a:gd name="connsiteX0" fmla="*/ 656065 w 670811"/>
                <a:gd name="connsiteY0" fmla="*/ 19606 h 676739"/>
                <a:gd name="connsiteX1" fmla="*/ 559545 w 670811"/>
                <a:gd name="connsiteY1" fmla="*/ 85646 h 676739"/>
                <a:gd name="connsiteX2" fmla="*/ 214105 w 670811"/>
                <a:gd name="connsiteY2" fmla="*/ 466646 h 676739"/>
                <a:gd name="connsiteX3" fmla="*/ 745 w 670811"/>
                <a:gd name="connsiteY3" fmla="*/ 674926 h 676739"/>
                <a:gd name="connsiteX4" fmla="*/ 285225 w 670811"/>
                <a:gd name="connsiteY4" fmla="*/ 354886 h 676739"/>
                <a:gd name="connsiteX5" fmla="*/ 656065 w 670811"/>
                <a:gd name="connsiteY5" fmla="*/ 19606 h 67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811" h="676739">
                  <a:moveTo>
                    <a:pt x="656065" y="19606"/>
                  </a:moveTo>
                  <a:cubicBezTo>
                    <a:pt x="701785" y="-25267"/>
                    <a:pt x="633205" y="11139"/>
                    <a:pt x="559545" y="85646"/>
                  </a:cubicBezTo>
                  <a:cubicBezTo>
                    <a:pt x="485885" y="160153"/>
                    <a:pt x="307238" y="368433"/>
                    <a:pt x="214105" y="466646"/>
                  </a:cubicBezTo>
                  <a:cubicBezTo>
                    <a:pt x="120972" y="564859"/>
                    <a:pt x="-11108" y="693552"/>
                    <a:pt x="745" y="674926"/>
                  </a:cubicBezTo>
                  <a:cubicBezTo>
                    <a:pt x="12598" y="656300"/>
                    <a:pt x="176005" y="463259"/>
                    <a:pt x="285225" y="354886"/>
                  </a:cubicBezTo>
                  <a:cubicBezTo>
                    <a:pt x="394445" y="246513"/>
                    <a:pt x="610345" y="64479"/>
                    <a:pt x="656065" y="1960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AEB2AF9C-9768-4B48-93A1-38CC52C60221}"/>
                </a:ext>
              </a:extLst>
            </p:cNvPr>
            <p:cNvSpPr/>
            <p:nvPr/>
          </p:nvSpPr>
          <p:spPr>
            <a:xfrm>
              <a:off x="883294" y="10045514"/>
              <a:ext cx="1607388" cy="637741"/>
            </a:xfrm>
            <a:custGeom>
              <a:avLst/>
              <a:gdLst>
                <a:gd name="connsiteX0" fmla="*/ 626 w 1607388"/>
                <a:gd name="connsiteY0" fmla="*/ 637726 h 637741"/>
                <a:gd name="connsiteX1" fmla="*/ 153026 w 1607388"/>
                <a:gd name="connsiteY1" fmla="*/ 404046 h 637741"/>
                <a:gd name="connsiteX2" fmla="*/ 391786 w 1607388"/>
                <a:gd name="connsiteY2" fmla="*/ 236406 h 637741"/>
                <a:gd name="connsiteX3" fmla="*/ 813426 w 1607388"/>
                <a:gd name="connsiteY3" fmla="*/ 53526 h 637741"/>
                <a:gd name="connsiteX4" fmla="*/ 1072506 w 1607388"/>
                <a:gd name="connsiteY4" fmla="*/ 2726 h 637741"/>
                <a:gd name="connsiteX5" fmla="*/ 1321426 w 1607388"/>
                <a:gd name="connsiteY5" fmla="*/ 12886 h 637741"/>
                <a:gd name="connsiteX6" fmla="*/ 1478906 w 1607388"/>
                <a:gd name="connsiteY6" fmla="*/ 63686 h 637741"/>
                <a:gd name="connsiteX7" fmla="*/ 1605906 w 1607388"/>
                <a:gd name="connsiteY7" fmla="*/ 200846 h 637741"/>
                <a:gd name="connsiteX8" fmla="*/ 1392546 w 1607388"/>
                <a:gd name="connsiteY8" fmla="*/ 89086 h 637741"/>
                <a:gd name="connsiteX9" fmla="*/ 818506 w 1607388"/>
                <a:gd name="connsiteY9" fmla="*/ 99246 h 637741"/>
                <a:gd name="connsiteX10" fmla="*/ 208906 w 1607388"/>
                <a:gd name="connsiteY10" fmla="*/ 414206 h 637741"/>
                <a:gd name="connsiteX11" fmla="*/ 626 w 1607388"/>
                <a:gd name="connsiteY11" fmla="*/ 637726 h 63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388" h="637741">
                  <a:moveTo>
                    <a:pt x="626" y="637726"/>
                  </a:moveTo>
                  <a:cubicBezTo>
                    <a:pt x="-8687" y="636033"/>
                    <a:pt x="87833" y="470933"/>
                    <a:pt x="153026" y="404046"/>
                  </a:cubicBezTo>
                  <a:cubicBezTo>
                    <a:pt x="218219" y="337159"/>
                    <a:pt x="281719" y="294826"/>
                    <a:pt x="391786" y="236406"/>
                  </a:cubicBezTo>
                  <a:cubicBezTo>
                    <a:pt x="501853" y="177986"/>
                    <a:pt x="699973" y="92473"/>
                    <a:pt x="813426" y="53526"/>
                  </a:cubicBezTo>
                  <a:cubicBezTo>
                    <a:pt x="926879" y="14579"/>
                    <a:pt x="987839" y="9499"/>
                    <a:pt x="1072506" y="2726"/>
                  </a:cubicBezTo>
                  <a:cubicBezTo>
                    <a:pt x="1157173" y="-4047"/>
                    <a:pt x="1253693" y="2726"/>
                    <a:pt x="1321426" y="12886"/>
                  </a:cubicBezTo>
                  <a:cubicBezTo>
                    <a:pt x="1389159" y="23046"/>
                    <a:pt x="1431493" y="32359"/>
                    <a:pt x="1478906" y="63686"/>
                  </a:cubicBezTo>
                  <a:cubicBezTo>
                    <a:pt x="1526319" y="95013"/>
                    <a:pt x="1620299" y="196613"/>
                    <a:pt x="1605906" y="200846"/>
                  </a:cubicBezTo>
                  <a:cubicBezTo>
                    <a:pt x="1591513" y="205079"/>
                    <a:pt x="1523779" y="106019"/>
                    <a:pt x="1392546" y="89086"/>
                  </a:cubicBezTo>
                  <a:cubicBezTo>
                    <a:pt x="1261313" y="72153"/>
                    <a:pt x="1015779" y="45059"/>
                    <a:pt x="818506" y="99246"/>
                  </a:cubicBezTo>
                  <a:cubicBezTo>
                    <a:pt x="621233" y="153433"/>
                    <a:pt x="344373" y="324459"/>
                    <a:pt x="208906" y="414206"/>
                  </a:cubicBezTo>
                  <a:cubicBezTo>
                    <a:pt x="73439" y="503953"/>
                    <a:pt x="9939" y="639419"/>
                    <a:pt x="626" y="6377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80850B92-8554-479C-BD35-0BF9E4EC493F}"/>
                </a:ext>
              </a:extLst>
            </p:cNvPr>
            <p:cNvSpPr/>
            <p:nvPr/>
          </p:nvSpPr>
          <p:spPr>
            <a:xfrm>
              <a:off x="845873" y="10706649"/>
              <a:ext cx="140026" cy="686457"/>
            </a:xfrm>
            <a:custGeom>
              <a:avLst/>
              <a:gdLst>
                <a:gd name="connsiteX0" fmla="*/ 2487 w 140026"/>
                <a:gd name="connsiteY0" fmla="*/ 7071 h 686457"/>
                <a:gd name="connsiteX1" fmla="*/ 17727 w 140026"/>
                <a:gd name="connsiteY1" fmla="*/ 108671 h 686457"/>
                <a:gd name="connsiteX2" fmla="*/ 32967 w 140026"/>
                <a:gd name="connsiteY2" fmla="*/ 230591 h 686457"/>
                <a:gd name="connsiteX3" fmla="*/ 27887 w 140026"/>
                <a:gd name="connsiteY3" fmla="*/ 469351 h 686457"/>
                <a:gd name="connsiteX4" fmla="*/ 139647 w 140026"/>
                <a:gd name="connsiteY4" fmla="*/ 682711 h 686457"/>
                <a:gd name="connsiteX5" fmla="*/ 63447 w 140026"/>
                <a:gd name="connsiteY5" fmla="*/ 591271 h 686457"/>
                <a:gd name="connsiteX6" fmla="*/ 38047 w 140026"/>
                <a:gd name="connsiteY6" fmla="*/ 413471 h 686457"/>
                <a:gd name="connsiteX7" fmla="*/ 73607 w 140026"/>
                <a:gd name="connsiteY7" fmla="*/ 57871 h 686457"/>
                <a:gd name="connsiteX8" fmla="*/ 2487 w 140026"/>
                <a:gd name="connsiteY8" fmla="*/ 7071 h 68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26" h="686457">
                  <a:moveTo>
                    <a:pt x="2487" y="7071"/>
                  </a:moveTo>
                  <a:cubicBezTo>
                    <a:pt x="-6826" y="15538"/>
                    <a:pt x="12647" y="71418"/>
                    <a:pt x="17727" y="108671"/>
                  </a:cubicBezTo>
                  <a:cubicBezTo>
                    <a:pt x="22807" y="145924"/>
                    <a:pt x="31274" y="170478"/>
                    <a:pt x="32967" y="230591"/>
                  </a:cubicBezTo>
                  <a:cubicBezTo>
                    <a:pt x="34660" y="290704"/>
                    <a:pt x="10107" y="393998"/>
                    <a:pt x="27887" y="469351"/>
                  </a:cubicBezTo>
                  <a:cubicBezTo>
                    <a:pt x="45667" y="544704"/>
                    <a:pt x="133720" y="662391"/>
                    <a:pt x="139647" y="682711"/>
                  </a:cubicBezTo>
                  <a:cubicBezTo>
                    <a:pt x="145574" y="703031"/>
                    <a:pt x="80380" y="636144"/>
                    <a:pt x="63447" y="591271"/>
                  </a:cubicBezTo>
                  <a:cubicBezTo>
                    <a:pt x="46514" y="546398"/>
                    <a:pt x="36354" y="502371"/>
                    <a:pt x="38047" y="413471"/>
                  </a:cubicBezTo>
                  <a:cubicBezTo>
                    <a:pt x="39740" y="324571"/>
                    <a:pt x="78687" y="131531"/>
                    <a:pt x="73607" y="57871"/>
                  </a:cubicBezTo>
                  <a:cubicBezTo>
                    <a:pt x="68527" y="-15789"/>
                    <a:pt x="11800" y="-1396"/>
                    <a:pt x="2487" y="70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CCEDDCDC-F685-4265-8934-2D98935FCF03}"/>
                </a:ext>
              </a:extLst>
            </p:cNvPr>
            <p:cNvSpPr/>
            <p:nvPr/>
          </p:nvSpPr>
          <p:spPr>
            <a:xfrm>
              <a:off x="937663" y="10799283"/>
              <a:ext cx="936857" cy="561833"/>
            </a:xfrm>
            <a:custGeom>
              <a:avLst/>
              <a:gdLst>
                <a:gd name="connsiteX0" fmla="*/ 22457 w 936857"/>
                <a:gd name="connsiteY0" fmla="*/ 559597 h 561833"/>
                <a:gd name="connsiteX1" fmla="*/ 7217 w 936857"/>
                <a:gd name="connsiteY1" fmla="*/ 508797 h 561833"/>
                <a:gd name="connsiteX2" fmla="*/ 139297 w 936857"/>
                <a:gd name="connsiteY2" fmla="*/ 320837 h 561833"/>
                <a:gd name="connsiteX3" fmla="*/ 469497 w 936857"/>
                <a:gd name="connsiteY3" fmla="*/ 203997 h 561833"/>
                <a:gd name="connsiteX4" fmla="*/ 936857 w 936857"/>
                <a:gd name="connsiteY4" fmla="*/ 797 h 561833"/>
                <a:gd name="connsiteX5" fmla="*/ 469497 w 936857"/>
                <a:gd name="connsiteY5" fmla="*/ 137957 h 561833"/>
                <a:gd name="connsiteX6" fmla="*/ 205337 w 936857"/>
                <a:gd name="connsiteY6" fmla="*/ 254797 h 561833"/>
                <a:gd name="connsiteX7" fmla="*/ 12297 w 936857"/>
                <a:gd name="connsiteY7" fmla="*/ 452917 h 561833"/>
                <a:gd name="connsiteX8" fmla="*/ 22457 w 936857"/>
                <a:gd name="connsiteY8" fmla="*/ 559597 h 56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857" h="561833">
                  <a:moveTo>
                    <a:pt x="22457" y="559597"/>
                  </a:moveTo>
                  <a:cubicBezTo>
                    <a:pt x="21610" y="568910"/>
                    <a:pt x="-12256" y="548590"/>
                    <a:pt x="7217" y="508797"/>
                  </a:cubicBezTo>
                  <a:cubicBezTo>
                    <a:pt x="26690" y="469004"/>
                    <a:pt x="62250" y="371637"/>
                    <a:pt x="139297" y="320837"/>
                  </a:cubicBezTo>
                  <a:cubicBezTo>
                    <a:pt x="216344" y="270037"/>
                    <a:pt x="336570" y="257337"/>
                    <a:pt x="469497" y="203997"/>
                  </a:cubicBezTo>
                  <a:cubicBezTo>
                    <a:pt x="602424" y="150657"/>
                    <a:pt x="936857" y="11804"/>
                    <a:pt x="936857" y="797"/>
                  </a:cubicBezTo>
                  <a:cubicBezTo>
                    <a:pt x="936857" y="-10210"/>
                    <a:pt x="591417" y="95624"/>
                    <a:pt x="469497" y="137957"/>
                  </a:cubicBezTo>
                  <a:cubicBezTo>
                    <a:pt x="347577" y="180290"/>
                    <a:pt x="281537" y="202304"/>
                    <a:pt x="205337" y="254797"/>
                  </a:cubicBezTo>
                  <a:cubicBezTo>
                    <a:pt x="129137" y="307290"/>
                    <a:pt x="45317" y="405504"/>
                    <a:pt x="12297" y="452917"/>
                  </a:cubicBezTo>
                  <a:cubicBezTo>
                    <a:pt x="-20723" y="500330"/>
                    <a:pt x="23304" y="550284"/>
                    <a:pt x="22457" y="55959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6" name="フリーフォーム: 図形 645">
            <a:extLst>
              <a:ext uri="{FF2B5EF4-FFF2-40B4-BE49-F238E27FC236}">
                <a16:creationId xmlns:a16="http://schemas.microsoft.com/office/drawing/2014/main" id="{4EA947B7-66D9-4D81-BA91-F2683643ED4E}"/>
              </a:ext>
            </a:extLst>
          </p:cNvPr>
          <p:cNvSpPr/>
          <p:nvPr/>
        </p:nvSpPr>
        <p:spPr>
          <a:xfrm>
            <a:off x="3848289" y="7863648"/>
            <a:ext cx="1513210" cy="2465520"/>
          </a:xfrm>
          <a:custGeom>
            <a:avLst/>
            <a:gdLst>
              <a:gd name="connsiteX0" fmla="*/ 1231711 w 1513210"/>
              <a:gd name="connsiteY0" fmla="*/ 35752 h 2465520"/>
              <a:gd name="connsiteX1" fmla="*/ 1142811 w 1513210"/>
              <a:gd name="connsiteY1" fmla="*/ 48452 h 2465520"/>
              <a:gd name="connsiteX2" fmla="*/ 876111 w 1513210"/>
              <a:gd name="connsiteY2" fmla="*/ 429452 h 2465520"/>
              <a:gd name="connsiteX3" fmla="*/ 1041211 w 1513210"/>
              <a:gd name="connsiteY3" fmla="*/ 1077152 h 2465520"/>
              <a:gd name="connsiteX4" fmla="*/ 749111 w 1513210"/>
              <a:gd name="connsiteY4" fmla="*/ 1902652 h 2465520"/>
              <a:gd name="connsiteX5" fmla="*/ 418911 w 1513210"/>
              <a:gd name="connsiteY5" fmla="*/ 2385252 h 2465520"/>
              <a:gd name="connsiteX6" fmla="*/ 12511 w 1513210"/>
              <a:gd name="connsiteY6" fmla="*/ 2448752 h 2465520"/>
              <a:gd name="connsiteX7" fmla="*/ 926911 w 1513210"/>
              <a:gd name="connsiteY7" fmla="*/ 2448752 h 2465520"/>
              <a:gd name="connsiteX8" fmla="*/ 1409511 w 1513210"/>
              <a:gd name="connsiteY8" fmla="*/ 2258252 h 2465520"/>
              <a:gd name="connsiteX9" fmla="*/ 1498411 w 1513210"/>
              <a:gd name="connsiteY9" fmla="*/ 1648652 h 2465520"/>
              <a:gd name="connsiteX10" fmla="*/ 1193611 w 1513210"/>
              <a:gd name="connsiteY10" fmla="*/ 327852 h 2465520"/>
              <a:gd name="connsiteX11" fmla="*/ 1231711 w 1513210"/>
              <a:gd name="connsiteY11" fmla="*/ 35752 h 246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3210" h="2465520">
                <a:moveTo>
                  <a:pt x="1231711" y="35752"/>
                </a:moveTo>
                <a:cubicBezTo>
                  <a:pt x="1223244" y="-10815"/>
                  <a:pt x="1202078" y="-17165"/>
                  <a:pt x="1142811" y="48452"/>
                </a:cubicBezTo>
                <a:cubicBezTo>
                  <a:pt x="1083544" y="114069"/>
                  <a:pt x="893044" y="258002"/>
                  <a:pt x="876111" y="429452"/>
                </a:cubicBezTo>
                <a:cubicBezTo>
                  <a:pt x="859178" y="600902"/>
                  <a:pt x="1062378" y="831619"/>
                  <a:pt x="1041211" y="1077152"/>
                </a:cubicBezTo>
                <a:cubicBezTo>
                  <a:pt x="1020044" y="1322685"/>
                  <a:pt x="852828" y="1684635"/>
                  <a:pt x="749111" y="1902652"/>
                </a:cubicBezTo>
                <a:cubicBezTo>
                  <a:pt x="645394" y="2120669"/>
                  <a:pt x="541678" y="2294235"/>
                  <a:pt x="418911" y="2385252"/>
                </a:cubicBezTo>
                <a:cubicBezTo>
                  <a:pt x="296144" y="2476269"/>
                  <a:pt x="-72156" y="2438169"/>
                  <a:pt x="12511" y="2448752"/>
                </a:cubicBezTo>
                <a:cubicBezTo>
                  <a:pt x="97178" y="2459335"/>
                  <a:pt x="694078" y="2480502"/>
                  <a:pt x="926911" y="2448752"/>
                </a:cubicBezTo>
                <a:cubicBezTo>
                  <a:pt x="1159744" y="2417002"/>
                  <a:pt x="1314261" y="2391602"/>
                  <a:pt x="1409511" y="2258252"/>
                </a:cubicBezTo>
                <a:cubicBezTo>
                  <a:pt x="1504761" y="2124902"/>
                  <a:pt x="1534394" y="1970385"/>
                  <a:pt x="1498411" y="1648652"/>
                </a:cubicBezTo>
                <a:cubicBezTo>
                  <a:pt x="1462428" y="1326919"/>
                  <a:pt x="1235944" y="598785"/>
                  <a:pt x="1193611" y="327852"/>
                </a:cubicBezTo>
                <a:cubicBezTo>
                  <a:pt x="1151278" y="56919"/>
                  <a:pt x="1240178" y="82319"/>
                  <a:pt x="1231711" y="35752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: 図形 646">
            <a:extLst>
              <a:ext uri="{FF2B5EF4-FFF2-40B4-BE49-F238E27FC236}">
                <a16:creationId xmlns:a16="http://schemas.microsoft.com/office/drawing/2014/main" id="{D4AF560E-222E-46A5-8DEC-BA2EDFBE9D3C}"/>
              </a:ext>
            </a:extLst>
          </p:cNvPr>
          <p:cNvSpPr/>
          <p:nvPr/>
        </p:nvSpPr>
        <p:spPr>
          <a:xfrm>
            <a:off x="1086147" y="7673227"/>
            <a:ext cx="529310" cy="2710264"/>
          </a:xfrm>
          <a:custGeom>
            <a:avLst/>
            <a:gdLst>
              <a:gd name="connsiteX0" fmla="*/ 456903 w 529310"/>
              <a:gd name="connsiteY0" fmla="*/ 16623 h 2710264"/>
              <a:gd name="connsiteX1" fmla="*/ 387053 w 529310"/>
              <a:gd name="connsiteY1" fmla="*/ 143623 h 2710264"/>
              <a:gd name="connsiteX2" fmla="*/ 241003 w 529310"/>
              <a:gd name="connsiteY2" fmla="*/ 753223 h 2710264"/>
              <a:gd name="connsiteX3" fmla="*/ 317203 w 529310"/>
              <a:gd name="connsiteY3" fmla="*/ 1553323 h 2710264"/>
              <a:gd name="connsiteX4" fmla="*/ 482303 w 529310"/>
              <a:gd name="connsiteY4" fmla="*/ 2029573 h 2710264"/>
              <a:gd name="connsiteX5" fmla="*/ 412453 w 529310"/>
              <a:gd name="connsiteY5" fmla="*/ 2315323 h 2710264"/>
              <a:gd name="connsiteX6" fmla="*/ 514053 w 529310"/>
              <a:gd name="connsiteY6" fmla="*/ 2455023 h 2710264"/>
              <a:gd name="connsiteX7" fmla="*/ 25103 w 529310"/>
              <a:gd name="connsiteY7" fmla="*/ 2709023 h 2710264"/>
              <a:gd name="connsiteX8" fmla="*/ 75903 w 529310"/>
              <a:gd name="connsiteY8" fmla="*/ 2524873 h 2710264"/>
              <a:gd name="connsiteX9" fmla="*/ 120353 w 529310"/>
              <a:gd name="connsiteY9" fmla="*/ 1959723 h 2710264"/>
              <a:gd name="connsiteX10" fmla="*/ 69553 w 529310"/>
              <a:gd name="connsiteY10" fmla="*/ 1121523 h 2710264"/>
              <a:gd name="connsiteX11" fmla="*/ 202903 w 529310"/>
              <a:gd name="connsiteY11" fmla="*/ 416673 h 2710264"/>
              <a:gd name="connsiteX12" fmla="*/ 456903 w 529310"/>
              <a:gd name="connsiteY12" fmla="*/ 16623 h 27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9310" h="2710264">
                <a:moveTo>
                  <a:pt x="456903" y="16623"/>
                </a:moveTo>
                <a:cubicBezTo>
                  <a:pt x="487595" y="-28885"/>
                  <a:pt x="423036" y="20856"/>
                  <a:pt x="387053" y="143623"/>
                </a:cubicBezTo>
                <a:cubicBezTo>
                  <a:pt x="351070" y="266390"/>
                  <a:pt x="252645" y="518273"/>
                  <a:pt x="241003" y="753223"/>
                </a:cubicBezTo>
                <a:cubicBezTo>
                  <a:pt x="229361" y="988173"/>
                  <a:pt x="276986" y="1340598"/>
                  <a:pt x="317203" y="1553323"/>
                </a:cubicBezTo>
                <a:cubicBezTo>
                  <a:pt x="357420" y="1766048"/>
                  <a:pt x="466428" y="1902573"/>
                  <a:pt x="482303" y="2029573"/>
                </a:cubicBezTo>
                <a:cubicBezTo>
                  <a:pt x="498178" y="2156573"/>
                  <a:pt x="407161" y="2244415"/>
                  <a:pt x="412453" y="2315323"/>
                </a:cubicBezTo>
                <a:cubicBezTo>
                  <a:pt x="417745" y="2386231"/>
                  <a:pt x="578611" y="2389406"/>
                  <a:pt x="514053" y="2455023"/>
                </a:cubicBezTo>
                <a:cubicBezTo>
                  <a:pt x="449495" y="2520640"/>
                  <a:pt x="98128" y="2697381"/>
                  <a:pt x="25103" y="2709023"/>
                </a:cubicBezTo>
                <a:cubicBezTo>
                  <a:pt x="-47922" y="2720665"/>
                  <a:pt x="60028" y="2649756"/>
                  <a:pt x="75903" y="2524873"/>
                </a:cubicBezTo>
                <a:cubicBezTo>
                  <a:pt x="91778" y="2399990"/>
                  <a:pt x="121411" y="2193615"/>
                  <a:pt x="120353" y="1959723"/>
                </a:cubicBezTo>
                <a:cubicBezTo>
                  <a:pt x="119295" y="1725831"/>
                  <a:pt x="55795" y="1378698"/>
                  <a:pt x="69553" y="1121523"/>
                </a:cubicBezTo>
                <a:cubicBezTo>
                  <a:pt x="83311" y="864348"/>
                  <a:pt x="137286" y="607173"/>
                  <a:pt x="202903" y="416673"/>
                </a:cubicBezTo>
                <a:cubicBezTo>
                  <a:pt x="268520" y="226173"/>
                  <a:pt x="426211" y="62131"/>
                  <a:pt x="456903" y="1662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: 図形 647">
            <a:extLst>
              <a:ext uri="{FF2B5EF4-FFF2-40B4-BE49-F238E27FC236}">
                <a16:creationId xmlns:a16="http://schemas.microsoft.com/office/drawing/2014/main" id="{784A81DC-CDB9-44AD-8C62-93FC6B80FE73}"/>
              </a:ext>
            </a:extLst>
          </p:cNvPr>
          <p:cNvSpPr/>
          <p:nvPr/>
        </p:nvSpPr>
        <p:spPr>
          <a:xfrm>
            <a:off x="1466847" y="7532695"/>
            <a:ext cx="1303642" cy="1588677"/>
          </a:xfrm>
          <a:custGeom>
            <a:avLst/>
            <a:gdLst>
              <a:gd name="connsiteX0" fmla="*/ 1301753 w 1303642"/>
              <a:gd name="connsiteY0" fmla="*/ 379405 h 1588677"/>
              <a:gd name="connsiteX1" fmla="*/ 952503 w 1303642"/>
              <a:gd name="connsiteY1" fmla="*/ 23805 h 1588677"/>
              <a:gd name="connsiteX2" fmla="*/ 342903 w 1303642"/>
              <a:gd name="connsiteY2" fmla="*/ 55555 h 1588677"/>
              <a:gd name="connsiteX3" fmla="*/ 3 w 1303642"/>
              <a:gd name="connsiteY3" fmla="*/ 239705 h 1588677"/>
              <a:gd name="connsiteX4" fmla="*/ 336553 w 1303642"/>
              <a:gd name="connsiteY4" fmla="*/ 303205 h 1588677"/>
              <a:gd name="connsiteX5" fmla="*/ 457203 w 1303642"/>
              <a:gd name="connsiteY5" fmla="*/ 506405 h 1588677"/>
              <a:gd name="connsiteX6" fmla="*/ 355603 w 1303642"/>
              <a:gd name="connsiteY6" fmla="*/ 671505 h 1588677"/>
              <a:gd name="connsiteX7" fmla="*/ 482603 w 1303642"/>
              <a:gd name="connsiteY7" fmla="*/ 817555 h 1588677"/>
              <a:gd name="connsiteX8" fmla="*/ 603253 w 1303642"/>
              <a:gd name="connsiteY8" fmla="*/ 1223955 h 1588677"/>
              <a:gd name="connsiteX9" fmla="*/ 895353 w 1303642"/>
              <a:gd name="connsiteY9" fmla="*/ 1585905 h 1588677"/>
              <a:gd name="connsiteX10" fmla="*/ 742953 w 1303642"/>
              <a:gd name="connsiteY10" fmla="*/ 1027105 h 1588677"/>
              <a:gd name="connsiteX11" fmla="*/ 1085853 w 1303642"/>
              <a:gd name="connsiteY11" fmla="*/ 715955 h 1588677"/>
              <a:gd name="connsiteX12" fmla="*/ 1092203 w 1303642"/>
              <a:gd name="connsiteY12" fmla="*/ 119055 h 1588677"/>
              <a:gd name="connsiteX13" fmla="*/ 1301753 w 1303642"/>
              <a:gd name="connsiteY13" fmla="*/ 379405 h 15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3642" h="1588677">
                <a:moveTo>
                  <a:pt x="1301753" y="379405"/>
                </a:moveTo>
                <a:cubicBezTo>
                  <a:pt x="1278470" y="363530"/>
                  <a:pt x="1112311" y="77780"/>
                  <a:pt x="952503" y="23805"/>
                </a:cubicBezTo>
                <a:cubicBezTo>
                  <a:pt x="792695" y="-30170"/>
                  <a:pt x="501653" y="19572"/>
                  <a:pt x="342903" y="55555"/>
                </a:cubicBezTo>
                <a:cubicBezTo>
                  <a:pt x="184153" y="91538"/>
                  <a:pt x="1061" y="198430"/>
                  <a:pt x="3" y="239705"/>
                </a:cubicBezTo>
                <a:cubicBezTo>
                  <a:pt x="-1055" y="280980"/>
                  <a:pt x="260353" y="258755"/>
                  <a:pt x="336553" y="303205"/>
                </a:cubicBezTo>
                <a:cubicBezTo>
                  <a:pt x="412753" y="347655"/>
                  <a:pt x="454028" y="445022"/>
                  <a:pt x="457203" y="506405"/>
                </a:cubicBezTo>
                <a:cubicBezTo>
                  <a:pt x="460378" y="567788"/>
                  <a:pt x="351370" y="619647"/>
                  <a:pt x="355603" y="671505"/>
                </a:cubicBezTo>
                <a:cubicBezTo>
                  <a:pt x="359836" y="723363"/>
                  <a:pt x="441328" y="725480"/>
                  <a:pt x="482603" y="817555"/>
                </a:cubicBezTo>
                <a:cubicBezTo>
                  <a:pt x="523878" y="909630"/>
                  <a:pt x="534461" y="1095897"/>
                  <a:pt x="603253" y="1223955"/>
                </a:cubicBezTo>
                <a:cubicBezTo>
                  <a:pt x="672045" y="1352013"/>
                  <a:pt x="872070" y="1618713"/>
                  <a:pt x="895353" y="1585905"/>
                </a:cubicBezTo>
                <a:cubicBezTo>
                  <a:pt x="918636" y="1553097"/>
                  <a:pt x="711203" y="1172097"/>
                  <a:pt x="742953" y="1027105"/>
                </a:cubicBezTo>
                <a:cubicBezTo>
                  <a:pt x="774703" y="882113"/>
                  <a:pt x="1027645" y="867297"/>
                  <a:pt x="1085853" y="715955"/>
                </a:cubicBezTo>
                <a:cubicBezTo>
                  <a:pt x="1144061" y="564613"/>
                  <a:pt x="1058336" y="174088"/>
                  <a:pt x="1092203" y="119055"/>
                </a:cubicBezTo>
                <a:cubicBezTo>
                  <a:pt x="1126070" y="64022"/>
                  <a:pt x="1325036" y="395280"/>
                  <a:pt x="1301753" y="37940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: 図形 648">
            <a:extLst>
              <a:ext uri="{FF2B5EF4-FFF2-40B4-BE49-F238E27FC236}">
                <a16:creationId xmlns:a16="http://schemas.microsoft.com/office/drawing/2014/main" id="{01149407-DE64-4A35-BDAD-02D6BBAB818F}"/>
              </a:ext>
            </a:extLst>
          </p:cNvPr>
          <p:cNvSpPr/>
          <p:nvPr/>
        </p:nvSpPr>
        <p:spPr>
          <a:xfrm>
            <a:off x="2273290" y="8525331"/>
            <a:ext cx="196876" cy="516394"/>
          </a:xfrm>
          <a:custGeom>
            <a:avLst/>
            <a:gdLst>
              <a:gd name="connsiteX0" fmla="*/ 10 w 196876"/>
              <a:gd name="connsiteY0" fmla="*/ 2719 h 516394"/>
              <a:gd name="connsiteX1" fmla="*/ 114310 w 196876"/>
              <a:gd name="connsiteY1" fmla="*/ 428169 h 516394"/>
              <a:gd name="connsiteX2" fmla="*/ 196860 w 196876"/>
              <a:gd name="connsiteY2" fmla="*/ 504369 h 516394"/>
              <a:gd name="connsiteX3" fmla="*/ 120660 w 196876"/>
              <a:gd name="connsiteY3" fmla="*/ 256719 h 516394"/>
              <a:gd name="connsiteX4" fmla="*/ 10 w 196876"/>
              <a:gd name="connsiteY4" fmla="*/ 2719 h 51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76" h="516394">
                <a:moveTo>
                  <a:pt x="10" y="2719"/>
                </a:moveTo>
                <a:cubicBezTo>
                  <a:pt x="-1048" y="31294"/>
                  <a:pt x="81502" y="344561"/>
                  <a:pt x="114310" y="428169"/>
                </a:cubicBezTo>
                <a:cubicBezTo>
                  <a:pt x="147118" y="511777"/>
                  <a:pt x="195802" y="532944"/>
                  <a:pt x="196860" y="504369"/>
                </a:cubicBezTo>
                <a:cubicBezTo>
                  <a:pt x="197918" y="475794"/>
                  <a:pt x="149235" y="335036"/>
                  <a:pt x="120660" y="256719"/>
                </a:cubicBezTo>
                <a:cubicBezTo>
                  <a:pt x="92085" y="178402"/>
                  <a:pt x="1068" y="-25856"/>
                  <a:pt x="10" y="271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: 図形 649">
            <a:extLst>
              <a:ext uri="{FF2B5EF4-FFF2-40B4-BE49-F238E27FC236}">
                <a16:creationId xmlns:a16="http://schemas.microsoft.com/office/drawing/2014/main" id="{A9BC6494-229A-4412-9812-877DC4DBBB5C}"/>
              </a:ext>
            </a:extLst>
          </p:cNvPr>
          <p:cNvSpPr/>
          <p:nvPr/>
        </p:nvSpPr>
        <p:spPr>
          <a:xfrm>
            <a:off x="7679016" y="8495495"/>
            <a:ext cx="859235" cy="3413526"/>
          </a:xfrm>
          <a:custGeom>
            <a:avLst/>
            <a:gdLst>
              <a:gd name="connsiteX0" fmla="*/ 858592 w 859235"/>
              <a:gd name="connsiteY0" fmla="*/ 138366 h 3413526"/>
              <a:gd name="connsiteX1" fmla="*/ 771965 w 859235"/>
              <a:gd name="connsiteY1" fmla="*/ 1283772 h 3413526"/>
              <a:gd name="connsiteX2" fmla="*/ 848967 w 859235"/>
              <a:gd name="connsiteY2" fmla="*/ 2929692 h 3413526"/>
              <a:gd name="connsiteX3" fmla="*/ 723839 w 859235"/>
              <a:gd name="connsiteY3" fmla="*/ 3401330 h 3413526"/>
              <a:gd name="connsiteX4" fmla="*/ 781590 w 859235"/>
              <a:gd name="connsiteY4" fmla="*/ 2554307 h 3413526"/>
              <a:gd name="connsiteX5" fmla="*/ 473582 w 859235"/>
              <a:gd name="connsiteY5" fmla="*/ 1023890 h 3413526"/>
              <a:gd name="connsiteX6" fmla="*/ 1944 w 859235"/>
              <a:gd name="connsiteY6" fmla="*/ 186492 h 3413526"/>
              <a:gd name="connsiteX7" fmla="*/ 666087 w 859235"/>
              <a:gd name="connsiteY7" fmla="*/ 937263 h 3413526"/>
              <a:gd name="connsiteX8" fmla="*/ 800841 w 859235"/>
              <a:gd name="connsiteY8" fmla="*/ 109490 h 3413526"/>
              <a:gd name="connsiteX9" fmla="*/ 858592 w 859235"/>
              <a:gd name="connsiteY9" fmla="*/ 138366 h 341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235" h="3413526">
                <a:moveTo>
                  <a:pt x="858592" y="138366"/>
                </a:moveTo>
                <a:cubicBezTo>
                  <a:pt x="853779" y="334080"/>
                  <a:pt x="773569" y="818551"/>
                  <a:pt x="771965" y="1283772"/>
                </a:cubicBezTo>
                <a:cubicBezTo>
                  <a:pt x="770361" y="1748993"/>
                  <a:pt x="856988" y="2576766"/>
                  <a:pt x="848967" y="2929692"/>
                </a:cubicBezTo>
                <a:cubicBezTo>
                  <a:pt x="840946" y="3282618"/>
                  <a:pt x="735069" y="3463894"/>
                  <a:pt x="723839" y="3401330"/>
                </a:cubicBezTo>
                <a:cubicBezTo>
                  <a:pt x="712609" y="3338766"/>
                  <a:pt x="823300" y="2950547"/>
                  <a:pt x="781590" y="2554307"/>
                </a:cubicBezTo>
                <a:cubicBezTo>
                  <a:pt x="739880" y="2158067"/>
                  <a:pt x="603523" y="1418526"/>
                  <a:pt x="473582" y="1023890"/>
                </a:cubicBezTo>
                <a:cubicBezTo>
                  <a:pt x="343641" y="629254"/>
                  <a:pt x="-30140" y="200930"/>
                  <a:pt x="1944" y="186492"/>
                </a:cubicBezTo>
                <a:cubicBezTo>
                  <a:pt x="34028" y="172054"/>
                  <a:pt x="532937" y="950097"/>
                  <a:pt x="666087" y="937263"/>
                </a:cubicBezTo>
                <a:cubicBezTo>
                  <a:pt x="799236" y="924429"/>
                  <a:pt x="760736" y="244244"/>
                  <a:pt x="800841" y="109490"/>
                </a:cubicBezTo>
                <a:cubicBezTo>
                  <a:pt x="840946" y="-25264"/>
                  <a:pt x="863405" y="-57348"/>
                  <a:pt x="858592" y="13836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: 図形 650">
            <a:extLst>
              <a:ext uri="{FF2B5EF4-FFF2-40B4-BE49-F238E27FC236}">
                <a16:creationId xmlns:a16="http://schemas.microsoft.com/office/drawing/2014/main" id="{2A148467-5808-4700-AEB6-EA1FEECF57E3}"/>
              </a:ext>
            </a:extLst>
          </p:cNvPr>
          <p:cNvSpPr/>
          <p:nvPr/>
        </p:nvSpPr>
        <p:spPr>
          <a:xfrm>
            <a:off x="985508" y="10510750"/>
            <a:ext cx="1572709" cy="1731191"/>
          </a:xfrm>
          <a:custGeom>
            <a:avLst/>
            <a:gdLst>
              <a:gd name="connsiteX0" fmla="*/ 1565187 w 1572709"/>
              <a:gd name="connsiteY0" fmla="*/ 37 h 1731191"/>
              <a:gd name="connsiteX1" fmla="*/ 1420808 w 1572709"/>
              <a:gd name="connsiteY1" fmla="*/ 182917 h 1731191"/>
              <a:gd name="connsiteX2" fmla="*/ 1006921 w 1572709"/>
              <a:gd name="connsiteY2" fmla="*/ 750808 h 1731191"/>
              <a:gd name="connsiteX3" fmla="*/ 852917 w 1572709"/>
              <a:gd name="connsiteY3" fmla="*/ 1260947 h 1731191"/>
              <a:gd name="connsiteX4" fmla="*/ 535284 w 1572709"/>
              <a:gd name="connsiteY4" fmla="*/ 1588206 h 1731191"/>
              <a:gd name="connsiteX5" fmla="*/ 236900 w 1572709"/>
              <a:gd name="connsiteY5" fmla="*/ 1722959 h 1731191"/>
              <a:gd name="connsiteX6" fmla="*/ 82896 w 1572709"/>
              <a:gd name="connsiteY6" fmla="*/ 1366825 h 1731191"/>
              <a:gd name="connsiteX7" fmla="*/ 5894 w 1572709"/>
              <a:gd name="connsiteY7" fmla="*/ 1106943 h 1731191"/>
              <a:gd name="connsiteX8" fmla="*/ 236900 w 1572709"/>
              <a:gd name="connsiteY8" fmla="*/ 1058816 h 1731191"/>
              <a:gd name="connsiteX9" fmla="*/ 506408 w 1572709"/>
              <a:gd name="connsiteY9" fmla="*/ 731557 h 1731191"/>
              <a:gd name="connsiteX10" fmla="*/ 1218677 w 1572709"/>
              <a:gd name="connsiteY10" fmla="*/ 173292 h 1731191"/>
              <a:gd name="connsiteX11" fmla="*/ 1565187 w 1572709"/>
              <a:gd name="connsiteY11" fmla="*/ 37 h 173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2709" h="1731191">
                <a:moveTo>
                  <a:pt x="1565187" y="37"/>
                </a:moveTo>
                <a:cubicBezTo>
                  <a:pt x="1598875" y="1641"/>
                  <a:pt x="1513852" y="57789"/>
                  <a:pt x="1420808" y="182917"/>
                </a:cubicBezTo>
                <a:cubicBezTo>
                  <a:pt x="1327764" y="308046"/>
                  <a:pt x="1101569" y="571136"/>
                  <a:pt x="1006921" y="750808"/>
                </a:cubicBezTo>
                <a:cubicBezTo>
                  <a:pt x="912273" y="930480"/>
                  <a:pt x="931523" y="1121381"/>
                  <a:pt x="852917" y="1260947"/>
                </a:cubicBezTo>
                <a:cubicBezTo>
                  <a:pt x="774311" y="1400513"/>
                  <a:pt x="637953" y="1511204"/>
                  <a:pt x="535284" y="1588206"/>
                </a:cubicBezTo>
                <a:cubicBezTo>
                  <a:pt x="432615" y="1665208"/>
                  <a:pt x="312298" y="1759856"/>
                  <a:pt x="236900" y="1722959"/>
                </a:cubicBezTo>
                <a:cubicBezTo>
                  <a:pt x="161502" y="1686062"/>
                  <a:pt x="121397" y="1469494"/>
                  <a:pt x="82896" y="1366825"/>
                </a:cubicBezTo>
                <a:cubicBezTo>
                  <a:pt x="44395" y="1264156"/>
                  <a:pt x="-19773" y="1158278"/>
                  <a:pt x="5894" y="1106943"/>
                </a:cubicBezTo>
                <a:cubicBezTo>
                  <a:pt x="31561" y="1055608"/>
                  <a:pt x="153481" y="1121380"/>
                  <a:pt x="236900" y="1058816"/>
                </a:cubicBezTo>
                <a:cubicBezTo>
                  <a:pt x="320319" y="996252"/>
                  <a:pt x="342778" y="879144"/>
                  <a:pt x="506408" y="731557"/>
                </a:cubicBezTo>
                <a:cubicBezTo>
                  <a:pt x="670038" y="583970"/>
                  <a:pt x="1039006" y="298420"/>
                  <a:pt x="1218677" y="173292"/>
                </a:cubicBezTo>
                <a:cubicBezTo>
                  <a:pt x="1398348" y="48164"/>
                  <a:pt x="1531499" y="-1567"/>
                  <a:pt x="1565187" y="37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2" name="フリーフォーム: 図形 651">
            <a:extLst>
              <a:ext uri="{FF2B5EF4-FFF2-40B4-BE49-F238E27FC236}">
                <a16:creationId xmlns:a16="http://schemas.microsoft.com/office/drawing/2014/main" id="{F5470E6D-DE91-4CC7-A7BC-522D3C4A47F9}"/>
              </a:ext>
            </a:extLst>
          </p:cNvPr>
          <p:cNvSpPr/>
          <p:nvPr/>
        </p:nvSpPr>
        <p:spPr>
          <a:xfrm>
            <a:off x="5807682" y="9828657"/>
            <a:ext cx="2485696" cy="2202981"/>
          </a:xfrm>
          <a:custGeom>
            <a:avLst/>
            <a:gdLst>
              <a:gd name="connsiteX0" fmla="*/ 73354 w 2485696"/>
              <a:gd name="connsiteY0" fmla="*/ 46863 h 2202981"/>
              <a:gd name="connsiteX1" fmla="*/ 121480 w 2485696"/>
              <a:gd name="connsiteY1" fmla="*/ 123865 h 2202981"/>
              <a:gd name="connsiteX2" fmla="*/ 1315013 w 2485696"/>
              <a:gd name="connsiteY2" fmla="*/ 1317398 h 2202981"/>
              <a:gd name="connsiteX3" fmla="*/ 2354541 w 2485696"/>
              <a:gd name="connsiteY3" fmla="*/ 1846787 h 2202981"/>
              <a:gd name="connsiteX4" fmla="*/ 2364166 w 2485696"/>
              <a:gd name="connsiteY4" fmla="*/ 2202922 h 2202981"/>
              <a:gd name="connsiteX5" fmla="*/ 1382390 w 2485696"/>
              <a:gd name="connsiteY5" fmla="*/ 1866038 h 2202981"/>
              <a:gd name="connsiteX6" fmla="*/ 390987 w 2485696"/>
              <a:gd name="connsiteY6" fmla="*/ 922762 h 2202981"/>
              <a:gd name="connsiteX7" fmla="*/ 34853 w 2485696"/>
              <a:gd name="connsiteY7" fmla="*/ 191242 h 2202981"/>
              <a:gd name="connsiteX8" fmla="*/ 15602 w 2485696"/>
              <a:gd name="connsiteY8" fmla="*/ 8362 h 2202981"/>
              <a:gd name="connsiteX9" fmla="*/ 73354 w 2485696"/>
              <a:gd name="connsiteY9" fmla="*/ 46863 h 220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5696" h="2202981">
                <a:moveTo>
                  <a:pt x="73354" y="46863"/>
                </a:moveTo>
                <a:cubicBezTo>
                  <a:pt x="91000" y="66113"/>
                  <a:pt x="-85463" y="-87891"/>
                  <a:pt x="121480" y="123865"/>
                </a:cubicBezTo>
                <a:cubicBezTo>
                  <a:pt x="328423" y="335621"/>
                  <a:pt x="942836" y="1030244"/>
                  <a:pt x="1315013" y="1317398"/>
                </a:cubicBezTo>
                <a:cubicBezTo>
                  <a:pt x="1687190" y="1604552"/>
                  <a:pt x="2179682" y="1699200"/>
                  <a:pt x="2354541" y="1846787"/>
                </a:cubicBezTo>
                <a:cubicBezTo>
                  <a:pt x="2529400" y="1994374"/>
                  <a:pt x="2526191" y="2199714"/>
                  <a:pt x="2364166" y="2202922"/>
                </a:cubicBezTo>
                <a:cubicBezTo>
                  <a:pt x="2202141" y="2206130"/>
                  <a:pt x="1711253" y="2079398"/>
                  <a:pt x="1382390" y="1866038"/>
                </a:cubicBezTo>
                <a:cubicBezTo>
                  <a:pt x="1053527" y="1652678"/>
                  <a:pt x="615576" y="1201895"/>
                  <a:pt x="390987" y="922762"/>
                </a:cubicBezTo>
                <a:cubicBezTo>
                  <a:pt x="166398" y="643629"/>
                  <a:pt x="97417" y="343642"/>
                  <a:pt x="34853" y="191242"/>
                </a:cubicBezTo>
                <a:cubicBezTo>
                  <a:pt x="-27711" y="38842"/>
                  <a:pt x="12394" y="35634"/>
                  <a:pt x="15602" y="8362"/>
                </a:cubicBezTo>
                <a:cubicBezTo>
                  <a:pt x="18810" y="-18910"/>
                  <a:pt x="55708" y="27613"/>
                  <a:pt x="73354" y="46863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: 図形 652">
            <a:extLst>
              <a:ext uri="{FF2B5EF4-FFF2-40B4-BE49-F238E27FC236}">
                <a16:creationId xmlns:a16="http://schemas.microsoft.com/office/drawing/2014/main" id="{9B6B0CAF-B528-4547-933C-FCD45C4D2546}"/>
              </a:ext>
            </a:extLst>
          </p:cNvPr>
          <p:cNvSpPr/>
          <p:nvPr/>
        </p:nvSpPr>
        <p:spPr>
          <a:xfrm>
            <a:off x="5629317" y="9440333"/>
            <a:ext cx="895516" cy="204315"/>
          </a:xfrm>
          <a:custGeom>
            <a:avLst/>
            <a:gdLst>
              <a:gd name="connsiteX0" fmla="*/ 1016 w 895516"/>
              <a:gd name="connsiteY0" fmla="*/ 169334 h 204315"/>
              <a:gd name="connsiteX1" fmla="*/ 267716 w 895516"/>
              <a:gd name="connsiteY1" fmla="*/ 203200 h 204315"/>
              <a:gd name="connsiteX2" fmla="*/ 509016 w 895516"/>
              <a:gd name="connsiteY2" fmla="*/ 127000 h 204315"/>
              <a:gd name="connsiteX3" fmla="*/ 894250 w 895516"/>
              <a:gd name="connsiteY3" fmla="*/ 0 h 204315"/>
              <a:gd name="connsiteX4" fmla="*/ 369316 w 895516"/>
              <a:gd name="connsiteY4" fmla="*/ 127000 h 204315"/>
              <a:gd name="connsiteX5" fmla="*/ 1016 w 895516"/>
              <a:gd name="connsiteY5" fmla="*/ 169334 h 20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516" h="204315">
                <a:moveTo>
                  <a:pt x="1016" y="169334"/>
                </a:moveTo>
                <a:cubicBezTo>
                  <a:pt x="-15917" y="182034"/>
                  <a:pt x="183049" y="210256"/>
                  <a:pt x="267716" y="203200"/>
                </a:cubicBezTo>
                <a:cubicBezTo>
                  <a:pt x="352383" y="196144"/>
                  <a:pt x="509016" y="127000"/>
                  <a:pt x="509016" y="127000"/>
                </a:cubicBezTo>
                <a:cubicBezTo>
                  <a:pt x="613438" y="93133"/>
                  <a:pt x="917533" y="0"/>
                  <a:pt x="894250" y="0"/>
                </a:cubicBezTo>
                <a:cubicBezTo>
                  <a:pt x="870967" y="0"/>
                  <a:pt x="518894" y="100894"/>
                  <a:pt x="369316" y="127000"/>
                </a:cubicBezTo>
                <a:cubicBezTo>
                  <a:pt x="219738" y="153106"/>
                  <a:pt x="17949" y="156634"/>
                  <a:pt x="1016" y="169334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: 図形 653">
            <a:extLst>
              <a:ext uri="{FF2B5EF4-FFF2-40B4-BE49-F238E27FC236}">
                <a16:creationId xmlns:a16="http://schemas.microsoft.com/office/drawing/2014/main" id="{FC4C4F23-B82B-43E0-A254-6A392DC496AA}"/>
              </a:ext>
            </a:extLst>
          </p:cNvPr>
          <p:cNvSpPr/>
          <p:nvPr/>
        </p:nvSpPr>
        <p:spPr>
          <a:xfrm>
            <a:off x="5645450" y="9638347"/>
            <a:ext cx="294430" cy="351943"/>
          </a:xfrm>
          <a:custGeom>
            <a:avLst/>
            <a:gdLst>
              <a:gd name="connsiteX0" fmla="*/ 289683 w 294430"/>
              <a:gd name="connsiteY0" fmla="*/ 13653 h 351943"/>
              <a:gd name="connsiteX1" fmla="*/ 196550 w 294430"/>
              <a:gd name="connsiteY1" fmla="*/ 43286 h 351943"/>
              <a:gd name="connsiteX2" fmla="*/ 166917 w 294430"/>
              <a:gd name="connsiteY2" fmla="*/ 204153 h 351943"/>
              <a:gd name="connsiteX3" fmla="*/ 192317 w 294430"/>
              <a:gd name="connsiteY3" fmla="*/ 348086 h 351943"/>
              <a:gd name="connsiteX4" fmla="*/ 18750 w 294430"/>
              <a:gd name="connsiteY4" fmla="*/ 43286 h 351943"/>
              <a:gd name="connsiteX5" fmla="*/ 31450 w 294430"/>
              <a:gd name="connsiteY5" fmla="*/ 953 h 351943"/>
              <a:gd name="connsiteX6" fmla="*/ 289683 w 294430"/>
              <a:gd name="connsiteY6" fmla="*/ 13653 h 35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30" h="351943">
                <a:moveTo>
                  <a:pt x="289683" y="13653"/>
                </a:moveTo>
                <a:cubicBezTo>
                  <a:pt x="317200" y="20708"/>
                  <a:pt x="217011" y="11536"/>
                  <a:pt x="196550" y="43286"/>
                </a:cubicBezTo>
                <a:cubicBezTo>
                  <a:pt x="176089" y="75036"/>
                  <a:pt x="167622" y="153353"/>
                  <a:pt x="166917" y="204153"/>
                </a:cubicBezTo>
                <a:cubicBezTo>
                  <a:pt x="166212" y="254953"/>
                  <a:pt x="217011" y="374897"/>
                  <a:pt x="192317" y="348086"/>
                </a:cubicBezTo>
                <a:cubicBezTo>
                  <a:pt x="167623" y="321275"/>
                  <a:pt x="45561" y="101142"/>
                  <a:pt x="18750" y="43286"/>
                </a:cubicBezTo>
                <a:cubicBezTo>
                  <a:pt x="-8061" y="-14570"/>
                  <a:pt x="-8061" y="3070"/>
                  <a:pt x="31450" y="953"/>
                </a:cubicBezTo>
                <a:cubicBezTo>
                  <a:pt x="70961" y="-1164"/>
                  <a:pt x="262166" y="6598"/>
                  <a:pt x="289683" y="1365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: 図形 654">
            <a:extLst>
              <a:ext uri="{FF2B5EF4-FFF2-40B4-BE49-F238E27FC236}">
                <a16:creationId xmlns:a16="http://schemas.microsoft.com/office/drawing/2014/main" id="{99003FFF-0EC1-4BB2-A98E-77F3BF18592C}"/>
              </a:ext>
            </a:extLst>
          </p:cNvPr>
          <p:cNvSpPr/>
          <p:nvPr/>
        </p:nvSpPr>
        <p:spPr>
          <a:xfrm>
            <a:off x="7161668" y="8691202"/>
            <a:ext cx="221265" cy="1485306"/>
          </a:xfrm>
          <a:custGeom>
            <a:avLst/>
            <a:gdLst>
              <a:gd name="connsiteX0" fmla="*/ 1132 w 221265"/>
              <a:gd name="connsiteY0" fmla="*/ 4065 h 1485306"/>
              <a:gd name="connsiteX1" fmla="*/ 212799 w 221265"/>
              <a:gd name="connsiteY1" fmla="*/ 135298 h 1485306"/>
              <a:gd name="connsiteX2" fmla="*/ 140832 w 221265"/>
              <a:gd name="connsiteY2" fmla="*/ 639065 h 1485306"/>
              <a:gd name="connsiteX3" fmla="*/ 221265 w 221265"/>
              <a:gd name="connsiteY3" fmla="*/ 1303698 h 1485306"/>
              <a:gd name="connsiteX4" fmla="*/ 140832 w 221265"/>
              <a:gd name="connsiteY4" fmla="*/ 1473031 h 1485306"/>
              <a:gd name="connsiteX5" fmla="*/ 73099 w 221265"/>
              <a:gd name="connsiteY5" fmla="*/ 1045465 h 1485306"/>
              <a:gd name="connsiteX6" fmla="*/ 43465 w 221265"/>
              <a:gd name="connsiteY6" fmla="*/ 660231 h 1485306"/>
              <a:gd name="connsiteX7" fmla="*/ 123899 w 221265"/>
              <a:gd name="connsiteY7" fmla="*/ 245365 h 1485306"/>
              <a:gd name="connsiteX8" fmla="*/ 1132 w 221265"/>
              <a:gd name="connsiteY8" fmla="*/ 4065 h 148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65" h="1485306">
                <a:moveTo>
                  <a:pt x="1132" y="4065"/>
                </a:moveTo>
                <a:cubicBezTo>
                  <a:pt x="15949" y="-14280"/>
                  <a:pt x="189516" y="29465"/>
                  <a:pt x="212799" y="135298"/>
                </a:cubicBezTo>
                <a:cubicBezTo>
                  <a:pt x="236082" y="241131"/>
                  <a:pt x="139421" y="444332"/>
                  <a:pt x="140832" y="639065"/>
                </a:cubicBezTo>
                <a:cubicBezTo>
                  <a:pt x="142243" y="833798"/>
                  <a:pt x="221265" y="1164704"/>
                  <a:pt x="221265" y="1303698"/>
                </a:cubicBezTo>
                <a:cubicBezTo>
                  <a:pt x="221265" y="1442692"/>
                  <a:pt x="165526" y="1516070"/>
                  <a:pt x="140832" y="1473031"/>
                </a:cubicBezTo>
                <a:cubicBezTo>
                  <a:pt x="116138" y="1429992"/>
                  <a:pt x="89327" y="1180932"/>
                  <a:pt x="73099" y="1045465"/>
                </a:cubicBezTo>
                <a:cubicBezTo>
                  <a:pt x="56871" y="909998"/>
                  <a:pt x="34998" y="793581"/>
                  <a:pt x="43465" y="660231"/>
                </a:cubicBezTo>
                <a:cubicBezTo>
                  <a:pt x="51932" y="526881"/>
                  <a:pt x="126016" y="355432"/>
                  <a:pt x="123899" y="245365"/>
                </a:cubicBezTo>
                <a:cubicBezTo>
                  <a:pt x="121782" y="135298"/>
                  <a:pt x="-13685" y="22410"/>
                  <a:pt x="1132" y="4065"/>
                </a:cubicBezTo>
                <a:close/>
              </a:path>
            </a:pathLst>
          </a:custGeom>
          <a:solidFill>
            <a:srgbClr val="FF0000">
              <a:alpha val="41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: 図形 655">
            <a:extLst>
              <a:ext uri="{FF2B5EF4-FFF2-40B4-BE49-F238E27FC236}">
                <a16:creationId xmlns:a16="http://schemas.microsoft.com/office/drawing/2014/main" id="{89328E32-6419-4E69-8844-79BF06174802}"/>
              </a:ext>
            </a:extLst>
          </p:cNvPr>
          <p:cNvSpPr/>
          <p:nvPr/>
        </p:nvSpPr>
        <p:spPr>
          <a:xfrm>
            <a:off x="7037280" y="9293788"/>
            <a:ext cx="284093" cy="964921"/>
          </a:xfrm>
          <a:custGeom>
            <a:avLst/>
            <a:gdLst>
              <a:gd name="connsiteX0" fmla="*/ 167853 w 284093"/>
              <a:gd name="connsiteY0" fmla="*/ 6845 h 964921"/>
              <a:gd name="connsiteX1" fmla="*/ 155153 w 284093"/>
              <a:gd name="connsiteY1" fmla="*/ 599512 h 964921"/>
              <a:gd name="connsiteX2" fmla="*/ 282153 w 284093"/>
              <a:gd name="connsiteY2" fmla="*/ 963579 h 964921"/>
              <a:gd name="connsiteX3" fmla="*/ 40853 w 284093"/>
              <a:gd name="connsiteY3" fmla="*/ 718045 h 964921"/>
              <a:gd name="connsiteX4" fmla="*/ 2753 w 284093"/>
              <a:gd name="connsiteY4" fmla="*/ 595279 h 964921"/>
              <a:gd name="connsiteX5" fmla="*/ 70487 w 284093"/>
              <a:gd name="connsiteY5" fmla="*/ 294712 h 964921"/>
              <a:gd name="connsiteX6" fmla="*/ 167853 w 284093"/>
              <a:gd name="connsiteY6" fmla="*/ 6845 h 96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093" h="964921">
                <a:moveTo>
                  <a:pt x="167853" y="6845"/>
                </a:moveTo>
                <a:cubicBezTo>
                  <a:pt x="181964" y="57645"/>
                  <a:pt x="136103" y="440056"/>
                  <a:pt x="155153" y="599512"/>
                </a:cubicBezTo>
                <a:cubicBezTo>
                  <a:pt x="174203" y="758968"/>
                  <a:pt x="301203" y="943824"/>
                  <a:pt x="282153" y="963579"/>
                </a:cubicBezTo>
                <a:cubicBezTo>
                  <a:pt x="263103" y="983334"/>
                  <a:pt x="87420" y="779428"/>
                  <a:pt x="40853" y="718045"/>
                </a:cubicBezTo>
                <a:cubicBezTo>
                  <a:pt x="-5714" y="656662"/>
                  <a:pt x="-2186" y="665834"/>
                  <a:pt x="2753" y="595279"/>
                </a:cubicBezTo>
                <a:cubicBezTo>
                  <a:pt x="7692" y="524724"/>
                  <a:pt x="40148" y="387845"/>
                  <a:pt x="70487" y="294712"/>
                </a:cubicBezTo>
                <a:cubicBezTo>
                  <a:pt x="100826" y="201579"/>
                  <a:pt x="153742" y="-43955"/>
                  <a:pt x="167853" y="684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: 図形 656">
            <a:extLst>
              <a:ext uri="{FF2B5EF4-FFF2-40B4-BE49-F238E27FC236}">
                <a16:creationId xmlns:a16="http://schemas.microsoft.com/office/drawing/2014/main" id="{5659D5DA-F79B-4BAE-8FF8-4EE9090B0A96}"/>
              </a:ext>
            </a:extLst>
          </p:cNvPr>
          <p:cNvSpPr/>
          <p:nvPr/>
        </p:nvSpPr>
        <p:spPr>
          <a:xfrm>
            <a:off x="2404220" y="9114940"/>
            <a:ext cx="283831" cy="1016088"/>
          </a:xfrm>
          <a:custGeom>
            <a:avLst/>
            <a:gdLst>
              <a:gd name="connsiteX0" fmla="*/ 3700 w 283831"/>
              <a:gd name="connsiteY0" fmla="*/ 3660 h 1016088"/>
              <a:gd name="connsiteX1" fmla="*/ 227220 w 283831"/>
              <a:gd name="connsiteY1" fmla="*/ 603100 h 1016088"/>
              <a:gd name="connsiteX2" fmla="*/ 267860 w 283831"/>
              <a:gd name="connsiteY2" fmla="*/ 775820 h 1016088"/>
              <a:gd name="connsiteX3" fmla="*/ 3700 w 283831"/>
              <a:gd name="connsiteY3" fmla="*/ 1014580 h 1016088"/>
              <a:gd name="connsiteX4" fmla="*/ 125620 w 283831"/>
              <a:gd name="connsiteY4" fmla="*/ 653900 h 1016088"/>
              <a:gd name="connsiteX5" fmla="*/ 90060 w 283831"/>
              <a:gd name="connsiteY5" fmla="*/ 364340 h 1016088"/>
              <a:gd name="connsiteX6" fmla="*/ 3700 w 283831"/>
              <a:gd name="connsiteY6" fmla="*/ 3660 h 101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31" h="1016088">
                <a:moveTo>
                  <a:pt x="3700" y="3660"/>
                </a:moveTo>
                <a:cubicBezTo>
                  <a:pt x="26560" y="43453"/>
                  <a:pt x="183193" y="474407"/>
                  <a:pt x="227220" y="603100"/>
                </a:cubicBezTo>
                <a:cubicBezTo>
                  <a:pt x="271247" y="731793"/>
                  <a:pt x="305113" y="707240"/>
                  <a:pt x="267860" y="775820"/>
                </a:cubicBezTo>
                <a:cubicBezTo>
                  <a:pt x="230607" y="844400"/>
                  <a:pt x="27407" y="1034900"/>
                  <a:pt x="3700" y="1014580"/>
                </a:cubicBezTo>
                <a:cubicBezTo>
                  <a:pt x="-20007" y="994260"/>
                  <a:pt x="111227" y="762273"/>
                  <a:pt x="125620" y="653900"/>
                </a:cubicBezTo>
                <a:cubicBezTo>
                  <a:pt x="140013" y="545527"/>
                  <a:pt x="109533" y="469327"/>
                  <a:pt x="90060" y="364340"/>
                </a:cubicBezTo>
                <a:cubicBezTo>
                  <a:pt x="70587" y="259353"/>
                  <a:pt x="-19160" y="-36133"/>
                  <a:pt x="3700" y="366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: 図形 657">
            <a:extLst>
              <a:ext uri="{FF2B5EF4-FFF2-40B4-BE49-F238E27FC236}">
                <a16:creationId xmlns:a16="http://schemas.microsoft.com/office/drawing/2014/main" id="{14FE596A-FB82-49AE-86A5-0B5803A7826C}"/>
              </a:ext>
            </a:extLst>
          </p:cNvPr>
          <p:cNvSpPr/>
          <p:nvPr/>
        </p:nvSpPr>
        <p:spPr>
          <a:xfrm>
            <a:off x="2340301" y="9100513"/>
            <a:ext cx="155681" cy="951502"/>
          </a:xfrm>
          <a:custGeom>
            <a:avLst/>
            <a:gdLst>
              <a:gd name="connsiteX0" fmla="*/ 6659 w 155681"/>
              <a:gd name="connsiteY0" fmla="*/ 2847 h 951502"/>
              <a:gd name="connsiteX1" fmla="*/ 153979 w 155681"/>
              <a:gd name="connsiteY1" fmla="*/ 587047 h 951502"/>
              <a:gd name="connsiteX2" fmla="*/ 82859 w 155681"/>
              <a:gd name="connsiteY2" fmla="*/ 835967 h 951502"/>
              <a:gd name="connsiteX3" fmla="*/ 21899 w 155681"/>
              <a:gd name="connsiteY3" fmla="*/ 942647 h 951502"/>
              <a:gd name="connsiteX4" fmla="*/ 72699 w 155681"/>
              <a:gd name="connsiteY4" fmla="*/ 617527 h 951502"/>
              <a:gd name="connsiteX5" fmla="*/ 32059 w 155681"/>
              <a:gd name="connsiteY5" fmla="*/ 373687 h 951502"/>
              <a:gd name="connsiteX6" fmla="*/ 6659 w 155681"/>
              <a:gd name="connsiteY6" fmla="*/ 2847 h 95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81" h="951502">
                <a:moveTo>
                  <a:pt x="6659" y="2847"/>
                </a:moveTo>
                <a:cubicBezTo>
                  <a:pt x="26979" y="38407"/>
                  <a:pt x="141279" y="448194"/>
                  <a:pt x="153979" y="587047"/>
                </a:cubicBezTo>
                <a:cubicBezTo>
                  <a:pt x="166679" y="725900"/>
                  <a:pt x="104872" y="776700"/>
                  <a:pt x="82859" y="835967"/>
                </a:cubicBezTo>
                <a:cubicBezTo>
                  <a:pt x="60846" y="895234"/>
                  <a:pt x="23592" y="979054"/>
                  <a:pt x="21899" y="942647"/>
                </a:cubicBezTo>
                <a:cubicBezTo>
                  <a:pt x="20206" y="906240"/>
                  <a:pt x="71006" y="712354"/>
                  <a:pt x="72699" y="617527"/>
                </a:cubicBezTo>
                <a:cubicBezTo>
                  <a:pt x="74392" y="522700"/>
                  <a:pt x="46452" y="472747"/>
                  <a:pt x="32059" y="373687"/>
                </a:cubicBezTo>
                <a:cubicBezTo>
                  <a:pt x="17666" y="274627"/>
                  <a:pt x="-13661" y="-32713"/>
                  <a:pt x="6659" y="28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: 図形 658">
            <a:extLst>
              <a:ext uri="{FF2B5EF4-FFF2-40B4-BE49-F238E27FC236}">
                <a16:creationId xmlns:a16="http://schemas.microsoft.com/office/drawing/2014/main" id="{4A13F48A-32F1-4A0A-874E-43FE052BDD6F}"/>
              </a:ext>
            </a:extLst>
          </p:cNvPr>
          <p:cNvSpPr/>
          <p:nvPr/>
        </p:nvSpPr>
        <p:spPr>
          <a:xfrm>
            <a:off x="1369734" y="7871785"/>
            <a:ext cx="340365" cy="1084255"/>
          </a:xfrm>
          <a:custGeom>
            <a:avLst/>
            <a:gdLst>
              <a:gd name="connsiteX0" fmla="*/ 210146 w 340365"/>
              <a:gd name="connsiteY0" fmla="*/ 22535 h 1084255"/>
              <a:gd name="connsiteX1" fmla="*/ 199986 w 340365"/>
              <a:gd name="connsiteY1" fmla="*/ 73335 h 1084255"/>
              <a:gd name="connsiteX2" fmla="*/ 337146 w 340365"/>
              <a:gd name="connsiteY2" fmla="*/ 362895 h 1084255"/>
              <a:gd name="connsiteX3" fmla="*/ 42506 w 340365"/>
              <a:gd name="connsiteY3" fmla="*/ 698175 h 1084255"/>
              <a:gd name="connsiteX4" fmla="*/ 154266 w 340365"/>
              <a:gd name="connsiteY4" fmla="*/ 1084255 h 1084255"/>
              <a:gd name="connsiteX5" fmla="*/ 1866 w 340365"/>
              <a:gd name="connsiteY5" fmla="*/ 698175 h 1084255"/>
              <a:gd name="connsiteX6" fmla="*/ 78066 w 340365"/>
              <a:gd name="connsiteY6" fmla="*/ 383215 h 1084255"/>
              <a:gd name="connsiteX7" fmla="*/ 210146 w 340365"/>
              <a:gd name="connsiteY7" fmla="*/ 22535 h 10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365" h="1084255">
                <a:moveTo>
                  <a:pt x="210146" y="22535"/>
                </a:moveTo>
                <a:cubicBezTo>
                  <a:pt x="230466" y="-29112"/>
                  <a:pt x="178819" y="16608"/>
                  <a:pt x="199986" y="73335"/>
                </a:cubicBezTo>
                <a:cubicBezTo>
                  <a:pt x="221153" y="130062"/>
                  <a:pt x="363393" y="258755"/>
                  <a:pt x="337146" y="362895"/>
                </a:cubicBezTo>
                <a:cubicBezTo>
                  <a:pt x="310899" y="467035"/>
                  <a:pt x="72986" y="577948"/>
                  <a:pt x="42506" y="698175"/>
                </a:cubicBezTo>
                <a:cubicBezTo>
                  <a:pt x="12026" y="818402"/>
                  <a:pt x="161039" y="1084255"/>
                  <a:pt x="154266" y="1084255"/>
                </a:cubicBezTo>
                <a:cubicBezTo>
                  <a:pt x="147493" y="1084255"/>
                  <a:pt x="14566" y="815015"/>
                  <a:pt x="1866" y="698175"/>
                </a:cubicBezTo>
                <a:cubicBezTo>
                  <a:pt x="-10834" y="581335"/>
                  <a:pt x="44199" y="499208"/>
                  <a:pt x="78066" y="383215"/>
                </a:cubicBezTo>
                <a:cubicBezTo>
                  <a:pt x="111933" y="267222"/>
                  <a:pt x="189826" y="74182"/>
                  <a:pt x="210146" y="2253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: 図形 659">
            <a:extLst>
              <a:ext uri="{FF2B5EF4-FFF2-40B4-BE49-F238E27FC236}">
                <a16:creationId xmlns:a16="http://schemas.microsoft.com/office/drawing/2014/main" id="{56D845CD-1D20-4662-AC3F-FDE5573241A1}"/>
              </a:ext>
            </a:extLst>
          </p:cNvPr>
          <p:cNvSpPr/>
          <p:nvPr/>
        </p:nvSpPr>
        <p:spPr>
          <a:xfrm>
            <a:off x="3881118" y="7883202"/>
            <a:ext cx="1087268" cy="2399591"/>
          </a:xfrm>
          <a:custGeom>
            <a:avLst/>
            <a:gdLst>
              <a:gd name="connsiteX0" fmla="*/ 1087122 w 1087268"/>
              <a:gd name="connsiteY0" fmla="*/ 958 h 2399591"/>
              <a:gd name="connsiteX1" fmla="*/ 833122 w 1087268"/>
              <a:gd name="connsiteY1" fmla="*/ 280358 h 2399591"/>
              <a:gd name="connsiteX2" fmla="*/ 899162 w 1087268"/>
              <a:gd name="connsiteY2" fmla="*/ 1052518 h 2399591"/>
              <a:gd name="connsiteX3" fmla="*/ 711202 w 1087268"/>
              <a:gd name="connsiteY3" fmla="*/ 1509718 h 2399591"/>
              <a:gd name="connsiteX4" fmla="*/ 299722 w 1087268"/>
              <a:gd name="connsiteY4" fmla="*/ 2241238 h 2399591"/>
              <a:gd name="connsiteX5" fmla="*/ 2 w 1087268"/>
              <a:gd name="connsiteY5" fmla="*/ 2383478 h 2399591"/>
              <a:gd name="connsiteX6" fmla="*/ 304802 w 1087268"/>
              <a:gd name="connsiteY6" fmla="*/ 1987238 h 2399591"/>
              <a:gd name="connsiteX7" fmla="*/ 762002 w 1087268"/>
              <a:gd name="connsiteY7" fmla="*/ 1022038 h 2399591"/>
              <a:gd name="connsiteX8" fmla="*/ 762002 w 1087268"/>
              <a:gd name="connsiteY8" fmla="*/ 585158 h 2399591"/>
              <a:gd name="connsiteX9" fmla="*/ 792482 w 1087268"/>
              <a:gd name="connsiteY9" fmla="*/ 204158 h 2399591"/>
              <a:gd name="connsiteX10" fmla="*/ 1087122 w 1087268"/>
              <a:gd name="connsiteY10" fmla="*/ 958 h 239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7268" h="2399591">
                <a:moveTo>
                  <a:pt x="1087122" y="958"/>
                </a:moveTo>
                <a:cubicBezTo>
                  <a:pt x="1093895" y="13658"/>
                  <a:pt x="864449" y="105098"/>
                  <a:pt x="833122" y="280358"/>
                </a:cubicBezTo>
                <a:cubicBezTo>
                  <a:pt x="801795" y="455618"/>
                  <a:pt x="919482" y="847625"/>
                  <a:pt x="899162" y="1052518"/>
                </a:cubicBezTo>
                <a:cubicBezTo>
                  <a:pt x="878842" y="1257411"/>
                  <a:pt x="811109" y="1311598"/>
                  <a:pt x="711202" y="1509718"/>
                </a:cubicBezTo>
                <a:cubicBezTo>
                  <a:pt x="611295" y="1707838"/>
                  <a:pt x="418255" y="2095611"/>
                  <a:pt x="299722" y="2241238"/>
                </a:cubicBezTo>
                <a:cubicBezTo>
                  <a:pt x="181189" y="2386865"/>
                  <a:pt x="-845" y="2425811"/>
                  <a:pt x="2" y="2383478"/>
                </a:cubicBezTo>
                <a:cubicBezTo>
                  <a:pt x="849" y="2341145"/>
                  <a:pt x="177802" y="2214145"/>
                  <a:pt x="304802" y="1987238"/>
                </a:cubicBezTo>
                <a:cubicBezTo>
                  <a:pt x="431802" y="1760331"/>
                  <a:pt x="685802" y="1255718"/>
                  <a:pt x="762002" y="1022038"/>
                </a:cubicBezTo>
                <a:cubicBezTo>
                  <a:pt x="838202" y="788358"/>
                  <a:pt x="756922" y="721471"/>
                  <a:pt x="762002" y="585158"/>
                </a:cubicBezTo>
                <a:cubicBezTo>
                  <a:pt x="767082" y="448845"/>
                  <a:pt x="740835" y="304065"/>
                  <a:pt x="792482" y="204158"/>
                </a:cubicBezTo>
                <a:cubicBezTo>
                  <a:pt x="844129" y="104251"/>
                  <a:pt x="1080349" y="-11742"/>
                  <a:pt x="1087122" y="95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: 図形 682">
            <a:extLst>
              <a:ext uri="{FF2B5EF4-FFF2-40B4-BE49-F238E27FC236}">
                <a16:creationId xmlns:a16="http://schemas.microsoft.com/office/drawing/2014/main" id="{FA3B78DF-4363-4003-B71B-18ABF8B0E386}"/>
              </a:ext>
            </a:extLst>
          </p:cNvPr>
          <p:cNvSpPr/>
          <p:nvPr/>
        </p:nvSpPr>
        <p:spPr>
          <a:xfrm>
            <a:off x="-1229027" y="10073084"/>
            <a:ext cx="12396249" cy="3930338"/>
          </a:xfrm>
          <a:custGeom>
            <a:avLst/>
            <a:gdLst>
              <a:gd name="connsiteX0" fmla="*/ 5267627 w 12396249"/>
              <a:gd name="connsiteY0" fmla="*/ 36116 h 3930338"/>
              <a:gd name="connsiteX1" fmla="*/ 4988227 w 12396249"/>
              <a:gd name="connsiteY1" fmla="*/ 772716 h 3930338"/>
              <a:gd name="connsiteX2" fmla="*/ 3794427 w 12396249"/>
              <a:gd name="connsiteY2" fmla="*/ 1712516 h 3930338"/>
              <a:gd name="connsiteX3" fmla="*/ 2092627 w 12396249"/>
              <a:gd name="connsiteY3" fmla="*/ 2017316 h 3930338"/>
              <a:gd name="connsiteX4" fmla="*/ 9827 w 12396249"/>
              <a:gd name="connsiteY4" fmla="*/ 2017316 h 3930338"/>
              <a:gd name="connsiteX5" fmla="*/ 1584627 w 12396249"/>
              <a:gd name="connsiteY5" fmla="*/ 3312716 h 3930338"/>
              <a:gd name="connsiteX6" fmla="*/ 7223427 w 12396249"/>
              <a:gd name="connsiteY6" fmla="*/ 3896916 h 3930338"/>
              <a:gd name="connsiteX7" fmla="*/ 12354227 w 12396249"/>
              <a:gd name="connsiteY7" fmla="*/ 2372916 h 3930338"/>
              <a:gd name="connsiteX8" fmla="*/ 9611027 w 12396249"/>
              <a:gd name="connsiteY8" fmla="*/ 2118916 h 3930338"/>
              <a:gd name="connsiteX9" fmla="*/ 8772827 w 12396249"/>
              <a:gd name="connsiteY9" fmla="*/ 1763316 h 3930338"/>
              <a:gd name="connsiteX10" fmla="*/ 7553627 w 12396249"/>
              <a:gd name="connsiteY10" fmla="*/ 594916 h 3930338"/>
              <a:gd name="connsiteX11" fmla="*/ 7172627 w 12396249"/>
              <a:gd name="connsiteY11" fmla="*/ 163116 h 3930338"/>
              <a:gd name="connsiteX12" fmla="*/ 5267627 w 12396249"/>
              <a:gd name="connsiteY12" fmla="*/ 36116 h 393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96249" h="3930338">
                <a:moveTo>
                  <a:pt x="5267627" y="36116"/>
                </a:moveTo>
                <a:cubicBezTo>
                  <a:pt x="4903560" y="137716"/>
                  <a:pt x="5233760" y="493316"/>
                  <a:pt x="4988227" y="772716"/>
                </a:cubicBezTo>
                <a:cubicBezTo>
                  <a:pt x="4742694" y="1052116"/>
                  <a:pt x="4277027" y="1505083"/>
                  <a:pt x="3794427" y="1712516"/>
                </a:cubicBezTo>
                <a:cubicBezTo>
                  <a:pt x="3311827" y="1919949"/>
                  <a:pt x="2723394" y="1966516"/>
                  <a:pt x="2092627" y="2017316"/>
                </a:cubicBezTo>
                <a:cubicBezTo>
                  <a:pt x="1461860" y="2068116"/>
                  <a:pt x="94494" y="1801416"/>
                  <a:pt x="9827" y="2017316"/>
                </a:cubicBezTo>
                <a:cubicBezTo>
                  <a:pt x="-74840" y="2233216"/>
                  <a:pt x="382360" y="2999449"/>
                  <a:pt x="1584627" y="3312716"/>
                </a:cubicBezTo>
                <a:cubicBezTo>
                  <a:pt x="2786894" y="3625983"/>
                  <a:pt x="5428494" y="4053549"/>
                  <a:pt x="7223427" y="3896916"/>
                </a:cubicBezTo>
                <a:cubicBezTo>
                  <a:pt x="9018360" y="3740283"/>
                  <a:pt x="11956294" y="2669249"/>
                  <a:pt x="12354227" y="2372916"/>
                </a:cubicBezTo>
                <a:cubicBezTo>
                  <a:pt x="12752160" y="2076583"/>
                  <a:pt x="10207927" y="2220516"/>
                  <a:pt x="9611027" y="2118916"/>
                </a:cubicBezTo>
                <a:cubicBezTo>
                  <a:pt x="9014127" y="2017316"/>
                  <a:pt x="9115727" y="2017316"/>
                  <a:pt x="8772827" y="1763316"/>
                </a:cubicBezTo>
                <a:cubicBezTo>
                  <a:pt x="8429927" y="1509316"/>
                  <a:pt x="7820327" y="861616"/>
                  <a:pt x="7553627" y="594916"/>
                </a:cubicBezTo>
                <a:cubicBezTo>
                  <a:pt x="7286927" y="328216"/>
                  <a:pt x="7557860" y="256249"/>
                  <a:pt x="7172627" y="163116"/>
                </a:cubicBezTo>
                <a:cubicBezTo>
                  <a:pt x="6787394" y="69983"/>
                  <a:pt x="5631694" y="-65484"/>
                  <a:pt x="5267627" y="3611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600" dirty="0">
              <a:latin typeface="Bodoni MT" panose="02070603080606020203" pitchFamily="18" charset="0"/>
            </a:endParaRPr>
          </a:p>
        </p:txBody>
      </p:sp>
      <p:grpSp>
        <p:nvGrpSpPr>
          <p:cNvPr id="684" name="グループ化 683">
            <a:extLst>
              <a:ext uri="{FF2B5EF4-FFF2-40B4-BE49-F238E27FC236}">
                <a16:creationId xmlns:a16="http://schemas.microsoft.com/office/drawing/2014/main" id="{E79D84A5-8CFA-4C30-87F0-C010310CB00F}"/>
              </a:ext>
            </a:extLst>
          </p:cNvPr>
          <p:cNvGrpSpPr/>
          <p:nvPr/>
        </p:nvGrpSpPr>
        <p:grpSpPr>
          <a:xfrm>
            <a:off x="2061467" y="10196891"/>
            <a:ext cx="5499298" cy="917274"/>
            <a:chOff x="1985267" y="10196891"/>
            <a:chExt cx="5499298" cy="917274"/>
          </a:xfrm>
          <a:solidFill>
            <a:schemeClr val="bg1"/>
          </a:solidFill>
          <a:effectLst>
            <a:glow rad="228600">
              <a:srgbClr val="292929">
                <a:alpha val="40000"/>
              </a:srgbClr>
            </a:glow>
          </a:effectLst>
        </p:grpSpPr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082C379C-39FF-4039-8CC0-EE1F6403066D}"/>
                </a:ext>
              </a:extLst>
            </p:cNvPr>
            <p:cNvSpPr/>
            <p:nvPr/>
          </p:nvSpPr>
          <p:spPr>
            <a:xfrm>
              <a:off x="1985267" y="10373935"/>
              <a:ext cx="698115" cy="547228"/>
            </a:xfrm>
            <a:custGeom>
              <a:avLst/>
              <a:gdLst>
                <a:gd name="connsiteX0" fmla="*/ 521396 w 698115"/>
                <a:gd name="connsiteY0" fmla="*/ 378 h 547228"/>
                <a:gd name="connsiteX1" fmla="*/ 505521 w 698115"/>
                <a:gd name="connsiteY1" fmla="*/ 57528 h 547228"/>
                <a:gd name="connsiteX2" fmla="*/ 419796 w 698115"/>
                <a:gd name="connsiteY2" fmla="*/ 189290 h 547228"/>
                <a:gd name="connsiteX3" fmla="*/ 272158 w 698115"/>
                <a:gd name="connsiteY3" fmla="*/ 352803 h 547228"/>
                <a:gd name="connsiteX4" fmla="*/ 140396 w 698115"/>
                <a:gd name="connsiteY4" fmla="*/ 468690 h 547228"/>
                <a:gd name="connsiteX5" fmla="*/ 696 w 698115"/>
                <a:gd name="connsiteY5" fmla="*/ 533778 h 547228"/>
                <a:gd name="connsiteX6" fmla="*/ 108646 w 698115"/>
                <a:gd name="connsiteY6" fmla="*/ 521078 h 547228"/>
                <a:gd name="connsiteX7" fmla="*/ 537271 w 698115"/>
                <a:gd name="connsiteY7" fmla="*/ 271840 h 547228"/>
                <a:gd name="connsiteX8" fmla="*/ 672208 w 698115"/>
                <a:gd name="connsiteY8" fmla="*/ 95628 h 547228"/>
                <a:gd name="connsiteX9" fmla="*/ 694433 w 698115"/>
                <a:gd name="connsiteY9" fmla="*/ 81340 h 547228"/>
                <a:gd name="connsiteX10" fmla="*/ 691258 w 698115"/>
                <a:gd name="connsiteY10" fmla="*/ 63878 h 547228"/>
                <a:gd name="connsiteX11" fmla="*/ 629346 w 698115"/>
                <a:gd name="connsiteY11" fmla="*/ 33715 h 547228"/>
                <a:gd name="connsiteX12" fmla="*/ 521396 w 698115"/>
                <a:gd name="connsiteY12" fmla="*/ 378 h 54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8115" h="547228">
                  <a:moveTo>
                    <a:pt x="521396" y="378"/>
                  </a:moveTo>
                  <a:cubicBezTo>
                    <a:pt x="500758" y="4347"/>
                    <a:pt x="522454" y="26043"/>
                    <a:pt x="505521" y="57528"/>
                  </a:cubicBezTo>
                  <a:cubicBezTo>
                    <a:pt x="488588" y="89013"/>
                    <a:pt x="458690" y="140078"/>
                    <a:pt x="419796" y="189290"/>
                  </a:cubicBezTo>
                  <a:cubicBezTo>
                    <a:pt x="380902" y="238502"/>
                    <a:pt x="318725" y="306236"/>
                    <a:pt x="272158" y="352803"/>
                  </a:cubicBezTo>
                  <a:cubicBezTo>
                    <a:pt x="225591" y="399370"/>
                    <a:pt x="185640" y="438528"/>
                    <a:pt x="140396" y="468690"/>
                  </a:cubicBezTo>
                  <a:cubicBezTo>
                    <a:pt x="95152" y="498852"/>
                    <a:pt x="5988" y="525047"/>
                    <a:pt x="696" y="533778"/>
                  </a:cubicBezTo>
                  <a:cubicBezTo>
                    <a:pt x="-4596" y="542509"/>
                    <a:pt x="19217" y="564734"/>
                    <a:pt x="108646" y="521078"/>
                  </a:cubicBezTo>
                  <a:cubicBezTo>
                    <a:pt x="198075" y="477422"/>
                    <a:pt x="443344" y="342748"/>
                    <a:pt x="537271" y="271840"/>
                  </a:cubicBezTo>
                  <a:cubicBezTo>
                    <a:pt x="631198" y="200932"/>
                    <a:pt x="646014" y="127378"/>
                    <a:pt x="672208" y="95628"/>
                  </a:cubicBezTo>
                  <a:cubicBezTo>
                    <a:pt x="698402" y="63878"/>
                    <a:pt x="691258" y="86632"/>
                    <a:pt x="694433" y="81340"/>
                  </a:cubicBezTo>
                  <a:cubicBezTo>
                    <a:pt x="697608" y="76048"/>
                    <a:pt x="702106" y="71815"/>
                    <a:pt x="691258" y="63878"/>
                  </a:cubicBezTo>
                  <a:cubicBezTo>
                    <a:pt x="680410" y="55941"/>
                    <a:pt x="650777" y="42711"/>
                    <a:pt x="629346" y="33715"/>
                  </a:cubicBezTo>
                  <a:cubicBezTo>
                    <a:pt x="607915" y="24719"/>
                    <a:pt x="542034" y="-3591"/>
                    <a:pt x="521396" y="378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0C37B615-C7B8-4D33-9159-4F28167E02C1}"/>
                </a:ext>
              </a:extLst>
            </p:cNvPr>
            <p:cNvSpPr/>
            <p:nvPr/>
          </p:nvSpPr>
          <p:spPr>
            <a:xfrm>
              <a:off x="2754088" y="10370253"/>
              <a:ext cx="372034" cy="472824"/>
            </a:xfrm>
            <a:custGeom>
              <a:avLst/>
              <a:gdLst>
                <a:gd name="connsiteX0" fmla="*/ 225 w 372034"/>
                <a:gd name="connsiteY0" fmla="*/ 11997 h 472824"/>
                <a:gd name="connsiteX1" fmla="*/ 127225 w 372034"/>
                <a:gd name="connsiteY1" fmla="*/ 215197 h 472824"/>
                <a:gd name="connsiteX2" fmla="*/ 116112 w 372034"/>
                <a:gd name="connsiteY2" fmla="*/ 232660 h 472824"/>
                <a:gd name="connsiteX3" fmla="*/ 147862 w 372034"/>
                <a:gd name="connsiteY3" fmla="*/ 339022 h 472824"/>
                <a:gd name="connsiteX4" fmla="*/ 182787 w 372034"/>
                <a:gd name="connsiteY4" fmla="*/ 426335 h 472824"/>
                <a:gd name="connsiteX5" fmla="*/ 184375 w 372034"/>
                <a:gd name="connsiteY5" fmla="*/ 472372 h 472824"/>
                <a:gd name="connsiteX6" fmla="*/ 235175 w 372034"/>
                <a:gd name="connsiteY6" fmla="*/ 446972 h 472824"/>
                <a:gd name="connsiteX7" fmla="*/ 368525 w 372034"/>
                <a:gd name="connsiteY7" fmla="*/ 400935 h 472824"/>
                <a:gd name="connsiteX8" fmla="*/ 327250 w 372034"/>
                <a:gd name="connsiteY8" fmla="*/ 334260 h 472824"/>
                <a:gd name="connsiteX9" fmla="*/ 262162 w 372034"/>
                <a:gd name="connsiteY9" fmla="*/ 273935 h 472824"/>
                <a:gd name="connsiteX10" fmla="*/ 295500 w 372034"/>
                <a:gd name="connsiteY10" fmla="*/ 273935 h 472824"/>
                <a:gd name="connsiteX11" fmla="*/ 189137 w 372034"/>
                <a:gd name="connsiteY11" fmla="*/ 134235 h 472824"/>
                <a:gd name="connsiteX12" fmla="*/ 98650 w 372034"/>
                <a:gd name="connsiteY12" fmla="*/ 37397 h 472824"/>
                <a:gd name="connsiteX13" fmla="*/ 225 w 372034"/>
                <a:gd name="connsiteY13" fmla="*/ 11997 h 47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034" h="472824">
                  <a:moveTo>
                    <a:pt x="225" y="11997"/>
                  </a:moveTo>
                  <a:cubicBezTo>
                    <a:pt x="4987" y="41630"/>
                    <a:pt x="107910" y="178420"/>
                    <a:pt x="127225" y="215197"/>
                  </a:cubicBezTo>
                  <a:cubicBezTo>
                    <a:pt x="146540" y="251974"/>
                    <a:pt x="112673" y="212023"/>
                    <a:pt x="116112" y="232660"/>
                  </a:cubicBezTo>
                  <a:cubicBezTo>
                    <a:pt x="119551" y="253297"/>
                    <a:pt x="136750" y="306743"/>
                    <a:pt x="147862" y="339022"/>
                  </a:cubicBezTo>
                  <a:cubicBezTo>
                    <a:pt x="158975" y="371301"/>
                    <a:pt x="176702" y="404110"/>
                    <a:pt x="182787" y="426335"/>
                  </a:cubicBezTo>
                  <a:cubicBezTo>
                    <a:pt x="188873" y="448560"/>
                    <a:pt x="175644" y="468933"/>
                    <a:pt x="184375" y="472372"/>
                  </a:cubicBezTo>
                  <a:cubicBezTo>
                    <a:pt x="193106" y="475812"/>
                    <a:pt x="204483" y="458878"/>
                    <a:pt x="235175" y="446972"/>
                  </a:cubicBezTo>
                  <a:cubicBezTo>
                    <a:pt x="265867" y="435066"/>
                    <a:pt x="353179" y="419720"/>
                    <a:pt x="368525" y="400935"/>
                  </a:cubicBezTo>
                  <a:cubicBezTo>
                    <a:pt x="383871" y="382150"/>
                    <a:pt x="344977" y="355427"/>
                    <a:pt x="327250" y="334260"/>
                  </a:cubicBezTo>
                  <a:cubicBezTo>
                    <a:pt x="309523" y="313093"/>
                    <a:pt x="267454" y="283989"/>
                    <a:pt x="262162" y="273935"/>
                  </a:cubicBezTo>
                  <a:cubicBezTo>
                    <a:pt x="256870" y="263881"/>
                    <a:pt x="307671" y="297218"/>
                    <a:pt x="295500" y="273935"/>
                  </a:cubicBezTo>
                  <a:cubicBezTo>
                    <a:pt x="283329" y="250652"/>
                    <a:pt x="221945" y="173658"/>
                    <a:pt x="189137" y="134235"/>
                  </a:cubicBezTo>
                  <a:cubicBezTo>
                    <a:pt x="156329" y="94812"/>
                    <a:pt x="129871" y="60680"/>
                    <a:pt x="98650" y="37397"/>
                  </a:cubicBezTo>
                  <a:cubicBezTo>
                    <a:pt x="67429" y="14114"/>
                    <a:pt x="-4537" y="-17636"/>
                    <a:pt x="225" y="11997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40DA38FA-D262-4A50-92B0-533D59D62FFA}"/>
                </a:ext>
              </a:extLst>
            </p:cNvPr>
            <p:cNvSpPr/>
            <p:nvPr/>
          </p:nvSpPr>
          <p:spPr>
            <a:xfrm>
              <a:off x="2873188" y="10371793"/>
              <a:ext cx="165287" cy="123206"/>
            </a:xfrm>
            <a:custGeom>
              <a:avLst/>
              <a:gdLst>
                <a:gd name="connsiteX0" fmla="*/ 187 w 165287"/>
                <a:gd name="connsiteY0" fmla="*/ 10457 h 123206"/>
                <a:gd name="connsiteX1" fmla="*/ 82737 w 165287"/>
                <a:gd name="connsiteY1" fmla="*/ 83482 h 123206"/>
                <a:gd name="connsiteX2" fmla="*/ 108137 w 165287"/>
                <a:gd name="connsiteY2" fmla="*/ 123170 h 123206"/>
                <a:gd name="connsiteX3" fmla="*/ 165287 w 165287"/>
                <a:gd name="connsiteY3" fmla="*/ 77132 h 123206"/>
                <a:gd name="connsiteX4" fmla="*/ 108137 w 165287"/>
                <a:gd name="connsiteY4" fmla="*/ 10457 h 123206"/>
                <a:gd name="connsiteX5" fmla="*/ 187 w 165287"/>
                <a:gd name="connsiteY5" fmla="*/ 10457 h 12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287" h="123206">
                  <a:moveTo>
                    <a:pt x="187" y="10457"/>
                  </a:moveTo>
                  <a:cubicBezTo>
                    <a:pt x="-4046" y="22628"/>
                    <a:pt x="64745" y="64697"/>
                    <a:pt x="82737" y="83482"/>
                  </a:cubicBezTo>
                  <a:cubicBezTo>
                    <a:pt x="100729" y="102267"/>
                    <a:pt x="94379" y="124228"/>
                    <a:pt x="108137" y="123170"/>
                  </a:cubicBezTo>
                  <a:cubicBezTo>
                    <a:pt x="121895" y="122112"/>
                    <a:pt x="165287" y="95917"/>
                    <a:pt x="165287" y="77132"/>
                  </a:cubicBezTo>
                  <a:cubicBezTo>
                    <a:pt x="165287" y="58347"/>
                    <a:pt x="130627" y="26067"/>
                    <a:pt x="108137" y="10457"/>
                  </a:cubicBezTo>
                  <a:cubicBezTo>
                    <a:pt x="85647" y="-5153"/>
                    <a:pt x="4420" y="-1714"/>
                    <a:pt x="187" y="10457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4855EDA8-E1DA-47F7-9E2C-9649A7DA5A17}"/>
                </a:ext>
              </a:extLst>
            </p:cNvPr>
            <p:cNvSpPr/>
            <p:nvPr/>
          </p:nvSpPr>
          <p:spPr>
            <a:xfrm>
              <a:off x="2938117" y="10310064"/>
              <a:ext cx="205240" cy="116638"/>
            </a:xfrm>
            <a:custGeom>
              <a:avLst/>
              <a:gdLst>
                <a:gd name="connsiteX0" fmla="*/ 346 w 205240"/>
                <a:gd name="connsiteY0" fmla="*/ 35674 h 116638"/>
                <a:gd name="connsiteX1" fmla="*/ 117821 w 205240"/>
                <a:gd name="connsiteY1" fmla="*/ 83299 h 116638"/>
                <a:gd name="connsiteX2" fmla="*/ 140046 w 205240"/>
                <a:gd name="connsiteY2" fmla="*/ 116636 h 116638"/>
                <a:gd name="connsiteX3" fmla="*/ 184496 w 205240"/>
                <a:gd name="connsiteY3" fmla="*/ 81711 h 116638"/>
                <a:gd name="connsiteX4" fmla="*/ 205133 w 205240"/>
                <a:gd name="connsiteY4" fmla="*/ 62661 h 116638"/>
                <a:gd name="connsiteX5" fmla="*/ 176558 w 205240"/>
                <a:gd name="connsiteY5" fmla="*/ 27736 h 116638"/>
                <a:gd name="connsiteX6" fmla="*/ 84483 w 205240"/>
                <a:gd name="connsiteY6" fmla="*/ 749 h 116638"/>
                <a:gd name="connsiteX7" fmla="*/ 346 w 205240"/>
                <a:gd name="connsiteY7" fmla="*/ 35674 h 11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240" h="116638">
                  <a:moveTo>
                    <a:pt x="346" y="35674"/>
                  </a:moveTo>
                  <a:cubicBezTo>
                    <a:pt x="5902" y="49432"/>
                    <a:pt x="94538" y="69805"/>
                    <a:pt x="117821" y="83299"/>
                  </a:cubicBezTo>
                  <a:cubicBezTo>
                    <a:pt x="141104" y="96793"/>
                    <a:pt x="128934" y="116901"/>
                    <a:pt x="140046" y="116636"/>
                  </a:cubicBezTo>
                  <a:cubicBezTo>
                    <a:pt x="151158" y="116371"/>
                    <a:pt x="173648" y="90707"/>
                    <a:pt x="184496" y="81711"/>
                  </a:cubicBezTo>
                  <a:cubicBezTo>
                    <a:pt x="195344" y="72715"/>
                    <a:pt x="206456" y="71657"/>
                    <a:pt x="205133" y="62661"/>
                  </a:cubicBezTo>
                  <a:cubicBezTo>
                    <a:pt x="203810" y="53665"/>
                    <a:pt x="196666" y="38055"/>
                    <a:pt x="176558" y="27736"/>
                  </a:cubicBezTo>
                  <a:cubicBezTo>
                    <a:pt x="156450" y="17417"/>
                    <a:pt x="111470" y="6305"/>
                    <a:pt x="84483" y="749"/>
                  </a:cubicBezTo>
                  <a:cubicBezTo>
                    <a:pt x="57496" y="-4807"/>
                    <a:pt x="-5210" y="21916"/>
                    <a:pt x="346" y="35674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80ED7FCA-72B2-4E23-8333-CB8C851C3128}"/>
                </a:ext>
              </a:extLst>
            </p:cNvPr>
            <p:cNvSpPr/>
            <p:nvPr/>
          </p:nvSpPr>
          <p:spPr>
            <a:xfrm>
              <a:off x="2751973" y="10229188"/>
              <a:ext cx="1065965" cy="884977"/>
            </a:xfrm>
            <a:custGeom>
              <a:avLst/>
              <a:gdLst>
                <a:gd name="connsiteX0" fmla="*/ 927852 w 1065965"/>
                <a:gd name="connsiteY0" fmla="*/ 8600 h 884977"/>
                <a:gd name="connsiteX1" fmla="*/ 711952 w 1065965"/>
                <a:gd name="connsiteY1" fmla="*/ 230850 h 884977"/>
                <a:gd name="connsiteX2" fmla="*/ 523040 w 1065965"/>
                <a:gd name="connsiteY2" fmla="*/ 427700 h 884977"/>
                <a:gd name="connsiteX3" fmla="*/ 256340 w 1065965"/>
                <a:gd name="connsiteY3" fmla="*/ 649950 h 884977"/>
                <a:gd name="connsiteX4" fmla="*/ 103940 w 1065965"/>
                <a:gd name="connsiteY4" fmla="*/ 794412 h 884977"/>
                <a:gd name="connsiteX5" fmla="*/ 752 w 1065965"/>
                <a:gd name="connsiteY5" fmla="*/ 883312 h 884977"/>
                <a:gd name="connsiteX6" fmla="*/ 61077 w 1065965"/>
                <a:gd name="connsiteY6" fmla="*/ 851562 h 884977"/>
                <a:gd name="connsiteX7" fmla="*/ 132515 w 1065965"/>
                <a:gd name="connsiteY7" fmla="*/ 840450 h 884977"/>
                <a:gd name="connsiteX8" fmla="*/ 581777 w 1065965"/>
                <a:gd name="connsiteY8" fmla="*/ 472150 h 884977"/>
                <a:gd name="connsiteX9" fmla="*/ 604002 w 1065965"/>
                <a:gd name="connsiteY9" fmla="*/ 473737 h 884977"/>
                <a:gd name="connsiteX10" fmla="*/ 659565 w 1065965"/>
                <a:gd name="connsiteY10" fmla="*/ 453100 h 884977"/>
                <a:gd name="connsiteX11" fmla="*/ 678615 w 1065965"/>
                <a:gd name="connsiteY11" fmla="*/ 416587 h 884977"/>
                <a:gd name="connsiteX12" fmla="*/ 819902 w 1065965"/>
                <a:gd name="connsiteY12" fmla="*/ 295937 h 884977"/>
                <a:gd name="connsiteX13" fmla="*/ 977065 w 1065965"/>
                <a:gd name="connsiteY13" fmla="*/ 157825 h 884977"/>
                <a:gd name="connsiteX14" fmla="*/ 1010402 w 1065965"/>
                <a:gd name="connsiteY14" fmla="*/ 146712 h 884977"/>
                <a:gd name="connsiteX15" fmla="*/ 1045327 w 1065965"/>
                <a:gd name="connsiteY15" fmla="*/ 146712 h 884977"/>
                <a:gd name="connsiteX16" fmla="*/ 1065965 w 1065965"/>
                <a:gd name="connsiteY16" fmla="*/ 148300 h 884977"/>
                <a:gd name="connsiteX17" fmla="*/ 1045327 w 1065965"/>
                <a:gd name="connsiteY17" fmla="*/ 114962 h 884977"/>
                <a:gd name="connsiteX18" fmla="*/ 985002 w 1065965"/>
                <a:gd name="connsiteY18" fmla="*/ 51462 h 884977"/>
                <a:gd name="connsiteX19" fmla="*/ 927852 w 1065965"/>
                <a:gd name="connsiteY19" fmla="*/ 8600 h 88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5965" h="884977">
                  <a:moveTo>
                    <a:pt x="927852" y="8600"/>
                  </a:moveTo>
                  <a:cubicBezTo>
                    <a:pt x="882344" y="38498"/>
                    <a:pt x="779421" y="161000"/>
                    <a:pt x="711952" y="230850"/>
                  </a:cubicBezTo>
                  <a:cubicBezTo>
                    <a:pt x="644483" y="300700"/>
                    <a:pt x="598975" y="357850"/>
                    <a:pt x="523040" y="427700"/>
                  </a:cubicBezTo>
                  <a:cubicBezTo>
                    <a:pt x="447105" y="497550"/>
                    <a:pt x="326190" y="588831"/>
                    <a:pt x="256340" y="649950"/>
                  </a:cubicBezTo>
                  <a:cubicBezTo>
                    <a:pt x="186490" y="711069"/>
                    <a:pt x="146538" y="755518"/>
                    <a:pt x="103940" y="794412"/>
                  </a:cubicBezTo>
                  <a:cubicBezTo>
                    <a:pt x="61342" y="833306"/>
                    <a:pt x="7896" y="873787"/>
                    <a:pt x="752" y="883312"/>
                  </a:cubicBezTo>
                  <a:cubicBezTo>
                    <a:pt x="-6392" y="892837"/>
                    <a:pt x="39117" y="858706"/>
                    <a:pt x="61077" y="851562"/>
                  </a:cubicBezTo>
                  <a:cubicBezTo>
                    <a:pt x="83037" y="844418"/>
                    <a:pt x="45732" y="903685"/>
                    <a:pt x="132515" y="840450"/>
                  </a:cubicBezTo>
                  <a:cubicBezTo>
                    <a:pt x="219298" y="777215"/>
                    <a:pt x="503196" y="533269"/>
                    <a:pt x="581777" y="472150"/>
                  </a:cubicBezTo>
                  <a:cubicBezTo>
                    <a:pt x="660358" y="411031"/>
                    <a:pt x="591037" y="476912"/>
                    <a:pt x="604002" y="473737"/>
                  </a:cubicBezTo>
                  <a:cubicBezTo>
                    <a:pt x="616967" y="470562"/>
                    <a:pt x="647130" y="462625"/>
                    <a:pt x="659565" y="453100"/>
                  </a:cubicBezTo>
                  <a:cubicBezTo>
                    <a:pt x="672000" y="443575"/>
                    <a:pt x="651892" y="442781"/>
                    <a:pt x="678615" y="416587"/>
                  </a:cubicBezTo>
                  <a:cubicBezTo>
                    <a:pt x="705338" y="390393"/>
                    <a:pt x="770160" y="339064"/>
                    <a:pt x="819902" y="295937"/>
                  </a:cubicBezTo>
                  <a:cubicBezTo>
                    <a:pt x="869644" y="252810"/>
                    <a:pt x="945315" y="182696"/>
                    <a:pt x="977065" y="157825"/>
                  </a:cubicBezTo>
                  <a:cubicBezTo>
                    <a:pt x="1008815" y="132954"/>
                    <a:pt x="999025" y="148564"/>
                    <a:pt x="1010402" y="146712"/>
                  </a:cubicBezTo>
                  <a:cubicBezTo>
                    <a:pt x="1021779" y="144860"/>
                    <a:pt x="1036067" y="146447"/>
                    <a:pt x="1045327" y="146712"/>
                  </a:cubicBezTo>
                  <a:cubicBezTo>
                    <a:pt x="1054587" y="146977"/>
                    <a:pt x="1065965" y="153592"/>
                    <a:pt x="1065965" y="148300"/>
                  </a:cubicBezTo>
                  <a:cubicBezTo>
                    <a:pt x="1065965" y="143008"/>
                    <a:pt x="1058821" y="131102"/>
                    <a:pt x="1045327" y="114962"/>
                  </a:cubicBezTo>
                  <a:cubicBezTo>
                    <a:pt x="1031833" y="98822"/>
                    <a:pt x="1001141" y="67866"/>
                    <a:pt x="985002" y="51462"/>
                  </a:cubicBezTo>
                  <a:cubicBezTo>
                    <a:pt x="968863" y="35058"/>
                    <a:pt x="973360" y="-21298"/>
                    <a:pt x="927852" y="8600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F48F627A-DF4F-429B-9926-4ED73125DD01}"/>
                </a:ext>
              </a:extLst>
            </p:cNvPr>
            <p:cNvSpPr/>
            <p:nvPr/>
          </p:nvSpPr>
          <p:spPr>
            <a:xfrm>
              <a:off x="3416984" y="10480985"/>
              <a:ext cx="178416" cy="490533"/>
            </a:xfrm>
            <a:custGeom>
              <a:avLst/>
              <a:gdLst>
                <a:gd name="connsiteX0" fmla="*/ 8841 w 178416"/>
                <a:gd name="connsiteY0" fmla="*/ 140978 h 490533"/>
                <a:gd name="connsiteX1" fmla="*/ 5666 w 178416"/>
                <a:gd name="connsiteY1" fmla="*/ 350528 h 490533"/>
                <a:gd name="connsiteX2" fmla="*/ 7254 w 178416"/>
                <a:gd name="connsiteY2" fmla="*/ 396565 h 490533"/>
                <a:gd name="connsiteX3" fmla="*/ 18366 w 178416"/>
                <a:gd name="connsiteY3" fmla="*/ 423553 h 490533"/>
                <a:gd name="connsiteX4" fmla="*/ 5666 w 178416"/>
                <a:gd name="connsiteY4" fmla="*/ 448953 h 490533"/>
                <a:gd name="connsiteX5" fmla="*/ 18366 w 178416"/>
                <a:gd name="connsiteY5" fmla="*/ 477528 h 490533"/>
                <a:gd name="connsiteX6" fmla="*/ 112029 w 178416"/>
                <a:gd name="connsiteY6" fmla="*/ 480703 h 490533"/>
                <a:gd name="connsiteX7" fmla="*/ 175529 w 178416"/>
                <a:gd name="connsiteY7" fmla="*/ 488640 h 490533"/>
                <a:gd name="connsiteX8" fmla="*/ 164416 w 178416"/>
                <a:gd name="connsiteY8" fmla="*/ 441015 h 490533"/>
                <a:gd name="connsiteX9" fmla="*/ 135841 w 178416"/>
                <a:gd name="connsiteY9" fmla="*/ 420378 h 490533"/>
                <a:gd name="connsiteX10" fmla="*/ 110441 w 178416"/>
                <a:gd name="connsiteY10" fmla="*/ 302903 h 490533"/>
                <a:gd name="connsiteX11" fmla="*/ 123141 w 178416"/>
                <a:gd name="connsiteY11" fmla="*/ 82240 h 490533"/>
                <a:gd name="connsiteX12" fmla="*/ 113616 w 178416"/>
                <a:gd name="connsiteY12" fmla="*/ 1278 h 490533"/>
                <a:gd name="connsiteX13" fmla="*/ 8841 w 178416"/>
                <a:gd name="connsiteY13" fmla="*/ 140978 h 49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416" h="490533">
                  <a:moveTo>
                    <a:pt x="8841" y="140978"/>
                  </a:moveTo>
                  <a:cubicBezTo>
                    <a:pt x="-9151" y="199186"/>
                    <a:pt x="5930" y="307930"/>
                    <a:pt x="5666" y="350528"/>
                  </a:cubicBezTo>
                  <a:cubicBezTo>
                    <a:pt x="5402" y="393126"/>
                    <a:pt x="5137" y="384394"/>
                    <a:pt x="7254" y="396565"/>
                  </a:cubicBezTo>
                  <a:cubicBezTo>
                    <a:pt x="9371" y="408736"/>
                    <a:pt x="18631" y="414822"/>
                    <a:pt x="18366" y="423553"/>
                  </a:cubicBezTo>
                  <a:cubicBezTo>
                    <a:pt x="18101" y="432284"/>
                    <a:pt x="5666" y="439957"/>
                    <a:pt x="5666" y="448953"/>
                  </a:cubicBezTo>
                  <a:cubicBezTo>
                    <a:pt x="5666" y="457949"/>
                    <a:pt x="639" y="472236"/>
                    <a:pt x="18366" y="477528"/>
                  </a:cubicBezTo>
                  <a:cubicBezTo>
                    <a:pt x="36093" y="482820"/>
                    <a:pt x="85835" y="478851"/>
                    <a:pt x="112029" y="480703"/>
                  </a:cubicBezTo>
                  <a:cubicBezTo>
                    <a:pt x="138223" y="482555"/>
                    <a:pt x="166798" y="495255"/>
                    <a:pt x="175529" y="488640"/>
                  </a:cubicBezTo>
                  <a:cubicBezTo>
                    <a:pt x="184260" y="482025"/>
                    <a:pt x="171031" y="452392"/>
                    <a:pt x="164416" y="441015"/>
                  </a:cubicBezTo>
                  <a:cubicBezTo>
                    <a:pt x="157801" y="429638"/>
                    <a:pt x="144837" y="443396"/>
                    <a:pt x="135841" y="420378"/>
                  </a:cubicBezTo>
                  <a:cubicBezTo>
                    <a:pt x="126845" y="397360"/>
                    <a:pt x="112558" y="359259"/>
                    <a:pt x="110441" y="302903"/>
                  </a:cubicBezTo>
                  <a:cubicBezTo>
                    <a:pt x="108324" y="246547"/>
                    <a:pt x="122612" y="132511"/>
                    <a:pt x="123141" y="82240"/>
                  </a:cubicBezTo>
                  <a:cubicBezTo>
                    <a:pt x="123670" y="31969"/>
                    <a:pt x="132666" y="-7718"/>
                    <a:pt x="113616" y="1278"/>
                  </a:cubicBezTo>
                  <a:cubicBezTo>
                    <a:pt x="94566" y="10274"/>
                    <a:pt x="26833" y="82770"/>
                    <a:pt x="8841" y="140978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8162CB15-C5F0-4614-BF14-0F1EB8843D5E}"/>
                </a:ext>
              </a:extLst>
            </p:cNvPr>
            <p:cNvSpPr/>
            <p:nvPr/>
          </p:nvSpPr>
          <p:spPr>
            <a:xfrm>
              <a:off x="3751263" y="10330057"/>
              <a:ext cx="786361" cy="167229"/>
            </a:xfrm>
            <a:custGeom>
              <a:avLst/>
              <a:gdLst>
                <a:gd name="connsiteX0" fmla="*/ 0 w 786361"/>
                <a:gd name="connsiteY0" fmla="*/ 118868 h 167229"/>
                <a:gd name="connsiteX1" fmla="*/ 44450 w 786361"/>
                <a:gd name="connsiteY1" fmla="*/ 161731 h 167229"/>
                <a:gd name="connsiteX2" fmla="*/ 214312 w 786361"/>
                <a:gd name="connsiteY2" fmla="*/ 166493 h 167229"/>
                <a:gd name="connsiteX3" fmla="*/ 422275 w 786361"/>
                <a:gd name="connsiteY3" fmla="*/ 160143 h 167229"/>
                <a:gd name="connsiteX4" fmla="*/ 676275 w 786361"/>
                <a:gd name="connsiteY4" fmla="*/ 163318 h 167229"/>
                <a:gd name="connsiteX5" fmla="*/ 777875 w 786361"/>
                <a:gd name="connsiteY5" fmla="*/ 145856 h 167229"/>
                <a:gd name="connsiteX6" fmla="*/ 777875 w 786361"/>
                <a:gd name="connsiteY6" fmla="*/ 82356 h 167229"/>
                <a:gd name="connsiteX7" fmla="*/ 785812 w 786361"/>
                <a:gd name="connsiteY7" fmla="*/ 9331 h 167229"/>
                <a:gd name="connsiteX8" fmla="*/ 760412 w 786361"/>
                <a:gd name="connsiteY8" fmla="*/ 7743 h 167229"/>
                <a:gd name="connsiteX9" fmla="*/ 731837 w 786361"/>
                <a:gd name="connsiteY9" fmla="*/ 71243 h 167229"/>
                <a:gd name="connsiteX10" fmla="*/ 701675 w 786361"/>
                <a:gd name="connsiteY10" fmla="*/ 98231 h 167229"/>
                <a:gd name="connsiteX11" fmla="*/ 533400 w 786361"/>
                <a:gd name="connsiteY11" fmla="*/ 114106 h 167229"/>
                <a:gd name="connsiteX12" fmla="*/ 327025 w 786361"/>
                <a:gd name="connsiteY12" fmla="*/ 114106 h 167229"/>
                <a:gd name="connsiteX13" fmla="*/ 0 w 786361"/>
                <a:gd name="connsiteY13" fmla="*/ 118868 h 16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6361" h="167229">
                  <a:moveTo>
                    <a:pt x="0" y="118868"/>
                  </a:moveTo>
                  <a:cubicBezTo>
                    <a:pt x="4365" y="136331"/>
                    <a:pt x="8731" y="153794"/>
                    <a:pt x="44450" y="161731"/>
                  </a:cubicBezTo>
                  <a:cubicBezTo>
                    <a:pt x="80169" y="169668"/>
                    <a:pt x="151341" y="166758"/>
                    <a:pt x="214312" y="166493"/>
                  </a:cubicBezTo>
                  <a:cubicBezTo>
                    <a:pt x="277283" y="166228"/>
                    <a:pt x="422275" y="160143"/>
                    <a:pt x="422275" y="160143"/>
                  </a:cubicBezTo>
                  <a:cubicBezTo>
                    <a:pt x="499269" y="159614"/>
                    <a:pt x="617008" y="165699"/>
                    <a:pt x="676275" y="163318"/>
                  </a:cubicBezTo>
                  <a:cubicBezTo>
                    <a:pt x="735542" y="160937"/>
                    <a:pt x="760942" y="159350"/>
                    <a:pt x="777875" y="145856"/>
                  </a:cubicBezTo>
                  <a:cubicBezTo>
                    <a:pt x="794808" y="132362"/>
                    <a:pt x="776552" y="105110"/>
                    <a:pt x="777875" y="82356"/>
                  </a:cubicBezTo>
                  <a:cubicBezTo>
                    <a:pt x="779198" y="59602"/>
                    <a:pt x="788722" y="21766"/>
                    <a:pt x="785812" y="9331"/>
                  </a:cubicBezTo>
                  <a:cubicBezTo>
                    <a:pt x="782902" y="-3104"/>
                    <a:pt x="769408" y="-2576"/>
                    <a:pt x="760412" y="7743"/>
                  </a:cubicBezTo>
                  <a:cubicBezTo>
                    <a:pt x="751416" y="18062"/>
                    <a:pt x="741626" y="56162"/>
                    <a:pt x="731837" y="71243"/>
                  </a:cubicBezTo>
                  <a:cubicBezTo>
                    <a:pt x="722048" y="86324"/>
                    <a:pt x="734748" y="91087"/>
                    <a:pt x="701675" y="98231"/>
                  </a:cubicBezTo>
                  <a:cubicBezTo>
                    <a:pt x="668602" y="105375"/>
                    <a:pt x="595842" y="111460"/>
                    <a:pt x="533400" y="114106"/>
                  </a:cubicBezTo>
                  <a:cubicBezTo>
                    <a:pt x="470958" y="116752"/>
                    <a:pt x="327025" y="114106"/>
                    <a:pt x="327025" y="114106"/>
                  </a:cubicBezTo>
                  <a:lnTo>
                    <a:pt x="0" y="118868"/>
                  </a:ln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39FC4304-4ED5-4F2A-B025-0302AEB8D88B}"/>
                </a:ext>
              </a:extLst>
            </p:cNvPr>
            <p:cNvSpPr/>
            <p:nvPr/>
          </p:nvSpPr>
          <p:spPr>
            <a:xfrm>
              <a:off x="4087965" y="10196891"/>
              <a:ext cx="325756" cy="769865"/>
            </a:xfrm>
            <a:custGeom>
              <a:avLst/>
              <a:gdLst>
                <a:gd name="connsiteX0" fmla="*/ 96685 w 325756"/>
                <a:gd name="connsiteY0" fmla="*/ 47247 h 769865"/>
                <a:gd name="connsiteX1" fmla="*/ 99860 w 325756"/>
                <a:gd name="connsiteY1" fmla="*/ 640972 h 769865"/>
                <a:gd name="connsiteX2" fmla="*/ 95098 w 325756"/>
                <a:gd name="connsiteY2" fmla="*/ 664784 h 769865"/>
                <a:gd name="connsiteX3" fmla="*/ 10960 w 325756"/>
                <a:gd name="connsiteY3" fmla="*/ 656847 h 769865"/>
                <a:gd name="connsiteX4" fmla="*/ 4610 w 325756"/>
                <a:gd name="connsiteY4" fmla="*/ 691772 h 769865"/>
                <a:gd name="connsiteX5" fmla="*/ 44298 w 325756"/>
                <a:gd name="connsiteY5" fmla="*/ 706059 h 769865"/>
                <a:gd name="connsiteX6" fmla="*/ 107798 w 325756"/>
                <a:gd name="connsiteY6" fmla="*/ 761622 h 769865"/>
                <a:gd name="connsiteX7" fmla="*/ 199873 w 325756"/>
                <a:gd name="connsiteY7" fmla="*/ 767972 h 769865"/>
                <a:gd name="connsiteX8" fmla="*/ 236385 w 325756"/>
                <a:gd name="connsiteY8" fmla="*/ 755272 h 769865"/>
                <a:gd name="connsiteX9" fmla="*/ 237973 w 325756"/>
                <a:gd name="connsiteY9" fmla="*/ 629859 h 769865"/>
                <a:gd name="connsiteX10" fmla="*/ 234798 w 325756"/>
                <a:gd name="connsiteY10" fmla="*/ 242509 h 769865"/>
                <a:gd name="connsiteX11" fmla="*/ 237973 w 325756"/>
                <a:gd name="connsiteY11" fmla="*/ 105984 h 769865"/>
                <a:gd name="connsiteX12" fmla="*/ 309410 w 325756"/>
                <a:gd name="connsiteY12" fmla="*/ 98047 h 769865"/>
                <a:gd name="connsiteX13" fmla="*/ 310998 w 325756"/>
                <a:gd name="connsiteY13" fmla="*/ 72647 h 769865"/>
                <a:gd name="connsiteX14" fmla="*/ 310998 w 325756"/>
                <a:gd name="connsiteY14" fmla="*/ 42484 h 769865"/>
                <a:gd name="connsiteX15" fmla="*/ 96685 w 325756"/>
                <a:gd name="connsiteY15" fmla="*/ 47247 h 76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756" h="769865">
                  <a:moveTo>
                    <a:pt x="96685" y="47247"/>
                  </a:moveTo>
                  <a:cubicBezTo>
                    <a:pt x="61495" y="146995"/>
                    <a:pt x="100124" y="538049"/>
                    <a:pt x="99860" y="640972"/>
                  </a:cubicBezTo>
                  <a:cubicBezTo>
                    <a:pt x="99596" y="743895"/>
                    <a:pt x="109915" y="662138"/>
                    <a:pt x="95098" y="664784"/>
                  </a:cubicBezTo>
                  <a:cubicBezTo>
                    <a:pt x="80281" y="667430"/>
                    <a:pt x="26041" y="652349"/>
                    <a:pt x="10960" y="656847"/>
                  </a:cubicBezTo>
                  <a:cubicBezTo>
                    <a:pt x="-4121" y="661345"/>
                    <a:pt x="-946" y="683570"/>
                    <a:pt x="4610" y="691772"/>
                  </a:cubicBezTo>
                  <a:cubicBezTo>
                    <a:pt x="10166" y="699974"/>
                    <a:pt x="27100" y="694417"/>
                    <a:pt x="44298" y="706059"/>
                  </a:cubicBezTo>
                  <a:cubicBezTo>
                    <a:pt x="61496" y="717701"/>
                    <a:pt x="81869" y="751303"/>
                    <a:pt x="107798" y="761622"/>
                  </a:cubicBezTo>
                  <a:cubicBezTo>
                    <a:pt x="133727" y="771941"/>
                    <a:pt x="178442" y="769030"/>
                    <a:pt x="199873" y="767972"/>
                  </a:cubicBezTo>
                  <a:cubicBezTo>
                    <a:pt x="221304" y="766914"/>
                    <a:pt x="230035" y="778291"/>
                    <a:pt x="236385" y="755272"/>
                  </a:cubicBezTo>
                  <a:cubicBezTo>
                    <a:pt x="242735" y="732253"/>
                    <a:pt x="238237" y="715319"/>
                    <a:pt x="237973" y="629859"/>
                  </a:cubicBezTo>
                  <a:cubicBezTo>
                    <a:pt x="237709" y="544399"/>
                    <a:pt x="234798" y="329821"/>
                    <a:pt x="234798" y="242509"/>
                  </a:cubicBezTo>
                  <a:cubicBezTo>
                    <a:pt x="234798" y="155197"/>
                    <a:pt x="225538" y="130061"/>
                    <a:pt x="237973" y="105984"/>
                  </a:cubicBezTo>
                  <a:cubicBezTo>
                    <a:pt x="250408" y="81907"/>
                    <a:pt x="297239" y="103603"/>
                    <a:pt x="309410" y="98047"/>
                  </a:cubicBezTo>
                  <a:cubicBezTo>
                    <a:pt x="321581" y="92491"/>
                    <a:pt x="310733" y="81907"/>
                    <a:pt x="310998" y="72647"/>
                  </a:cubicBezTo>
                  <a:cubicBezTo>
                    <a:pt x="311263" y="63387"/>
                    <a:pt x="344071" y="49363"/>
                    <a:pt x="310998" y="42484"/>
                  </a:cubicBezTo>
                  <a:cubicBezTo>
                    <a:pt x="277925" y="35605"/>
                    <a:pt x="131875" y="-52501"/>
                    <a:pt x="96685" y="47247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DD7D997D-5FF3-472C-8BB5-7A5E650F1D9C}"/>
                </a:ext>
              </a:extLst>
            </p:cNvPr>
            <p:cNvSpPr/>
            <p:nvPr/>
          </p:nvSpPr>
          <p:spPr>
            <a:xfrm>
              <a:off x="3628056" y="10447574"/>
              <a:ext cx="628393" cy="463156"/>
            </a:xfrm>
            <a:custGeom>
              <a:avLst/>
              <a:gdLst>
                <a:gd name="connsiteX0" fmla="*/ 620094 w 628393"/>
                <a:gd name="connsiteY0" fmla="*/ 74376 h 463156"/>
                <a:gd name="connsiteX1" fmla="*/ 516907 w 628393"/>
                <a:gd name="connsiteY1" fmla="*/ 225189 h 463156"/>
                <a:gd name="connsiteX2" fmla="*/ 16844 w 628393"/>
                <a:gd name="connsiteY2" fmla="*/ 453789 h 463156"/>
                <a:gd name="connsiteX3" fmla="*/ 159719 w 628393"/>
                <a:gd name="connsiteY3" fmla="*/ 379176 h 463156"/>
                <a:gd name="connsiteX4" fmla="*/ 569294 w 628393"/>
                <a:gd name="connsiteY4" fmla="*/ 18814 h 463156"/>
                <a:gd name="connsiteX5" fmla="*/ 620094 w 628393"/>
                <a:gd name="connsiteY5" fmla="*/ 74376 h 4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393" h="463156">
                  <a:moveTo>
                    <a:pt x="620094" y="74376"/>
                  </a:moveTo>
                  <a:cubicBezTo>
                    <a:pt x="611363" y="108772"/>
                    <a:pt x="617449" y="161954"/>
                    <a:pt x="516907" y="225189"/>
                  </a:cubicBezTo>
                  <a:cubicBezTo>
                    <a:pt x="416365" y="288424"/>
                    <a:pt x="76375" y="428124"/>
                    <a:pt x="16844" y="453789"/>
                  </a:cubicBezTo>
                  <a:cubicBezTo>
                    <a:pt x="-42687" y="479454"/>
                    <a:pt x="67644" y="451672"/>
                    <a:pt x="159719" y="379176"/>
                  </a:cubicBezTo>
                  <a:cubicBezTo>
                    <a:pt x="251794" y="306680"/>
                    <a:pt x="491507" y="72524"/>
                    <a:pt x="569294" y="18814"/>
                  </a:cubicBezTo>
                  <a:cubicBezTo>
                    <a:pt x="647081" y="-34896"/>
                    <a:pt x="628825" y="39980"/>
                    <a:pt x="620094" y="74376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0F3A3FE8-1202-4AD6-AD94-876687665BDE}"/>
                </a:ext>
              </a:extLst>
            </p:cNvPr>
            <p:cNvSpPr/>
            <p:nvPr/>
          </p:nvSpPr>
          <p:spPr>
            <a:xfrm>
              <a:off x="4241457" y="10373561"/>
              <a:ext cx="713561" cy="561299"/>
            </a:xfrm>
            <a:custGeom>
              <a:avLst/>
              <a:gdLst>
                <a:gd name="connsiteX0" fmla="*/ 560731 w 713561"/>
                <a:gd name="connsiteY0" fmla="*/ 7102 h 561299"/>
                <a:gd name="connsiteX1" fmla="*/ 506756 w 713561"/>
                <a:gd name="connsiteY1" fmla="*/ 142039 h 561299"/>
                <a:gd name="connsiteX2" fmla="*/ 271806 w 713561"/>
                <a:gd name="connsiteY2" fmla="*/ 389689 h 561299"/>
                <a:gd name="connsiteX3" fmla="*/ 122581 w 713561"/>
                <a:gd name="connsiteY3" fmla="*/ 502402 h 561299"/>
                <a:gd name="connsiteX4" fmla="*/ 343 w 713561"/>
                <a:gd name="connsiteY4" fmla="*/ 557964 h 561299"/>
                <a:gd name="connsiteX5" fmla="*/ 160681 w 713561"/>
                <a:gd name="connsiteY5" fmla="*/ 518277 h 561299"/>
                <a:gd name="connsiteX6" fmla="*/ 595656 w 713561"/>
                <a:gd name="connsiteY6" fmla="*/ 223002 h 561299"/>
                <a:gd name="connsiteX7" fmla="*/ 670268 w 713561"/>
                <a:gd name="connsiteY7" fmla="*/ 94414 h 561299"/>
                <a:gd name="connsiteX8" fmla="*/ 711543 w 713561"/>
                <a:gd name="connsiteY8" fmla="*/ 86477 h 561299"/>
                <a:gd name="connsiteX9" fmla="*/ 698843 w 713561"/>
                <a:gd name="connsiteY9" fmla="*/ 61077 h 561299"/>
                <a:gd name="connsiteX10" fmla="*/ 627406 w 713561"/>
                <a:gd name="connsiteY10" fmla="*/ 24564 h 561299"/>
                <a:gd name="connsiteX11" fmla="*/ 560731 w 713561"/>
                <a:gd name="connsiteY11" fmla="*/ 7102 h 56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3561" h="561299">
                  <a:moveTo>
                    <a:pt x="560731" y="7102"/>
                  </a:moveTo>
                  <a:cubicBezTo>
                    <a:pt x="540623" y="26681"/>
                    <a:pt x="554910" y="78274"/>
                    <a:pt x="506756" y="142039"/>
                  </a:cubicBezTo>
                  <a:cubicBezTo>
                    <a:pt x="458602" y="205804"/>
                    <a:pt x="335835" y="329629"/>
                    <a:pt x="271806" y="389689"/>
                  </a:cubicBezTo>
                  <a:cubicBezTo>
                    <a:pt x="207777" y="449750"/>
                    <a:pt x="167825" y="474356"/>
                    <a:pt x="122581" y="502402"/>
                  </a:cubicBezTo>
                  <a:cubicBezTo>
                    <a:pt x="77337" y="530448"/>
                    <a:pt x="-6007" y="555318"/>
                    <a:pt x="343" y="557964"/>
                  </a:cubicBezTo>
                  <a:cubicBezTo>
                    <a:pt x="6693" y="560610"/>
                    <a:pt x="61462" y="574104"/>
                    <a:pt x="160681" y="518277"/>
                  </a:cubicBezTo>
                  <a:cubicBezTo>
                    <a:pt x="259900" y="462450"/>
                    <a:pt x="510725" y="293646"/>
                    <a:pt x="595656" y="223002"/>
                  </a:cubicBezTo>
                  <a:cubicBezTo>
                    <a:pt x="680587" y="152358"/>
                    <a:pt x="650954" y="117168"/>
                    <a:pt x="670268" y="94414"/>
                  </a:cubicBezTo>
                  <a:cubicBezTo>
                    <a:pt x="689583" y="71660"/>
                    <a:pt x="706781" y="92033"/>
                    <a:pt x="711543" y="86477"/>
                  </a:cubicBezTo>
                  <a:cubicBezTo>
                    <a:pt x="716305" y="80921"/>
                    <a:pt x="712866" y="71396"/>
                    <a:pt x="698843" y="61077"/>
                  </a:cubicBezTo>
                  <a:cubicBezTo>
                    <a:pt x="684820" y="50758"/>
                    <a:pt x="650689" y="35676"/>
                    <a:pt x="627406" y="24564"/>
                  </a:cubicBezTo>
                  <a:cubicBezTo>
                    <a:pt x="604123" y="13452"/>
                    <a:pt x="580839" y="-12477"/>
                    <a:pt x="560731" y="7102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9C46DD80-FE4A-48D4-A0DA-839F01C89A17}"/>
                </a:ext>
              </a:extLst>
            </p:cNvPr>
            <p:cNvSpPr/>
            <p:nvPr/>
          </p:nvSpPr>
          <p:spPr>
            <a:xfrm>
              <a:off x="5047640" y="10375216"/>
              <a:ext cx="359206" cy="483322"/>
            </a:xfrm>
            <a:custGeom>
              <a:avLst/>
              <a:gdLst>
                <a:gd name="connsiteX0" fmla="*/ 610 w 359206"/>
                <a:gd name="connsiteY0" fmla="*/ 684 h 483322"/>
                <a:gd name="connsiteX1" fmla="*/ 126023 w 359206"/>
                <a:gd name="connsiteY1" fmla="*/ 191184 h 483322"/>
                <a:gd name="connsiteX2" fmla="*/ 146660 w 359206"/>
                <a:gd name="connsiteY2" fmla="*/ 227697 h 483322"/>
                <a:gd name="connsiteX3" fmla="*/ 110148 w 359206"/>
                <a:gd name="connsiteY3" fmla="*/ 227697 h 483322"/>
                <a:gd name="connsiteX4" fmla="*/ 156185 w 359206"/>
                <a:gd name="connsiteY4" fmla="*/ 348347 h 483322"/>
                <a:gd name="connsiteX5" fmla="*/ 175235 w 359206"/>
                <a:gd name="connsiteY5" fmla="*/ 476934 h 483322"/>
                <a:gd name="connsiteX6" fmla="*/ 192698 w 359206"/>
                <a:gd name="connsiteY6" fmla="*/ 459472 h 483322"/>
                <a:gd name="connsiteX7" fmla="*/ 300648 w 359206"/>
                <a:gd name="connsiteY7" fmla="*/ 421372 h 483322"/>
                <a:gd name="connsiteX8" fmla="*/ 354623 w 359206"/>
                <a:gd name="connsiteY8" fmla="*/ 380097 h 483322"/>
                <a:gd name="connsiteX9" fmla="*/ 184760 w 359206"/>
                <a:gd name="connsiteY9" fmla="*/ 137209 h 483322"/>
                <a:gd name="connsiteX10" fmla="*/ 610 w 359206"/>
                <a:gd name="connsiteY10" fmla="*/ 684 h 48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9206" h="483322">
                  <a:moveTo>
                    <a:pt x="610" y="684"/>
                  </a:moveTo>
                  <a:cubicBezTo>
                    <a:pt x="-9179" y="9680"/>
                    <a:pt x="101681" y="153349"/>
                    <a:pt x="126023" y="191184"/>
                  </a:cubicBezTo>
                  <a:cubicBezTo>
                    <a:pt x="150365" y="229019"/>
                    <a:pt x="149306" y="221612"/>
                    <a:pt x="146660" y="227697"/>
                  </a:cubicBezTo>
                  <a:cubicBezTo>
                    <a:pt x="144014" y="233782"/>
                    <a:pt x="108561" y="207589"/>
                    <a:pt x="110148" y="227697"/>
                  </a:cubicBezTo>
                  <a:cubicBezTo>
                    <a:pt x="111736" y="247805"/>
                    <a:pt x="145337" y="306807"/>
                    <a:pt x="156185" y="348347"/>
                  </a:cubicBezTo>
                  <a:cubicBezTo>
                    <a:pt x="167033" y="389887"/>
                    <a:pt x="169150" y="458413"/>
                    <a:pt x="175235" y="476934"/>
                  </a:cubicBezTo>
                  <a:cubicBezTo>
                    <a:pt x="181320" y="495455"/>
                    <a:pt x="171796" y="468732"/>
                    <a:pt x="192698" y="459472"/>
                  </a:cubicBezTo>
                  <a:cubicBezTo>
                    <a:pt x="213600" y="450212"/>
                    <a:pt x="273661" y="434601"/>
                    <a:pt x="300648" y="421372"/>
                  </a:cubicBezTo>
                  <a:cubicBezTo>
                    <a:pt x="327636" y="408143"/>
                    <a:pt x="373938" y="427457"/>
                    <a:pt x="354623" y="380097"/>
                  </a:cubicBezTo>
                  <a:cubicBezTo>
                    <a:pt x="335308" y="332737"/>
                    <a:pt x="237677" y="201238"/>
                    <a:pt x="184760" y="137209"/>
                  </a:cubicBezTo>
                  <a:cubicBezTo>
                    <a:pt x="131843" y="73180"/>
                    <a:pt x="10399" y="-8312"/>
                    <a:pt x="610" y="684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A9F50587-ECFC-4E35-B0F8-B2632422F756}"/>
                </a:ext>
              </a:extLst>
            </p:cNvPr>
            <p:cNvSpPr/>
            <p:nvPr/>
          </p:nvSpPr>
          <p:spPr>
            <a:xfrm>
              <a:off x="5280025" y="10262345"/>
              <a:ext cx="947718" cy="232485"/>
            </a:xfrm>
            <a:custGeom>
              <a:avLst/>
              <a:gdLst>
                <a:gd name="connsiteX0" fmla="*/ 0 w 947718"/>
                <a:gd name="connsiteY0" fmla="*/ 181818 h 232485"/>
                <a:gd name="connsiteX1" fmla="*/ 33338 w 947718"/>
                <a:gd name="connsiteY1" fmla="*/ 229443 h 232485"/>
                <a:gd name="connsiteX2" fmla="*/ 101600 w 947718"/>
                <a:gd name="connsiteY2" fmla="*/ 227855 h 232485"/>
                <a:gd name="connsiteX3" fmla="*/ 901700 w 947718"/>
                <a:gd name="connsiteY3" fmla="*/ 211980 h 232485"/>
                <a:gd name="connsiteX4" fmla="*/ 762000 w 947718"/>
                <a:gd name="connsiteY4" fmla="*/ 221505 h 232485"/>
                <a:gd name="connsiteX5" fmla="*/ 906463 w 947718"/>
                <a:gd name="connsiteY5" fmla="*/ 215155 h 232485"/>
                <a:gd name="connsiteX6" fmla="*/ 928688 w 947718"/>
                <a:gd name="connsiteY6" fmla="*/ 132605 h 232485"/>
                <a:gd name="connsiteX7" fmla="*/ 939800 w 947718"/>
                <a:gd name="connsiteY7" fmla="*/ 86568 h 232485"/>
                <a:gd name="connsiteX8" fmla="*/ 803275 w 947718"/>
                <a:gd name="connsiteY8" fmla="*/ 4018 h 232485"/>
                <a:gd name="connsiteX9" fmla="*/ 781050 w 947718"/>
                <a:gd name="connsiteY9" fmla="*/ 18305 h 232485"/>
                <a:gd name="connsiteX10" fmla="*/ 823913 w 947718"/>
                <a:gd name="connsiteY10" fmla="*/ 65930 h 232485"/>
                <a:gd name="connsiteX11" fmla="*/ 881063 w 947718"/>
                <a:gd name="connsiteY11" fmla="*/ 138955 h 232485"/>
                <a:gd name="connsiteX12" fmla="*/ 815975 w 947718"/>
                <a:gd name="connsiteY12" fmla="*/ 164355 h 232485"/>
                <a:gd name="connsiteX13" fmla="*/ 554038 w 947718"/>
                <a:gd name="connsiteY13" fmla="*/ 178643 h 232485"/>
                <a:gd name="connsiteX14" fmla="*/ 269875 w 947718"/>
                <a:gd name="connsiteY14" fmla="*/ 175468 h 232485"/>
                <a:gd name="connsiteX15" fmla="*/ 0 w 947718"/>
                <a:gd name="connsiteY15" fmla="*/ 181818 h 23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7718" h="232485">
                  <a:moveTo>
                    <a:pt x="0" y="181818"/>
                  </a:moveTo>
                  <a:cubicBezTo>
                    <a:pt x="8202" y="201794"/>
                    <a:pt x="16405" y="221770"/>
                    <a:pt x="33338" y="229443"/>
                  </a:cubicBezTo>
                  <a:cubicBezTo>
                    <a:pt x="50271" y="237116"/>
                    <a:pt x="101600" y="227855"/>
                    <a:pt x="101600" y="227855"/>
                  </a:cubicBezTo>
                  <a:lnTo>
                    <a:pt x="901700" y="211980"/>
                  </a:lnTo>
                  <a:cubicBezTo>
                    <a:pt x="1011767" y="210922"/>
                    <a:pt x="761206" y="220976"/>
                    <a:pt x="762000" y="221505"/>
                  </a:cubicBezTo>
                  <a:cubicBezTo>
                    <a:pt x="762794" y="222034"/>
                    <a:pt x="878682" y="229972"/>
                    <a:pt x="906463" y="215155"/>
                  </a:cubicBezTo>
                  <a:cubicBezTo>
                    <a:pt x="934244" y="200338"/>
                    <a:pt x="923132" y="154036"/>
                    <a:pt x="928688" y="132605"/>
                  </a:cubicBezTo>
                  <a:cubicBezTo>
                    <a:pt x="934244" y="111174"/>
                    <a:pt x="960702" y="107999"/>
                    <a:pt x="939800" y="86568"/>
                  </a:cubicBezTo>
                  <a:cubicBezTo>
                    <a:pt x="918898" y="65137"/>
                    <a:pt x="829733" y="15395"/>
                    <a:pt x="803275" y="4018"/>
                  </a:cubicBezTo>
                  <a:cubicBezTo>
                    <a:pt x="776817" y="-7359"/>
                    <a:pt x="777610" y="7986"/>
                    <a:pt x="781050" y="18305"/>
                  </a:cubicBezTo>
                  <a:cubicBezTo>
                    <a:pt x="784490" y="28624"/>
                    <a:pt x="807244" y="45822"/>
                    <a:pt x="823913" y="65930"/>
                  </a:cubicBezTo>
                  <a:cubicBezTo>
                    <a:pt x="840582" y="86038"/>
                    <a:pt x="882386" y="122551"/>
                    <a:pt x="881063" y="138955"/>
                  </a:cubicBezTo>
                  <a:cubicBezTo>
                    <a:pt x="879740" y="155359"/>
                    <a:pt x="870479" y="157740"/>
                    <a:pt x="815975" y="164355"/>
                  </a:cubicBezTo>
                  <a:cubicBezTo>
                    <a:pt x="761471" y="170970"/>
                    <a:pt x="554038" y="178643"/>
                    <a:pt x="554038" y="178643"/>
                  </a:cubicBezTo>
                  <a:lnTo>
                    <a:pt x="269875" y="175468"/>
                  </a:lnTo>
                  <a:lnTo>
                    <a:pt x="0" y="181818"/>
                  </a:ln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934416F3-7409-4088-9B39-B21813C3AAC2}"/>
                </a:ext>
              </a:extLst>
            </p:cNvPr>
            <p:cNvSpPr/>
            <p:nvPr/>
          </p:nvSpPr>
          <p:spPr>
            <a:xfrm>
              <a:off x="5502474" y="10262946"/>
              <a:ext cx="139207" cy="472574"/>
            </a:xfrm>
            <a:custGeom>
              <a:avLst/>
              <a:gdLst>
                <a:gd name="connsiteX0" fmla="*/ 15676 w 139207"/>
                <a:gd name="connsiteY0" fmla="*/ 24054 h 472574"/>
                <a:gd name="connsiteX1" fmla="*/ 7739 w 139207"/>
                <a:gd name="connsiteY1" fmla="*/ 341554 h 472574"/>
                <a:gd name="connsiteX2" fmla="*/ 14089 w 139207"/>
                <a:gd name="connsiteY2" fmla="*/ 393942 h 472574"/>
                <a:gd name="connsiteX3" fmla="*/ 29964 w 139207"/>
                <a:gd name="connsiteY3" fmla="*/ 419342 h 472574"/>
                <a:gd name="connsiteX4" fmla="*/ 1389 w 139207"/>
                <a:gd name="connsiteY4" fmla="*/ 433629 h 472574"/>
                <a:gd name="connsiteX5" fmla="*/ 82351 w 139207"/>
                <a:gd name="connsiteY5" fmla="*/ 455854 h 472574"/>
                <a:gd name="connsiteX6" fmla="*/ 136326 w 139207"/>
                <a:gd name="connsiteY6" fmla="*/ 447917 h 472574"/>
                <a:gd name="connsiteX7" fmla="*/ 129976 w 139207"/>
                <a:gd name="connsiteY7" fmla="*/ 162167 h 472574"/>
                <a:gd name="connsiteX8" fmla="*/ 114101 w 139207"/>
                <a:gd name="connsiteY8" fmla="*/ 20879 h 472574"/>
                <a:gd name="connsiteX9" fmla="*/ 68064 w 139207"/>
                <a:gd name="connsiteY9" fmla="*/ 22467 h 472574"/>
                <a:gd name="connsiteX10" fmla="*/ 15676 w 139207"/>
                <a:gd name="connsiteY10" fmla="*/ 24054 h 4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07" h="472574">
                  <a:moveTo>
                    <a:pt x="15676" y="24054"/>
                  </a:moveTo>
                  <a:cubicBezTo>
                    <a:pt x="5622" y="77235"/>
                    <a:pt x="8003" y="279906"/>
                    <a:pt x="7739" y="341554"/>
                  </a:cubicBezTo>
                  <a:cubicBezTo>
                    <a:pt x="7475" y="403202"/>
                    <a:pt x="10385" y="380977"/>
                    <a:pt x="14089" y="393942"/>
                  </a:cubicBezTo>
                  <a:cubicBezTo>
                    <a:pt x="17793" y="406907"/>
                    <a:pt x="32081" y="412728"/>
                    <a:pt x="29964" y="419342"/>
                  </a:cubicBezTo>
                  <a:cubicBezTo>
                    <a:pt x="27847" y="425956"/>
                    <a:pt x="-7342" y="427544"/>
                    <a:pt x="1389" y="433629"/>
                  </a:cubicBezTo>
                  <a:cubicBezTo>
                    <a:pt x="10120" y="439714"/>
                    <a:pt x="59861" y="453473"/>
                    <a:pt x="82351" y="455854"/>
                  </a:cubicBezTo>
                  <a:cubicBezTo>
                    <a:pt x="104841" y="458235"/>
                    <a:pt x="128389" y="496865"/>
                    <a:pt x="136326" y="447917"/>
                  </a:cubicBezTo>
                  <a:cubicBezTo>
                    <a:pt x="144263" y="398969"/>
                    <a:pt x="133680" y="233340"/>
                    <a:pt x="129976" y="162167"/>
                  </a:cubicBezTo>
                  <a:cubicBezTo>
                    <a:pt x="126272" y="90994"/>
                    <a:pt x="124420" y="44162"/>
                    <a:pt x="114101" y="20879"/>
                  </a:cubicBezTo>
                  <a:cubicBezTo>
                    <a:pt x="103782" y="-2404"/>
                    <a:pt x="85262" y="22467"/>
                    <a:pt x="68064" y="22467"/>
                  </a:cubicBezTo>
                  <a:cubicBezTo>
                    <a:pt x="50866" y="22467"/>
                    <a:pt x="25730" y="-29127"/>
                    <a:pt x="15676" y="24054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CFDEAEC2-BC24-4E53-AB53-D66DCE09304C}"/>
                </a:ext>
              </a:extLst>
            </p:cNvPr>
            <p:cNvSpPr/>
            <p:nvPr/>
          </p:nvSpPr>
          <p:spPr>
            <a:xfrm>
              <a:off x="5460486" y="10217029"/>
              <a:ext cx="591597" cy="823663"/>
            </a:xfrm>
            <a:custGeom>
              <a:avLst/>
              <a:gdLst>
                <a:gd name="connsiteX0" fmla="*/ 359289 w 591597"/>
                <a:gd name="connsiteY0" fmla="*/ 38221 h 823663"/>
                <a:gd name="connsiteX1" fmla="*/ 346589 w 591597"/>
                <a:gd name="connsiteY1" fmla="*/ 473196 h 823663"/>
                <a:gd name="connsiteX2" fmla="*/ 302139 w 591597"/>
                <a:gd name="connsiteY2" fmla="*/ 587496 h 823663"/>
                <a:gd name="connsiteX3" fmla="*/ 198952 w 591597"/>
                <a:gd name="connsiteY3" fmla="*/ 711321 h 823663"/>
                <a:gd name="connsiteX4" fmla="*/ 119577 w 591597"/>
                <a:gd name="connsiteY4" fmla="*/ 766884 h 823663"/>
                <a:gd name="connsiteX5" fmla="*/ 514 w 591597"/>
                <a:gd name="connsiteY5" fmla="*/ 822446 h 823663"/>
                <a:gd name="connsiteX6" fmla="*/ 73539 w 591597"/>
                <a:gd name="connsiteY6" fmla="*/ 806571 h 823663"/>
                <a:gd name="connsiteX7" fmla="*/ 206889 w 591597"/>
                <a:gd name="connsiteY7" fmla="*/ 774821 h 823663"/>
                <a:gd name="connsiteX8" fmla="*/ 445014 w 591597"/>
                <a:gd name="connsiteY8" fmla="*/ 576384 h 823663"/>
                <a:gd name="connsiteX9" fmla="*/ 478352 w 591597"/>
                <a:gd name="connsiteY9" fmla="*/ 501771 h 823663"/>
                <a:gd name="connsiteX10" fmla="*/ 511689 w 591597"/>
                <a:gd name="connsiteY10" fmla="*/ 500184 h 823663"/>
                <a:gd name="connsiteX11" fmla="*/ 511689 w 591597"/>
                <a:gd name="connsiteY11" fmla="*/ 416046 h 823663"/>
                <a:gd name="connsiteX12" fmla="*/ 508514 w 591597"/>
                <a:gd name="connsiteY12" fmla="*/ 187446 h 823663"/>
                <a:gd name="connsiteX13" fmla="*/ 522802 w 591597"/>
                <a:gd name="connsiteY13" fmla="*/ 98546 h 823663"/>
                <a:gd name="connsiteX14" fmla="*/ 576777 w 591597"/>
                <a:gd name="connsiteY14" fmla="*/ 69971 h 823663"/>
                <a:gd name="connsiteX15" fmla="*/ 591064 w 591597"/>
                <a:gd name="connsiteY15" fmla="*/ 62034 h 823663"/>
                <a:gd name="connsiteX16" fmla="*/ 587889 w 591597"/>
                <a:gd name="connsiteY16" fmla="*/ 36634 h 823663"/>
                <a:gd name="connsiteX17" fmla="*/ 581539 w 591597"/>
                <a:gd name="connsiteY17" fmla="*/ 27109 h 823663"/>
                <a:gd name="connsiteX18" fmla="*/ 540264 w 591597"/>
                <a:gd name="connsiteY18" fmla="*/ 25521 h 823663"/>
                <a:gd name="connsiteX19" fmla="*/ 465652 w 591597"/>
                <a:gd name="connsiteY19" fmla="*/ 22346 h 823663"/>
                <a:gd name="connsiteX20" fmla="*/ 359289 w 591597"/>
                <a:gd name="connsiteY20" fmla="*/ 38221 h 82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1597" h="823663">
                  <a:moveTo>
                    <a:pt x="359289" y="38221"/>
                  </a:moveTo>
                  <a:cubicBezTo>
                    <a:pt x="339445" y="113363"/>
                    <a:pt x="356114" y="381650"/>
                    <a:pt x="346589" y="473196"/>
                  </a:cubicBezTo>
                  <a:cubicBezTo>
                    <a:pt x="337064" y="564742"/>
                    <a:pt x="326745" y="547809"/>
                    <a:pt x="302139" y="587496"/>
                  </a:cubicBezTo>
                  <a:cubicBezTo>
                    <a:pt x="277533" y="627183"/>
                    <a:pt x="229379" y="681423"/>
                    <a:pt x="198952" y="711321"/>
                  </a:cubicBezTo>
                  <a:cubicBezTo>
                    <a:pt x="168525" y="741219"/>
                    <a:pt x="152650" y="748363"/>
                    <a:pt x="119577" y="766884"/>
                  </a:cubicBezTo>
                  <a:cubicBezTo>
                    <a:pt x="86504" y="785405"/>
                    <a:pt x="8187" y="815832"/>
                    <a:pt x="514" y="822446"/>
                  </a:cubicBezTo>
                  <a:cubicBezTo>
                    <a:pt x="-7159" y="829061"/>
                    <a:pt x="73539" y="806571"/>
                    <a:pt x="73539" y="806571"/>
                  </a:cubicBezTo>
                  <a:cubicBezTo>
                    <a:pt x="107935" y="798634"/>
                    <a:pt x="144976" y="813186"/>
                    <a:pt x="206889" y="774821"/>
                  </a:cubicBezTo>
                  <a:cubicBezTo>
                    <a:pt x="268802" y="736456"/>
                    <a:pt x="399770" y="621892"/>
                    <a:pt x="445014" y="576384"/>
                  </a:cubicBezTo>
                  <a:cubicBezTo>
                    <a:pt x="490258" y="530876"/>
                    <a:pt x="467240" y="514471"/>
                    <a:pt x="478352" y="501771"/>
                  </a:cubicBezTo>
                  <a:cubicBezTo>
                    <a:pt x="489464" y="489071"/>
                    <a:pt x="506133" y="514472"/>
                    <a:pt x="511689" y="500184"/>
                  </a:cubicBezTo>
                  <a:cubicBezTo>
                    <a:pt x="517245" y="485897"/>
                    <a:pt x="512218" y="468169"/>
                    <a:pt x="511689" y="416046"/>
                  </a:cubicBezTo>
                  <a:cubicBezTo>
                    <a:pt x="511160" y="363923"/>
                    <a:pt x="506662" y="240363"/>
                    <a:pt x="508514" y="187446"/>
                  </a:cubicBezTo>
                  <a:cubicBezTo>
                    <a:pt x="510366" y="134529"/>
                    <a:pt x="511425" y="118125"/>
                    <a:pt x="522802" y="98546"/>
                  </a:cubicBezTo>
                  <a:cubicBezTo>
                    <a:pt x="534179" y="78967"/>
                    <a:pt x="565400" y="76056"/>
                    <a:pt x="576777" y="69971"/>
                  </a:cubicBezTo>
                  <a:cubicBezTo>
                    <a:pt x="588154" y="63886"/>
                    <a:pt x="589212" y="67590"/>
                    <a:pt x="591064" y="62034"/>
                  </a:cubicBezTo>
                  <a:cubicBezTo>
                    <a:pt x="592916" y="56478"/>
                    <a:pt x="589477" y="42455"/>
                    <a:pt x="587889" y="36634"/>
                  </a:cubicBezTo>
                  <a:cubicBezTo>
                    <a:pt x="586302" y="30813"/>
                    <a:pt x="589477" y="28961"/>
                    <a:pt x="581539" y="27109"/>
                  </a:cubicBezTo>
                  <a:cubicBezTo>
                    <a:pt x="573602" y="25257"/>
                    <a:pt x="540264" y="25521"/>
                    <a:pt x="540264" y="25521"/>
                  </a:cubicBezTo>
                  <a:cubicBezTo>
                    <a:pt x="520950" y="24727"/>
                    <a:pt x="493169" y="22875"/>
                    <a:pt x="465652" y="22346"/>
                  </a:cubicBezTo>
                  <a:cubicBezTo>
                    <a:pt x="438135" y="21817"/>
                    <a:pt x="379133" y="-36921"/>
                    <a:pt x="359289" y="38221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3E117AD2-BEF1-41C0-9724-DA11FB7844E8}"/>
                </a:ext>
              </a:extLst>
            </p:cNvPr>
            <p:cNvSpPr/>
            <p:nvPr/>
          </p:nvSpPr>
          <p:spPr>
            <a:xfrm>
              <a:off x="6110272" y="10208824"/>
              <a:ext cx="230487" cy="118733"/>
            </a:xfrm>
            <a:custGeom>
              <a:avLst/>
              <a:gdLst>
                <a:gd name="connsiteX0" fmla="*/ 16 w 230487"/>
                <a:gd name="connsiteY0" fmla="*/ 57539 h 118733"/>
                <a:gd name="connsiteX1" fmla="*/ 79391 w 230487"/>
                <a:gd name="connsiteY1" fmla="*/ 57539 h 118733"/>
                <a:gd name="connsiteX2" fmla="*/ 177816 w 230487"/>
                <a:gd name="connsiteY2" fmla="*/ 117864 h 118733"/>
                <a:gd name="connsiteX3" fmla="*/ 211153 w 230487"/>
                <a:gd name="connsiteY3" fmla="*/ 90876 h 118733"/>
                <a:gd name="connsiteX4" fmla="*/ 228616 w 230487"/>
                <a:gd name="connsiteY4" fmla="*/ 57539 h 118733"/>
                <a:gd name="connsiteX5" fmla="*/ 166703 w 230487"/>
                <a:gd name="connsiteY5" fmla="*/ 21026 h 118733"/>
                <a:gd name="connsiteX6" fmla="*/ 85741 w 230487"/>
                <a:gd name="connsiteY6" fmla="*/ 389 h 118733"/>
                <a:gd name="connsiteX7" fmla="*/ 16 w 230487"/>
                <a:gd name="connsiteY7" fmla="*/ 57539 h 11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487" h="118733">
                  <a:moveTo>
                    <a:pt x="16" y="57539"/>
                  </a:moveTo>
                  <a:cubicBezTo>
                    <a:pt x="-1042" y="67064"/>
                    <a:pt x="49758" y="47485"/>
                    <a:pt x="79391" y="57539"/>
                  </a:cubicBezTo>
                  <a:cubicBezTo>
                    <a:pt x="109024" y="67593"/>
                    <a:pt x="155856" y="112308"/>
                    <a:pt x="177816" y="117864"/>
                  </a:cubicBezTo>
                  <a:cubicBezTo>
                    <a:pt x="199776" y="123420"/>
                    <a:pt x="202686" y="100930"/>
                    <a:pt x="211153" y="90876"/>
                  </a:cubicBezTo>
                  <a:cubicBezTo>
                    <a:pt x="219620" y="80822"/>
                    <a:pt x="236024" y="69181"/>
                    <a:pt x="228616" y="57539"/>
                  </a:cubicBezTo>
                  <a:cubicBezTo>
                    <a:pt x="221208" y="45897"/>
                    <a:pt x="190516" y="30551"/>
                    <a:pt x="166703" y="21026"/>
                  </a:cubicBezTo>
                  <a:cubicBezTo>
                    <a:pt x="142891" y="11501"/>
                    <a:pt x="112464" y="-2521"/>
                    <a:pt x="85741" y="389"/>
                  </a:cubicBezTo>
                  <a:cubicBezTo>
                    <a:pt x="59018" y="3299"/>
                    <a:pt x="1074" y="48014"/>
                    <a:pt x="16" y="57539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FF1B46D8-3E20-415B-9089-DE98366C04D9}"/>
                </a:ext>
              </a:extLst>
            </p:cNvPr>
            <p:cNvSpPr/>
            <p:nvPr/>
          </p:nvSpPr>
          <p:spPr>
            <a:xfrm>
              <a:off x="6053382" y="10482317"/>
              <a:ext cx="774799" cy="193621"/>
            </a:xfrm>
            <a:custGeom>
              <a:avLst/>
              <a:gdLst>
                <a:gd name="connsiteX0" fmla="*/ 6106 w 774799"/>
                <a:gd name="connsiteY0" fmla="*/ 115833 h 193621"/>
                <a:gd name="connsiteX1" fmla="*/ 18806 w 774799"/>
                <a:gd name="connsiteY1" fmla="*/ 187271 h 193621"/>
                <a:gd name="connsiteX2" fmla="*/ 163268 w 774799"/>
                <a:gd name="connsiteY2" fmla="*/ 187271 h 193621"/>
                <a:gd name="connsiteX3" fmla="*/ 568081 w 774799"/>
                <a:gd name="connsiteY3" fmla="*/ 193621 h 193621"/>
                <a:gd name="connsiteX4" fmla="*/ 758581 w 774799"/>
                <a:gd name="connsiteY4" fmla="*/ 180921 h 193621"/>
                <a:gd name="connsiteX5" fmla="*/ 764931 w 774799"/>
                <a:gd name="connsiteY5" fmla="*/ 111071 h 193621"/>
                <a:gd name="connsiteX6" fmla="*/ 763343 w 774799"/>
                <a:gd name="connsiteY6" fmla="*/ 26933 h 193621"/>
                <a:gd name="connsiteX7" fmla="*/ 745881 w 774799"/>
                <a:gd name="connsiteY7" fmla="*/ 1533 h 193621"/>
                <a:gd name="connsiteX8" fmla="*/ 731593 w 774799"/>
                <a:gd name="connsiteY8" fmla="*/ 7883 h 193621"/>
                <a:gd name="connsiteX9" fmla="*/ 714131 w 774799"/>
                <a:gd name="connsiteY9" fmla="*/ 49158 h 193621"/>
                <a:gd name="connsiteX10" fmla="*/ 695081 w 774799"/>
                <a:gd name="connsiteY10" fmla="*/ 82496 h 193621"/>
                <a:gd name="connsiteX11" fmla="*/ 661743 w 774799"/>
                <a:gd name="connsiteY11" fmla="*/ 88846 h 193621"/>
                <a:gd name="connsiteX12" fmla="*/ 399806 w 774799"/>
                <a:gd name="connsiteY12" fmla="*/ 101546 h 193621"/>
                <a:gd name="connsiteX13" fmla="*/ 177556 w 774799"/>
                <a:gd name="connsiteY13" fmla="*/ 103133 h 193621"/>
                <a:gd name="connsiteX14" fmla="*/ 6106 w 774799"/>
                <a:gd name="connsiteY14" fmla="*/ 115833 h 19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799" h="193621">
                  <a:moveTo>
                    <a:pt x="6106" y="115833"/>
                  </a:moveTo>
                  <a:cubicBezTo>
                    <a:pt x="-641" y="145599"/>
                    <a:pt x="-7388" y="175365"/>
                    <a:pt x="18806" y="187271"/>
                  </a:cubicBezTo>
                  <a:cubicBezTo>
                    <a:pt x="45000" y="199177"/>
                    <a:pt x="163268" y="187271"/>
                    <a:pt x="163268" y="187271"/>
                  </a:cubicBezTo>
                  <a:lnTo>
                    <a:pt x="568081" y="193621"/>
                  </a:lnTo>
                  <a:cubicBezTo>
                    <a:pt x="667300" y="192563"/>
                    <a:pt x="725773" y="194679"/>
                    <a:pt x="758581" y="180921"/>
                  </a:cubicBezTo>
                  <a:cubicBezTo>
                    <a:pt x="791389" y="167163"/>
                    <a:pt x="764137" y="136736"/>
                    <a:pt x="764931" y="111071"/>
                  </a:cubicBezTo>
                  <a:cubicBezTo>
                    <a:pt x="765725" y="85406"/>
                    <a:pt x="766518" y="45189"/>
                    <a:pt x="763343" y="26933"/>
                  </a:cubicBezTo>
                  <a:cubicBezTo>
                    <a:pt x="760168" y="8677"/>
                    <a:pt x="751173" y="4708"/>
                    <a:pt x="745881" y="1533"/>
                  </a:cubicBezTo>
                  <a:cubicBezTo>
                    <a:pt x="740589" y="-1642"/>
                    <a:pt x="736885" y="-54"/>
                    <a:pt x="731593" y="7883"/>
                  </a:cubicBezTo>
                  <a:cubicBezTo>
                    <a:pt x="726301" y="15820"/>
                    <a:pt x="720216" y="36722"/>
                    <a:pt x="714131" y="49158"/>
                  </a:cubicBezTo>
                  <a:cubicBezTo>
                    <a:pt x="708046" y="61593"/>
                    <a:pt x="703812" y="75881"/>
                    <a:pt x="695081" y="82496"/>
                  </a:cubicBezTo>
                  <a:cubicBezTo>
                    <a:pt x="686350" y="89111"/>
                    <a:pt x="710955" y="85671"/>
                    <a:pt x="661743" y="88846"/>
                  </a:cubicBezTo>
                  <a:cubicBezTo>
                    <a:pt x="612531" y="92021"/>
                    <a:pt x="480504" y="99165"/>
                    <a:pt x="399806" y="101546"/>
                  </a:cubicBezTo>
                  <a:cubicBezTo>
                    <a:pt x="319108" y="103927"/>
                    <a:pt x="177556" y="103133"/>
                    <a:pt x="177556" y="103133"/>
                  </a:cubicBezTo>
                  <a:lnTo>
                    <a:pt x="6106" y="115833"/>
                  </a:ln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1143E78A-98EC-496A-9A52-F32398864D37}"/>
                </a:ext>
              </a:extLst>
            </p:cNvPr>
            <p:cNvSpPr/>
            <p:nvPr/>
          </p:nvSpPr>
          <p:spPr>
            <a:xfrm>
              <a:off x="6841297" y="10217670"/>
              <a:ext cx="332821" cy="782650"/>
            </a:xfrm>
            <a:custGeom>
              <a:avLst/>
              <a:gdLst>
                <a:gd name="connsiteX0" fmla="*/ 2416 w 332821"/>
                <a:gd name="connsiteY0" fmla="*/ 18530 h 782650"/>
                <a:gd name="connsiteX1" fmla="*/ 8766 w 332821"/>
                <a:gd name="connsiteY1" fmla="*/ 78855 h 782650"/>
                <a:gd name="connsiteX2" fmla="*/ 73853 w 332821"/>
                <a:gd name="connsiteY2" fmla="*/ 80443 h 782650"/>
                <a:gd name="connsiteX3" fmla="*/ 81791 w 332821"/>
                <a:gd name="connsiteY3" fmla="*/ 83618 h 782650"/>
                <a:gd name="connsiteX4" fmla="*/ 84966 w 332821"/>
                <a:gd name="connsiteY4" fmla="*/ 182043 h 782650"/>
                <a:gd name="connsiteX5" fmla="*/ 96078 w 332821"/>
                <a:gd name="connsiteY5" fmla="*/ 440805 h 782650"/>
                <a:gd name="connsiteX6" fmla="*/ 88141 w 332821"/>
                <a:gd name="connsiteY6" fmla="*/ 588443 h 782650"/>
                <a:gd name="connsiteX7" fmla="*/ 69091 w 332821"/>
                <a:gd name="connsiteY7" fmla="*/ 550343 h 782650"/>
                <a:gd name="connsiteX8" fmla="*/ 62741 w 332821"/>
                <a:gd name="connsiteY8" fmla="*/ 701155 h 782650"/>
                <a:gd name="connsiteX9" fmla="*/ 57978 w 332821"/>
                <a:gd name="connsiteY9" fmla="*/ 767830 h 782650"/>
                <a:gd name="connsiteX10" fmla="*/ 119891 w 332821"/>
                <a:gd name="connsiteY10" fmla="*/ 767830 h 782650"/>
                <a:gd name="connsiteX11" fmla="*/ 200853 w 332821"/>
                <a:gd name="connsiteY11" fmla="*/ 775768 h 782650"/>
                <a:gd name="connsiteX12" fmla="*/ 323091 w 332821"/>
                <a:gd name="connsiteY12" fmla="*/ 780530 h 782650"/>
                <a:gd name="connsiteX13" fmla="*/ 324678 w 332821"/>
                <a:gd name="connsiteY13" fmla="*/ 739255 h 782650"/>
                <a:gd name="connsiteX14" fmla="*/ 319916 w 332821"/>
                <a:gd name="connsiteY14" fmla="*/ 720205 h 782650"/>
                <a:gd name="connsiteX15" fmla="*/ 278641 w 332821"/>
                <a:gd name="connsiteY15" fmla="*/ 712268 h 782650"/>
                <a:gd name="connsiteX16" fmla="*/ 240541 w 332821"/>
                <a:gd name="connsiteY16" fmla="*/ 704330 h 782650"/>
                <a:gd name="connsiteX17" fmla="*/ 237366 w 332821"/>
                <a:gd name="connsiteY17" fmla="*/ 661468 h 782650"/>
                <a:gd name="connsiteX18" fmla="*/ 229428 w 332821"/>
                <a:gd name="connsiteY18" fmla="*/ 463030 h 782650"/>
                <a:gd name="connsiteX19" fmla="*/ 224666 w 332821"/>
                <a:gd name="connsiteY19" fmla="*/ 37580 h 782650"/>
                <a:gd name="connsiteX20" fmla="*/ 218316 w 332821"/>
                <a:gd name="connsiteY20" fmla="*/ 18530 h 782650"/>
                <a:gd name="connsiteX21" fmla="*/ 181803 w 332821"/>
                <a:gd name="connsiteY21" fmla="*/ 13768 h 782650"/>
                <a:gd name="connsiteX22" fmla="*/ 132591 w 332821"/>
                <a:gd name="connsiteY22" fmla="*/ 12180 h 782650"/>
                <a:gd name="connsiteX23" fmla="*/ 69091 w 332821"/>
                <a:gd name="connsiteY23" fmla="*/ 12180 h 782650"/>
                <a:gd name="connsiteX24" fmla="*/ 2416 w 332821"/>
                <a:gd name="connsiteY24" fmla="*/ 18530 h 78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2821" h="782650">
                  <a:moveTo>
                    <a:pt x="2416" y="18530"/>
                  </a:moveTo>
                  <a:cubicBezTo>
                    <a:pt x="-362" y="43533"/>
                    <a:pt x="-3140" y="68536"/>
                    <a:pt x="8766" y="78855"/>
                  </a:cubicBezTo>
                  <a:cubicBezTo>
                    <a:pt x="20672" y="89174"/>
                    <a:pt x="61682" y="79649"/>
                    <a:pt x="73853" y="80443"/>
                  </a:cubicBezTo>
                  <a:cubicBezTo>
                    <a:pt x="86024" y="81237"/>
                    <a:pt x="79939" y="66685"/>
                    <a:pt x="81791" y="83618"/>
                  </a:cubicBezTo>
                  <a:cubicBezTo>
                    <a:pt x="83643" y="100551"/>
                    <a:pt x="82585" y="122512"/>
                    <a:pt x="84966" y="182043"/>
                  </a:cubicBezTo>
                  <a:cubicBezTo>
                    <a:pt x="87347" y="241574"/>
                    <a:pt x="95549" y="373072"/>
                    <a:pt x="96078" y="440805"/>
                  </a:cubicBezTo>
                  <a:cubicBezTo>
                    <a:pt x="96607" y="508538"/>
                    <a:pt x="92639" y="570187"/>
                    <a:pt x="88141" y="588443"/>
                  </a:cubicBezTo>
                  <a:cubicBezTo>
                    <a:pt x="83643" y="606699"/>
                    <a:pt x="73324" y="531558"/>
                    <a:pt x="69091" y="550343"/>
                  </a:cubicBezTo>
                  <a:cubicBezTo>
                    <a:pt x="64858" y="569128"/>
                    <a:pt x="64593" y="664907"/>
                    <a:pt x="62741" y="701155"/>
                  </a:cubicBezTo>
                  <a:cubicBezTo>
                    <a:pt x="60889" y="737403"/>
                    <a:pt x="48453" y="756718"/>
                    <a:pt x="57978" y="767830"/>
                  </a:cubicBezTo>
                  <a:cubicBezTo>
                    <a:pt x="67503" y="778943"/>
                    <a:pt x="96079" y="766507"/>
                    <a:pt x="119891" y="767830"/>
                  </a:cubicBezTo>
                  <a:cubicBezTo>
                    <a:pt x="143703" y="769153"/>
                    <a:pt x="166986" y="773651"/>
                    <a:pt x="200853" y="775768"/>
                  </a:cubicBezTo>
                  <a:cubicBezTo>
                    <a:pt x="234720" y="777885"/>
                    <a:pt x="302454" y="786615"/>
                    <a:pt x="323091" y="780530"/>
                  </a:cubicBezTo>
                  <a:cubicBezTo>
                    <a:pt x="343728" y="774445"/>
                    <a:pt x="325207" y="749309"/>
                    <a:pt x="324678" y="739255"/>
                  </a:cubicBezTo>
                  <a:cubicBezTo>
                    <a:pt x="324149" y="729201"/>
                    <a:pt x="327589" y="724703"/>
                    <a:pt x="319916" y="720205"/>
                  </a:cubicBezTo>
                  <a:cubicBezTo>
                    <a:pt x="312243" y="715707"/>
                    <a:pt x="291870" y="714914"/>
                    <a:pt x="278641" y="712268"/>
                  </a:cubicBezTo>
                  <a:cubicBezTo>
                    <a:pt x="265412" y="709622"/>
                    <a:pt x="247420" y="712797"/>
                    <a:pt x="240541" y="704330"/>
                  </a:cubicBezTo>
                  <a:cubicBezTo>
                    <a:pt x="233662" y="695863"/>
                    <a:pt x="239218" y="701685"/>
                    <a:pt x="237366" y="661468"/>
                  </a:cubicBezTo>
                  <a:cubicBezTo>
                    <a:pt x="235514" y="621251"/>
                    <a:pt x="231545" y="567011"/>
                    <a:pt x="229428" y="463030"/>
                  </a:cubicBezTo>
                  <a:cubicBezTo>
                    <a:pt x="227311" y="359049"/>
                    <a:pt x="226518" y="111663"/>
                    <a:pt x="224666" y="37580"/>
                  </a:cubicBezTo>
                  <a:cubicBezTo>
                    <a:pt x="222814" y="-36503"/>
                    <a:pt x="225460" y="22499"/>
                    <a:pt x="218316" y="18530"/>
                  </a:cubicBezTo>
                  <a:cubicBezTo>
                    <a:pt x="211172" y="14561"/>
                    <a:pt x="196090" y="14826"/>
                    <a:pt x="181803" y="13768"/>
                  </a:cubicBezTo>
                  <a:cubicBezTo>
                    <a:pt x="167516" y="12710"/>
                    <a:pt x="151376" y="12445"/>
                    <a:pt x="132591" y="12180"/>
                  </a:cubicBezTo>
                  <a:cubicBezTo>
                    <a:pt x="113806" y="11915"/>
                    <a:pt x="69091" y="12180"/>
                    <a:pt x="69091" y="12180"/>
                  </a:cubicBezTo>
                  <a:lnTo>
                    <a:pt x="2416" y="18530"/>
                  </a:ln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B0BBB50A-E31E-4796-8DD9-595F7A6D6F09}"/>
                </a:ext>
              </a:extLst>
            </p:cNvPr>
            <p:cNvSpPr/>
            <p:nvPr/>
          </p:nvSpPr>
          <p:spPr>
            <a:xfrm>
              <a:off x="6941539" y="10519540"/>
              <a:ext cx="521513" cy="218312"/>
            </a:xfrm>
            <a:custGeom>
              <a:avLst/>
              <a:gdLst>
                <a:gd name="connsiteX0" fmla="*/ 2186 w 521513"/>
                <a:gd name="connsiteY0" fmla="*/ 3998 h 218312"/>
                <a:gd name="connsiteX1" fmla="*/ 267299 w 521513"/>
                <a:gd name="connsiteY1" fmla="*/ 3998 h 218312"/>
                <a:gd name="connsiteX2" fmla="*/ 408586 w 521513"/>
                <a:gd name="connsiteY2" fmla="*/ 3998 h 218312"/>
                <a:gd name="connsiteX3" fmla="*/ 406999 w 521513"/>
                <a:gd name="connsiteY3" fmla="*/ 34160 h 218312"/>
                <a:gd name="connsiteX4" fmla="*/ 410174 w 521513"/>
                <a:gd name="connsiteY4" fmla="*/ 45273 h 218312"/>
                <a:gd name="connsiteX5" fmla="*/ 459386 w 521513"/>
                <a:gd name="connsiteY5" fmla="*/ 59560 h 218312"/>
                <a:gd name="connsiteX6" fmla="*/ 499074 w 521513"/>
                <a:gd name="connsiteY6" fmla="*/ 73848 h 218312"/>
                <a:gd name="connsiteX7" fmla="*/ 521299 w 521513"/>
                <a:gd name="connsiteY7" fmla="*/ 92898 h 218312"/>
                <a:gd name="connsiteX8" fmla="*/ 486374 w 521513"/>
                <a:gd name="connsiteY8" fmla="*/ 123060 h 218312"/>
                <a:gd name="connsiteX9" fmla="*/ 457799 w 521513"/>
                <a:gd name="connsiteY9" fmla="*/ 178623 h 218312"/>
                <a:gd name="connsiteX10" fmla="*/ 460974 w 521513"/>
                <a:gd name="connsiteY10" fmla="*/ 218310 h 218312"/>
                <a:gd name="connsiteX11" fmla="*/ 429224 w 521513"/>
                <a:gd name="connsiteY11" fmla="*/ 180210 h 218312"/>
                <a:gd name="connsiteX12" fmla="*/ 370486 w 521513"/>
                <a:gd name="connsiteY12" fmla="*/ 134173 h 218312"/>
                <a:gd name="connsiteX13" fmla="*/ 151411 w 521513"/>
                <a:gd name="connsiteY13" fmla="*/ 57973 h 218312"/>
                <a:gd name="connsiteX14" fmla="*/ 2186 w 521513"/>
                <a:gd name="connsiteY14" fmla="*/ 3998 h 2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513" h="218312">
                  <a:moveTo>
                    <a:pt x="2186" y="3998"/>
                  </a:moveTo>
                  <a:cubicBezTo>
                    <a:pt x="21501" y="-4998"/>
                    <a:pt x="267299" y="3998"/>
                    <a:pt x="267299" y="3998"/>
                  </a:cubicBezTo>
                  <a:cubicBezTo>
                    <a:pt x="335032" y="3998"/>
                    <a:pt x="385303" y="-1029"/>
                    <a:pt x="408586" y="3998"/>
                  </a:cubicBezTo>
                  <a:cubicBezTo>
                    <a:pt x="431869" y="9025"/>
                    <a:pt x="406734" y="27281"/>
                    <a:pt x="406999" y="34160"/>
                  </a:cubicBezTo>
                  <a:cubicBezTo>
                    <a:pt x="407264" y="41039"/>
                    <a:pt x="401443" y="41040"/>
                    <a:pt x="410174" y="45273"/>
                  </a:cubicBezTo>
                  <a:cubicBezTo>
                    <a:pt x="418905" y="49506"/>
                    <a:pt x="444569" y="54797"/>
                    <a:pt x="459386" y="59560"/>
                  </a:cubicBezTo>
                  <a:cubicBezTo>
                    <a:pt x="474203" y="64323"/>
                    <a:pt x="488755" y="68292"/>
                    <a:pt x="499074" y="73848"/>
                  </a:cubicBezTo>
                  <a:cubicBezTo>
                    <a:pt x="509393" y="79404"/>
                    <a:pt x="523416" y="84696"/>
                    <a:pt x="521299" y="92898"/>
                  </a:cubicBezTo>
                  <a:cubicBezTo>
                    <a:pt x="519182" y="101100"/>
                    <a:pt x="496957" y="108773"/>
                    <a:pt x="486374" y="123060"/>
                  </a:cubicBezTo>
                  <a:cubicBezTo>
                    <a:pt x="475791" y="137348"/>
                    <a:pt x="462032" y="162748"/>
                    <a:pt x="457799" y="178623"/>
                  </a:cubicBezTo>
                  <a:cubicBezTo>
                    <a:pt x="453566" y="194498"/>
                    <a:pt x="465736" y="218046"/>
                    <a:pt x="460974" y="218310"/>
                  </a:cubicBezTo>
                  <a:cubicBezTo>
                    <a:pt x="456212" y="218574"/>
                    <a:pt x="444305" y="194233"/>
                    <a:pt x="429224" y="180210"/>
                  </a:cubicBezTo>
                  <a:cubicBezTo>
                    <a:pt x="414143" y="166187"/>
                    <a:pt x="416788" y="154546"/>
                    <a:pt x="370486" y="134173"/>
                  </a:cubicBezTo>
                  <a:cubicBezTo>
                    <a:pt x="324184" y="113800"/>
                    <a:pt x="206444" y="74377"/>
                    <a:pt x="151411" y="57973"/>
                  </a:cubicBezTo>
                  <a:cubicBezTo>
                    <a:pt x="96378" y="41569"/>
                    <a:pt x="-17129" y="12994"/>
                    <a:pt x="2186" y="3998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DC2AF9C5-D4F5-4B4F-8634-B0C354BC6842}"/>
                </a:ext>
              </a:extLst>
            </p:cNvPr>
            <p:cNvSpPr/>
            <p:nvPr/>
          </p:nvSpPr>
          <p:spPr>
            <a:xfrm>
              <a:off x="7200300" y="10335108"/>
              <a:ext cx="184170" cy="128107"/>
            </a:xfrm>
            <a:custGeom>
              <a:avLst/>
              <a:gdLst>
                <a:gd name="connsiteX0" fmla="*/ 600 w 184170"/>
                <a:gd name="connsiteY0" fmla="*/ 18567 h 128107"/>
                <a:gd name="connsiteX1" fmla="*/ 94263 w 184170"/>
                <a:gd name="connsiteY1" fmla="*/ 90005 h 128107"/>
                <a:gd name="connsiteX2" fmla="*/ 116488 w 184170"/>
                <a:gd name="connsiteY2" fmla="*/ 128105 h 128107"/>
                <a:gd name="connsiteX3" fmla="*/ 165700 w 184170"/>
                <a:gd name="connsiteY3" fmla="*/ 88417 h 128107"/>
                <a:gd name="connsiteX4" fmla="*/ 178400 w 184170"/>
                <a:gd name="connsiteY4" fmla="*/ 77305 h 128107"/>
                <a:gd name="connsiteX5" fmla="*/ 76800 w 184170"/>
                <a:gd name="connsiteY5" fmla="*/ 7455 h 128107"/>
                <a:gd name="connsiteX6" fmla="*/ 54575 w 184170"/>
                <a:gd name="connsiteY6" fmla="*/ 1105 h 128107"/>
                <a:gd name="connsiteX7" fmla="*/ 600 w 184170"/>
                <a:gd name="connsiteY7" fmla="*/ 18567 h 12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0" h="128107">
                  <a:moveTo>
                    <a:pt x="600" y="18567"/>
                  </a:moveTo>
                  <a:cubicBezTo>
                    <a:pt x="7215" y="33384"/>
                    <a:pt x="74948" y="71749"/>
                    <a:pt x="94263" y="90005"/>
                  </a:cubicBezTo>
                  <a:cubicBezTo>
                    <a:pt x="113578" y="108261"/>
                    <a:pt x="104582" y="128370"/>
                    <a:pt x="116488" y="128105"/>
                  </a:cubicBezTo>
                  <a:cubicBezTo>
                    <a:pt x="128394" y="127840"/>
                    <a:pt x="155381" y="96884"/>
                    <a:pt x="165700" y="88417"/>
                  </a:cubicBezTo>
                  <a:cubicBezTo>
                    <a:pt x="176019" y="79950"/>
                    <a:pt x="193217" y="90799"/>
                    <a:pt x="178400" y="77305"/>
                  </a:cubicBezTo>
                  <a:cubicBezTo>
                    <a:pt x="163583" y="63811"/>
                    <a:pt x="97437" y="20155"/>
                    <a:pt x="76800" y="7455"/>
                  </a:cubicBezTo>
                  <a:cubicBezTo>
                    <a:pt x="56163" y="-5245"/>
                    <a:pt x="65158" y="2428"/>
                    <a:pt x="54575" y="1105"/>
                  </a:cubicBezTo>
                  <a:cubicBezTo>
                    <a:pt x="43992" y="-218"/>
                    <a:pt x="-6015" y="3750"/>
                    <a:pt x="600" y="18567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DC883FE1-2229-46B4-A86C-CD10BC09F345}"/>
                </a:ext>
              </a:extLst>
            </p:cNvPr>
            <p:cNvSpPr/>
            <p:nvPr/>
          </p:nvSpPr>
          <p:spPr>
            <a:xfrm>
              <a:off x="7260441" y="10272589"/>
              <a:ext cx="224124" cy="119189"/>
            </a:xfrm>
            <a:custGeom>
              <a:avLst/>
              <a:gdLst>
                <a:gd name="connsiteX0" fmla="*/ 2372 w 224124"/>
                <a:gd name="connsiteY0" fmla="*/ 38224 h 119189"/>
                <a:gd name="connsiteX1" fmla="*/ 126197 w 224124"/>
                <a:gd name="connsiteY1" fmla="*/ 89024 h 119189"/>
                <a:gd name="connsiteX2" fmla="*/ 159534 w 224124"/>
                <a:gd name="connsiteY2" fmla="*/ 119186 h 119189"/>
                <a:gd name="connsiteX3" fmla="*/ 189697 w 224124"/>
                <a:gd name="connsiteY3" fmla="*/ 87436 h 119189"/>
                <a:gd name="connsiteX4" fmla="*/ 223034 w 224124"/>
                <a:gd name="connsiteY4" fmla="*/ 55686 h 119189"/>
                <a:gd name="connsiteX5" fmla="*/ 146834 w 224124"/>
                <a:gd name="connsiteY5" fmla="*/ 20761 h 119189"/>
                <a:gd name="connsiteX6" fmla="*/ 51584 w 224124"/>
                <a:gd name="connsiteY6" fmla="*/ 124 h 119189"/>
                <a:gd name="connsiteX7" fmla="*/ 2372 w 224124"/>
                <a:gd name="connsiteY7" fmla="*/ 38224 h 11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124" h="119189">
                  <a:moveTo>
                    <a:pt x="2372" y="38224"/>
                  </a:moveTo>
                  <a:cubicBezTo>
                    <a:pt x="14807" y="53041"/>
                    <a:pt x="100003" y="75530"/>
                    <a:pt x="126197" y="89024"/>
                  </a:cubicBezTo>
                  <a:cubicBezTo>
                    <a:pt x="152391" y="102518"/>
                    <a:pt x="148951" y="119451"/>
                    <a:pt x="159534" y="119186"/>
                  </a:cubicBezTo>
                  <a:cubicBezTo>
                    <a:pt x="170117" y="118921"/>
                    <a:pt x="179114" y="98019"/>
                    <a:pt x="189697" y="87436"/>
                  </a:cubicBezTo>
                  <a:cubicBezTo>
                    <a:pt x="200280" y="76853"/>
                    <a:pt x="230178" y="66798"/>
                    <a:pt x="223034" y="55686"/>
                  </a:cubicBezTo>
                  <a:cubicBezTo>
                    <a:pt x="215890" y="44574"/>
                    <a:pt x="175409" y="30021"/>
                    <a:pt x="146834" y="20761"/>
                  </a:cubicBezTo>
                  <a:cubicBezTo>
                    <a:pt x="118259" y="11501"/>
                    <a:pt x="73809" y="2241"/>
                    <a:pt x="51584" y="124"/>
                  </a:cubicBezTo>
                  <a:cubicBezTo>
                    <a:pt x="29359" y="-1993"/>
                    <a:pt x="-10063" y="23407"/>
                    <a:pt x="2372" y="38224"/>
                  </a:cubicBezTo>
                  <a:close/>
                </a:path>
              </a:pathLst>
            </a:cu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5" name="フリーフォーム: 図形 704">
            <a:extLst>
              <a:ext uri="{FF2B5EF4-FFF2-40B4-BE49-F238E27FC236}">
                <a16:creationId xmlns:a16="http://schemas.microsoft.com/office/drawing/2014/main" id="{EDA0B725-BB89-48CC-8C39-4E86A0619A35}"/>
              </a:ext>
            </a:extLst>
          </p:cNvPr>
          <p:cNvSpPr/>
          <p:nvPr/>
        </p:nvSpPr>
        <p:spPr>
          <a:xfrm>
            <a:off x="4870897" y="1940080"/>
            <a:ext cx="753683" cy="300636"/>
          </a:xfrm>
          <a:custGeom>
            <a:avLst/>
            <a:gdLst>
              <a:gd name="connsiteX0" fmla="*/ 722183 w 753683"/>
              <a:gd name="connsiteY0" fmla="*/ 300200 h 300636"/>
              <a:gd name="connsiteX1" fmla="*/ 305623 w 753683"/>
              <a:gd name="connsiteY1" fmla="*/ 66520 h 300636"/>
              <a:gd name="connsiteX2" fmla="*/ 823 w 753683"/>
              <a:gd name="connsiteY2" fmla="*/ 480 h 300636"/>
              <a:gd name="connsiteX3" fmla="*/ 397063 w 753683"/>
              <a:gd name="connsiteY3" fmla="*/ 41120 h 300636"/>
              <a:gd name="connsiteX4" fmla="*/ 686623 w 753683"/>
              <a:gd name="connsiteY4" fmla="*/ 122400 h 300636"/>
              <a:gd name="connsiteX5" fmla="*/ 722183 w 753683"/>
              <a:gd name="connsiteY5" fmla="*/ 300200 h 30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683" h="300636">
                <a:moveTo>
                  <a:pt x="722183" y="300200"/>
                </a:moveTo>
                <a:cubicBezTo>
                  <a:pt x="658683" y="290887"/>
                  <a:pt x="425850" y="116473"/>
                  <a:pt x="305623" y="66520"/>
                </a:cubicBezTo>
                <a:cubicBezTo>
                  <a:pt x="185396" y="16567"/>
                  <a:pt x="-14417" y="4713"/>
                  <a:pt x="823" y="480"/>
                </a:cubicBezTo>
                <a:cubicBezTo>
                  <a:pt x="16063" y="-3753"/>
                  <a:pt x="282763" y="20800"/>
                  <a:pt x="397063" y="41120"/>
                </a:cubicBezTo>
                <a:cubicBezTo>
                  <a:pt x="511363" y="61440"/>
                  <a:pt x="630743" y="77527"/>
                  <a:pt x="686623" y="122400"/>
                </a:cubicBezTo>
                <a:cubicBezTo>
                  <a:pt x="742503" y="167273"/>
                  <a:pt x="785683" y="309513"/>
                  <a:pt x="722183" y="3002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: 図形 705">
            <a:extLst>
              <a:ext uri="{FF2B5EF4-FFF2-40B4-BE49-F238E27FC236}">
                <a16:creationId xmlns:a16="http://schemas.microsoft.com/office/drawing/2014/main" id="{469517C5-3B15-446C-B07C-848CD6974548}"/>
              </a:ext>
            </a:extLst>
          </p:cNvPr>
          <p:cNvSpPr/>
          <p:nvPr/>
        </p:nvSpPr>
        <p:spPr>
          <a:xfrm>
            <a:off x="4044966" y="1927861"/>
            <a:ext cx="816176" cy="155127"/>
          </a:xfrm>
          <a:custGeom>
            <a:avLst/>
            <a:gdLst>
              <a:gd name="connsiteX0" fmla="*/ 811514 w 816176"/>
              <a:gd name="connsiteY0" fmla="*/ 154939 h 155127"/>
              <a:gd name="connsiteX1" fmla="*/ 537194 w 816176"/>
              <a:gd name="connsiteY1" fmla="*/ 7619 h 155127"/>
              <a:gd name="connsiteX2" fmla="*/ 3794 w 816176"/>
              <a:gd name="connsiteY2" fmla="*/ 22859 h 155127"/>
              <a:gd name="connsiteX3" fmla="*/ 323834 w 816176"/>
              <a:gd name="connsiteY3" fmla="*/ 38099 h 155127"/>
              <a:gd name="connsiteX4" fmla="*/ 811514 w 816176"/>
              <a:gd name="connsiteY4" fmla="*/ 154939 h 15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176" h="155127">
                <a:moveTo>
                  <a:pt x="811514" y="154939"/>
                </a:moveTo>
                <a:cubicBezTo>
                  <a:pt x="847074" y="149859"/>
                  <a:pt x="671814" y="29632"/>
                  <a:pt x="537194" y="7619"/>
                </a:cubicBezTo>
                <a:cubicBezTo>
                  <a:pt x="402574" y="-14394"/>
                  <a:pt x="39354" y="17779"/>
                  <a:pt x="3794" y="22859"/>
                </a:cubicBezTo>
                <a:cubicBezTo>
                  <a:pt x="-31766" y="27939"/>
                  <a:pt x="190907" y="15239"/>
                  <a:pt x="323834" y="38099"/>
                </a:cubicBezTo>
                <a:cubicBezTo>
                  <a:pt x="456761" y="60959"/>
                  <a:pt x="775954" y="160019"/>
                  <a:pt x="811514" y="15493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: 図形 706">
            <a:extLst>
              <a:ext uri="{FF2B5EF4-FFF2-40B4-BE49-F238E27FC236}">
                <a16:creationId xmlns:a16="http://schemas.microsoft.com/office/drawing/2014/main" id="{584A31BF-92DA-4625-836A-1C2E72573F4A}"/>
              </a:ext>
            </a:extLst>
          </p:cNvPr>
          <p:cNvSpPr/>
          <p:nvPr/>
        </p:nvSpPr>
        <p:spPr>
          <a:xfrm>
            <a:off x="3492874" y="2114273"/>
            <a:ext cx="739767" cy="345449"/>
          </a:xfrm>
          <a:custGeom>
            <a:avLst/>
            <a:gdLst>
              <a:gd name="connsiteX0" fmla="*/ 733686 w 739767"/>
              <a:gd name="connsiteY0" fmla="*/ 24407 h 345449"/>
              <a:gd name="connsiteX1" fmla="*/ 444126 w 739767"/>
              <a:gd name="connsiteY1" fmla="*/ 29487 h 345449"/>
              <a:gd name="connsiteX2" fmla="*/ 12326 w 739767"/>
              <a:gd name="connsiteY2" fmla="*/ 344447 h 345449"/>
              <a:gd name="connsiteX3" fmla="*/ 174886 w 739767"/>
              <a:gd name="connsiteY3" fmla="*/ 126007 h 345449"/>
              <a:gd name="connsiteX4" fmla="*/ 733686 w 739767"/>
              <a:gd name="connsiteY4" fmla="*/ 24407 h 34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767" h="345449">
                <a:moveTo>
                  <a:pt x="733686" y="24407"/>
                </a:moveTo>
                <a:cubicBezTo>
                  <a:pt x="778559" y="8320"/>
                  <a:pt x="564353" y="-23853"/>
                  <a:pt x="444126" y="29487"/>
                </a:cubicBezTo>
                <a:cubicBezTo>
                  <a:pt x="323899" y="82827"/>
                  <a:pt x="57199" y="328360"/>
                  <a:pt x="12326" y="344447"/>
                </a:cubicBezTo>
                <a:cubicBezTo>
                  <a:pt x="-32547" y="360534"/>
                  <a:pt x="50426" y="178500"/>
                  <a:pt x="174886" y="126007"/>
                </a:cubicBezTo>
                <a:cubicBezTo>
                  <a:pt x="299346" y="73514"/>
                  <a:pt x="688813" y="40494"/>
                  <a:pt x="733686" y="2440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: 図形 707">
            <a:extLst>
              <a:ext uri="{FF2B5EF4-FFF2-40B4-BE49-F238E27FC236}">
                <a16:creationId xmlns:a16="http://schemas.microsoft.com/office/drawing/2014/main" id="{840E408B-D3CB-4BD0-81A7-B430FBE97D53}"/>
              </a:ext>
            </a:extLst>
          </p:cNvPr>
          <p:cNvSpPr/>
          <p:nvPr/>
        </p:nvSpPr>
        <p:spPr>
          <a:xfrm>
            <a:off x="3244918" y="2434818"/>
            <a:ext cx="290414" cy="316260"/>
          </a:xfrm>
          <a:custGeom>
            <a:avLst/>
            <a:gdLst>
              <a:gd name="connsiteX0" fmla="*/ 234882 w 290414"/>
              <a:gd name="connsiteY0" fmla="*/ 3582 h 316260"/>
              <a:gd name="connsiteX1" fmla="*/ 87562 w 290414"/>
              <a:gd name="connsiteY1" fmla="*/ 95022 h 316260"/>
              <a:gd name="connsiteX2" fmla="*/ 52002 w 290414"/>
              <a:gd name="connsiteY2" fmla="*/ 313462 h 316260"/>
              <a:gd name="connsiteX3" fmla="*/ 11362 w 290414"/>
              <a:gd name="connsiteY3" fmla="*/ 206782 h 316260"/>
              <a:gd name="connsiteX4" fmla="*/ 275522 w 290414"/>
              <a:gd name="connsiteY4" fmla="*/ 34062 h 316260"/>
              <a:gd name="connsiteX5" fmla="*/ 234882 w 290414"/>
              <a:gd name="connsiteY5" fmla="*/ 3582 h 31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14" h="316260">
                <a:moveTo>
                  <a:pt x="234882" y="3582"/>
                </a:moveTo>
                <a:cubicBezTo>
                  <a:pt x="203555" y="13742"/>
                  <a:pt x="118042" y="43375"/>
                  <a:pt x="87562" y="95022"/>
                </a:cubicBezTo>
                <a:cubicBezTo>
                  <a:pt x="57082" y="146669"/>
                  <a:pt x="64702" y="294835"/>
                  <a:pt x="52002" y="313462"/>
                </a:cubicBezTo>
                <a:cubicBezTo>
                  <a:pt x="39302" y="332089"/>
                  <a:pt x="-25891" y="253349"/>
                  <a:pt x="11362" y="206782"/>
                </a:cubicBezTo>
                <a:cubicBezTo>
                  <a:pt x="48615" y="160215"/>
                  <a:pt x="235729" y="62849"/>
                  <a:pt x="275522" y="34062"/>
                </a:cubicBezTo>
                <a:cubicBezTo>
                  <a:pt x="315315" y="5275"/>
                  <a:pt x="266209" y="-6578"/>
                  <a:pt x="234882" y="358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: 図形 708">
            <a:extLst>
              <a:ext uri="{FF2B5EF4-FFF2-40B4-BE49-F238E27FC236}">
                <a16:creationId xmlns:a16="http://schemas.microsoft.com/office/drawing/2014/main" id="{F88A55C3-2F1A-49A9-BFDB-C0B4F6017693}"/>
              </a:ext>
            </a:extLst>
          </p:cNvPr>
          <p:cNvSpPr/>
          <p:nvPr/>
        </p:nvSpPr>
        <p:spPr>
          <a:xfrm>
            <a:off x="2991827" y="2954857"/>
            <a:ext cx="489094" cy="302715"/>
          </a:xfrm>
          <a:custGeom>
            <a:avLst/>
            <a:gdLst>
              <a:gd name="connsiteX0" fmla="*/ 487973 w 489094"/>
              <a:gd name="connsiteY0" fmla="*/ 6783 h 302715"/>
              <a:gd name="connsiteX1" fmla="*/ 96813 w 489094"/>
              <a:gd name="connsiteY1" fmla="*/ 143943 h 302715"/>
              <a:gd name="connsiteX2" fmla="*/ 5373 w 489094"/>
              <a:gd name="connsiteY2" fmla="*/ 301423 h 302715"/>
              <a:gd name="connsiteX3" fmla="*/ 208573 w 489094"/>
              <a:gd name="connsiteY3" fmla="*/ 52503 h 302715"/>
              <a:gd name="connsiteX4" fmla="*/ 487973 w 489094"/>
              <a:gd name="connsiteY4" fmla="*/ 6783 h 30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94" h="302715">
                <a:moveTo>
                  <a:pt x="487973" y="6783"/>
                </a:moveTo>
                <a:cubicBezTo>
                  <a:pt x="469346" y="22023"/>
                  <a:pt x="177246" y="94836"/>
                  <a:pt x="96813" y="143943"/>
                </a:cubicBezTo>
                <a:cubicBezTo>
                  <a:pt x="16380" y="193050"/>
                  <a:pt x="-13254" y="316663"/>
                  <a:pt x="5373" y="301423"/>
                </a:cubicBezTo>
                <a:cubicBezTo>
                  <a:pt x="24000" y="286183"/>
                  <a:pt x="128986" y="104996"/>
                  <a:pt x="208573" y="52503"/>
                </a:cubicBezTo>
                <a:cubicBezTo>
                  <a:pt x="288160" y="10"/>
                  <a:pt x="506600" y="-8457"/>
                  <a:pt x="487973" y="67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: 図形 709">
            <a:extLst>
              <a:ext uri="{FF2B5EF4-FFF2-40B4-BE49-F238E27FC236}">
                <a16:creationId xmlns:a16="http://schemas.microsoft.com/office/drawing/2014/main" id="{9C3F4308-8D04-4386-B340-B93C2817F215}"/>
              </a:ext>
            </a:extLst>
          </p:cNvPr>
          <p:cNvSpPr/>
          <p:nvPr/>
        </p:nvSpPr>
        <p:spPr>
          <a:xfrm>
            <a:off x="2952825" y="2915565"/>
            <a:ext cx="478697" cy="636071"/>
          </a:xfrm>
          <a:custGeom>
            <a:avLst/>
            <a:gdLst>
              <a:gd name="connsiteX0" fmla="*/ 476175 w 478697"/>
              <a:gd name="connsiteY0" fmla="*/ 630275 h 636071"/>
              <a:gd name="connsiteX1" fmla="*/ 145975 w 478697"/>
              <a:gd name="connsiteY1" fmla="*/ 152755 h 636071"/>
              <a:gd name="connsiteX2" fmla="*/ 3735 w 478697"/>
              <a:gd name="connsiteY2" fmla="*/ 10515 h 636071"/>
              <a:gd name="connsiteX3" fmla="*/ 283135 w 478697"/>
              <a:gd name="connsiteY3" fmla="*/ 391515 h 636071"/>
              <a:gd name="connsiteX4" fmla="*/ 476175 w 478697"/>
              <a:gd name="connsiteY4" fmla="*/ 630275 h 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97" h="636071">
                <a:moveTo>
                  <a:pt x="476175" y="630275"/>
                </a:moveTo>
                <a:cubicBezTo>
                  <a:pt x="453315" y="590482"/>
                  <a:pt x="224715" y="256048"/>
                  <a:pt x="145975" y="152755"/>
                </a:cubicBezTo>
                <a:cubicBezTo>
                  <a:pt x="67235" y="49462"/>
                  <a:pt x="-19125" y="-29278"/>
                  <a:pt x="3735" y="10515"/>
                </a:cubicBezTo>
                <a:cubicBezTo>
                  <a:pt x="26595" y="50308"/>
                  <a:pt x="205242" y="287375"/>
                  <a:pt x="283135" y="391515"/>
                </a:cubicBezTo>
                <a:cubicBezTo>
                  <a:pt x="361028" y="495655"/>
                  <a:pt x="499035" y="670068"/>
                  <a:pt x="476175" y="6302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: 図形 710">
            <a:extLst>
              <a:ext uri="{FF2B5EF4-FFF2-40B4-BE49-F238E27FC236}">
                <a16:creationId xmlns:a16="http://schemas.microsoft.com/office/drawing/2014/main" id="{2711908D-1E49-4013-A701-4B84F95B06FD}"/>
              </a:ext>
            </a:extLst>
          </p:cNvPr>
          <p:cNvSpPr/>
          <p:nvPr/>
        </p:nvSpPr>
        <p:spPr>
          <a:xfrm>
            <a:off x="2866563" y="3144506"/>
            <a:ext cx="410156" cy="614702"/>
          </a:xfrm>
          <a:custGeom>
            <a:avLst/>
            <a:gdLst>
              <a:gd name="connsiteX0" fmla="*/ 410037 w 410156"/>
              <a:gd name="connsiteY0" fmla="*/ 14 h 614702"/>
              <a:gd name="connsiteX1" fmla="*/ 69677 w 410156"/>
              <a:gd name="connsiteY1" fmla="*/ 248934 h 614702"/>
              <a:gd name="connsiteX2" fmla="*/ 29037 w 410156"/>
              <a:gd name="connsiteY2" fmla="*/ 614694 h 614702"/>
              <a:gd name="connsiteX3" fmla="*/ 29037 w 410156"/>
              <a:gd name="connsiteY3" fmla="*/ 238774 h 614702"/>
              <a:gd name="connsiteX4" fmla="*/ 410037 w 410156"/>
              <a:gd name="connsiteY4" fmla="*/ 14 h 6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56" h="614702">
                <a:moveTo>
                  <a:pt x="410037" y="14"/>
                </a:moveTo>
                <a:cubicBezTo>
                  <a:pt x="416810" y="1707"/>
                  <a:pt x="133177" y="146487"/>
                  <a:pt x="69677" y="248934"/>
                </a:cubicBezTo>
                <a:cubicBezTo>
                  <a:pt x="6177" y="351381"/>
                  <a:pt x="35810" y="616387"/>
                  <a:pt x="29037" y="614694"/>
                </a:cubicBezTo>
                <a:cubicBezTo>
                  <a:pt x="22264" y="613001"/>
                  <a:pt x="-32770" y="336141"/>
                  <a:pt x="29037" y="238774"/>
                </a:cubicBezTo>
                <a:cubicBezTo>
                  <a:pt x="90844" y="141407"/>
                  <a:pt x="403264" y="-1679"/>
                  <a:pt x="410037" y="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: 図形 711">
            <a:extLst>
              <a:ext uri="{FF2B5EF4-FFF2-40B4-BE49-F238E27FC236}">
                <a16:creationId xmlns:a16="http://schemas.microsoft.com/office/drawing/2014/main" id="{5890FB2C-0CB4-433E-9CB8-E44C9DE1C9F2}"/>
              </a:ext>
            </a:extLst>
          </p:cNvPr>
          <p:cNvSpPr/>
          <p:nvPr/>
        </p:nvSpPr>
        <p:spPr>
          <a:xfrm>
            <a:off x="3044138" y="2673638"/>
            <a:ext cx="563240" cy="340555"/>
          </a:xfrm>
          <a:custGeom>
            <a:avLst/>
            <a:gdLst>
              <a:gd name="connsiteX0" fmla="*/ 532182 w 563240"/>
              <a:gd name="connsiteY0" fmla="*/ 23842 h 340555"/>
              <a:gd name="connsiteX1" fmla="*/ 461062 w 563240"/>
              <a:gd name="connsiteY1" fmla="*/ 18762 h 340555"/>
              <a:gd name="connsiteX2" fmla="*/ 54662 w 563240"/>
              <a:gd name="connsiteY2" fmla="*/ 150842 h 340555"/>
              <a:gd name="connsiteX3" fmla="*/ 44502 w 563240"/>
              <a:gd name="connsiteY3" fmla="*/ 338802 h 340555"/>
              <a:gd name="connsiteX4" fmla="*/ 34342 w 563240"/>
              <a:gd name="connsiteY4" fmla="*/ 232122 h 340555"/>
              <a:gd name="connsiteX5" fmla="*/ 532182 w 563240"/>
              <a:gd name="connsiteY5" fmla="*/ 23842 h 34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240" h="340555">
                <a:moveTo>
                  <a:pt x="532182" y="23842"/>
                </a:moveTo>
                <a:cubicBezTo>
                  <a:pt x="603302" y="-11718"/>
                  <a:pt x="540649" y="-2405"/>
                  <a:pt x="461062" y="18762"/>
                </a:cubicBezTo>
                <a:cubicBezTo>
                  <a:pt x="381475" y="39929"/>
                  <a:pt x="124089" y="97502"/>
                  <a:pt x="54662" y="150842"/>
                </a:cubicBezTo>
                <a:cubicBezTo>
                  <a:pt x="-14765" y="204182"/>
                  <a:pt x="47889" y="325255"/>
                  <a:pt x="44502" y="338802"/>
                </a:cubicBezTo>
                <a:cubicBezTo>
                  <a:pt x="41115" y="352349"/>
                  <a:pt x="-46938" y="284615"/>
                  <a:pt x="34342" y="232122"/>
                </a:cubicBezTo>
                <a:cubicBezTo>
                  <a:pt x="115622" y="179629"/>
                  <a:pt x="461062" y="59402"/>
                  <a:pt x="532182" y="238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テキスト ボックス 712">
            <a:extLst>
              <a:ext uri="{FF2B5EF4-FFF2-40B4-BE49-F238E27FC236}">
                <a16:creationId xmlns:a16="http://schemas.microsoft.com/office/drawing/2014/main" id="{64C87B98-84D2-4DA5-8855-BFE2645981FE}"/>
              </a:ext>
            </a:extLst>
          </p:cNvPr>
          <p:cNvSpPr txBox="1"/>
          <p:nvPr/>
        </p:nvSpPr>
        <p:spPr>
          <a:xfrm>
            <a:off x="2569861" y="10966450"/>
            <a:ext cx="4461478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effectLst>
                  <a:glow rad="101600">
                    <a:srgbClr val="292929">
                      <a:alpha val="60000"/>
                    </a:srgbClr>
                  </a:glow>
                </a:effectLst>
                <a:latin typeface="Bodoni MT" panose="02070603080606020203" pitchFamily="18" charset="0"/>
              </a:rPr>
              <a:t>BIOHAZARD</a:t>
            </a:r>
            <a:endParaRPr kumimoji="1" lang="ja-JP" altLang="en-US" sz="5400" dirty="0">
              <a:solidFill>
                <a:schemeClr val="bg1"/>
              </a:solidFill>
              <a:effectLst>
                <a:glow rad="101600">
                  <a:srgbClr val="292929">
                    <a:alpha val="60000"/>
                  </a:srgbClr>
                </a:glow>
              </a:effectLst>
              <a:latin typeface="Bodoni MT" panose="02070603080606020203" pitchFamily="18" charset="0"/>
            </a:endParaRPr>
          </a:p>
        </p:txBody>
      </p:sp>
      <p:sp>
        <p:nvSpPr>
          <p:cNvPr id="714" name="テキスト ボックス 713">
            <a:extLst>
              <a:ext uri="{FF2B5EF4-FFF2-40B4-BE49-F238E27FC236}">
                <a16:creationId xmlns:a16="http://schemas.microsoft.com/office/drawing/2014/main" id="{CE76F105-DE31-425B-B9B7-646EA703F2B6}"/>
              </a:ext>
            </a:extLst>
          </p:cNvPr>
          <p:cNvSpPr txBox="1"/>
          <p:nvPr/>
        </p:nvSpPr>
        <p:spPr>
          <a:xfrm>
            <a:off x="1288630" y="150192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spc="5000" dirty="0">
                <a:solidFill>
                  <a:srgbClr val="A5002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久地が終わる</a:t>
            </a:r>
            <a:endParaRPr kumimoji="1" lang="en-US" altLang="ja-JP" sz="4800" spc="5000" dirty="0">
              <a:solidFill>
                <a:srgbClr val="A5002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15" name="テキスト ボックス 714">
            <a:extLst>
              <a:ext uri="{FF2B5EF4-FFF2-40B4-BE49-F238E27FC236}">
                <a16:creationId xmlns:a16="http://schemas.microsoft.com/office/drawing/2014/main" id="{9258598A-5224-497C-B062-5D52FAC02B49}"/>
              </a:ext>
            </a:extLst>
          </p:cNvPr>
          <p:cNvSpPr txBox="1"/>
          <p:nvPr/>
        </p:nvSpPr>
        <p:spPr>
          <a:xfrm>
            <a:off x="3340904" y="11556172"/>
            <a:ext cx="2919389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effectLst>
                  <a:glow rad="101600">
                    <a:srgbClr val="292929">
                      <a:alpha val="60000"/>
                    </a:srgbClr>
                  </a:glow>
                </a:effectLst>
                <a:latin typeface="Bodoni MT" panose="02070603080606020203" pitchFamily="18" charset="0"/>
              </a:rPr>
              <a:t>IN KUJI</a:t>
            </a:r>
            <a:endParaRPr kumimoji="1" lang="ja-JP" altLang="en-US" sz="5400" dirty="0">
              <a:solidFill>
                <a:schemeClr val="bg1"/>
              </a:solidFill>
              <a:effectLst>
                <a:glow rad="101600">
                  <a:srgbClr val="292929">
                    <a:alpha val="60000"/>
                  </a:srgbClr>
                </a:glo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7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座る, 男, 衣類, 若い が含まれている画像&#10;&#10;自動的に生成された説明">
            <a:extLst>
              <a:ext uri="{FF2B5EF4-FFF2-40B4-BE49-F238E27FC236}">
                <a16:creationId xmlns:a16="http://schemas.microsoft.com/office/drawing/2014/main" id="{37AD19CD-2540-4ACC-AB59-7C1B8388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0" y="0"/>
            <a:ext cx="9049199" cy="12801600"/>
          </a:xfrm>
          <a:prstGeom prst="rect">
            <a:avLst/>
          </a:prstGeom>
        </p:spPr>
      </p:pic>
      <p:grpSp>
        <p:nvGrpSpPr>
          <p:cNvPr id="453" name="グループ化 452">
            <a:extLst>
              <a:ext uri="{FF2B5EF4-FFF2-40B4-BE49-F238E27FC236}">
                <a16:creationId xmlns:a16="http://schemas.microsoft.com/office/drawing/2014/main" id="{91CF32BF-1A48-4131-8752-1CCD36DE11DE}"/>
              </a:ext>
            </a:extLst>
          </p:cNvPr>
          <p:cNvGrpSpPr/>
          <p:nvPr/>
        </p:nvGrpSpPr>
        <p:grpSpPr>
          <a:xfrm>
            <a:off x="1985267" y="9147737"/>
            <a:ext cx="5499298" cy="917274"/>
            <a:chOff x="1985267" y="10196891"/>
            <a:chExt cx="5499298" cy="917274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0B7B6E03-9210-4221-BCE3-3C4811FEC04A}"/>
                </a:ext>
              </a:extLst>
            </p:cNvPr>
            <p:cNvSpPr/>
            <p:nvPr/>
          </p:nvSpPr>
          <p:spPr>
            <a:xfrm>
              <a:off x="1985267" y="10373935"/>
              <a:ext cx="698115" cy="547228"/>
            </a:xfrm>
            <a:custGeom>
              <a:avLst/>
              <a:gdLst>
                <a:gd name="connsiteX0" fmla="*/ 521396 w 698115"/>
                <a:gd name="connsiteY0" fmla="*/ 378 h 547228"/>
                <a:gd name="connsiteX1" fmla="*/ 505521 w 698115"/>
                <a:gd name="connsiteY1" fmla="*/ 57528 h 547228"/>
                <a:gd name="connsiteX2" fmla="*/ 419796 w 698115"/>
                <a:gd name="connsiteY2" fmla="*/ 189290 h 547228"/>
                <a:gd name="connsiteX3" fmla="*/ 272158 w 698115"/>
                <a:gd name="connsiteY3" fmla="*/ 352803 h 547228"/>
                <a:gd name="connsiteX4" fmla="*/ 140396 w 698115"/>
                <a:gd name="connsiteY4" fmla="*/ 468690 h 547228"/>
                <a:gd name="connsiteX5" fmla="*/ 696 w 698115"/>
                <a:gd name="connsiteY5" fmla="*/ 533778 h 547228"/>
                <a:gd name="connsiteX6" fmla="*/ 108646 w 698115"/>
                <a:gd name="connsiteY6" fmla="*/ 521078 h 547228"/>
                <a:gd name="connsiteX7" fmla="*/ 537271 w 698115"/>
                <a:gd name="connsiteY7" fmla="*/ 271840 h 547228"/>
                <a:gd name="connsiteX8" fmla="*/ 672208 w 698115"/>
                <a:gd name="connsiteY8" fmla="*/ 95628 h 547228"/>
                <a:gd name="connsiteX9" fmla="*/ 694433 w 698115"/>
                <a:gd name="connsiteY9" fmla="*/ 81340 h 547228"/>
                <a:gd name="connsiteX10" fmla="*/ 691258 w 698115"/>
                <a:gd name="connsiteY10" fmla="*/ 63878 h 547228"/>
                <a:gd name="connsiteX11" fmla="*/ 629346 w 698115"/>
                <a:gd name="connsiteY11" fmla="*/ 33715 h 547228"/>
                <a:gd name="connsiteX12" fmla="*/ 521396 w 698115"/>
                <a:gd name="connsiteY12" fmla="*/ 378 h 54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8115" h="547228">
                  <a:moveTo>
                    <a:pt x="521396" y="378"/>
                  </a:moveTo>
                  <a:cubicBezTo>
                    <a:pt x="500758" y="4347"/>
                    <a:pt x="522454" y="26043"/>
                    <a:pt x="505521" y="57528"/>
                  </a:cubicBezTo>
                  <a:cubicBezTo>
                    <a:pt x="488588" y="89013"/>
                    <a:pt x="458690" y="140078"/>
                    <a:pt x="419796" y="189290"/>
                  </a:cubicBezTo>
                  <a:cubicBezTo>
                    <a:pt x="380902" y="238502"/>
                    <a:pt x="318725" y="306236"/>
                    <a:pt x="272158" y="352803"/>
                  </a:cubicBezTo>
                  <a:cubicBezTo>
                    <a:pt x="225591" y="399370"/>
                    <a:pt x="185640" y="438528"/>
                    <a:pt x="140396" y="468690"/>
                  </a:cubicBezTo>
                  <a:cubicBezTo>
                    <a:pt x="95152" y="498852"/>
                    <a:pt x="5988" y="525047"/>
                    <a:pt x="696" y="533778"/>
                  </a:cubicBezTo>
                  <a:cubicBezTo>
                    <a:pt x="-4596" y="542509"/>
                    <a:pt x="19217" y="564734"/>
                    <a:pt x="108646" y="521078"/>
                  </a:cubicBezTo>
                  <a:cubicBezTo>
                    <a:pt x="198075" y="477422"/>
                    <a:pt x="443344" y="342748"/>
                    <a:pt x="537271" y="271840"/>
                  </a:cubicBezTo>
                  <a:cubicBezTo>
                    <a:pt x="631198" y="200932"/>
                    <a:pt x="646014" y="127378"/>
                    <a:pt x="672208" y="95628"/>
                  </a:cubicBezTo>
                  <a:cubicBezTo>
                    <a:pt x="698402" y="63878"/>
                    <a:pt x="691258" y="86632"/>
                    <a:pt x="694433" y="81340"/>
                  </a:cubicBezTo>
                  <a:cubicBezTo>
                    <a:pt x="697608" y="76048"/>
                    <a:pt x="702106" y="71815"/>
                    <a:pt x="691258" y="63878"/>
                  </a:cubicBezTo>
                  <a:cubicBezTo>
                    <a:pt x="680410" y="55941"/>
                    <a:pt x="650777" y="42711"/>
                    <a:pt x="629346" y="33715"/>
                  </a:cubicBezTo>
                  <a:cubicBezTo>
                    <a:pt x="607915" y="24719"/>
                    <a:pt x="542034" y="-3591"/>
                    <a:pt x="521396" y="3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FDBC3F67-5119-4935-84EF-A2DAB1B610EF}"/>
                </a:ext>
              </a:extLst>
            </p:cNvPr>
            <p:cNvSpPr/>
            <p:nvPr/>
          </p:nvSpPr>
          <p:spPr>
            <a:xfrm>
              <a:off x="2754088" y="10370253"/>
              <a:ext cx="372034" cy="472824"/>
            </a:xfrm>
            <a:custGeom>
              <a:avLst/>
              <a:gdLst>
                <a:gd name="connsiteX0" fmla="*/ 225 w 372034"/>
                <a:gd name="connsiteY0" fmla="*/ 11997 h 472824"/>
                <a:gd name="connsiteX1" fmla="*/ 127225 w 372034"/>
                <a:gd name="connsiteY1" fmla="*/ 215197 h 472824"/>
                <a:gd name="connsiteX2" fmla="*/ 116112 w 372034"/>
                <a:gd name="connsiteY2" fmla="*/ 232660 h 472824"/>
                <a:gd name="connsiteX3" fmla="*/ 147862 w 372034"/>
                <a:gd name="connsiteY3" fmla="*/ 339022 h 472824"/>
                <a:gd name="connsiteX4" fmla="*/ 182787 w 372034"/>
                <a:gd name="connsiteY4" fmla="*/ 426335 h 472824"/>
                <a:gd name="connsiteX5" fmla="*/ 184375 w 372034"/>
                <a:gd name="connsiteY5" fmla="*/ 472372 h 472824"/>
                <a:gd name="connsiteX6" fmla="*/ 235175 w 372034"/>
                <a:gd name="connsiteY6" fmla="*/ 446972 h 472824"/>
                <a:gd name="connsiteX7" fmla="*/ 368525 w 372034"/>
                <a:gd name="connsiteY7" fmla="*/ 400935 h 472824"/>
                <a:gd name="connsiteX8" fmla="*/ 327250 w 372034"/>
                <a:gd name="connsiteY8" fmla="*/ 334260 h 472824"/>
                <a:gd name="connsiteX9" fmla="*/ 262162 w 372034"/>
                <a:gd name="connsiteY9" fmla="*/ 273935 h 472824"/>
                <a:gd name="connsiteX10" fmla="*/ 295500 w 372034"/>
                <a:gd name="connsiteY10" fmla="*/ 273935 h 472824"/>
                <a:gd name="connsiteX11" fmla="*/ 189137 w 372034"/>
                <a:gd name="connsiteY11" fmla="*/ 134235 h 472824"/>
                <a:gd name="connsiteX12" fmla="*/ 98650 w 372034"/>
                <a:gd name="connsiteY12" fmla="*/ 37397 h 472824"/>
                <a:gd name="connsiteX13" fmla="*/ 225 w 372034"/>
                <a:gd name="connsiteY13" fmla="*/ 11997 h 47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034" h="472824">
                  <a:moveTo>
                    <a:pt x="225" y="11997"/>
                  </a:moveTo>
                  <a:cubicBezTo>
                    <a:pt x="4987" y="41630"/>
                    <a:pt x="107910" y="178420"/>
                    <a:pt x="127225" y="215197"/>
                  </a:cubicBezTo>
                  <a:cubicBezTo>
                    <a:pt x="146540" y="251974"/>
                    <a:pt x="112673" y="212023"/>
                    <a:pt x="116112" y="232660"/>
                  </a:cubicBezTo>
                  <a:cubicBezTo>
                    <a:pt x="119551" y="253297"/>
                    <a:pt x="136750" y="306743"/>
                    <a:pt x="147862" y="339022"/>
                  </a:cubicBezTo>
                  <a:cubicBezTo>
                    <a:pt x="158975" y="371301"/>
                    <a:pt x="176702" y="404110"/>
                    <a:pt x="182787" y="426335"/>
                  </a:cubicBezTo>
                  <a:cubicBezTo>
                    <a:pt x="188873" y="448560"/>
                    <a:pt x="175644" y="468933"/>
                    <a:pt x="184375" y="472372"/>
                  </a:cubicBezTo>
                  <a:cubicBezTo>
                    <a:pt x="193106" y="475812"/>
                    <a:pt x="204483" y="458878"/>
                    <a:pt x="235175" y="446972"/>
                  </a:cubicBezTo>
                  <a:cubicBezTo>
                    <a:pt x="265867" y="435066"/>
                    <a:pt x="353179" y="419720"/>
                    <a:pt x="368525" y="400935"/>
                  </a:cubicBezTo>
                  <a:cubicBezTo>
                    <a:pt x="383871" y="382150"/>
                    <a:pt x="344977" y="355427"/>
                    <a:pt x="327250" y="334260"/>
                  </a:cubicBezTo>
                  <a:cubicBezTo>
                    <a:pt x="309523" y="313093"/>
                    <a:pt x="267454" y="283989"/>
                    <a:pt x="262162" y="273935"/>
                  </a:cubicBezTo>
                  <a:cubicBezTo>
                    <a:pt x="256870" y="263881"/>
                    <a:pt x="307671" y="297218"/>
                    <a:pt x="295500" y="273935"/>
                  </a:cubicBezTo>
                  <a:cubicBezTo>
                    <a:pt x="283329" y="250652"/>
                    <a:pt x="221945" y="173658"/>
                    <a:pt x="189137" y="134235"/>
                  </a:cubicBezTo>
                  <a:cubicBezTo>
                    <a:pt x="156329" y="94812"/>
                    <a:pt x="129871" y="60680"/>
                    <a:pt x="98650" y="37397"/>
                  </a:cubicBezTo>
                  <a:cubicBezTo>
                    <a:pt x="67429" y="14114"/>
                    <a:pt x="-4537" y="-17636"/>
                    <a:pt x="225" y="1199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002E42C9-06C8-4468-B27C-5A0670F4F878}"/>
                </a:ext>
              </a:extLst>
            </p:cNvPr>
            <p:cNvSpPr/>
            <p:nvPr/>
          </p:nvSpPr>
          <p:spPr>
            <a:xfrm>
              <a:off x="2873188" y="10371793"/>
              <a:ext cx="165287" cy="123206"/>
            </a:xfrm>
            <a:custGeom>
              <a:avLst/>
              <a:gdLst>
                <a:gd name="connsiteX0" fmla="*/ 187 w 165287"/>
                <a:gd name="connsiteY0" fmla="*/ 10457 h 123206"/>
                <a:gd name="connsiteX1" fmla="*/ 82737 w 165287"/>
                <a:gd name="connsiteY1" fmla="*/ 83482 h 123206"/>
                <a:gd name="connsiteX2" fmla="*/ 108137 w 165287"/>
                <a:gd name="connsiteY2" fmla="*/ 123170 h 123206"/>
                <a:gd name="connsiteX3" fmla="*/ 165287 w 165287"/>
                <a:gd name="connsiteY3" fmla="*/ 77132 h 123206"/>
                <a:gd name="connsiteX4" fmla="*/ 108137 w 165287"/>
                <a:gd name="connsiteY4" fmla="*/ 10457 h 123206"/>
                <a:gd name="connsiteX5" fmla="*/ 187 w 165287"/>
                <a:gd name="connsiteY5" fmla="*/ 10457 h 12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287" h="123206">
                  <a:moveTo>
                    <a:pt x="187" y="10457"/>
                  </a:moveTo>
                  <a:cubicBezTo>
                    <a:pt x="-4046" y="22628"/>
                    <a:pt x="64745" y="64697"/>
                    <a:pt x="82737" y="83482"/>
                  </a:cubicBezTo>
                  <a:cubicBezTo>
                    <a:pt x="100729" y="102267"/>
                    <a:pt x="94379" y="124228"/>
                    <a:pt x="108137" y="123170"/>
                  </a:cubicBezTo>
                  <a:cubicBezTo>
                    <a:pt x="121895" y="122112"/>
                    <a:pt x="165287" y="95917"/>
                    <a:pt x="165287" y="77132"/>
                  </a:cubicBezTo>
                  <a:cubicBezTo>
                    <a:pt x="165287" y="58347"/>
                    <a:pt x="130627" y="26067"/>
                    <a:pt x="108137" y="10457"/>
                  </a:cubicBezTo>
                  <a:cubicBezTo>
                    <a:pt x="85647" y="-5153"/>
                    <a:pt x="4420" y="-1714"/>
                    <a:pt x="187" y="1045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BEC5A8F-8D3F-4FD8-8B98-4CC82A3071C9}"/>
                </a:ext>
              </a:extLst>
            </p:cNvPr>
            <p:cNvSpPr/>
            <p:nvPr/>
          </p:nvSpPr>
          <p:spPr>
            <a:xfrm>
              <a:off x="2938117" y="10310064"/>
              <a:ext cx="205240" cy="116638"/>
            </a:xfrm>
            <a:custGeom>
              <a:avLst/>
              <a:gdLst>
                <a:gd name="connsiteX0" fmla="*/ 346 w 205240"/>
                <a:gd name="connsiteY0" fmla="*/ 35674 h 116638"/>
                <a:gd name="connsiteX1" fmla="*/ 117821 w 205240"/>
                <a:gd name="connsiteY1" fmla="*/ 83299 h 116638"/>
                <a:gd name="connsiteX2" fmla="*/ 140046 w 205240"/>
                <a:gd name="connsiteY2" fmla="*/ 116636 h 116638"/>
                <a:gd name="connsiteX3" fmla="*/ 184496 w 205240"/>
                <a:gd name="connsiteY3" fmla="*/ 81711 h 116638"/>
                <a:gd name="connsiteX4" fmla="*/ 205133 w 205240"/>
                <a:gd name="connsiteY4" fmla="*/ 62661 h 116638"/>
                <a:gd name="connsiteX5" fmla="*/ 176558 w 205240"/>
                <a:gd name="connsiteY5" fmla="*/ 27736 h 116638"/>
                <a:gd name="connsiteX6" fmla="*/ 84483 w 205240"/>
                <a:gd name="connsiteY6" fmla="*/ 749 h 116638"/>
                <a:gd name="connsiteX7" fmla="*/ 346 w 205240"/>
                <a:gd name="connsiteY7" fmla="*/ 35674 h 11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240" h="116638">
                  <a:moveTo>
                    <a:pt x="346" y="35674"/>
                  </a:moveTo>
                  <a:cubicBezTo>
                    <a:pt x="5902" y="49432"/>
                    <a:pt x="94538" y="69805"/>
                    <a:pt x="117821" y="83299"/>
                  </a:cubicBezTo>
                  <a:cubicBezTo>
                    <a:pt x="141104" y="96793"/>
                    <a:pt x="128934" y="116901"/>
                    <a:pt x="140046" y="116636"/>
                  </a:cubicBezTo>
                  <a:cubicBezTo>
                    <a:pt x="151158" y="116371"/>
                    <a:pt x="173648" y="90707"/>
                    <a:pt x="184496" y="81711"/>
                  </a:cubicBezTo>
                  <a:cubicBezTo>
                    <a:pt x="195344" y="72715"/>
                    <a:pt x="206456" y="71657"/>
                    <a:pt x="205133" y="62661"/>
                  </a:cubicBezTo>
                  <a:cubicBezTo>
                    <a:pt x="203810" y="53665"/>
                    <a:pt x="196666" y="38055"/>
                    <a:pt x="176558" y="27736"/>
                  </a:cubicBezTo>
                  <a:cubicBezTo>
                    <a:pt x="156450" y="17417"/>
                    <a:pt x="111470" y="6305"/>
                    <a:pt x="84483" y="749"/>
                  </a:cubicBezTo>
                  <a:cubicBezTo>
                    <a:pt x="57496" y="-4807"/>
                    <a:pt x="-5210" y="21916"/>
                    <a:pt x="346" y="356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D1B50119-8F0C-41A6-B332-D82207BA2996}"/>
                </a:ext>
              </a:extLst>
            </p:cNvPr>
            <p:cNvSpPr/>
            <p:nvPr/>
          </p:nvSpPr>
          <p:spPr>
            <a:xfrm>
              <a:off x="2751973" y="10229188"/>
              <a:ext cx="1065965" cy="884977"/>
            </a:xfrm>
            <a:custGeom>
              <a:avLst/>
              <a:gdLst>
                <a:gd name="connsiteX0" fmla="*/ 927852 w 1065965"/>
                <a:gd name="connsiteY0" fmla="*/ 8600 h 884977"/>
                <a:gd name="connsiteX1" fmla="*/ 711952 w 1065965"/>
                <a:gd name="connsiteY1" fmla="*/ 230850 h 884977"/>
                <a:gd name="connsiteX2" fmla="*/ 523040 w 1065965"/>
                <a:gd name="connsiteY2" fmla="*/ 427700 h 884977"/>
                <a:gd name="connsiteX3" fmla="*/ 256340 w 1065965"/>
                <a:gd name="connsiteY3" fmla="*/ 649950 h 884977"/>
                <a:gd name="connsiteX4" fmla="*/ 103940 w 1065965"/>
                <a:gd name="connsiteY4" fmla="*/ 794412 h 884977"/>
                <a:gd name="connsiteX5" fmla="*/ 752 w 1065965"/>
                <a:gd name="connsiteY5" fmla="*/ 883312 h 884977"/>
                <a:gd name="connsiteX6" fmla="*/ 61077 w 1065965"/>
                <a:gd name="connsiteY6" fmla="*/ 851562 h 884977"/>
                <a:gd name="connsiteX7" fmla="*/ 132515 w 1065965"/>
                <a:gd name="connsiteY7" fmla="*/ 840450 h 884977"/>
                <a:gd name="connsiteX8" fmla="*/ 581777 w 1065965"/>
                <a:gd name="connsiteY8" fmla="*/ 472150 h 884977"/>
                <a:gd name="connsiteX9" fmla="*/ 604002 w 1065965"/>
                <a:gd name="connsiteY9" fmla="*/ 473737 h 884977"/>
                <a:gd name="connsiteX10" fmla="*/ 659565 w 1065965"/>
                <a:gd name="connsiteY10" fmla="*/ 453100 h 884977"/>
                <a:gd name="connsiteX11" fmla="*/ 678615 w 1065965"/>
                <a:gd name="connsiteY11" fmla="*/ 416587 h 884977"/>
                <a:gd name="connsiteX12" fmla="*/ 819902 w 1065965"/>
                <a:gd name="connsiteY12" fmla="*/ 295937 h 884977"/>
                <a:gd name="connsiteX13" fmla="*/ 977065 w 1065965"/>
                <a:gd name="connsiteY13" fmla="*/ 157825 h 884977"/>
                <a:gd name="connsiteX14" fmla="*/ 1010402 w 1065965"/>
                <a:gd name="connsiteY14" fmla="*/ 146712 h 884977"/>
                <a:gd name="connsiteX15" fmla="*/ 1045327 w 1065965"/>
                <a:gd name="connsiteY15" fmla="*/ 146712 h 884977"/>
                <a:gd name="connsiteX16" fmla="*/ 1065965 w 1065965"/>
                <a:gd name="connsiteY16" fmla="*/ 148300 h 884977"/>
                <a:gd name="connsiteX17" fmla="*/ 1045327 w 1065965"/>
                <a:gd name="connsiteY17" fmla="*/ 114962 h 884977"/>
                <a:gd name="connsiteX18" fmla="*/ 985002 w 1065965"/>
                <a:gd name="connsiteY18" fmla="*/ 51462 h 884977"/>
                <a:gd name="connsiteX19" fmla="*/ 927852 w 1065965"/>
                <a:gd name="connsiteY19" fmla="*/ 8600 h 88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5965" h="884977">
                  <a:moveTo>
                    <a:pt x="927852" y="8600"/>
                  </a:moveTo>
                  <a:cubicBezTo>
                    <a:pt x="882344" y="38498"/>
                    <a:pt x="779421" y="161000"/>
                    <a:pt x="711952" y="230850"/>
                  </a:cubicBezTo>
                  <a:cubicBezTo>
                    <a:pt x="644483" y="300700"/>
                    <a:pt x="598975" y="357850"/>
                    <a:pt x="523040" y="427700"/>
                  </a:cubicBezTo>
                  <a:cubicBezTo>
                    <a:pt x="447105" y="497550"/>
                    <a:pt x="326190" y="588831"/>
                    <a:pt x="256340" y="649950"/>
                  </a:cubicBezTo>
                  <a:cubicBezTo>
                    <a:pt x="186490" y="711069"/>
                    <a:pt x="146538" y="755518"/>
                    <a:pt x="103940" y="794412"/>
                  </a:cubicBezTo>
                  <a:cubicBezTo>
                    <a:pt x="61342" y="833306"/>
                    <a:pt x="7896" y="873787"/>
                    <a:pt x="752" y="883312"/>
                  </a:cubicBezTo>
                  <a:cubicBezTo>
                    <a:pt x="-6392" y="892837"/>
                    <a:pt x="39117" y="858706"/>
                    <a:pt x="61077" y="851562"/>
                  </a:cubicBezTo>
                  <a:cubicBezTo>
                    <a:pt x="83037" y="844418"/>
                    <a:pt x="45732" y="903685"/>
                    <a:pt x="132515" y="840450"/>
                  </a:cubicBezTo>
                  <a:cubicBezTo>
                    <a:pt x="219298" y="777215"/>
                    <a:pt x="503196" y="533269"/>
                    <a:pt x="581777" y="472150"/>
                  </a:cubicBezTo>
                  <a:cubicBezTo>
                    <a:pt x="660358" y="411031"/>
                    <a:pt x="591037" y="476912"/>
                    <a:pt x="604002" y="473737"/>
                  </a:cubicBezTo>
                  <a:cubicBezTo>
                    <a:pt x="616967" y="470562"/>
                    <a:pt x="647130" y="462625"/>
                    <a:pt x="659565" y="453100"/>
                  </a:cubicBezTo>
                  <a:cubicBezTo>
                    <a:pt x="672000" y="443575"/>
                    <a:pt x="651892" y="442781"/>
                    <a:pt x="678615" y="416587"/>
                  </a:cubicBezTo>
                  <a:cubicBezTo>
                    <a:pt x="705338" y="390393"/>
                    <a:pt x="770160" y="339064"/>
                    <a:pt x="819902" y="295937"/>
                  </a:cubicBezTo>
                  <a:cubicBezTo>
                    <a:pt x="869644" y="252810"/>
                    <a:pt x="945315" y="182696"/>
                    <a:pt x="977065" y="157825"/>
                  </a:cubicBezTo>
                  <a:cubicBezTo>
                    <a:pt x="1008815" y="132954"/>
                    <a:pt x="999025" y="148564"/>
                    <a:pt x="1010402" y="146712"/>
                  </a:cubicBezTo>
                  <a:cubicBezTo>
                    <a:pt x="1021779" y="144860"/>
                    <a:pt x="1036067" y="146447"/>
                    <a:pt x="1045327" y="146712"/>
                  </a:cubicBezTo>
                  <a:cubicBezTo>
                    <a:pt x="1054587" y="146977"/>
                    <a:pt x="1065965" y="153592"/>
                    <a:pt x="1065965" y="148300"/>
                  </a:cubicBezTo>
                  <a:cubicBezTo>
                    <a:pt x="1065965" y="143008"/>
                    <a:pt x="1058821" y="131102"/>
                    <a:pt x="1045327" y="114962"/>
                  </a:cubicBezTo>
                  <a:cubicBezTo>
                    <a:pt x="1031833" y="98822"/>
                    <a:pt x="1001141" y="67866"/>
                    <a:pt x="985002" y="51462"/>
                  </a:cubicBezTo>
                  <a:cubicBezTo>
                    <a:pt x="968863" y="35058"/>
                    <a:pt x="973360" y="-21298"/>
                    <a:pt x="927852" y="860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8F4C03C0-CFFB-4AF6-8EAA-D2E3AB282E12}"/>
                </a:ext>
              </a:extLst>
            </p:cNvPr>
            <p:cNvSpPr/>
            <p:nvPr/>
          </p:nvSpPr>
          <p:spPr>
            <a:xfrm>
              <a:off x="3416984" y="10480985"/>
              <a:ext cx="178416" cy="490533"/>
            </a:xfrm>
            <a:custGeom>
              <a:avLst/>
              <a:gdLst>
                <a:gd name="connsiteX0" fmla="*/ 8841 w 178416"/>
                <a:gd name="connsiteY0" fmla="*/ 140978 h 490533"/>
                <a:gd name="connsiteX1" fmla="*/ 5666 w 178416"/>
                <a:gd name="connsiteY1" fmla="*/ 350528 h 490533"/>
                <a:gd name="connsiteX2" fmla="*/ 7254 w 178416"/>
                <a:gd name="connsiteY2" fmla="*/ 396565 h 490533"/>
                <a:gd name="connsiteX3" fmla="*/ 18366 w 178416"/>
                <a:gd name="connsiteY3" fmla="*/ 423553 h 490533"/>
                <a:gd name="connsiteX4" fmla="*/ 5666 w 178416"/>
                <a:gd name="connsiteY4" fmla="*/ 448953 h 490533"/>
                <a:gd name="connsiteX5" fmla="*/ 18366 w 178416"/>
                <a:gd name="connsiteY5" fmla="*/ 477528 h 490533"/>
                <a:gd name="connsiteX6" fmla="*/ 112029 w 178416"/>
                <a:gd name="connsiteY6" fmla="*/ 480703 h 490533"/>
                <a:gd name="connsiteX7" fmla="*/ 175529 w 178416"/>
                <a:gd name="connsiteY7" fmla="*/ 488640 h 490533"/>
                <a:gd name="connsiteX8" fmla="*/ 164416 w 178416"/>
                <a:gd name="connsiteY8" fmla="*/ 441015 h 490533"/>
                <a:gd name="connsiteX9" fmla="*/ 135841 w 178416"/>
                <a:gd name="connsiteY9" fmla="*/ 420378 h 490533"/>
                <a:gd name="connsiteX10" fmla="*/ 110441 w 178416"/>
                <a:gd name="connsiteY10" fmla="*/ 302903 h 490533"/>
                <a:gd name="connsiteX11" fmla="*/ 123141 w 178416"/>
                <a:gd name="connsiteY11" fmla="*/ 82240 h 490533"/>
                <a:gd name="connsiteX12" fmla="*/ 113616 w 178416"/>
                <a:gd name="connsiteY12" fmla="*/ 1278 h 490533"/>
                <a:gd name="connsiteX13" fmla="*/ 8841 w 178416"/>
                <a:gd name="connsiteY13" fmla="*/ 140978 h 49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416" h="490533">
                  <a:moveTo>
                    <a:pt x="8841" y="140978"/>
                  </a:moveTo>
                  <a:cubicBezTo>
                    <a:pt x="-9151" y="199186"/>
                    <a:pt x="5930" y="307930"/>
                    <a:pt x="5666" y="350528"/>
                  </a:cubicBezTo>
                  <a:cubicBezTo>
                    <a:pt x="5402" y="393126"/>
                    <a:pt x="5137" y="384394"/>
                    <a:pt x="7254" y="396565"/>
                  </a:cubicBezTo>
                  <a:cubicBezTo>
                    <a:pt x="9371" y="408736"/>
                    <a:pt x="18631" y="414822"/>
                    <a:pt x="18366" y="423553"/>
                  </a:cubicBezTo>
                  <a:cubicBezTo>
                    <a:pt x="18101" y="432284"/>
                    <a:pt x="5666" y="439957"/>
                    <a:pt x="5666" y="448953"/>
                  </a:cubicBezTo>
                  <a:cubicBezTo>
                    <a:pt x="5666" y="457949"/>
                    <a:pt x="639" y="472236"/>
                    <a:pt x="18366" y="477528"/>
                  </a:cubicBezTo>
                  <a:cubicBezTo>
                    <a:pt x="36093" y="482820"/>
                    <a:pt x="85835" y="478851"/>
                    <a:pt x="112029" y="480703"/>
                  </a:cubicBezTo>
                  <a:cubicBezTo>
                    <a:pt x="138223" y="482555"/>
                    <a:pt x="166798" y="495255"/>
                    <a:pt x="175529" y="488640"/>
                  </a:cubicBezTo>
                  <a:cubicBezTo>
                    <a:pt x="184260" y="482025"/>
                    <a:pt x="171031" y="452392"/>
                    <a:pt x="164416" y="441015"/>
                  </a:cubicBezTo>
                  <a:cubicBezTo>
                    <a:pt x="157801" y="429638"/>
                    <a:pt x="144837" y="443396"/>
                    <a:pt x="135841" y="420378"/>
                  </a:cubicBezTo>
                  <a:cubicBezTo>
                    <a:pt x="126845" y="397360"/>
                    <a:pt x="112558" y="359259"/>
                    <a:pt x="110441" y="302903"/>
                  </a:cubicBezTo>
                  <a:cubicBezTo>
                    <a:pt x="108324" y="246547"/>
                    <a:pt x="122612" y="132511"/>
                    <a:pt x="123141" y="82240"/>
                  </a:cubicBezTo>
                  <a:cubicBezTo>
                    <a:pt x="123670" y="31969"/>
                    <a:pt x="132666" y="-7718"/>
                    <a:pt x="113616" y="1278"/>
                  </a:cubicBezTo>
                  <a:cubicBezTo>
                    <a:pt x="94566" y="10274"/>
                    <a:pt x="26833" y="82770"/>
                    <a:pt x="8841" y="1409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0230C1D9-9408-4BC2-A638-1F1DDC89C756}"/>
                </a:ext>
              </a:extLst>
            </p:cNvPr>
            <p:cNvSpPr/>
            <p:nvPr/>
          </p:nvSpPr>
          <p:spPr>
            <a:xfrm>
              <a:off x="3751263" y="10330057"/>
              <a:ext cx="786361" cy="167229"/>
            </a:xfrm>
            <a:custGeom>
              <a:avLst/>
              <a:gdLst>
                <a:gd name="connsiteX0" fmla="*/ 0 w 786361"/>
                <a:gd name="connsiteY0" fmla="*/ 118868 h 167229"/>
                <a:gd name="connsiteX1" fmla="*/ 44450 w 786361"/>
                <a:gd name="connsiteY1" fmla="*/ 161731 h 167229"/>
                <a:gd name="connsiteX2" fmla="*/ 214312 w 786361"/>
                <a:gd name="connsiteY2" fmla="*/ 166493 h 167229"/>
                <a:gd name="connsiteX3" fmla="*/ 422275 w 786361"/>
                <a:gd name="connsiteY3" fmla="*/ 160143 h 167229"/>
                <a:gd name="connsiteX4" fmla="*/ 676275 w 786361"/>
                <a:gd name="connsiteY4" fmla="*/ 163318 h 167229"/>
                <a:gd name="connsiteX5" fmla="*/ 777875 w 786361"/>
                <a:gd name="connsiteY5" fmla="*/ 145856 h 167229"/>
                <a:gd name="connsiteX6" fmla="*/ 777875 w 786361"/>
                <a:gd name="connsiteY6" fmla="*/ 82356 h 167229"/>
                <a:gd name="connsiteX7" fmla="*/ 785812 w 786361"/>
                <a:gd name="connsiteY7" fmla="*/ 9331 h 167229"/>
                <a:gd name="connsiteX8" fmla="*/ 760412 w 786361"/>
                <a:gd name="connsiteY8" fmla="*/ 7743 h 167229"/>
                <a:gd name="connsiteX9" fmla="*/ 731837 w 786361"/>
                <a:gd name="connsiteY9" fmla="*/ 71243 h 167229"/>
                <a:gd name="connsiteX10" fmla="*/ 701675 w 786361"/>
                <a:gd name="connsiteY10" fmla="*/ 98231 h 167229"/>
                <a:gd name="connsiteX11" fmla="*/ 533400 w 786361"/>
                <a:gd name="connsiteY11" fmla="*/ 114106 h 167229"/>
                <a:gd name="connsiteX12" fmla="*/ 327025 w 786361"/>
                <a:gd name="connsiteY12" fmla="*/ 114106 h 167229"/>
                <a:gd name="connsiteX13" fmla="*/ 0 w 786361"/>
                <a:gd name="connsiteY13" fmla="*/ 118868 h 16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6361" h="167229">
                  <a:moveTo>
                    <a:pt x="0" y="118868"/>
                  </a:moveTo>
                  <a:cubicBezTo>
                    <a:pt x="4365" y="136331"/>
                    <a:pt x="8731" y="153794"/>
                    <a:pt x="44450" y="161731"/>
                  </a:cubicBezTo>
                  <a:cubicBezTo>
                    <a:pt x="80169" y="169668"/>
                    <a:pt x="151341" y="166758"/>
                    <a:pt x="214312" y="166493"/>
                  </a:cubicBezTo>
                  <a:cubicBezTo>
                    <a:pt x="277283" y="166228"/>
                    <a:pt x="422275" y="160143"/>
                    <a:pt x="422275" y="160143"/>
                  </a:cubicBezTo>
                  <a:cubicBezTo>
                    <a:pt x="499269" y="159614"/>
                    <a:pt x="617008" y="165699"/>
                    <a:pt x="676275" y="163318"/>
                  </a:cubicBezTo>
                  <a:cubicBezTo>
                    <a:pt x="735542" y="160937"/>
                    <a:pt x="760942" y="159350"/>
                    <a:pt x="777875" y="145856"/>
                  </a:cubicBezTo>
                  <a:cubicBezTo>
                    <a:pt x="794808" y="132362"/>
                    <a:pt x="776552" y="105110"/>
                    <a:pt x="777875" y="82356"/>
                  </a:cubicBezTo>
                  <a:cubicBezTo>
                    <a:pt x="779198" y="59602"/>
                    <a:pt x="788722" y="21766"/>
                    <a:pt x="785812" y="9331"/>
                  </a:cubicBezTo>
                  <a:cubicBezTo>
                    <a:pt x="782902" y="-3104"/>
                    <a:pt x="769408" y="-2576"/>
                    <a:pt x="760412" y="7743"/>
                  </a:cubicBezTo>
                  <a:cubicBezTo>
                    <a:pt x="751416" y="18062"/>
                    <a:pt x="741626" y="56162"/>
                    <a:pt x="731837" y="71243"/>
                  </a:cubicBezTo>
                  <a:cubicBezTo>
                    <a:pt x="722048" y="86324"/>
                    <a:pt x="734748" y="91087"/>
                    <a:pt x="701675" y="98231"/>
                  </a:cubicBezTo>
                  <a:cubicBezTo>
                    <a:pt x="668602" y="105375"/>
                    <a:pt x="595842" y="111460"/>
                    <a:pt x="533400" y="114106"/>
                  </a:cubicBezTo>
                  <a:cubicBezTo>
                    <a:pt x="470958" y="116752"/>
                    <a:pt x="327025" y="114106"/>
                    <a:pt x="327025" y="114106"/>
                  </a:cubicBezTo>
                  <a:lnTo>
                    <a:pt x="0" y="118868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D03BBE48-C3A1-4187-884E-2186F4C7FA73}"/>
                </a:ext>
              </a:extLst>
            </p:cNvPr>
            <p:cNvSpPr/>
            <p:nvPr/>
          </p:nvSpPr>
          <p:spPr>
            <a:xfrm>
              <a:off x="4087965" y="10196891"/>
              <a:ext cx="325756" cy="769865"/>
            </a:xfrm>
            <a:custGeom>
              <a:avLst/>
              <a:gdLst>
                <a:gd name="connsiteX0" fmla="*/ 96685 w 325756"/>
                <a:gd name="connsiteY0" fmla="*/ 47247 h 769865"/>
                <a:gd name="connsiteX1" fmla="*/ 99860 w 325756"/>
                <a:gd name="connsiteY1" fmla="*/ 640972 h 769865"/>
                <a:gd name="connsiteX2" fmla="*/ 95098 w 325756"/>
                <a:gd name="connsiteY2" fmla="*/ 664784 h 769865"/>
                <a:gd name="connsiteX3" fmla="*/ 10960 w 325756"/>
                <a:gd name="connsiteY3" fmla="*/ 656847 h 769865"/>
                <a:gd name="connsiteX4" fmla="*/ 4610 w 325756"/>
                <a:gd name="connsiteY4" fmla="*/ 691772 h 769865"/>
                <a:gd name="connsiteX5" fmla="*/ 44298 w 325756"/>
                <a:gd name="connsiteY5" fmla="*/ 706059 h 769865"/>
                <a:gd name="connsiteX6" fmla="*/ 107798 w 325756"/>
                <a:gd name="connsiteY6" fmla="*/ 761622 h 769865"/>
                <a:gd name="connsiteX7" fmla="*/ 199873 w 325756"/>
                <a:gd name="connsiteY7" fmla="*/ 767972 h 769865"/>
                <a:gd name="connsiteX8" fmla="*/ 236385 w 325756"/>
                <a:gd name="connsiteY8" fmla="*/ 755272 h 769865"/>
                <a:gd name="connsiteX9" fmla="*/ 237973 w 325756"/>
                <a:gd name="connsiteY9" fmla="*/ 629859 h 769865"/>
                <a:gd name="connsiteX10" fmla="*/ 234798 w 325756"/>
                <a:gd name="connsiteY10" fmla="*/ 242509 h 769865"/>
                <a:gd name="connsiteX11" fmla="*/ 237973 w 325756"/>
                <a:gd name="connsiteY11" fmla="*/ 105984 h 769865"/>
                <a:gd name="connsiteX12" fmla="*/ 309410 w 325756"/>
                <a:gd name="connsiteY12" fmla="*/ 98047 h 769865"/>
                <a:gd name="connsiteX13" fmla="*/ 310998 w 325756"/>
                <a:gd name="connsiteY13" fmla="*/ 72647 h 769865"/>
                <a:gd name="connsiteX14" fmla="*/ 310998 w 325756"/>
                <a:gd name="connsiteY14" fmla="*/ 42484 h 769865"/>
                <a:gd name="connsiteX15" fmla="*/ 96685 w 325756"/>
                <a:gd name="connsiteY15" fmla="*/ 47247 h 76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756" h="769865">
                  <a:moveTo>
                    <a:pt x="96685" y="47247"/>
                  </a:moveTo>
                  <a:cubicBezTo>
                    <a:pt x="61495" y="146995"/>
                    <a:pt x="100124" y="538049"/>
                    <a:pt x="99860" y="640972"/>
                  </a:cubicBezTo>
                  <a:cubicBezTo>
                    <a:pt x="99596" y="743895"/>
                    <a:pt x="109915" y="662138"/>
                    <a:pt x="95098" y="664784"/>
                  </a:cubicBezTo>
                  <a:cubicBezTo>
                    <a:pt x="80281" y="667430"/>
                    <a:pt x="26041" y="652349"/>
                    <a:pt x="10960" y="656847"/>
                  </a:cubicBezTo>
                  <a:cubicBezTo>
                    <a:pt x="-4121" y="661345"/>
                    <a:pt x="-946" y="683570"/>
                    <a:pt x="4610" y="691772"/>
                  </a:cubicBezTo>
                  <a:cubicBezTo>
                    <a:pt x="10166" y="699974"/>
                    <a:pt x="27100" y="694417"/>
                    <a:pt x="44298" y="706059"/>
                  </a:cubicBezTo>
                  <a:cubicBezTo>
                    <a:pt x="61496" y="717701"/>
                    <a:pt x="81869" y="751303"/>
                    <a:pt x="107798" y="761622"/>
                  </a:cubicBezTo>
                  <a:cubicBezTo>
                    <a:pt x="133727" y="771941"/>
                    <a:pt x="178442" y="769030"/>
                    <a:pt x="199873" y="767972"/>
                  </a:cubicBezTo>
                  <a:cubicBezTo>
                    <a:pt x="221304" y="766914"/>
                    <a:pt x="230035" y="778291"/>
                    <a:pt x="236385" y="755272"/>
                  </a:cubicBezTo>
                  <a:cubicBezTo>
                    <a:pt x="242735" y="732253"/>
                    <a:pt x="238237" y="715319"/>
                    <a:pt x="237973" y="629859"/>
                  </a:cubicBezTo>
                  <a:cubicBezTo>
                    <a:pt x="237709" y="544399"/>
                    <a:pt x="234798" y="329821"/>
                    <a:pt x="234798" y="242509"/>
                  </a:cubicBezTo>
                  <a:cubicBezTo>
                    <a:pt x="234798" y="155197"/>
                    <a:pt x="225538" y="130061"/>
                    <a:pt x="237973" y="105984"/>
                  </a:cubicBezTo>
                  <a:cubicBezTo>
                    <a:pt x="250408" y="81907"/>
                    <a:pt x="297239" y="103603"/>
                    <a:pt x="309410" y="98047"/>
                  </a:cubicBezTo>
                  <a:cubicBezTo>
                    <a:pt x="321581" y="92491"/>
                    <a:pt x="310733" y="81907"/>
                    <a:pt x="310998" y="72647"/>
                  </a:cubicBezTo>
                  <a:cubicBezTo>
                    <a:pt x="311263" y="63387"/>
                    <a:pt x="344071" y="49363"/>
                    <a:pt x="310998" y="42484"/>
                  </a:cubicBezTo>
                  <a:cubicBezTo>
                    <a:pt x="277925" y="35605"/>
                    <a:pt x="131875" y="-52501"/>
                    <a:pt x="96685" y="4724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42BDCDEB-37EC-44C0-8B7C-F6BEB1984BE0}"/>
                </a:ext>
              </a:extLst>
            </p:cNvPr>
            <p:cNvSpPr/>
            <p:nvPr/>
          </p:nvSpPr>
          <p:spPr>
            <a:xfrm>
              <a:off x="3628056" y="10447574"/>
              <a:ext cx="628393" cy="463156"/>
            </a:xfrm>
            <a:custGeom>
              <a:avLst/>
              <a:gdLst>
                <a:gd name="connsiteX0" fmla="*/ 620094 w 628393"/>
                <a:gd name="connsiteY0" fmla="*/ 74376 h 463156"/>
                <a:gd name="connsiteX1" fmla="*/ 516907 w 628393"/>
                <a:gd name="connsiteY1" fmla="*/ 225189 h 463156"/>
                <a:gd name="connsiteX2" fmla="*/ 16844 w 628393"/>
                <a:gd name="connsiteY2" fmla="*/ 453789 h 463156"/>
                <a:gd name="connsiteX3" fmla="*/ 159719 w 628393"/>
                <a:gd name="connsiteY3" fmla="*/ 379176 h 463156"/>
                <a:gd name="connsiteX4" fmla="*/ 569294 w 628393"/>
                <a:gd name="connsiteY4" fmla="*/ 18814 h 463156"/>
                <a:gd name="connsiteX5" fmla="*/ 620094 w 628393"/>
                <a:gd name="connsiteY5" fmla="*/ 74376 h 4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393" h="463156">
                  <a:moveTo>
                    <a:pt x="620094" y="74376"/>
                  </a:moveTo>
                  <a:cubicBezTo>
                    <a:pt x="611363" y="108772"/>
                    <a:pt x="617449" y="161954"/>
                    <a:pt x="516907" y="225189"/>
                  </a:cubicBezTo>
                  <a:cubicBezTo>
                    <a:pt x="416365" y="288424"/>
                    <a:pt x="76375" y="428124"/>
                    <a:pt x="16844" y="453789"/>
                  </a:cubicBezTo>
                  <a:cubicBezTo>
                    <a:pt x="-42687" y="479454"/>
                    <a:pt x="67644" y="451672"/>
                    <a:pt x="159719" y="379176"/>
                  </a:cubicBezTo>
                  <a:cubicBezTo>
                    <a:pt x="251794" y="306680"/>
                    <a:pt x="491507" y="72524"/>
                    <a:pt x="569294" y="18814"/>
                  </a:cubicBezTo>
                  <a:cubicBezTo>
                    <a:pt x="647081" y="-34896"/>
                    <a:pt x="628825" y="39980"/>
                    <a:pt x="620094" y="7437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022B53F2-361D-4C12-9794-4015A9ECF6EB}"/>
                </a:ext>
              </a:extLst>
            </p:cNvPr>
            <p:cNvSpPr/>
            <p:nvPr/>
          </p:nvSpPr>
          <p:spPr>
            <a:xfrm>
              <a:off x="4241457" y="10373561"/>
              <a:ext cx="713561" cy="561299"/>
            </a:xfrm>
            <a:custGeom>
              <a:avLst/>
              <a:gdLst>
                <a:gd name="connsiteX0" fmla="*/ 560731 w 713561"/>
                <a:gd name="connsiteY0" fmla="*/ 7102 h 561299"/>
                <a:gd name="connsiteX1" fmla="*/ 506756 w 713561"/>
                <a:gd name="connsiteY1" fmla="*/ 142039 h 561299"/>
                <a:gd name="connsiteX2" fmla="*/ 271806 w 713561"/>
                <a:gd name="connsiteY2" fmla="*/ 389689 h 561299"/>
                <a:gd name="connsiteX3" fmla="*/ 122581 w 713561"/>
                <a:gd name="connsiteY3" fmla="*/ 502402 h 561299"/>
                <a:gd name="connsiteX4" fmla="*/ 343 w 713561"/>
                <a:gd name="connsiteY4" fmla="*/ 557964 h 561299"/>
                <a:gd name="connsiteX5" fmla="*/ 160681 w 713561"/>
                <a:gd name="connsiteY5" fmla="*/ 518277 h 561299"/>
                <a:gd name="connsiteX6" fmla="*/ 595656 w 713561"/>
                <a:gd name="connsiteY6" fmla="*/ 223002 h 561299"/>
                <a:gd name="connsiteX7" fmla="*/ 670268 w 713561"/>
                <a:gd name="connsiteY7" fmla="*/ 94414 h 561299"/>
                <a:gd name="connsiteX8" fmla="*/ 711543 w 713561"/>
                <a:gd name="connsiteY8" fmla="*/ 86477 h 561299"/>
                <a:gd name="connsiteX9" fmla="*/ 698843 w 713561"/>
                <a:gd name="connsiteY9" fmla="*/ 61077 h 561299"/>
                <a:gd name="connsiteX10" fmla="*/ 627406 w 713561"/>
                <a:gd name="connsiteY10" fmla="*/ 24564 h 561299"/>
                <a:gd name="connsiteX11" fmla="*/ 560731 w 713561"/>
                <a:gd name="connsiteY11" fmla="*/ 7102 h 56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3561" h="561299">
                  <a:moveTo>
                    <a:pt x="560731" y="7102"/>
                  </a:moveTo>
                  <a:cubicBezTo>
                    <a:pt x="540623" y="26681"/>
                    <a:pt x="554910" y="78274"/>
                    <a:pt x="506756" y="142039"/>
                  </a:cubicBezTo>
                  <a:cubicBezTo>
                    <a:pt x="458602" y="205804"/>
                    <a:pt x="335835" y="329629"/>
                    <a:pt x="271806" y="389689"/>
                  </a:cubicBezTo>
                  <a:cubicBezTo>
                    <a:pt x="207777" y="449750"/>
                    <a:pt x="167825" y="474356"/>
                    <a:pt x="122581" y="502402"/>
                  </a:cubicBezTo>
                  <a:cubicBezTo>
                    <a:pt x="77337" y="530448"/>
                    <a:pt x="-6007" y="555318"/>
                    <a:pt x="343" y="557964"/>
                  </a:cubicBezTo>
                  <a:cubicBezTo>
                    <a:pt x="6693" y="560610"/>
                    <a:pt x="61462" y="574104"/>
                    <a:pt x="160681" y="518277"/>
                  </a:cubicBezTo>
                  <a:cubicBezTo>
                    <a:pt x="259900" y="462450"/>
                    <a:pt x="510725" y="293646"/>
                    <a:pt x="595656" y="223002"/>
                  </a:cubicBezTo>
                  <a:cubicBezTo>
                    <a:pt x="680587" y="152358"/>
                    <a:pt x="650954" y="117168"/>
                    <a:pt x="670268" y="94414"/>
                  </a:cubicBezTo>
                  <a:cubicBezTo>
                    <a:pt x="689583" y="71660"/>
                    <a:pt x="706781" y="92033"/>
                    <a:pt x="711543" y="86477"/>
                  </a:cubicBezTo>
                  <a:cubicBezTo>
                    <a:pt x="716305" y="80921"/>
                    <a:pt x="712866" y="71396"/>
                    <a:pt x="698843" y="61077"/>
                  </a:cubicBezTo>
                  <a:cubicBezTo>
                    <a:pt x="684820" y="50758"/>
                    <a:pt x="650689" y="35676"/>
                    <a:pt x="627406" y="24564"/>
                  </a:cubicBezTo>
                  <a:cubicBezTo>
                    <a:pt x="604123" y="13452"/>
                    <a:pt x="580839" y="-12477"/>
                    <a:pt x="560731" y="710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1028958C-6334-459A-8FE1-8F8A64D981BC}"/>
                </a:ext>
              </a:extLst>
            </p:cNvPr>
            <p:cNvSpPr/>
            <p:nvPr/>
          </p:nvSpPr>
          <p:spPr>
            <a:xfrm>
              <a:off x="5047640" y="10375216"/>
              <a:ext cx="359206" cy="483322"/>
            </a:xfrm>
            <a:custGeom>
              <a:avLst/>
              <a:gdLst>
                <a:gd name="connsiteX0" fmla="*/ 610 w 359206"/>
                <a:gd name="connsiteY0" fmla="*/ 684 h 483322"/>
                <a:gd name="connsiteX1" fmla="*/ 126023 w 359206"/>
                <a:gd name="connsiteY1" fmla="*/ 191184 h 483322"/>
                <a:gd name="connsiteX2" fmla="*/ 146660 w 359206"/>
                <a:gd name="connsiteY2" fmla="*/ 227697 h 483322"/>
                <a:gd name="connsiteX3" fmla="*/ 110148 w 359206"/>
                <a:gd name="connsiteY3" fmla="*/ 227697 h 483322"/>
                <a:gd name="connsiteX4" fmla="*/ 156185 w 359206"/>
                <a:gd name="connsiteY4" fmla="*/ 348347 h 483322"/>
                <a:gd name="connsiteX5" fmla="*/ 175235 w 359206"/>
                <a:gd name="connsiteY5" fmla="*/ 476934 h 483322"/>
                <a:gd name="connsiteX6" fmla="*/ 192698 w 359206"/>
                <a:gd name="connsiteY6" fmla="*/ 459472 h 483322"/>
                <a:gd name="connsiteX7" fmla="*/ 300648 w 359206"/>
                <a:gd name="connsiteY7" fmla="*/ 421372 h 483322"/>
                <a:gd name="connsiteX8" fmla="*/ 354623 w 359206"/>
                <a:gd name="connsiteY8" fmla="*/ 380097 h 483322"/>
                <a:gd name="connsiteX9" fmla="*/ 184760 w 359206"/>
                <a:gd name="connsiteY9" fmla="*/ 137209 h 483322"/>
                <a:gd name="connsiteX10" fmla="*/ 610 w 359206"/>
                <a:gd name="connsiteY10" fmla="*/ 684 h 48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9206" h="483322">
                  <a:moveTo>
                    <a:pt x="610" y="684"/>
                  </a:moveTo>
                  <a:cubicBezTo>
                    <a:pt x="-9179" y="9680"/>
                    <a:pt x="101681" y="153349"/>
                    <a:pt x="126023" y="191184"/>
                  </a:cubicBezTo>
                  <a:cubicBezTo>
                    <a:pt x="150365" y="229019"/>
                    <a:pt x="149306" y="221612"/>
                    <a:pt x="146660" y="227697"/>
                  </a:cubicBezTo>
                  <a:cubicBezTo>
                    <a:pt x="144014" y="233782"/>
                    <a:pt x="108561" y="207589"/>
                    <a:pt x="110148" y="227697"/>
                  </a:cubicBezTo>
                  <a:cubicBezTo>
                    <a:pt x="111736" y="247805"/>
                    <a:pt x="145337" y="306807"/>
                    <a:pt x="156185" y="348347"/>
                  </a:cubicBezTo>
                  <a:cubicBezTo>
                    <a:pt x="167033" y="389887"/>
                    <a:pt x="169150" y="458413"/>
                    <a:pt x="175235" y="476934"/>
                  </a:cubicBezTo>
                  <a:cubicBezTo>
                    <a:pt x="181320" y="495455"/>
                    <a:pt x="171796" y="468732"/>
                    <a:pt x="192698" y="459472"/>
                  </a:cubicBezTo>
                  <a:cubicBezTo>
                    <a:pt x="213600" y="450212"/>
                    <a:pt x="273661" y="434601"/>
                    <a:pt x="300648" y="421372"/>
                  </a:cubicBezTo>
                  <a:cubicBezTo>
                    <a:pt x="327636" y="408143"/>
                    <a:pt x="373938" y="427457"/>
                    <a:pt x="354623" y="380097"/>
                  </a:cubicBezTo>
                  <a:cubicBezTo>
                    <a:pt x="335308" y="332737"/>
                    <a:pt x="237677" y="201238"/>
                    <a:pt x="184760" y="137209"/>
                  </a:cubicBezTo>
                  <a:cubicBezTo>
                    <a:pt x="131843" y="73180"/>
                    <a:pt x="10399" y="-8312"/>
                    <a:pt x="610" y="68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34F48AF0-744F-4D4A-B199-810D7527A9DB}"/>
                </a:ext>
              </a:extLst>
            </p:cNvPr>
            <p:cNvSpPr/>
            <p:nvPr/>
          </p:nvSpPr>
          <p:spPr>
            <a:xfrm>
              <a:off x="5280025" y="10262345"/>
              <a:ext cx="947718" cy="232485"/>
            </a:xfrm>
            <a:custGeom>
              <a:avLst/>
              <a:gdLst>
                <a:gd name="connsiteX0" fmla="*/ 0 w 947718"/>
                <a:gd name="connsiteY0" fmla="*/ 181818 h 232485"/>
                <a:gd name="connsiteX1" fmla="*/ 33338 w 947718"/>
                <a:gd name="connsiteY1" fmla="*/ 229443 h 232485"/>
                <a:gd name="connsiteX2" fmla="*/ 101600 w 947718"/>
                <a:gd name="connsiteY2" fmla="*/ 227855 h 232485"/>
                <a:gd name="connsiteX3" fmla="*/ 901700 w 947718"/>
                <a:gd name="connsiteY3" fmla="*/ 211980 h 232485"/>
                <a:gd name="connsiteX4" fmla="*/ 762000 w 947718"/>
                <a:gd name="connsiteY4" fmla="*/ 221505 h 232485"/>
                <a:gd name="connsiteX5" fmla="*/ 906463 w 947718"/>
                <a:gd name="connsiteY5" fmla="*/ 215155 h 232485"/>
                <a:gd name="connsiteX6" fmla="*/ 928688 w 947718"/>
                <a:gd name="connsiteY6" fmla="*/ 132605 h 232485"/>
                <a:gd name="connsiteX7" fmla="*/ 939800 w 947718"/>
                <a:gd name="connsiteY7" fmla="*/ 86568 h 232485"/>
                <a:gd name="connsiteX8" fmla="*/ 803275 w 947718"/>
                <a:gd name="connsiteY8" fmla="*/ 4018 h 232485"/>
                <a:gd name="connsiteX9" fmla="*/ 781050 w 947718"/>
                <a:gd name="connsiteY9" fmla="*/ 18305 h 232485"/>
                <a:gd name="connsiteX10" fmla="*/ 823913 w 947718"/>
                <a:gd name="connsiteY10" fmla="*/ 65930 h 232485"/>
                <a:gd name="connsiteX11" fmla="*/ 881063 w 947718"/>
                <a:gd name="connsiteY11" fmla="*/ 138955 h 232485"/>
                <a:gd name="connsiteX12" fmla="*/ 815975 w 947718"/>
                <a:gd name="connsiteY12" fmla="*/ 164355 h 232485"/>
                <a:gd name="connsiteX13" fmla="*/ 554038 w 947718"/>
                <a:gd name="connsiteY13" fmla="*/ 178643 h 232485"/>
                <a:gd name="connsiteX14" fmla="*/ 269875 w 947718"/>
                <a:gd name="connsiteY14" fmla="*/ 175468 h 232485"/>
                <a:gd name="connsiteX15" fmla="*/ 0 w 947718"/>
                <a:gd name="connsiteY15" fmla="*/ 181818 h 23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7718" h="232485">
                  <a:moveTo>
                    <a:pt x="0" y="181818"/>
                  </a:moveTo>
                  <a:cubicBezTo>
                    <a:pt x="8202" y="201794"/>
                    <a:pt x="16405" y="221770"/>
                    <a:pt x="33338" y="229443"/>
                  </a:cubicBezTo>
                  <a:cubicBezTo>
                    <a:pt x="50271" y="237116"/>
                    <a:pt x="101600" y="227855"/>
                    <a:pt x="101600" y="227855"/>
                  </a:cubicBezTo>
                  <a:lnTo>
                    <a:pt x="901700" y="211980"/>
                  </a:lnTo>
                  <a:cubicBezTo>
                    <a:pt x="1011767" y="210922"/>
                    <a:pt x="761206" y="220976"/>
                    <a:pt x="762000" y="221505"/>
                  </a:cubicBezTo>
                  <a:cubicBezTo>
                    <a:pt x="762794" y="222034"/>
                    <a:pt x="878682" y="229972"/>
                    <a:pt x="906463" y="215155"/>
                  </a:cubicBezTo>
                  <a:cubicBezTo>
                    <a:pt x="934244" y="200338"/>
                    <a:pt x="923132" y="154036"/>
                    <a:pt x="928688" y="132605"/>
                  </a:cubicBezTo>
                  <a:cubicBezTo>
                    <a:pt x="934244" y="111174"/>
                    <a:pt x="960702" y="107999"/>
                    <a:pt x="939800" y="86568"/>
                  </a:cubicBezTo>
                  <a:cubicBezTo>
                    <a:pt x="918898" y="65137"/>
                    <a:pt x="829733" y="15395"/>
                    <a:pt x="803275" y="4018"/>
                  </a:cubicBezTo>
                  <a:cubicBezTo>
                    <a:pt x="776817" y="-7359"/>
                    <a:pt x="777610" y="7986"/>
                    <a:pt x="781050" y="18305"/>
                  </a:cubicBezTo>
                  <a:cubicBezTo>
                    <a:pt x="784490" y="28624"/>
                    <a:pt x="807244" y="45822"/>
                    <a:pt x="823913" y="65930"/>
                  </a:cubicBezTo>
                  <a:cubicBezTo>
                    <a:pt x="840582" y="86038"/>
                    <a:pt x="882386" y="122551"/>
                    <a:pt x="881063" y="138955"/>
                  </a:cubicBezTo>
                  <a:cubicBezTo>
                    <a:pt x="879740" y="155359"/>
                    <a:pt x="870479" y="157740"/>
                    <a:pt x="815975" y="164355"/>
                  </a:cubicBezTo>
                  <a:cubicBezTo>
                    <a:pt x="761471" y="170970"/>
                    <a:pt x="554038" y="178643"/>
                    <a:pt x="554038" y="178643"/>
                  </a:cubicBezTo>
                  <a:lnTo>
                    <a:pt x="269875" y="175468"/>
                  </a:lnTo>
                  <a:lnTo>
                    <a:pt x="0" y="181818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5CDC9760-F84C-47F6-AEF0-2AF77E90A15D}"/>
                </a:ext>
              </a:extLst>
            </p:cNvPr>
            <p:cNvSpPr/>
            <p:nvPr/>
          </p:nvSpPr>
          <p:spPr>
            <a:xfrm>
              <a:off x="5502474" y="10262946"/>
              <a:ext cx="139207" cy="472574"/>
            </a:xfrm>
            <a:custGeom>
              <a:avLst/>
              <a:gdLst>
                <a:gd name="connsiteX0" fmla="*/ 15676 w 139207"/>
                <a:gd name="connsiteY0" fmla="*/ 24054 h 472574"/>
                <a:gd name="connsiteX1" fmla="*/ 7739 w 139207"/>
                <a:gd name="connsiteY1" fmla="*/ 341554 h 472574"/>
                <a:gd name="connsiteX2" fmla="*/ 14089 w 139207"/>
                <a:gd name="connsiteY2" fmla="*/ 393942 h 472574"/>
                <a:gd name="connsiteX3" fmla="*/ 29964 w 139207"/>
                <a:gd name="connsiteY3" fmla="*/ 419342 h 472574"/>
                <a:gd name="connsiteX4" fmla="*/ 1389 w 139207"/>
                <a:gd name="connsiteY4" fmla="*/ 433629 h 472574"/>
                <a:gd name="connsiteX5" fmla="*/ 82351 w 139207"/>
                <a:gd name="connsiteY5" fmla="*/ 455854 h 472574"/>
                <a:gd name="connsiteX6" fmla="*/ 136326 w 139207"/>
                <a:gd name="connsiteY6" fmla="*/ 447917 h 472574"/>
                <a:gd name="connsiteX7" fmla="*/ 129976 w 139207"/>
                <a:gd name="connsiteY7" fmla="*/ 162167 h 472574"/>
                <a:gd name="connsiteX8" fmla="*/ 114101 w 139207"/>
                <a:gd name="connsiteY8" fmla="*/ 20879 h 472574"/>
                <a:gd name="connsiteX9" fmla="*/ 68064 w 139207"/>
                <a:gd name="connsiteY9" fmla="*/ 22467 h 472574"/>
                <a:gd name="connsiteX10" fmla="*/ 15676 w 139207"/>
                <a:gd name="connsiteY10" fmla="*/ 24054 h 4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07" h="472574">
                  <a:moveTo>
                    <a:pt x="15676" y="24054"/>
                  </a:moveTo>
                  <a:cubicBezTo>
                    <a:pt x="5622" y="77235"/>
                    <a:pt x="8003" y="279906"/>
                    <a:pt x="7739" y="341554"/>
                  </a:cubicBezTo>
                  <a:cubicBezTo>
                    <a:pt x="7475" y="403202"/>
                    <a:pt x="10385" y="380977"/>
                    <a:pt x="14089" y="393942"/>
                  </a:cubicBezTo>
                  <a:cubicBezTo>
                    <a:pt x="17793" y="406907"/>
                    <a:pt x="32081" y="412728"/>
                    <a:pt x="29964" y="419342"/>
                  </a:cubicBezTo>
                  <a:cubicBezTo>
                    <a:pt x="27847" y="425956"/>
                    <a:pt x="-7342" y="427544"/>
                    <a:pt x="1389" y="433629"/>
                  </a:cubicBezTo>
                  <a:cubicBezTo>
                    <a:pt x="10120" y="439714"/>
                    <a:pt x="59861" y="453473"/>
                    <a:pt x="82351" y="455854"/>
                  </a:cubicBezTo>
                  <a:cubicBezTo>
                    <a:pt x="104841" y="458235"/>
                    <a:pt x="128389" y="496865"/>
                    <a:pt x="136326" y="447917"/>
                  </a:cubicBezTo>
                  <a:cubicBezTo>
                    <a:pt x="144263" y="398969"/>
                    <a:pt x="133680" y="233340"/>
                    <a:pt x="129976" y="162167"/>
                  </a:cubicBezTo>
                  <a:cubicBezTo>
                    <a:pt x="126272" y="90994"/>
                    <a:pt x="124420" y="44162"/>
                    <a:pt x="114101" y="20879"/>
                  </a:cubicBezTo>
                  <a:cubicBezTo>
                    <a:pt x="103782" y="-2404"/>
                    <a:pt x="85262" y="22467"/>
                    <a:pt x="68064" y="22467"/>
                  </a:cubicBezTo>
                  <a:cubicBezTo>
                    <a:pt x="50866" y="22467"/>
                    <a:pt x="25730" y="-29127"/>
                    <a:pt x="15676" y="2405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75BC9FD1-3F9E-45F0-B733-F3297569C85D}"/>
                </a:ext>
              </a:extLst>
            </p:cNvPr>
            <p:cNvSpPr/>
            <p:nvPr/>
          </p:nvSpPr>
          <p:spPr>
            <a:xfrm>
              <a:off x="5460486" y="10217029"/>
              <a:ext cx="591597" cy="823663"/>
            </a:xfrm>
            <a:custGeom>
              <a:avLst/>
              <a:gdLst>
                <a:gd name="connsiteX0" fmla="*/ 359289 w 591597"/>
                <a:gd name="connsiteY0" fmla="*/ 38221 h 823663"/>
                <a:gd name="connsiteX1" fmla="*/ 346589 w 591597"/>
                <a:gd name="connsiteY1" fmla="*/ 473196 h 823663"/>
                <a:gd name="connsiteX2" fmla="*/ 302139 w 591597"/>
                <a:gd name="connsiteY2" fmla="*/ 587496 h 823663"/>
                <a:gd name="connsiteX3" fmla="*/ 198952 w 591597"/>
                <a:gd name="connsiteY3" fmla="*/ 711321 h 823663"/>
                <a:gd name="connsiteX4" fmla="*/ 119577 w 591597"/>
                <a:gd name="connsiteY4" fmla="*/ 766884 h 823663"/>
                <a:gd name="connsiteX5" fmla="*/ 514 w 591597"/>
                <a:gd name="connsiteY5" fmla="*/ 822446 h 823663"/>
                <a:gd name="connsiteX6" fmla="*/ 73539 w 591597"/>
                <a:gd name="connsiteY6" fmla="*/ 806571 h 823663"/>
                <a:gd name="connsiteX7" fmla="*/ 206889 w 591597"/>
                <a:gd name="connsiteY7" fmla="*/ 774821 h 823663"/>
                <a:gd name="connsiteX8" fmla="*/ 445014 w 591597"/>
                <a:gd name="connsiteY8" fmla="*/ 576384 h 823663"/>
                <a:gd name="connsiteX9" fmla="*/ 478352 w 591597"/>
                <a:gd name="connsiteY9" fmla="*/ 501771 h 823663"/>
                <a:gd name="connsiteX10" fmla="*/ 511689 w 591597"/>
                <a:gd name="connsiteY10" fmla="*/ 500184 h 823663"/>
                <a:gd name="connsiteX11" fmla="*/ 511689 w 591597"/>
                <a:gd name="connsiteY11" fmla="*/ 416046 h 823663"/>
                <a:gd name="connsiteX12" fmla="*/ 508514 w 591597"/>
                <a:gd name="connsiteY12" fmla="*/ 187446 h 823663"/>
                <a:gd name="connsiteX13" fmla="*/ 522802 w 591597"/>
                <a:gd name="connsiteY13" fmla="*/ 98546 h 823663"/>
                <a:gd name="connsiteX14" fmla="*/ 576777 w 591597"/>
                <a:gd name="connsiteY14" fmla="*/ 69971 h 823663"/>
                <a:gd name="connsiteX15" fmla="*/ 591064 w 591597"/>
                <a:gd name="connsiteY15" fmla="*/ 62034 h 823663"/>
                <a:gd name="connsiteX16" fmla="*/ 587889 w 591597"/>
                <a:gd name="connsiteY16" fmla="*/ 36634 h 823663"/>
                <a:gd name="connsiteX17" fmla="*/ 581539 w 591597"/>
                <a:gd name="connsiteY17" fmla="*/ 27109 h 823663"/>
                <a:gd name="connsiteX18" fmla="*/ 540264 w 591597"/>
                <a:gd name="connsiteY18" fmla="*/ 25521 h 823663"/>
                <a:gd name="connsiteX19" fmla="*/ 465652 w 591597"/>
                <a:gd name="connsiteY19" fmla="*/ 22346 h 823663"/>
                <a:gd name="connsiteX20" fmla="*/ 359289 w 591597"/>
                <a:gd name="connsiteY20" fmla="*/ 38221 h 82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1597" h="823663">
                  <a:moveTo>
                    <a:pt x="359289" y="38221"/>
                  </a:moveTo>
                  <a:cubicBezTo>
                    <a:pt x="339445" y="113363"/>
                    <a:pt x="356114" y="381650"/>
                    <a:pt x="346589" y="473196"/>
                  </a:cubicBezTo>
                  <a:cubicBezTo>
                    <a:pt x="337064" y="564742"/>
                    <a:pt x="326745" y="547809"/>
                    <a:pt x="302139" y="587496"/>
                  </a:cubicBezTo>
                  <a:cubicBezTo>
                    <a:pt x="277533" y="627183"/>
                    <a:pt x="229379" y="681423"/>
                    <a:pt x="198952" y="711321"/>
                  </a:cubicBezTo>
                  <a:cubicBezTo>
                    <a:pt x="168525" y="741219"/>
                    <a:pt x="152650" y="748363"/>
                    <a:pt x="119577" y="766884"/>
                  </a:cubicBezTo>
                  <a:cubicBezTo>
                    <a:pt x="86504" y="785405"/>
                    <a:pt x="8187" y="815832"/>
                    <a:pt x="514" y="822446"/>
                  </a:cubicBezTo>
                  <a:cubicBezTo>
                    <a:pt x="-7159" y="829061"/>
                    <a:pt x="73539" y="806571"/>
                    <a:pt x="73539" y="806571"/>
                  </a:cubicBezTo>
                  <a:cubicBezTo>
                    <a:pt x="107935" y="798634"/>
                    <a:pt x="144976" y="813186"/>
                    <a:pt x="206889" y="774821"/>
                  </a:cubicBezTo>
                  <a:cubicBezTo>
                    <a:pt x="268802" y="736456"/>
                    <a:pt x="399770" y="621892"/>
                    <a:pt x="445014" y="576384"/>
                  </a:cubicBezTo>
                  <a:cubicBezTo>
                    <a:pt x="490258" y="530876"/>
                    <a:pt x="467240" y="514471"/>
                    <a:pt x="478352" y="501771"/>
                  </a:cubicBezTo>
                  <a:cubicBezTo>
                    <a:pt x="489464" y="489071"/>
                    <a:pt x="506133" y="514472"/>
                    <a:pt x="511689" y="500184"/>
                  </a:cubicBezTo>
                  <a:cubicBezTo>
                    <a:pt x="517245" y="485897"/>
                    <a:pt x="512218" y="468169"/>
                    <a:pt x="511689" y="416046"/>
                  </a:cubicBezTo>
                  <a:cubicBezTo>
                    <a:pt x="511160" y="363923"/>
                    <a:pt x="506662" y="240363"/>
                    <a:pt x="508514" y="187446"/>
                  </a:cubicBezTo>
                  <a:cubicBezTo>
                    <a:pt x="510366" y="134529"/>
                    <a:pt x="511425" y="118125"/>
                    <a:pt x="522802" y="98546"/>
                  </a:cubicBezTo>
                  <a:cubicBezTo>
                    <a:pt x="534179" y="78967"/>
                    <a:pt x="565400" y="76056"/>
                    <a:pt x="576777" y="69971"/>
                  </a:cubicBezTo>
                  <a:cubicBezTo>
                    <a:pt x="588154" y="63886"/>
                    <a:pt x="589212" y="67590"/>
                    <a:pt x="591064" y="62034"/>
                  </a:cubicBezTo>
                  <a:cubicBezTo>
                    <a:pt x="592916" y="56478"/>
                    <a:pt x="589477" y="42455"/>
                    <a:pt x="587889" y="36634"/>
                  </a:cubicBezTo>
                  <a:cubicBezTo>
                    <a:pt x="586302" y="30813"/>
                    <a:pt x="589477" y="28961"/>
                    <a:pt x="581539" y="27109"/>
                  </a:cubicBezTo>
                  <a:cubicBezTo>
                    <a:pt x="573602" y="25257"/>
                    <a:pt x="540264" y="25521"/>
                    <a:pt x="540264" y="25521"/>
                  </a:cubicBezTo>
                  <a:cubicBezTo>
                    <a:pt x="520950" y="24727"/>
                    <a:pt x="493169" y="22875"/>
                    <a:pt x="465652" y="22346"/>
                  </a:cubicBezTo>
                  <a:cubicBezTo>
                    <a:pt x="438135" y="21817"/>
                    <a:pt x="379133" y="-36921"/>
                    <a:pt x="359289" y="3822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35157365-86B4-4DB3-875E-5CEDCED181BE}"/>
                </a:ext>
              </a:extLst>
            </p:cNvPr>
            <p:cNvSpPr/>
            <p:nvPr/>
          </p:nvSpPr>
          <p:spPr>
            <a:xfrm>
              <a:off x="6110272" y="10208824"/>
              <a:ext cx="230487" cy="118733"/>
            </a:xfrm>
            <a:custGeom>
              <a:avLst/>
              <a:gdLst>
                <a:gd name="connsiteX0" fmla="*/ 16 w 230487"/>
                <a:gd name="connsiteY0" fmla="*/ 57539 h 118733"/>
                <a:gd name="connsiteX1" fmla="*/ 79391 w 230487"/>
                <a:gd name="connsiteY1" fmla="*/ 57539 h 118733"/>
                <a:gd name="connsiteX2" fmla="*/ 177816 w 230487"/>
                <a:gd name="connsiteY2" fmla="*/ 117864 h 118733"/>
                <a:gd name="connsiteX3" fmla="*/ 211153 w 230487"/>
                <a:gd name="connsiteY3" fmla="*/ 90876 h 118733"/>
                <a:gd name="connsiteX4" fmla="*/ 228616 w 230487"/>
                <a:gd name="connsiteY4" fmla="*/ 57539 h 118733"/>
                <a:gd name="connsiteX5" fmla="*/ 166703 w 230487"/>
                <a:gd name="connsiteY5" fmla="*/ 21026 h 118733"/>
                <a:gd name="connsiteX6" fmla="*/ 85741 w 230487"/>
                <a:gd name="connsiteY6" fmla="*/ 389 h 118733"/>
                <a:gd name="connsiteX7" fmla="*/ 16 w 230487"/>
                <a:gd name="connsiteY7" fmla="*/ 57539 h 11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487" h="118733">
                  <a:moveTo>
                    <a:pt x="16" y="57539"/>
                  </a:moveTo>
                  <a:cubicBezTo>
                    <a:pt x="-1042" y="67064"/>
                    <a:pt x="49758" y="47485"/>
                    <a:pt x="79391" y="57539"/>
                  </a:cubicBezTo>
                  <a:cubicBezTo>
                    <a:pt x="109024" y="67593"/>
                    <a:pt x="155856" y="112308"/>
                    <a:pt x="177816" y="117864"/>
                  </a:cubicBezTo>
                  <a:cubicBezTo>
                    <a:pt x="199776" y="123420"/>
                    <a:pt x="202686" y="100930"/>
                    <a:pt x="211153" y="90876"/>
                  </a:cubicBezTo>
                  <a:cubicBezTo>
                    <a:pt x="219620" y="80822"/>
                    <a:pt x="236024" y="69181"/>
                    <a:pt x="228616" y="57539"/>
                  </a:cubicBezTo>
                  <a:cubicBezTo>
                    <a:pt x="221208" y="45897"/>
                    <a:pt x="190516" y="30551"/>
                    <a:pt x="166703" y="21026"/>
                  </a:cubicBezTo>
                  <a:cubicBezTo>
                    <a:pt x="142891" y="11501"/>
                    <a:pt x="112464" y="-2521"/>
                    <a:pt x="85741" y="389"/>
                  </a:cubicBezTo>
                  <a:cubicBezTo>
                    <a:pt x="59018" y="3299"/>
                    <a:pt x="1074" y="48014"/>
                    <a:pt x="16" y="5753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D2F9A7C5-3399-48E4-BF34-B15200241AAA}"/>
                </a:ext>
              </a:extLst>
            </p:cNvPr>
            <p:cNvSpPr/>
            <p:nvPr/>
          </p:nvSpPr>
          <p:spPr>
            <a:xfrm>
              <a:off x="6053382" y="10482317"/>
              <a:ext cx="774799" cy="193621"/>
            </a:xfrm>
            <a:custGeom>
              <a:avLst/>
              <a:gdLst>
                <a:gd name="connsiteX0" fmla="*/ 6106 w 774799"/>
                <a:gd name="connsiteY0" fmla="*/ 115833 h 193621"/>
                <a:gd name="connsiteX1" fmla="*/ 18806 w 774799"/>
                <a:gd name="connsiteY1" fmla="*/ 187271 h 193621"/>
                <a:gd name="connsiteX2" fmla="*/ 163268 w 774799"/>
                <a:gd name="connsiteY2" fmla="*/ 187271 h 193621"/>
                <a:gd name="connsiteX3" fmla="*/ 568081 w 774799"/>
                <a:gd name="connsiteY3" fmla="*/ 193621 h 193621"/>
                <a:gd name="connsiteX4" fmla="*/ 758581 w 774799"/>
                <a:gd name="connsiteY4" fmla="*/ 180921 h 193621"/>
                <a:gd name="connsiteX5" fmla="*/ 764931 w 774799"/>
                <a:gd name="connsiteY5" fmla="*/ 111071 h 193621"/>
                <a:gd name="connsiteX6" fmla="*/ 763343 w 774799"/>
                <a:gd name="connsiteY6" fmla="*/ 26933 h 193621"/>
                <a:gd name="connsiteX7" fmla="*/ 745881 w 774799"/>
                <a:gd name="connsiteY7" fmla="*/ 1533 h 193621"/>
                <a:gd name="connsiteX8" fmla="*/ 731593 w 774799"/>
                <a:gd name="connsiteY8" fmla="*/ 7883 h 193621"/>
                <a:gd name="connsiteX9" fmla="*/ 714131 w 774799"/>
                <a:gd name="connsiteY9" fmla="*/ 49158 h 193621"/>
                <a:gd name="connsiteX10" fmla="*/ 695081 w 774799"/>
                <a:gd name="connsiteY10" fmla="*/ 82496 h 193621"/>
                <a:gd name="connsiteX11" fmla="*/ 661743 w 774799"/>
                <a:gd name="connsiteY11" fmla="*/ 88846 h 193621"/>
                <a:gd name="connsiteX12" fmla="*/ 399806 w 774799"/>
                <a:gd name="connsiteY12" fmla="*/ 101546 h 193621"/>
                <a:gd name="connsiteX13" fmla="*/ 177556 w 774799"/>
                <a:gd name="connsiteY13" fmla="*/ 103133 h 193621"/>
                <a:gd name="connsiteX14" fmla="*/ 6106 w 774799"/>
                <a:gd name="connsiteY14" fmla="*/ 115833 h 19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799" h="193621">
                  <a:moveTo>
                    <a:pt x="6106" y="115833"/>
                  </a:moveTo>
                  <a:cubicBezTo>
                    <a:pt x="-641" y="145599"/>
                    <a:pt x="-7388" y="175365"/>
                    <a:pt x="18806" y="187271"/>
                  </a:cubicBezTo>
                  <a:cubicBezTo>
                    <a:pt x="45000" y="199177"/>
                    <a:pt x="163268" y="187271"/>
                    <a:pt x="163268" y="187271"/>
                  </a:cubicBezTo>
                  <a:lnTo>
                    <a:pt x="568081" y="193621"/>
                  </a:lnTo>
                  <a:cubicBezTo>
                    <a:pt x="667300" y="192563"/>
                    <a:pt x="725773" y="194679"/>
                    <a:pt x="758581" y="180921"/>
                  </a:cubicBezTo>
                  <a:cubicBezTo>
                    <a:pt x="791389" y="167163"/>
                    <a:pt x="764137" y="136736"/>
                    <a:pt x="764931" y="111071"/>
                  </a:cubicBezTo>
                  <a:cubicBezTo>
                    <a:pt x="765725" y="85406"/>
                    <a:pt x="766518" y="45189"/>
                    <a:pt x="763343" y="26933"/>
                  </a:cubicBezTo>
                  <a:cubicBezTo>
                    <a:pt x="760168" y="8677"/>
                    <a:pt x="751173" y="4708"/>
                    <a:pt x="745881" y="1533"/>
                  </a:cubicBezTo>
                  <a:cubicBezTo>
                    <a:pt x="740589" y="-1642"/>
                    <a:pt x="736885" y="-54"/>
                    <a:pt x="731593" y="7883"/>
                  </a:cubicBezTo>
                  <a:cubicBezTo>
                    <a:pt x="726301" y="15820"/>
                    <a:pt x="720216" y="36722"/>
                    <a:pt x="714131" y="49158"/>
                  </a:cubicBezTo>
                  <a:cubicBezTo>
                    <a:pt x="708046" y="61593"/>
                    <a:pt x="703812" y="75881"/>
                    <a:pt x="695081" y="82496"/>
                  </a:cubicBezTo>
                  <a:cubicBezTo>
                    <a:pt x="686350" y="89111"/>
                    <a:pt x="710955" y="85671"/>
                    <a:pt x="661743" y="88846"/>
                  </a:cubicBezTo>
                  <a:cubicBezTo>
                    <a:pt x="612531" y="92021"/>
                    <a:pt x="480504" y="99165"/>
                    <a:pt x="399806" y="101546"/>
                  </a:cubicBezTo>
                  <a:cubicBezTo>
                    <a:pt x="319108" y="103927"/>
                    <a:pt x="177556" y="103133"/>
                    <a:pt x="177556" y="103133"/>
                  </a:cubicBezTo>
                  <a:lnTo>
                    <a:pt x="6106" y="115833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200A4479-7C45-447C-9F20-1D13F6ACC698}"/>
                </a:ext>
              </a:extLst>
            </p:cNvPr>
            <p:cNvSpPr/>
            <p:nvPr/>
          </p:nvSpPr>
          <p:spPr>
            <a:xfrm>
              <a:off x="6841297" y="10217670"/>
              <a:ext cx="332821" cy="782650"/>
            </a:xfrm>
            <a:custGeom>
              <a:avLst/>
              <a:gdLst>
                <a:gd name="connsiteX0" fmla="*/ 2416 w 332821"/>
                <a:gd name="connsiteY0" fmla="*/ 18530 h 782650"/>
                <a:gd name="connsiteX1" fmla="*/ 8766 w 332821"/>
                <a:gd name="connsiteY1" fmla="*/ 78855 h 782650"/>
                <a:gd name="connsiteX2" fmla="*/ 73853 w 332821"/>
                <a:gd name="connsiteY2" fmla="*/ 80443 h 782650"/>
                <a:gd name="connsiteX3" fmla="*/ 81791 w 332821"/>
                <a:gd name="connsiteY3" fmla="*/ 83618 h 782650"/>
                <a:gd name="connsiteX4" fmla="*/ 84966 w 332821"/>
                <a:gd name="connsiteY4" fmla="*/ 182043 h 782650"/>
                <a:gd name="connsiteX5" fmla="*/ 96078 w 332821"/>
                <a:gd name="connsiteY5" fmla="*/ 440805 h 782650"/>
                <a:gd name="connsiteX6" fmla="*/ 88141 w 332821"/>
                <a:gd name="connsiteY6" fmla="*/ 588443 h 782650"/>
                <a:gd name="connsiteX7" fmla="*/ 69091 w 332821"/>
                <a:gd name="connsiteY7" fmla="*/ 550343 h 782650"/>
                <a:gd name="connsiteX8" fmla="*/ 62741 w 332821"/>
                <a:gd name="connsiteY8" fmla="*/ 701155 h 782650"/>
                <a:gd name="connsiteX9" fmla="*/ 57978 w 332821"/>
                <a:gd name="connsiteY9" fmla="*/ 767830 h 782650"/>
                <a:gd name="connsiteX10" fmla="*/ 119891 w 332821"/>
                <a:gd name="connsiteY10" fmla="*/ 767830 h 782650"/>
                <a:gd name="connsiteX11" fmla="*/ 200853 w 332821"/>
                <a:gd name="connsiteY11" fmla="*/ 775768 h 782650"/>
                <a:gd name="connsiteX12" fmla="*/ 323091 w 332821"/>
                <a:gd name="connsiteY12" fmla="*/ 780530 h 782650"/>
                <a:gd name="connsiteX13" fmla="*/ 324678 w 332821"/>
                <a:gd name="connsiteY13" fmla="*/ 739255 h 782650"/>
                <a:gd name="connsiteX14" fmla="*/ 319916 w 332821"/>
                <a:gd name="connsiteY14" fmla="*/ 720205 h 782650"/>
                <a:gd name="connsiteX15" fmla="*/ 278641 w 332821"/>
                <a:gd name="connsiteY15" fmla="*/ 712268 h 782650"/>
                <a:gd name="connsiteX16" fmla="*/ 240541 w 332821"/>
                <a:gd name="connsiteY16" fmla="*/ 704330 h 782650"/>
                <a:gd name="connsiteX17" fmla="*/ 237366 w 332821"/>
                <a:gd name="connsiteY17" fmla="*/ 661468 h 782650"/>
                <a:gd name="connsiteX18" fmla="*/ 229428 w 332821"/>
                <a:gd name="connsiteY18" fmla="*/ 463030 h 782650"/>
                <a:gd name="connsiteX19" fmla="*/ 224666 w 332821"/>
                <a:gd name="connsiteY19" fmla="*/ 37580 h 782650"/>
                <a:gd name="connsiteX20" fmla="*/ 218316 w 332821"/>
                <a:gd name="connsiteY20" fmla="*/ 18530 h 782650"/>
                <a:gd name="connsiteX21" fmla="*/ 181803 w 332821"/>
                <a:gd name="connsiteY21" fmla="*/ 13768 h 782650"/>
                <a:gd name="connsiteX22" fmla="*/ 132591 w 332821"/>
                <a:gd name="connsiteY22" fmla="*/ 12180 h 782650"/>
                <a:gd name="connsiteX23" fmla="*/ 69091 w 332821"/>
                <a:gd name="connsiteY23" fmla="*/ 12180 h 782650"/>
                <a:gd name="connsiteX24" fmla="*/ 2416 w 332821"/>
                <a:gd name="connsiteY24" fmla="*/ 18530 h 78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2821" h="782650">
                  <a:moveTo>
                    <a:pt x="2416" y="18530"/>
                  </a:moveTo>
                  <a:cubicBezTo>
                    <a:pt x="-362" y="43533"/>
                    <a:pt x="-3140" y="68536"/>
                    <a:pt x="8766" y="78855"/>
                  </a:cubicBezTo>
                  <a:cubicBezTo>
                    <a:pt x="20672" y="89174"/>
                    <a:pt x="61682" y="79649"/>
                    <a:pt x="73853" y="80443"/>
                  </a:cubicBezTo>
                  <a:cubicBezTo>
                    <a:pt x="86024" y="81237"/>
                    <a:pt x="79939" y="66685"/>
                    <a:pt x="81791" y="83618"/>
                  </a:cubicBezTo>
                  <a:cubicBezTo>
                    <a:pt x="83643" y="100551"/>
                    <a:pt x="82585" y="122512"/>
                    <a:pt x="84966" y="182043"/>
                  </a:cubicBezTo>
                  <a:cubicBezTo>
                    <a:pt x="87347" y="241574"/>
                    <a:pt x="95549" y="373072"/>
                    <a:pt x="96078" y="440805"/>
                  </a:cubicBezTo>
                  <a:cubicBezTo>
                    <a:pt x="96607" y="508538"/>
                    <a:pt x="92639" y="570187"/>
                    <a:pt x="88141" y="588443"/>
                  </a:cubicBezTo>
                  <a:cubicBezTo>
                    <a:pt x="83643" y="606699"/>
                    <a:pt x="73324" y="531558"/>
                    <a:pt x="69091" y="550343"/>
                  </a:cubicBezTo>
                  <a:cubicBezTo>
                    <a:pt x="64858" y="569128"/>
                    <a:pt x="64593" y="664907"/>
                    <a:pt x="62741" y="701155"/>
                  </a:cubicBezTo>
                  <a:cubicBezTo>
                    <a:pt x="60889" y="737403"/>
                    <a:pt x="48453" y="756718"/>
                    <a:pt x="57978" y="767830"/>
                  </a:cubicBezTo>
                  <a:cubicBezTo>
                    <a:pt x="67503" y="778943"/>
                    <a:pt x="96079" y="766507"/>
                    <a:pt x="119891" y="767830"/>
                  </a:cubicBezTo>
                  <a:cubicBezTo>
                    <a:pt x="143703" y="769153"/>
                    <a:pt x="166986" y="773651"/>
                    <a:pt x="200853" y="775768"/>
                  </a:cubicBezTo>
                  <a:cubicBezTo>
                    <a:pt x="234720" y="777885"/>
                    <a:pt x="302454" y="786615"/>
                    <a:pt x="323091" y="780530"/>
                  </a:cubicBezTo>
                  <a:cubicBezTo>
                    <a:pt x="343728" y="774445"/>
                    <a:pt x="325207" y="749309"/>
                    <a:pt x="324678" y="739255"/>
                  </a:cubicBezTo>
                  <a:cubicBezTo>
                    <a:pt x="324149" y="729201"/>
                    <a:pt x="327589" y="724703"/>
                    <a:pt x="319916" y="720205"/>
                  </a:cubicBezTo>
                  <a:cubicBezTo>
                    <a:pt x="312243" y="715707"/>
                    <a:pt x="291870" y="714914"/>
                    <a:pt x="278641" y="712268"/>
                  </a:cubicBezTo>
                  <a:cubicBezTo>
                    <a:pt x="265412" y="709622"/>
                    <a:pt x="247420" y="712797"/>
                    <a:pt x="240541" y="704330"/>
                  </a:cubicBezTo>
                  <a:cubicBezTo>
                    <a:pt x="233662" y="695863"/>
                    <a:pt x="239218" y="701685"/>
                    <a:pt x="237366" y="661468"/>
                  </a:cubicBezTo>
                  <a:cubicBezTo>
                    <a:pt x="235514" y="621251"/>
                    <a:pt x="231545" y="567011"/>
                    <a:pt x="229428" y="463030"/>
                  </a:cubicBezTo>
                  <a:cubicBezTo>
                    <a:pt x="227311" y="359049"/>
                    <a:pt x="226518" y="111663"/>
                    <a:pt x="224666" y="37580"/>
                  </a:cubicBezTo>
                  <a:cubicBezTo>
                    <a:pt x="222814" y="-36503"/>
                    <a:pt x="225460" y="22499"/>
                    <a:pt x="218316" y="18530"/>
                  </a:cubicBezTo>
                  <a:cubicBezTo>
                    <a:pt x="211172" y="14561"/>
                    <a:pt x="196090" y="14826"/>
                    <a:pt x="181803" y="13768"/>
                  </a:cubicBezTo>
                  <a:cubicBezTo>
                    <a:pt x="167516" y="12710"/>
                    <a:pt x="151376" y="12445"/>
                    <a:pt x="132591" y="12180"/>
                  </a:cubicBezTo>
                  <a:cubicBezTo>
                    <a:pt x="113806" y="11915"/>
                    <a:pt x="69091" y="12180"/>
                    <a:pt x="69091" y="12180"/>
                  </a:cubicBezTo>
                  <a:lnTo>
                    <a:pt x="2416" y="18530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512D901F-139B-46A4-9EAF-67AD5DCC678E}"/>
                </a:ext>
              </a:extLst>
            </p:cNvPr>
            <p:cNvSpPr/>
            <p:nvPr/>
          </p:nvSpPr>
          <p:spPr>
            <a:xfrm>
              <a:off x="6941539" y="10519540"/>
              <a:ext cx="521513" cy="218312"/>
            </a:xfrm>
            <a:custGeom>
              <a:avLst/>
              <a:gdLst>
                <a:gd name="connsiteX0" fmla="*/ 2186 w 521513"/>
                <a:gd name="connsiteY0" fmla="*/ 3998 h 218312"/>
                <a:gd name="connsiteX1" fmla="*/ 267299 w 521513"/>
                <a:gd name="connsiteY1" fmla="*/ 3998 h 218312"/>
                <a:gd name="connsiteX2" fmla="*/ 408586 w 521513"/>
                <a:gd name="connsiteY2" fmla="*/ 3998 h 218312"/>
                <a:gd name="connsiteX3" fmla="*/ 406999 w 521513"/>
                <a:gd name="connsiteY3" fmla="*/ 34160 h 218312"/>
                <a:gd name="connsiteX4" fmla="*/ 410174 w 521513"/>
                <a:gd name="connsiteY4" fmla="*/ 45273 h 218312"/>
                <a:gd name="connsiteX5" fmla="*/ 459386 w 521513"/>
                <a:gd name="connsiteY5" fmla="*/ 59560 h 218312"/>
                <a:gd name="connsiteX6" fmla="*/ 499074 w 521513"/>
                <a:gd name="connsiteY6" fmla="*/ 73848 h 218312"/>
                <a:gd name="connsiteX7" fmla="*/ 521299 w 521513"/>
                <a:gd name="connsiteY7" fmla="*/ 92898 h 218312"/>
                <a:gd name="connsiteX8" fmla="*/ 486374 w 521513"/>
                <a:gd name="connsiteY8" fmla="*/ 123060 h 218312"/>
                <a:gd name="connsiteX9" fmla="*/ 457799 w 521513"/>
                <a:gd name="connsiteY9" fmla="*/ 178623 h 218312"/>
                <a:gd name="connsiteX10" fmla="*/ 460974 w 521513"/>
                <a:gd name="connsiteY10" fmla="*/ 218310 h 218312"/>
                <a:gd name="connsiteX11" fmla="*/ 429224 w 521513"/>
                <a:gd name="connsiteY11" fmla="*/ 180210 h 218312"/>
                <a:gd name="connsiteX12" fmla="*/ 370486 w 521513"/>
                <a:gd name="connsiteY12" fmla="*/ 134173 h 218312"/>
                <a:gd name="connsiteX13" fmla="*/ 151411 w 521513"/>
                <a:gd name="connsiteY13" fmla="*/ 57973 h 218312"/>
                <a:gd name="connsiteX14" fmla="*/ 2186 w 521513"/>
                <a:gd name="connsiteY14" fmla="*/ 3998 h 2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513" h="218312">
                  <a:moveTo>
                    <a:pt x="2186" y="3998"/>
                  </a:moveTo>
                  <a:cubicBezTo>
                    <a:pt x="21501" y="-4998"/>
                    <a:pt x="267299" y="3998"/>
                    <a:pt x="267299" y="3998"/>
                  </a:cubicBezTo>
                  <a:cubicBezTo>
                    <a:pt x="335032" y="3998"/>
                    <a:pt x="385303" y="-1029"/>
                    <a:pt x="408586" y="3998"/>
                  </a:cubicBezTo>
                  <a:cubicBezTo>
                    <a:pt x="431869" y="9025"/>
                    <a:pt x="406734" y="27281"/>
                    <a:pt x="406999" y="34160"/>
                  </a:cubicBezTo>
                  <a:cubicBezTo>
                    <a:pt x="407264" y="41039"/>
                    <a:pt x="401443" y="41040"/>
                    <a:pt x="410174" y="45273"/>
                  </a:cubicBezTo>
                  <a:cubicBezTo>
                    <a:pt x="418905" y="49506"/>
                    <a:pt x="444569" y="54797"/>
                    <a:pt x="459386" y="59560"/>
                  </a:cubicBezTo>
                  <a:cubicBezTo>
                    <a:pt x="474203" y="64323"/>
                    <a:pt x="488755" y="68292"/>
                    <a:pt x="499074" y="73848"/>
                  </a:cubicBezTo>
                  <a:cubicBezTo>
                    <a:pt x="509393" y="79404"/>
                    <a:pt x="523416" y="84696"/>
                    <a:pt x="521299" y="92898"/>
                  </a:cubicBezTo>
                  <a:cubicBezTo>
                    <a:pt x="519182" y="101100"/>
                    <a:pt x="496957" y="108773"/>
                    <a:pt x="486374" y="123060"/>
                  </a:cubicBezTo>
                  <a:cubicBezTo>
                    <a:pt x="475791" y="137348"/>
                    <a:pt x="462032" y="162748"/>
                    <a:pt x="457799" y="178623"/>
                  </a:cubicBezTo>
                  <a:cubicBezTo>
                    <a:pt x="453566" y="194498"/>
                    <a:pt x="465736" y="218046"/>
                    <a:pt x="460974" y="218310"/>
                  </a:cubicBezTo>
                  <a:cubicBezTo>
                    <a:pt x="456212" y="218574"/>
                    <a:pt x="444305" y="194233"/>
                    <a:pt x="429224" y="180210"/>
                  </a:cubicBezTo>
                  <a:cubicBezTo>
                    <a:pt x="414143" y="166187"/>
                    <a:pt x="416788" y="154546"/>
                    <a:pt x="370486" y="134173"/>
                  </a:cubicBezTo>
                  <a:cubicBezTo>
                    <a:pt x="324184" y="113800"/>
                    <a:pt x="206444" y="74377"/>
                    <a:pt x="151411" y="57973"/>
                  </a:cubicBezTo>
                  <a:cubicBezTo>
                    <a:pt x="96378" y="41569"/>
                    <a:pt x="-17129" y="12994"/>
                    <a:pt x="2186" y="399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5B361356-994D-4985-95CD-AF848338E1F4}"/>
                </a:ext>
              </a:extLst>
            </p:cNvPr>
            <p:cNvSpPr/>
            <p:nvPr/>
          </p:nvSpPr>
          <p:spPr>
            <a:xfrm>
              <a:off x="7200300" y="10335108"/>
              <a:ext cx="184170" cy="128107"/>
            </a:xfrm>
            <a:custGeom>
              <a:avLst/>
              <a:gdLst>
                <a:gd name="connsiteX0" fmla="*/ 600 w 184170"/>
                <a:gd name="connsiteY0" fmla="*/ 18567 h 128107"/>
                <a:gd name="connsiteX1" fmla="*/ 94263 w 184170"/>
                <a:gd name="connsiteY1" fmla="*/ 90005 h 128107"/>
                <a:gd name="connsiteX2" fmla="*/ 116488 w 184170"/>
                <a:gd name="connsiteY2" fmla="*/ 128105 h 128107"/>
                <a:gd name="connsiteX3" fmla="*/ 165700 w 184170"/>
                <a:gd name="connsiteY3" fmla="*/ 88417 h 128107"/>
                <a:gd name="connsiteX4" fmla="*/ 178400 w 184170"/>
                <a:gd name="connsiteY4" fmla="*/ 77305 h 128107"/>
                <a:gd name="connsiteX5" fmla="*/ 76800 w 184170"/>
                <a:gd name="connsiteY5" fmla="*/ 7455 h 128107"/>
                <a:gd name="connsiteX6" fmla="*/ 54575 w 184170"/>
                <a:gd name="connsiteY6" fmla="*/ 1105 h 128107"/>
                <a:gd name="connsiteX7" fmla="*/ 600 w 184170"/>
                <a:gd name="connsiteY7" fmla="*/ 18567 h 12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0" h="128107">
                  <a:moveTo>
                    <a:pt x="600" y="18567"/>
                  </a:moveTo>
                  <a:cubicBezTo>
                    <a:pt x="7215" y="33384"/>
                    <a:pt x="74948" y="71749"/>
                    <a:pt x="94263" y="90005"/>
                  </a:cubicBezTo>
                  <a:cubicBezTo>
                    <a:pt x="113578" y="108261"/>
                    <a:pt x="104582" y="128370"/>
                    <a:pt x="116488" y="128105"/>
                  </a:cubicBezTo>
                  <a:cubicBezTo>
                    <a:pt x="128394" y="127840"/>
                    <a:pt x="155381" y="96884"/>
                    <a:pt x="165700" y="88417"/>
                  </a:cubicBezTo>
                  <a:cubicBezTo>
                    <a:pt x="176019" y="79950"/>
                    <a:pt x="193217" y="90799"/>
                    <a:pt x="178400" y="77305"/>
                  </a:cubicBezTo>
                  <a:cubicBezTo>
                    <a:pt x="163583" y="63811"/>
                    <a:pt x="97437" y="20155"/>
                    <a:pt x="76800" y="7455"/>
                  </a:cubicBezTo>
                  <a:cubicBezTo>
                    <a:pt x="56163" y="-5245"/>
                    <a:pt x="65158" y="2428"/>
                    <a:pt x="54575" y="1105"/>
                  </a:cubicBezTo>
                  <a:cubicBezTo>
                    <a:pt x="43992" y="-218"/>
                    <a:pt x="-6015" y="3750"/>
                    <a:pt x="600" y="1856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A52D8DE4-FB36-4990-A20E-795E83171DF7}"/>
                </a:ext>
              </a:extLst>
            </p:cNvPr>
            <p:cNvSpPr/>
            <p:nvPr/>
          </p:nvSpPr>
          <p:spPr>
            <a:xfrm>
              <a:off x="7260441" y="10272589"/>
              <a:ext cx="224124" cy="119189"/>
            </a:xfrm>
            <a:custGeom>
              <a:avLst/>
              <a:gdLst>
                <a:gd name="connsiteX0" fmla="*/ 2372 w 224124"/>
                <a:gd name="connsiteY0" fmla="*/ 38224 h 119189"/>
                <a:gd name="connsiteX1" fmla="*/ 126197 w 224124"/>
                <a:gd name="connsiteY1" fmla="*/ 89024 h 119189"/>
                <a:gd name="connsiteX2" fmla="*/ 159534 w 224124"/>
                <a:gd name="connsiteY2" fmla="*/ 119186 h 119189"/>
                <a:gd name="connsiteX3" fmla="*/ 189697 w 224124"/>
                <a:gd name="connsiteY3" fmla="*/ 87436 h 119189"/>
                <a:gd name="connsiteX4" fmla="*/ 223034 w 224124"/>
                <a:gd name="connsiteY4" fmla="*/ 55686 h 119189"/>
                <a:gd name="connsiteX5" fmla="*/ 146834 w 224124"/>
                <a:gd name="connsiteY5" fmla="*/ 20761 h 119189"/>
                <a:gd name="connsiteX6" fmla="*/ 51584 w 224124"/>
                <a:gd name="connsiteY6" fmla="*/ 124 h 119189"/>
                <a:gd name="connsiteX7" fmla="*/ 2372 w 224124"/>
                <a:gd name="connsiteY7" fmla="*/ 38224 h 11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124" h="119189">
                  <a:moveTo>
                    <a:pt x="2372" y="38224"/>
                  </a:moveTo>
                  <a:cubicBezTo>
                    <a:pt x="14807" y="53041"/>
                    <a:pt x="100003" y="75530"/>
                    <a:pt x="126197" y="89024"/>
                  </a:cubicBezTo>
                  <a:cubicBezTo>
                    <a:pt x="152391" y="102518"/>
                    <a:pt x="148951" y="119451"/>
                    <a:pt x="159534" y="119186"/>
                  </a:cubicBezTo>
                  <a:cubicBezTo>
                    <a:pt x="170117" y="118921"/>
                    <a:pt x="179114" y="98019"/>
                    <a:pt x="189697" y="87436"/>
                  </a:cubicBezTo>
                  <a:cubicBezTo>
                    <a:pt x="200280" y="76853"/>
                    <a:pt x="230178" y="66798"/>
                    <a:pt x="223034" y="55686"/>
                  </a:cubicBezTo>
                  <a:cubicBezTo>
                    <a:pt x="215890" y="44574"/>
                    <a:pt x="175409" y="30021"/>
                    <a:pt x="146834" y="20761"/>
                  </a:cubicBezTo>
                  <a:cubicBezTo>
                    <a:pt x="118259" y="11501"/>
                    <a:pt x="73809" y="2241"/>
                    <a:pt x="51584" y="124"/>
                  </a:cubicBezTo>
                  <a:cubicBezTo>
                    <a:pt x="29359" y="-1993"/>
                    <a:pt x="-10063" y="23407"/>
                    <a:pt x="2372" y="3822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4" name="テキスト ボックス 453">
            <a:extLst>
              <a:ext uri="{FF2B5EF4-FFF2-40B4-BE49-F238E27FC236}">
                <a16:creationId xmlns:a16="http://schemas.microsoft.com/office/drawing/2014/main" id="{B0F606CA-037C-4F56-AB61-360A2DCDBEED}"/>
              </a:ext>
            </a:extLst>
          </p:cNvPr>
          <p:cNvSpPr txBox="1"/>
          <p:nvPr/>
        </p:nvSpPr>
        <p:spPr>
          <a:xfrm>
            <a:off x="2284526" y="50800"/>
            <a:ext cx="5032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spc="600" dirty="0">
                <a:solidFill>
                  <a:srgbClr val="6B091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全てが終わる。</a:t>
            </a:r>
          </a:p>
        </p:txBody>
      </p:sp>
    </p:spTree>
    <p:extLst>
      <p:ext uri="{BB962C8B-B14F-4D97-AF65-F5344CB8AC3E}">
        <p14:creationId xmlns:p14="http://schemas.microsoft.com/office/powerpoint/2010/main" val="145536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座る, 男, 衣類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37AD19CD-2540-4ACC-AB59-7C1B8388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0" y="0"/>
            <a:ext cx="9049199" cy="12801600"/>
          </a:xfrm>
          <a:prstGeom prst="rect">
            <a:avLst/>
          </a:prstGeom>
        </p:spPr>
      </p:pic>
      <p:grpSp>
        <p:nvGrpSpPr>
          <p:cNvPr id="59" name="グループ化 58" hidden="1">
            <a:extLst>
              <a:ext uri="{FF2B5EF4-FFF2-40B4-BE49-F238E27FC236}">
                <a16:creationId xmlns:a16="http://schemas.microsoft.com/office/drawing/2014/main" id="{6D163F59-D2EE-4783-80EB-1934AD427FC5}"/>
              </a:ext>
            </a:extLst>
          </p:cNvPr>
          <p:cNvGrpSpPr/>
          <p:nvPr/>
        </p:nvGrpSpPr>
        <p:grpSpPr>
          <a:xfrm>
            <a:off x="4851862" y="3261284"/>
            <a:ext cx="3759591" cy="8867866"/>
            <a:chOff x="4851862" y="3261284"/>
            <a:chExt cx="3759591" cy="8867866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C842347-A361-4C6D-9861-9AABD317065D}"/>
                </a:ext>
              </a:extLst>
            </p:cNvPr>
            <p:cNvGrpSpPr/>
            <p:nvPr/>
          </p:nvGrpSpPr>
          <p:grpSpPr>
            <a:xfrm>
              <a:off x="5080030" y="3261284"/>
              <a:ext cx="3531423" cy="8867866"/>
              <a:chOff x="6543070" y="3261284"/>
              <a:chExt cx="3531423" cy="8867866"/>
            </a:xfrm>
          </p:grpSpPr>
          <p:sp>
            <p:nvSpPr>
              <p:cNvPr id="240" name="フリーフォーム: 図形 239">
                <a:extLst>
                  <a:ext uri="{FF2B5EF4-FFF2-40B4-BE49-F238E27FC236}">
                    <a16:creationId xmlns:a16="http://schemas.microsoft.com/office/drawing/2014/main" id="{4BDABD2C-E1F1-430E-A34A-E68FF7D4955A}"/>
                  </a:ext>
                </a:extLst>
              </p:cNvPr>
              <p:cNvSpPr/>
              <p:nvPr/>
            </p:nvSpPr>
            <p:spPr>
              <a:xfrm>
                <a:off x="7701653" y="3586258"/>
                <a:ext cx="438831" cy="2146824"/>
              </a:xfrm>
              <a:custGeom>
                <a:avLst/>
                <a:gdLst>
                  <a:gd name="connsiteX0" fmla="*/ 437696 w 438831"/>
                  <a:gd name="connsiteY0" fmla="*/ 7842 h 2146824"/>
                  <a:gd name="connsiteX1" fmla="*/ 416529 w 438831"/>
                  <a:gd name="connsiteY1" fmla="*/ 401542 h 2146824"/>
                  <a:gd name="connsiteX2" fmla="*/ 420763 w 438831"/>
                  <a:gd name="connsiteY2" fmla="*/ 1112742 h 2146824"/>
                  <a:gd name="connsiteX3" fmla="*/ 412296 w 438831"/>
                  <a:gd name="connsiteY3" fmla="*/ 1142375 h 2146824"/>
                  <a:gd name="connsiteX4" fmla="*/ 403829 w 438831"/>
                  <a:gd name="connsiteY4" fmla="*/ 1688475 h 2146824"/>
                  <a:gd name="connsiteX5" fmla="*/ 391129 w 438831"/>
                  <a:gd name="connsiteY5" fmla="*/ 1929775 h 2146824"/>
                  <a:gd name="connsiteX6" fmla="*/ 302229 w 438831"/>
                  <a:gd name="connsiteY6" fmla="*/ 2035609 h 2146824"/>
                  <a:gd name="connsiteX7" fmla="*/ 90563 w 438831"/>
                  <a:gd name="connsiteY7" fmla="*/ 2116042 h 2146824"/>
                  <a:gd name="connsiteX8" fmla="*/ 10129 w 438831"/>
                  <a:gd name="connsiteY8" fmla="*/ 2141442 h 2146824"/>
                  <a:gd name="connsiteX9" fmla="*/ 306463 w 438831"/>
                  <a:gd name="connsiteY9" fmla="*/ 2018675 h 2146824"/>
                  <a:gd name="connsiteX10" fmla="*/ 382663 w 438831"/>
                  <a:gd name="connsiteY10" fmla="*/ 1878975 h 2146824"/>
                  <a:gd name="connsiteX11" fmla="*/ 420763 w 438831"/>
                  <a:gd name="connsiteY11" fmla="*/ 1116975 h 2146824"/>
                  <a:gd name="connsiteX12" fmla="*/ 433463 w 438831"/>
                  <a:gd name="connsiteY12" fmla="*/ 219509 h 2146824"/>
                  <a:gd name="connsiteX13" fmla="*/ 437696 w 438831"/>
                  <a:gd name="connsiteY13" fmla="*/ 7842 h 21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831" h="2146824">
                    <a:moveTo>
                      <a:pt x="437696" y="7842"/>
                    </a:moveTo>
                    <a:cubicBezTo>
                      <a:pt x="434874" y="38181"/>
                      <a:pt x="419351" y="217392"/>
                      <a:pt x="416529" y="401542"/>
                    </a:cubicBezTo>
                    <a:cubicBezTo>
                      <a:pt x="413707" y="585692"/>
                      <a:pt x="421468" y="989270"/>
                      <a:pt x="420763" y="1112742"/>
                    </a:cubicBezTo>
                    <a:cubicBezTo>
                      <a:pt x="420058" y="1236214"/>
                      <a:pt x="415118" y="1046420"/>
                      <a:pt x="412296" y="1142375"/>
                    </a:cubicBezTo>
                    <a:cubicBezTo>
                      <a:pt x="409474" y="1238330"/>
                      <a:pt x="407357" y="1557242"/>
                      <a:pt x="403829" y="1688475"/>
                    </a:cubicBezTo>
                    <a:cubicBezTo>
                      <a:pt x="400301" y="1819708"/>
                      <a:pt x="408062" y="1871919"/>
                      <a:pt x="391129" y="1929775"/>
                    </a:cubicBezTo>
                    <a:cubicBezTo>
                      <a:pt x="374196" y="1987631"/>
                      <a:pt x="352323" y="2004565"/>
                      <a:pt x="302229" y="2035609"/>
                    </a:cubicBezTo>
                    <a:cubicBezTo>
                      <a:pt x="252135" y="2066653"/>
                      <a:pt x="139246" y="2098403"/>
                      <a:pt x="90563" y="2116042"/>
                    </a:cubicBezTo>
                    <a:cubicBezTo>
                      <a:pt x="41880" y="2133681"/>
                      <a:pt x="-25854" y="2157670"/>
                      <a:pt x="10129" y="2141442"/>
                    </a:cubicBezTo>
                    <a:cubicBezTo>
                      <a:pt x="46112" y="2125214"/>
                      <a:pt x="244374" y="2062419"/>
                      <a:pt x="306463" y="2018675"/>
                    </a:cubicBezTo>
                    <a:cubicBezTo>
                      <a:pt x="368552" y="1974931"/>
                      <a:pt x="363613" y="2029258"/>
                      <a:pt x="382663" y="1878975"/>
                    </a:cubicBezTo>
                    <a:cubicBezTo>
                      <a:pt x="401713" y="1728692"/>
                      <a:pt x="412296" y="1393553"/>
                      <a:pt x="420763" y="1116975"/>
                    </a:cubicBezTo>
                    <a:cubicBezTo>
                      <a:pt x="429230" y="840397"/>
                      <a:pt x="429230" y="406481"/>
                      <a:pt x="433463" y="219509"/>
                    </a:cubicBezTo>
                    <a:cubicBezTo>
                      <a:pt x="437696" y="32537"/>
                      <a:pt x="440518" y="-22497"/>
                      <a:pt x="437696" y="784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フリーフォーム: 図形 240">
                <a:extLst>
                  <a:ext uri="{FF2B5EF4-FFF2-40B4-BE49-F238E27FC236}">
                    <a16:creationId xmlns:a16="http://schemas.microsoft.com/office/drawing/2014/main" id="{22EAAA4C-EDA6-41C5-B7AC-14595C010007}"/>
                  </a:ext>
                </a:extLst>
              </p:cNvPr>
              <p:cNvSpPr/>
              <p:nvPr/>
            </p:nvSpPr>
            <p:spPr>
              <a:xfrm>
                <a:off x="7571472" y="5736167"/>
                <a:ext cx="148797" cy="728351"/>
              </a:xfrm>
              <a:custGeom>
                <a:avLst/>
                <a:gdLst>
                  <a:gd name="connsiteX0" fmla="*/ 148777 w 148797"/>
                  <a:gd name="connsiteY0" fmla="*/ 0 h 728351"/>
                  <a:gd name="connsiteX1" fmla="*/ 42944 w 148797"/>
                  <a:gd name="connsiteY1" fmla="*/ 105833 h 728351"/>
                  <a:gd name="connsiteX2" fmla="*/ 9077 w 148797"/>
                  <a:gd name="connsiteY2" fmla="*/ 364066 h 728351"/>
                  <a:gd name="connsiteX3" fmla="*/ 610 w 148797"/>
                  <a:gd name="connsiteY3" fmla="*/ 723900 h 728351"/>
                  <a:gd name="connsiteX4" fmla="*/ 21777 w 148797"/>
                  <a:gd name="connsiteY4" fmla="*/ 546100 h 728351"/>
                  <a:gd name="connsiteX5" fmla="*/ 21777 w 148797"/>
                  <a:gd name="connsiteY5" fmla="*/ 266700 h 728351"/>
                  <a:gd name="connsiteX6" fmla="*/ 51410 w 148797"/>
                  <a:gd name="connsiteY6" fmla="*/ 105833 h 728351"/>
                  <a:gd name="connsiteX7" fmla="*/ 148777 w 148797"/>
                  <a:gd name="connsiteY7" fmla="*/ 0 h 72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797" h="728351">
                    <a:moveTo>
                      <a:pt x="148777" y="0"/>
                    </a:moveTo>
                    <a:cubicBezTo>
                      <a:pt x="147366" y="0"/>
                      <a:pt x="66227" y="45155"/>
                      <a:pt x="42944" y="105833"/>
                    </a:cubicBezTo>
                    <a:cubicBezTo>
                      <a:pt x="19661" y="166511"/>
                      <a:pt x="16133" y="261055"/>
                      <a:pt x="9077" y="364066"/>
                    </a:cubicBezTo>
                    <a:cubicBezTo>
                      <a:pt x="2021" y="467077"/>
                      <a:pt x="-1507" y="693561"/>
                      <a:pt x="610" y="723900"/>
                    </a:cubicBezTo>
                    <a:cubicBezTo>
                      <a:pt x="2727" y="754239"/>
                      <a:pt x="18249" y="622300"/>
                      <a:pt x="21777" y="546100"/>
                    </a:cubicBezTo>
                    <a:cubicBezTo>
                      <a:pt x="25305" y="469900"/>
                      <a:pt x="16838" y="340078"/>
                      <a:pt x="21777" y="266700"/>
                    </a:cubicBezTo>
                    <a:cubicBezTo>
                      <a:pt x="26716" y="193322"/>
                      <a:pt x="23188" y="150283"/>
                      <a:pt x="51410" y="105833"/>
                    </a:cubicBezTo>
                    <a:cubicBezTo>
                      <a:pt x="79632" y="61383"/>
                      <a:pt x="150188" y="0"/>
                      <a:pt x="1487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フリーフォーム: 図形 241">
                <a:extLst>
                  <a:ext uri="{FF2B5EF4-FFF2-40B4-BE49-F238E27FC236}">
                    <a16:creationId xmlns:a16="http://schemas.microsoft.com/office/drawing/2014/main" id="{104F2878-C068-4C23-BF86-B25F0AE6BDF9}"/>
                  </a:ext>
                </a:extLst>
              </p:cNvPr>
              <p:cNvSpPr/>
              <p:nvPr/>
            </p:nvSpPr>
            <p:spPr>
              <a:xfrm>
                <a:off x="8137762" y="3571119"/>
                <a:ext cx="741511" cy="92835"/>
              </a:xfrm>
              <a:custGeom>
                <a:avLst/>
                <a:gdLst>
                  <a:gd name="connsiteX0" fmla="*/ 0 w 741511"/>
                  <a:gd name="connsiteY0" fmla="*/ 29331 h 92835"/>
                  <a:gd name="connsiteX1" fmla="*/ 87312 w 741511"/>
                  <a:gd name="connsiteY1" fmla="*/ 49969 h 92835"/>
                  <a:gd name="connsiteX2" fmla="*/ 144462 w 741511"/>
                  <a:gd name="connsiteY2" fmla="*/ 70606 h 92835"/>
                  <a:gd name="connsiteX3" fmla="*/ 212725 w 741511"/>
                  <a:gd name="connsiteY3" fmla="*/ 73781 h 92835"/>
                  <a:gd name="connsiteX4" fmla="*/ 314325 w 741511"/>
                  <a:gd name="connsiteY4" fmla="*/ 92831 h 92835"/>
                  <a:gd name="connsiteX5" fmla="*/ 457200 w 741511"/>
                  <a:gd name="connsiteY5" fmla="*/ 75369 h 92835"/>
                  <a:gd name="connsiteX6" fmla="*/ 542925 w 741511"/>
                  <a:gd name="connsiteY6" fmla="*/ 51556 h 92835"/>
                  <a:gd name="connsiteX7" fmla="*/ 682625 w 741511"/>
                  <a:gd name="connsiteY7" fmla="*/ 73781 h 92835"/>
                  <a:gd name="connsiteX8" fmla="*/ 727075 w 741511"/>
                  <a:gd name="connsiteY8" fmla="*/ 51556 h 92835"/>
                  <a:gd name="connsiteX9" fmla="*/ 739775 w 741511"/>
                  <a:gd name="connsiteY9" fmla="*/ 21394 h 92835"/>
                  <a:gd name="connsiteX10" fmla="*/ 693737 w 741511"/>
                  <a:gd name="connsiteY10" fmla="*/ 756 h 92835"/>
                  <a:gd name="connsiteX11" fmla="*/ 701675 w 741511"/>
                  <a:gd name="connsiteY11" fmla="*/ 48381 h 92835"/>
                  <a:gd name="connsiteX12" fmla="*/ 365125 w 741511"/>
                  <a:gd name="connsiteY12" fmla="*/ 72194 h 92835"/>
                  <a:gd name="connsiteX13" fmla="*/ 142875 w 741511"/>
                  <a:gd name="connsiteY13" fmla="*/ 61081 h 92835"/>
                  <a:gd name="connsiteX14" fmla="*/ 76200 w 741511"/>
                  <a:gd name="connsiteY14" fmla="*/ 37269 h 92835"/>
                  <a:gd name="connsiteX15" fmla="*/ 0 w 741511"/>
                  <a:gd name="connsiteY15" fmla="*/ 29331 h 9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1511" h="92835">
                    <a:moveTo>
                      <a:pt x="0" y="29331"/>
                    </a:moveTo>
                    <a:cubicBezTo>
                      <a:pt x="31617" y="36210"/>
                      <a:pt x="63235" y="43090"/>
                      <a:pt x="87312" y="49969"/>
                    </a:cubicBezTo>
                    <a:cubicBezTo>
                      <a:pt x="111389" y="56848"/>
                      <a:pt x="123560" y="66637"/>
                      <a:pt x="144462" y="70606"/>
                    </a:cubicBezTo>
                    <a:cubicBezTo>
                      <a:pt x="165364" y="74575"/>
                      <a:pt x="184415" y="70077"/>
                      <a:pt x="212725" y="73781"/>
                    </a:cubicBezTo>
                    <a:cubicBezTo>
                      <a:pt x="241035" y="77485"/>
                      <a:pt x="273579" y="92566"/>
                      <a:pt x="314325" y="92831"/>
                    </a:cubicBezTo>
                    <a:cubicBezTo>
                      <a:pt x="355071" y="93096"/>
                      <a:pt x="419100" y="82248"/>
                      <a:pt x="457200" y="75369"/>
                    </a:cubicBezTo>
                    <a:cubicBezTo>
                      <a:pt x="495300" y="68490"/>
                      <a:pt x="505354" y="51821"/>
                      <a:pt x="542925" y="51556"/>
                    </a:cubicBezTo>
                    <a:cubicBezTo>
                      <a:pt x="580496" y="51291"/>
                      <a:pt x="651933" y="73781"/>
                      <a:pt x="682625" y="73781"/>
                    </a:cubicBezTo>
                    <a:cubicBezTo>
                      <a:pt x="713317" y="73781"/>
                      <a:pt x="717550" y="60287"/>
                      <a:pt x="727075" y="51556"/>
                    </a:cubicBezTo>
                    <a:cubicBezTo>
                      <a:pt x="736600" y="42825"/>
                      <a:pt x="745331" y="29861"/>
                      <a:pt x="739775" y="21394"/>
                    </a:cubicBezTo>
                    <a:cubicBezTo>
                      <a:pt x="734219" y="12927"/>
                      <a:pt x="700087" y="-3742"/>
                      <a:pt x="693737" y="756"/>
                    </a:cubicBezTo>
                    <a:cubicBezTo>
                      <a:pt x="687387" y="5254"/>
                      <a:pt x="756444" y="36475"/>
                      <a:pt x="701675" y="48381"/>
                    </a:cubicBezTo>
                    <a:cubicBezTo>
                      <a:pt x="646906" y="60287"/>
                      <a:pt x="458258" y="70077"/>
                      <a:pt x="365125" y="72194"/>
                    </a:cubicBezTo>
                    <a:cubicBezTo>
                      <a:pt x="271992" y="74311"/>
                      <a:pt x="191029" y="66902"/>
                      <a:pt x="142875" y="61081"/>
                    </a:cubicBezTo>
                    <a:cubicBezTo>
                      <a:pt x="94721" y="55260"/>
                      <a:pt x="76200" y="37269"/>
                      <a:pt x="76200" y="37269"/>
                    </a:cubicBezTo>
                    <a:lnTo>
                      <a:pt x="0" y="29331"/>
                    </a:ln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リーフォーム: 図形 242">
                <a:extLst>
                  <a:ext uri="{FF2B5EF4-FFF2-40B4-BE49-F238E27FC236}">
                    <a16:creationId xmlns:a16="http://schemas.microsoft.com/office/drawing/2014/main" id="{B142176B-03F9-46BC-8503-170D7AE80986}"/>
                  </a:ext>
                </a:extLst>
              </p:cNvPr>
              <p:cNvSpPr/>
              <p:nvPr/>
            </p:nvSpPr>
            <p:spPr>
              <a:xfrm>
                <a:off x="8123606" y="3487325"/>
                <a:ext cx="285618" cy="122651"/>
              </a:xfrm>
              <a:custGeom>
                <a:avLst/>
                <a:gdLst>
                  <a:gd name="connsiteX0" fmla="*/ 285618 w 285618"/>
                  <a:gd name="connsiteY0" fmla="*/ 3588 h 122651"/>
                  <a:gd name="connsiteX1" fmla="*/ 158618 w 285618"/>
                  <a:gd name="connsiteY1" fmla="*/ 2000 h 122651"/>
                  <a:gd name="connsiteX2" fmla="*/ 164968 w 285618"/>
                  <a:gd name="connsiteY2" fmla="*/ 35338 h 122651"/>
                  <a:gd name="connsiteX3" fmla="*/ 169731 w 285618"/>
                  <a:gd name="connsiteY3" fmla="*/ 36925 h 122651"/>
                  <a:gd name="connsiteX4" fmla="*/ 69718 w 285618"/>
                  <a:gd name="connsiteY4" fmla="*/ 30575 h 122651"/>
                  <a:gd name="connsiteX5" fmla="*/ 37968 w 285618"/>
                  <a:gd name="connsiteY5" fmla="*/ 68675 h 122651"/>
                  <a:gd name="connsiteX6" fmla="*/ 71306 w 285618"/>
                  <a:gd name="connsiteY6" fmla="*/ 94075 h 122651"/>
                  <a:gd name="connsiteX7" fmla="*/ 9393 w 285618"/>
                  <a:gd name="connsiteY7" fmla="*/ 71850 h 122651"/>
                  <a:gd name="connsiteX8" fmla="*/ 14156 w 285618"/>
                  <a:gd name="connsiteY8" fmla="*/ 122650 h 122651"/>
                  <a:gd name="connsiteX9" fmla="*/ 1456 w 285618"/>
                  <a:gd name="connsiteY9" fmla="*/ 70263 h 122651"/>
                  <a:gd name="connsiteX10" fmla="*/ 53843 w 285618"/>
                  <a:gd name="connsiteY10" fmla="*/ 71850 h 122651"/>
                  <a:gd name="connsiteX11" fmla="*/ 47493 w 285618"/>
                  <a:gd name="connsiteY11" fmla="*/ 38513 h 122651"/>
                  <a:gd name="connsiteX12" fmla="*/ 161793 w 285618"/>
                  <a:gd name="connsiteY12" fmla="*/ 27400 h 122651"/>
                  <a:gd name="connsiteX13" fmla="*/ 157031 w 285618"/>
                  <a:gd name="connsiteY13" fmla="*/ 2000 h 122651"/>
                  <a:gd name="connsiteX14" fmla="*/ 285618 w 285618"/>
                  <a:gd name="connsiteY14" fmla="*/ 3588 h 12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618" h="122651">
                    <a:moveTo>
                      <a:pt x="285618" y="3588"/>
                    </a:moveTo>
                    <a:cubicBezTo>
                      <a:pt x="285882" y="3588"/>
                      <a:pt x="178726" y="-3292"/>
                      <a:pt x="158618" y="2000"/>
                    </a:cubicBezTo>
                    <a:cubicBezTo>
                      <a:pt x="138510" y="7292"/>
                      <a:pt x="163116" y="29517"/>
                      <a:pt x="164968" y="35338"/>
                    </a:cubicBezTo>
                    <a:cubicBezTo>
                      <a:pt x="166820" y="41159"/>
                      <a:pt x="185606" y="37719"/>
                      <a:pt x="169731" y="36925"/>
                    </a:cubicBezTo>
                    <a:cubicBezTo>
                      <a:pt x="153856" y="36131"/>
                      <a:pt x="91678" y="25283"/>
                      <a:pt x="69718" y="30575"/>
                    </a:cubicBezTo>
                    <a:cubicBezTo>
                      <a:pt x="47758" y="35867"/>
                      <a:pt x="37703" y="58092"/>
                      <a:pt x="37968" y="68675"/>
                    </a:cubicBezTo>
                    <a:cubicBezTo>
                      <a:pt x="38233" y="79258"/>
                      <a:pt x="76068" y="93546"/>
                      <a:pt x="71306" y="94075"/>
                    </a:cubicBezTo>
                    <a:cubicBezTo>
                      <a:pt x="66543" y="94604"/>
                      <a:pt x="18918" y="67087"/>
                      <a:pt x="9393" y="71850"/>
                    </a:cubicBezTo>
                    <a:cubicBezTo>
                      <a:pt x="-132" y="76613"/>
                      <a:pt x="15479" y="122914"/>
                      <a:pt x="14156" y="122650"/>
                    </a:cubicBezTo>
                    <a:cubicBezTo>
                      <a:pt x="12833" y="122386"/>
                      <a:pt x="-5159" y="78730"/>
                      <a:pt x="1456" y="70263"/>
                    </a:cubicBezTo>
                    <a:cubicBezTo>
                      <a:pt x="8071" y="61796"/>
                      <a:pt x="46170" y="77142"/>
                      <a:pt x="53843" y="71850"/>
                    </a:cubicBezTo>
                    <a:cubicBezTo>
                      <a:pt x="61516" y="66558"/>
                      <a:pt x="29501" y="45921"/>
                      <a:pt x="47493" y="38513"/>
                    </a:cubicBezTo>
                    <a:cubicBezTo>
                      <a:pt x="65485" y="31105"/>
                      <a:pt x="143537" y="33485"/>
                      <a:pt x="161793" y="27400"/>
                    </a:cubicBezTo>
                    <a:cubicBezTo>
                      <a:pt x="180049" y="21315"/>
                      <a:pt x="137981" y="7292"/>
                      <a:pt x="157031" y="2000"/>
                    </a:cubicBezTo>
                    <a:cubicBezTo>
                      <a:pt x="176081" y="-3292"/>
                      <a:pt x="285354" y="3588"/>
                      <a:pt x="285618" y="35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フリーフォーム: 図形 243">
                <a:extLst>
                  <a:ext uri="{FF2B5EF4-FFF2-40B4-BE49-F238E27FC236}">
                    <a16:creationId xmlns:a16="http://schemas.microsoft.com/office/drawing/2014/main" id="{B01C52D3-BCEB-4C24-8B51-D2BEACA52AF9}"/>
                  </a:ext>
                </a:extLst>
              </p:cNvPr>
              <p:cNvSpPr/>
              <p:nvPr/>
            </p:nvSpPr>
            <p:spPr>
              <a:xfrm>
                <a:off x="8272576" y="3315855"/>
                <a:ext cx="161157" cy="182642"/>
              </a:xfrm>
              <a:custGeom>
                <a:avLst/>
                <a:gdLst>
                  <a:gd name="connsiteX0" fmla="*/ 147761 w 161157"/>
                  <a:gd name="connsiteY0" fmla="*/ 3608 h 182642"/>
                  <a:gd name="connsiteX1" fmla="*/ 150936 w 161157"/>
                  <a:gd name="connsiteY1" fmla="*/ 170295 h 182642"/>
                  <a:gd name="connsiteX2" fmla="*/ 123 w 161157"/>
                  <a:gd name="connsiteY2" fmla="*/ 170295 h 182642"/>
                  <a:gd name="connsiteX3" fmla="*/ 125536 w 161157"/>
                  <a:gd name="connsiteY3" fmla="*/ 170295 h 182642"/>
                  <a:gd name="connsiteX4" fmla="*/ 144586 w 161157"/>
                  <a:gd name="connsiteY4" fmla="*/ 154420 h 182642"/>
                  <a:gd name="connsiteX5" fmla="*/ 149348 w 161157"/>
                  <a:gd name="connsiteY5" fmla="*/ 62345 h 182642"/>
                  <a:gd name="connsiteX6" fmla="*/ 147761 w 161157"/>
                  <a:gd name="connsiteY6" fmla="*/ 3608 h 1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57" h="182642">
                    <a:moveTo>
                      <a:pt x="147761" y="3608"/>
                    </a:moveTo>
                    <a:cubicBezTo>
                      <a:pt x="148026" y="21600"/>
                      <a:pt x="175542" y="142514"/>
                      <a:pt x="150936" y="170295"/>
                    </a:cubicBezTo>
                    <a:cubicBezTo>
                      <a:pt x="126330" y="198076"/>
                      <a:pt x="123" y="170295"/>
                      <a:pt x="123" y="170295"/>
                    </a:cubicBezTo>
                    <a:cubicBezTo>
                      <a:pt x="-4110" y="170295"/>
                      <a:pt x="101459" y="172941"/>
                      <a:pt x="125536" y="170295"/>
                    </a:cubicBezTo>
                    <a:cubicBezTo>
                      <a:pt x="149613" y="167649"/>
                      <a:pt x="140617" y="172412"/>
                      <a:pt x="144586" y="154420"/>
                    </a:cubicBezTo>
                    <a:cubicBezTo>
                      <a:pt x="148555" y="136428"/>
                      <a:pt x="149084" y="85099"/>
                      <a:pt x="149348" y="62345"/>
                    </a:cubicBezTo>
                    <a:cubicBezTo>
                      <a:pt x="149612" y="39591"/>
                      <a:pt x="147496" y="-14384"/>
                      <a:pt x="147761" y="360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フリーフォーム: 図形 244">
                <a:extLst>
                  <a:ext uri="{FF2B5EF4-FFF2-40B4-BE49-F238E27FC236}">
                    <a16:creationId xmlns:a16="http://schemas.microsoft.com/office/drawing/2014/main" id="{B0825173-F7A2-41B8-B6AB-AF77C15781D6}"/>
                  </a:ext>
                </a:extLst>
              </p:cNvPr>
              <p:cNvSpPr/>
              <p:nvPr/>
            </p:nvSpPr>
            <p:spPr>
              <a:xfrm>
                <a:off x="8428252" y="3261284"/>
                <a:ext cx="361503" cy="136122"/>
              </a:xfrm>
              <a:custGeom>
                <a:avLst/>
                <a:gdLst>
                  <a:gd name="connsiteX0" fmla="*/ 22 w 361503"/>
                  <a:gd name="connsiteY0" fmla="*/ 59766 h 136122"/>
                  <a:gd name="connsiteX1" fmla="*/ 66697 w 361503"/>
                  <a:gd name="connsiteY1" fmla="*/ 55004 h 136122"/>
                  <a:gd name="connsiteX2" fmla="*/ 57172 w 361503"/>
                  <a:gd name="connsiteY2" fmla="*/ 29604 h 136122"/>
                  <a:gd name="connsiteX3" fmla="*/ 115910 w 361503"/>
                  <a:gd name="connsiteY3" fmla="*/ 18491 h 136122"/>
                  <a:gd name="connsiteX4" fmla="*/ 222272 w 361503"/>
                  <a:gd name="connsiteY4" fmla="*/ 26429 h 136122"/>
                  <a:gd name="connsiteX5" fmla="*/ 339747 w 361503"/>
                  <a:gd name="connsiteY5" fmla="*/ 31191 h 136122"/>
                  <a:gd name="connsiteX6" fmla="*/ 292122 w 361503"/>
                  <a:gd name="connsiteY6" fmla="*/ 56591 h 136122"/>
                  <a:gd name="connsiteX7" fmla="*/ 357210 w 361503"/>
                  <a:gd name="connsiteY7" fmla="*/ 86754 h 136122"/>
                  <a:gd name="connsiteX8" fmla="*/ 339747 w 361503"/>
                  <a:gd name="connsiteY8" fmla="*/ 118504 h 136122"/>
                  <a:gd name="connsiteX9" fmla="*/ 214335 w 361503"/>
                  <a:gd name="connsiteY9" fmla="*/ 135966 h 136122"/>
                  <a:gd name="connsiteX10" fmla="*/ 107972 w 361503"/>
                  <a:gd name="connsiteY10" fmla="*/ 108979 h 136122"/>
                  <a:gd name="connsiteX11" fmla="*/ 73047 w 361503"/>
                  <a:gd name="connsiteY11" fmla="*/ 88341 h 136122"/>
                  <a:gd name="connsiteX12" fmla="*/ 271485 w 361503"/>
                  <a:gd name="connsiteY12" fmla="*/ 134379 h 136122"/>
                  <a:gd name="connsiteX13" fmla="*/ 352447 w 361503"/>
                  <a:gd name="connsiteY13" fmla="*/ 99454 h 136122"/>
                  <a:gd name="connsiteX14" fmla="*/ 312760 w 361503"/>
                  <a:gd name="connsiteY14" fmla="*/ 77229 h 136122"/>
                  <a:gd name="connsiteX15" fmla="*/ 323872 w 361503"/>
                  <a:gd name="connsiteY15" fmla="*/ 28016 h 136122"/>
                  <a:gd name="connsiteX16" fmla="*/ 150835 w 361503"/>
                  <a:gd name="connsiteY16" fmla="*/ 8966 h 136122"/>
                  <a:gd name="connsiteX17" fmla="*/ 74635 w 361503"/>
                  <a:gd name="connsiteY17" fmla="*/ 1029 h 136122"/>
                  <a:gd name="connsiteX18" fmla="*/ 22 w 361503"/>
                  <a:gd name="connsiteY18" fmla="*/ 59766 h 13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1503" h="136122">
                    <a:moveTo>
                      <a:pt x="22" y="59766"/>
                    </a:moveTo>
                    <a:cubicBezTo>
                      <a:pt x="-1301" y="68762"/>
                      <a:pt x="57172" y="60031"/>
                      <a:pt x="66697" y="55004"/>
                    </a:cubicBezTo>
                    <a:cubicBezTo>
                      <a:pt x="76222" y="49977"/>
                      <a:pt x="48970" y="35689"/>
                      <a:pt x="57172" y="29604"/>
                    </a:cubicBezTo>
                    <a:cubicBezTo>
                      <a:pt x="65374" y="23518"/>
                      <a:pt x="88393" y="19020"/>
                      <a:pt x="115910" y="18491"/>
                    </a:cubicBezTo>
                    <a:cubicBezTo>
                      <a:pt x="143427" y="17962"/>
                      <a:pt x="184966" y="24312"/>
                      <a:pt x="222272" y="26429"/>
                    </a:cubicBezTo>
                    <a:cubicBezTo>
                      <a:pt x="259578" y="28546"/>
                      <a:pt x="328105" y="26164"/>
                      <a:pt x="339747" y="31191"/>
                    </a:cubicBezTo>
                    <a:cubicBezTo>
                      <a:pt x="351389" y="36218"/>
                      <a:pt x="289212" y="47331"/>
                      <a:pt x="292122" y="56591"/>
                    </a:cubicBezTo>
                    <a:cubicBezTo>
                      <a:pt x="295032" y="65851"/>
                      <a:pt x="349273" y="76435"/>
                      <a:pt x="357210" y="86754"/>
                    </a:cubicBezTo>
                    <a:cubicBezTo>
                      <a:pt x="365147" y="97073"/>
                      <a:pt x="363559" y="110302"/>
                      <a:pt x="339747" y="118504"/>
                    </a:cubicBezTo>
                    <a:cubicBezTo>
                      <a:pt x="315935" y="126706"/>
                      <a:pt x="252964" y="137553"/>
                      <a:pt x="214335" y="135966"/>
                    </a:cubicBezTo>
                    <a:cubicBezTo>
                      <a:pt x="175706" y="134379"/>
                      <a:pt x="131520" y="116916"/>
                      <a:pt x="107972" y="108979"/>
                    </a:cubicBezTo>
                    <a:cubicBezTo>
                      <a:pt x="84424" y="101042"/>
                      <a:pt x="45795" y="84108"/>
                      <a:pt x="73047" y="88341"/>
                    </a:cubicBezTo>
                    <a:cubicBezTo>
                      <a:pt x="100299" y="92574"/>
                      <a:pt x="224918" y="132527"/>
                      <a:pt x="271485" y="134379"/>
                    </a:cubicBezTo>
                    <a:cubicBezTo>
                      <a:pt x="318052" y="136231"/>
                      <a:pt x="345568" y="108979"/>
                      <a:pt x="352447" y="99454"/>
                    </a:cubicBezTo>
                    <a:cubicBezTo>
                      <a:pt x="359326" y="89929"/>
                      <a:pt x="317522" y="89135"/>
                      <a:pt x="312760" y="77229"/>
                    </a:cubicBezTo>
                    <a:cubicBezTo>
                      <a:pt x="307998" y="65323"/>
                      <a:pt x="350859" y="39393"/>
                      <a:pt x="323872" y="28016"/>
                    </a:cubicBezTo>
                    <a:cubicBezTo>
                      <a:pt x="296885" y="16639"/>
                      <a:pt x="150835" y="8966"/>
                      <a:pt x="150835" y="8966"/>
                    </a:cubicBezTo>
                    <a:cubicBezTo>
                      <a:pt x="109296" y="4468"/>
                      <a:pt x="93420" y="-2675"/>
                      <a:pt x="74635" y="1029"/>
                    </a:cubicBezTo>
                    <a:cubicBezTo>
                      <a:pt x="55850" y="4733"/>
                      <a:pt x="1345" y="50770"/>
                      <a:pt x="22" y="597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フリーフォーム: 図形 245">
                <a:extLst>
                  <a:ext uri="{FF2B5EF4-FFF2-40B4-BE49-F238E27FC236}">
                    <a16:creationId xmlns:a16="http://schemas.microsoft.com/office/drawing/2014/main" id="{68B502D9-1EA0-4D20-9B1E-09E8D974063C}"/>
                  </a:ext>
                </a:extLst>
              </p:cNvPr>
              <p:cNvSpPr/>
              <p:nvPr/>
            </p:nvSpPr>
            <p:spPr>
              <a:xfrm>
                <a:off x="8786084" y="3361174"/>
                <a:ext cx="151789" cy="206020"/>
              </a:xfrm>
              <a:custGeom>
                <a:avLst/>
                <a:gdLst>
                  <a:gd name="connsiteX0" fmla="*/ 965 w 151789"/>
                  <a:gd name="connsiteY0" fmla="*/ 1151 h 206020"/>
                  <a:gd name="connsiteX1" fmla="*/ 7315 w 151789"/>
                  <a:gd name="connsiteY1" fmla="*/ 83701 h 206020"/>
                  <a:gd name="connsiteX2" fmla="*/ 20015 w 151789"/>
                  <a:gd name="connsiteY2" fmla="*/ 169426 h 206020"/>
                  <a:gd name="connsiteX3" fmla="*/ 129553 w 151789"/>
                  <a:gd name="connsiteY3" fmla="*/ 188476 h 206020"/>
                  <a:gd name="connsiteX4" fmla="*/ 108915 w 151789"/>
                  <a:gd name="connsiteY4" fmla="*/ 191651 h 206020"/>
                  <a:gd name="connsiteX5" fmla="*/ 35890 w 151789"/>
                  <a:gd name="connsiteY5" fmla="*/ 205939 h 206020"/>
                  <a:gd name="connsiteX6" fmla="*/ 151778 w 151789"/>
                  <a:gd name="connsiteY6" fmla="*/ 194826 h 206020"/>
                  <a:gd name="connsiteX7" fmla="*/ 27953 w 151789"/>
                  <a:gd name="connsiteY7" fmla="*/ 147201 h 206020"/>
                  <a:gd name="connsiteX8" fmla="*/ 965 w 151789"/>
                  <a:gd name="connsiteY8" fmla="*/ 1151 h 20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789" h="206020">
                    <a:moveTo>
                      <a:pt x="965" y="1151"/>
                    </a:moveTo>
                    <a:cubicBezTo>
                      <a:pt x="-2475" y="-9432"/>
                      <a:pt x="4140" y="55655"/>
                      <a:pt x="7315" y="83701"/>
                    </a:cubicBezTo>
                    <a:cubicBezTo>
                      <a:pt x="10490" y="111747"/>
                      <a:pt x="-358" y="151964"/>
                      <a:pt x="20015" y="169426"/>
                    </a:cubicBezTo>
                    <a:cubicBezTo>
                      <a:pt x="40388" y="186889"/>
                      <a:pt x="114736" y="184772"/>
                      <a:pt x="129553" y="188476"/>
                    </a:cubicBezTo>
                    <a:cubicBezTo>
                      <a:pt x="144370" y="192180"/>
                      <a:pt x="108915" y="191651"/>
                      <a:pt x="108915" y="191651"/>
                    </a:cubicBezTo>
                    <a:cubicBezTo>
                      <a:pt x="93305" y="194562"/>
                      <a:pt x="28746" y="205410"/>
                      <a:pt x="35890" y="205939"/>
                    </a:cubicBezTo>
                    <a:cubicBezTo>
                      <a:pt x="43034" y="206468"/>
                      <a:pt x="153101" y="204616"/>
                      <a:pt x="151778" y="194826"/>
                    </a:cubicBezTo>
                    <a:cubicBezTo>
                      <a:pt x="150455" y="185036"/>
                      <a:pt x="53882" y="177099"/>
                      <a:pt x="27953" y="147201"/>
                    </a:cubicBezTo>
                    <a:cubicBezTo>
                      <a:pt x="2024" y="117303"/>
                      <a:pt x="4405" y="11734"/>
                      <a:pt x="965" y="11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E4024844-CF84-462E-ACB6-EBA658E85AD1}"/>
                  </a:ext>
                </a:extLst>
              </p:cNvPr>
              <p:cNvSpPr/>
              <p:nvPr/>
            </p:nvSpPr>
            <p:spPr>
              <a:xfrm>
                <a:off x="8894736" y="3561012"/>
                <a:ext cx="30666" cy="498377"/>
              </a:xfrm>
              <a:custGeom>
                <a:avLst/>
                <a:gdLst>
                  <a:gd name="connsiteX0" fmla="*/ 30426 w 30666"/>
                  <a:gd name="connsiteY0" fmla="*/ 2926 h 498377"/>
                  <a:gd name="connsiteX1" fmla="*/ 28838 w 30666"/>
                  <a:gd name="connsiteY1" fmla="*/ 150563 h 498377"/>
                  <a:gd name="connsiteX2" fmla="*/ 19313 w 30666"/>
                  <a:gd name="connsiteY2" fmla="*/ 161676 h 498377"/>
                  <a:gd name="connsiteX3" fmla="*/ 263 w 30666"/>
                  <a:gd name="connsiteY3" fmla="*/ 183901 h 498377"/>
                  <a:gd name="connsiteX4" fmla="*/ 8201 w 30666"/>
                  <a:gd name="connsiteY4" fmla="*/ 498226 h 498377"/>
                  <a:gd name="connsiteX5" fmla="*/ 8201 w 30666"/>
                  <a:gd name="connsiteY5" fmla="*/ 139451 h 498377"/>
                  <a:gd name="connsiteX6" fmla="*/ 25663 w 30666"/>
                  <a:gd name="connsiteY6" fmla="*/ 58488 h 498377"/>
                  <a:gd name="connsiteX7" fmla="*/ 30426 w 30666"/>
                  <a:gd name="connsiteY7" fmla="*/ 2926 h 49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666" h="498377">
                    <a:moveTo>
                      <a:pt x="30426" y="2926"/>
                    </a:moveTo>
                    <a:cubicBezTo>
                      <a:pt x="30955" y="18272"/>
                      <a:pt x="30690" y="124105"/>
                      <a:pt x="28838" y="150563"/>
                    </a:cubicBezTo>
                    <a:cubicBezTo>
                      <a:pt x="26986" y="177021"/>
                      <a:pt x="19313" y="161676"/>
                      <a:pt x="19313" y="161676"/>
                    </a:cubicBezTo>
                    <a:cubicBezTo>
                      <a:pt x="14550" y="167232"/>
                      <a:pt x="2115" y="127809"/>
                      <a:pt x="263" y="183901"/>
                    </a:cubicBezTo>
                    <a:cubicBezTo>
                      <a:pt x="-1589" y="239993"/>
                      <a:pt x="6878" y="505634"/>
                      <a:pt x="8201" y="498226"/>
                    </a:cubicBezTo>
                    <a:cubicBezTo>
                      <a:pt x="9524" y="490818"/>
                      <a:pt x="5291" y="212741"/>
                      <a:pt x="8201" y="139451"/>
                    </a:cubicBezTo>
                    <a:cubicBezTo>
                      <a:pt x="11111" y="66161"/>
                      <a:pt x="22753" y="80448"/>
                      <a:pt x="25663" y="58488"/>
                    </a:cubicBezTo>
                    <a:cubicBezTo>
                      <a:pt x="28573" y="36528"/>
                      <a:pt x="29897" y="-12420"/>
                      <a:pt x="30426" y="29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フリーフォーム: 図形 247">
                <a:extLst>
                  <a:ext uri="{FF2B5EF4-FFF2-40B4-BE49-F238E27FC236}">
                    <a16:creationId xmlns:a16="http://schemas.microsoft.com/office/drawing/2014/main" id="{75A36EF4-3038-44E2-9D5B-08974BEB334D}"/>
                  </a:ext>
                </a:extLst>
              </p:cNvPr>
              <p:cNvSpPr/>
              <p:nvPr/>
            </p:nvSpPr>
            <p:spPr>
              <a:xfrm>
                <a:off x="8873821" y="4039177"/>
                <a:ext cx="31822" cy="1231378"/>
              </a:xfrm>
              <a:custGeom>
                <a:avLst/>
                <a:gdLst>
                  <a:gd name="connsiteX0" fmla="*/ 31761 w 31822"/>
                  <a:gd name="connsiteY0" fmla="*/ 1540 h 1231378"/>
                  <a:gd name="connsiteX1" fmla="*/ 8478 w 31822"/>
                  <a:gd name="connsiteY1" fmla="*/ 854556 h 1231378"/>
                  <a:gd name="connsiteX2" fmla="*/ 23295 w 31822"/>
                  <a:gd name="connsiteY2" fmla="*/ 1195340 h 1231378"/>
                  <a:gd name="connsiteX3" fmla="*/ 11 w 31822"/>
                  <a:gd name="connsiteY3" fmla="*/ 1085273 h 1231378"/>
                  <a:gd name="connsiteX4" fmla="*/ 31761 w 31822"/>
                  <a:gd name="connsiteY4" fmla="*/ 1540 h 123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22" h="1231378">
                    <a:moveTo>
                      <a:pt x="31761" y="1540"/>
                    </a:moveTo>
                    <a:cubicBezTo>
                      <a:pt x="33172" y="-36913"/>
                      <a:pt x="9889" y="655589"/>
                      <a:pt x="8478" y="854556"/>
                    </a:cubicBezTo>
                    <a:cubicBezTo>
                      <a:pt x="7067" y="1053523"/>
                      <a:pt x="24706" y="1156887"/>
                      <a:pt x="23295" y="1195340"/>
                    </a:cubicBezTo>
                    <a:cubicBezTo>
                      <a:pt x="21884" y="1233793"/>
                      <a:pt x="717" y="1286004"/>
                      <a:pt x="11" y="1085273"/>
                    </a:cubicBezTo>
                    <a:cubicBezTo>
                      <a:pt x="-695" y="884542"/>
                      <a:pt x="30350" y="39993"/>
                      <a:pt x="31761" y="15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フリーフォーム: 図形 248">
                <a:extLst>
                  <a:ext uri="{FF2B5EF4-FFF2-40B4-BE49-F238E27FC236}">
                    <a16:creationId xmlns:a16="http://schemas.microsoft.com/office/drawing/2014/main" id="{1A18C1A9-B8E6-4B5D-954A-657DE3DDA0F4}"/>
                  </a:ext>
                </a:extLst>
              </p:cNvPr>
              <p:cNvSpPr/>
              <p:nvPr/>
            </p:nvSpPr>
            <p:spPr>
              <a:xfrm>
                <a:off x="8838186" y="5248707"/>
                <a:ext cx="48485" cy="1044116"/>
              </a:xfrm>
              <a:custGeom>
                <a:avLst/>
                <a:gdLst>
                  <a:gd name="connsiteX0" fmla="*/ 48346 w 48485"/>
                  <a:gd name="connsiteY0" fmla="*/ 626 h 1044116"/>
                  <a:gd name="connsiteX1" fmla="*/ 1780 w 48485"/>
                  <a:gd name="connsiteY1" fmla="*/ 788026 h 1044116"/>
                  <a:gd name="connsiteX2" fmla="*/ 12363 w 48485"/>
                  <a:gd name="connsiteY2" fmla="*/ 953126 h 1044116"/>
                  <a:gd name="connsiteX3" fmla="*/ 37763 w 48485"/>
                  <a:gd name="connsiteY3" fmla="*/ 1033560 h 1044116"/>
                  <a:gd name="connsiteX4" fmla="*/ 16596 w 48485"/>
                  <a:gd name="connsiteY4" fmla="*/ 929843 h 1044116"/>
                  <a:gd name="connsiteX5" fmla="*/ 48346 w 48485"/>
                  <a:gd name="connsiteY5" fmla="*/ 626 h 104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5" h="1044116">
                    <a:moveTo>
                      <a:pt x="48346" y="626"/>
                    </a:moveTo>
                    <a:cubicBezTo>
                      <a:pt x="45877" y="-23010"/>
                      <a:pt x="7777" y="629276"/>
                      <a:pt x="1780" y="788026"/>
                    </a:cubicBezTo>
                    <a:cubicBezTo>
                      <a:pt x="-4217" y="946776"/>
                      <a:pt x="6366" y="912204"/>
                      <a:pt x="12363" y="953126"/>
                    </a:cubicBezTo>
                    <a:cubicBezTo>
                      <a:pt x="18360" y="994048"/>
                      <a:pt x="37058" y="1037440"/>
                      <a:pt x="37763" y="1033560"/>
                    </a:cubicBezTo>
                    <a:cubicBezTo>
                      <a:pt x="38468" y="1029680"/>
                      <a:pt x="13421" y="1098118"/>
                      <a:pt x="16596" y="929843"/>
                    </a:cubicBezTo>
                    <a:cubicBezTo>
                      <a:pt x="19771" y="761568"/>
                      <a:pt x="50815" y="24262"/>
                      <a:pt x="48346" y="6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フリーフォーム: 図形 249">
                <a:extLst>
                  <a:ext uri="{FF2B5EF4-FFF2-40B4-BE49-F238E27FC236}">
                    <a16:creationId xmlns:a16="http://schemas.microsoft.com/office/drawing/2014/main" id="{AFB3FE04-9D41-4548-9A27-BC67BC64579D}"/>
                  </a:ext>
                </a:extLst>
              </p:cNvPr>
              <p:cNvSpPr/>
              <p:nvPr/>
            </p:nvSpPr>
            <p:spPr>
              <a:xfrm>
                <a:off x="8765857" y="6279939"/>
                <a:ext cx="157108" cy="1039497"/>
              </a:xfrm>
              <a:custGeom>
                <a:avLst/>
                <a:gdLst>
                  <a:gd name="connsiteX0" fmla="*/ 101625 w 157108"/>
                  <a:gd name="connsiteY0" fmla="*/ 8678 h 1039497"/>
                  <a:gd name="connsiteX1" fmla="*/ 116442 w 157108"/>
                  <a:gd name="connsiteY1" fmla="*/ 294428 h 1039497"/>
                  <a:gd name="connsiteX2" fmla="*/ 112209 w 157108"/>
                  <a:gd name="connsiteY2" fmla="*/ 533611 h 1039497"/>
                  <a:gd name="connsiteX3" fmla="*/ 156659 w 157108"/>
                  <a:gd name="connsiteY3" fmla="*/ 626744 h 1039497"/>
                  <a:gd name="connsiteX4" fmla="*/ 80459 w 157108"/>
                  <a:gd name="connsiteY4" fmla="*/ 709294 h 1039497"/>
                  <a:gd name="connsiteX5" fmla="*/ 91042 w 157108"/>
                  <a:gd name="connsiteY5" fmla="*/ 848994 h 1039497"/>
                  <a:gd name="connsiteX6" fmla="*/ 103742 w 157108"/>
                  <a:gd name="connsiteY6" fmla="*/ 942128 h 1039497"/>
                  <a:gd name="connsiteX7" fmla="*/ 25 w 157108"/>
                  <a:gd name="connsiteY7" fmla="*/ 1039494 h 1039497"/>
                  <a:gd name="connsiteX8" fmla="*/ 114325 w 157108"/>
                  <a:gd name="connsiteY8" fmla="*/ 944244 h 1039497"/>
                  <a:gd name="connsiteX9" fmla="*/ 103742 w 157108"/>
                  <a:gd name="connsiteY9" fmla="*/ 647911 h 1039497"/>
                  <a:gd name="connsiteX10" fmla="*/ 101625 w 157108"/>
                  <a:gd name="connsiteY10" fmla="*/ 8678 h 103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108" h="1039497">
                    <a:moveTo>
                      <a:pt x="101625" y="8678"/>
                    </a:moveTo>
                    <a:cubicBezTo>
                      <a:pt x="103742" y="-50236"/>
                      <a:pt x="114678" y="206939"/>
                      <a:pt x="116442" y="294428"/>
                    </a:cubicBezTo>
                    <a:cubicBezTo>
                      <a:pt x="118206" y="381917"/>
                      <a:pt x="105506" y="478225"/>
                      <a:pt x="112209" y="533611"/>
                    </a:cubicBezTo>
                    <a:cubicBezTo>
                      <a:pt x="118912" y="588997"/>
                      <a:pt x="161951" y="597464"/>
                      <a:pt x="156659" y="626744"/>
                    </a:cubicBezTo>
                    <a:cubicBezTo>
                      <a:pt x="151367" y="656024"/>
                      <a:pt x="91395" y="672252"/>
                      <a:pt x="80459" y="709294"/>
                    </a:cubicBezTo>
                    <a:cubicBezTo>
                      <a:pt x="69523" y="746336"/>
                      <a:pt x="87161" y="810188"/>
                      <a:pt x="91042" y="848994"/>
                    </a:cubicBezTo>
                    <a:cubicBezTo>
                      <a:pt x="94922" y="887800"/>
                      <a:pt x="118911" y="910378"/>
                      <a:pt x="103742" y="942128"/>
                    </a:cubicBezTo>
                    <a:cubicBezTo>
                      <a:pt x="88573" y="973878"/>
                      <a:pt x="-1739" y="1039141"/>
                      <a:pt x="25" y="1039494"/>
                    </a:cubicBezTo>
                    <a:cubicBezTo>
                      <a:pt x="1789" y="1039847"/>
                      <a:pt x="97039" y="1009508"/>
                      <a:pt x="114325" y="944244"/>
                    </a:cubicBezTo>
                    <a:cubicBezTo>
                      <a:pt x="131611" y="878980"/>
                      <a:pt x="105859" y="807014"/>
                      <a:pt x="103742" y="647911"/>
                    </a:cubicBezTo>
                    <a:cubicBezTo>
                      <a:pt x="101625" y="488808"/>
                      <a:pt x="99508" y="67592"/>
                      <a:pt x="101625" y="86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フリーフォーム: 図形 250">
                <a:extLst>
                  <a:ext uri="{FF2B5EF4-FFF2-40B4-BE49-F238E27FC236}">
                    <a16:creationId xmlns:a16="http://schemas.microsoft.com/office/drawing/2014/main" id="{9BD395B9-D58F-4075-85DD-1408531EE6F5}"/>
                  </a:ext>
                </a:extLst>
              </p:cNvPr>
              <p:cNvSpPr/>
              <p:nvPr/>
            </p:nvSpPr>
            <p:spPr>
              <a:xfrm>
                <a:off x="8352803" y="7304599"/>
                <a:ext cx="469060" cy="173756"/>
              </a:xfrm>
              <a:custGeom>
                <a:avLst/>
                <a:gdLst>
                  <a:gd name="connsiteX0" fmla="*/ 6679 w 469060"/>
                  <a:gd name="connsiteY0" fmla="*/ 173584 h 173756"/>
                  <a:gd name="connsiteX1" fmla="*/ 154846 w 469060"/>
                  <a:gd name="connsiteY1" fmla="*/ 80451 h 173756"/>
                  <a:gd name="connsiteX2" fmla="*/ 264913 w 469060"/>
                  <a:gd name="connsiteY2" fmla="*/ 76218 h 173756"/>
                  <a:gd name="connsiteX3" fmla="*/ 328413 w 469060"/>
                  <a:gd name="connsiteY3" fmla="*/ 31768 h 173756"/>
                  <a:gd name="connsiteX4" fmla="*/ 468113 w 469060"/>
                  <a:gd name="connsiteY4" fmla="*/ 18 h 173756"/>
                  <a:gd name="connsiteX5" fmla="*/ 252213 w 469060"/>
                  <a:gd name="connsiteY5" fmla="*/ 36001 h 173756"/>
                  <a:gd name="connsiteX6" fmla="*/ 53246 w 469060"/>
                  <a:gd name="connsiteY6" fmla="*/ 101618 h 173756"/>
                  <a:gd name="connsiteX7" fmla="*/ 6679 w 469060"/>
                  <a:gd name="connsiteY7" fmla="*/ 173584 h 173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060" h="173756">
                    <a:moveTo>
                      <a:pt x="6679" y="173584"/>
                    </a:moveTo>
                    <a:cubicBezTo>
                      <a:pt x="23612" y="170056"/>
                      <a:pt x="111807" y="96679"/>
                      <a:pt x="154846" y="80451"/>
                    </a:cubicBezTo>
                    <a:cubicBezTo>
                      <a:pt x="197885" y="64223"/>
                      <a:pt x="235985" y="84332"/>
                      <a:pt x="264913" y="76218"/>
                    </a:cubicBezTo>
                    <a:cubicBezTo>
                      <a:pt x="293841" y="68104"/>
                      <a:pt x="294546" y="44468"/>
                      <a:pt x="328413" y="31768"/>
                    </a:cubicBezTo>
                    <a:cubicBezTo>
                      <a:pt x="362280" y="19068"/>
                      <a:pt x="480813" y="-687"/>
                      <a:pt x="468113" y="18"/>
                    </a:cubicBezTo>
                    <a:cubicBezTo>
                      <a:pt x="455413" y="723"/>
                      <a:pt x="321357" y="19068"/>
                      <a:pt x="252213" y="36001"/>
                    </a:cubicBezTo>
                    <a:cubicBezTo>
                      <a:pt x="183069" y="52934"/>
                      <a:pt x="101577" y="77629"/>
                      <a:pt x="53246" y="101618"/>
                    </a:cubicBezTo>
                    <a:cubicBezTo>
                      <a:pt x="4915" y="125607"/>
                      <a:pt x="-10254" y="177112"/>
                      <a:pt x="6679" y="17358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フリーフォーム: 図形 251">
                <a:extLst>
                  <a:ext uri="{FF2B5EF4-FFF2-40B4-BE49-F238E27FC236}">
                    <a16:creationId xmlns:a16="http://schemas.microsoft.com/office/drawing/2014/main" id="{5AD5FC88-1A6B-44A7-A8F3-A82411E45AC4}"/>
                  </a:ext>
                </a:extLst>
              </p:cNvPr>
              <p:cNvSpPr/>
              <p:nvPr/>
            </p:nvSpPr>
            <p:spPr>
              <a:xfrm>
                <a:off x="8729006" y="7317276"/>
                <a:ext cx="47821" cy="205864"/>
              </a:xfrm>
              <a:custGeom>
                <a:avLst/>
                <a:gdLst>
                  <a:gd name="connsiteX0" fmla="*/ 47460 w 47821"/>
                  <a:gd name="connsiteY0" fmla="*/ 41 h 205864"/>
                  <a:gd name="connsiteX1" fmla="*/ 893 w 47821"/>
                  <a:gd name="connsiteY1" fmla="*/ 76241 h 205864"/>
                  <a:gd name="connsiteX2" fmla="*/ 17826 w 47821"/>
                  <a:gd name="connsiteY2" fmla="*/ 175724 h 205864"/>
                  <a:gd name="connsiteX3" fmla="*/ 30526 w 47821"/>
                  <a:gd name="connsiteY3" fmla="*/ 199007 h 205864"/>
                  <a:gd name="connsiteX4" fmla="*/ 22060 w 47821"/>
                  <a:gd name="connsiteY4" fmla="*/ 67774 h 205864"/>
                  <a:gd name="connsiteX5" fmla="*/ 47460 w 47821"/>
                  <a:gd name="connsiteY5" fmla="*/ 41 h 20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821" h="205864">
                    <a:moveTo>
                      <a:pt x="47460" y="41"/>
                    </a:moveTo>
                    <a:cubicBezTo>
                      <a:pt x="43932" y="1452"/>
                      <a:pt x="5832" y="46961"/>
                      <a:pt x="893" y="76241"/>
                    </a:cubicBezTo>
                    <a:cubicBezTo>
                      <a:pt x="-4046" y="105521"/>
                      <a:pt x="12887" y="155263"/>
                      <a:pt x="17826" y="175724"/>
                    </a:cubicBezTo>
                    <a:cubicBezTo>
                      <a:pt x="22765" y="196185"/>
                      <a:pt x="29820" y="216999"/>
                      <a:pt x="30526" y="199007"/>
                    </a:cubicBezTo>
                    <a:cubicBezTo>
                      <a:pt x="31232" y="181015"/>
                      <a:pt x="16415" y="102346"/>
                      <a:pt x="22060" y="67774"/>
                    </a:cubicBezTo>
                    <a:cubicBezTo>
                      <a:pt x="27704" y="33202"/>
                      <a:pt x="50988" y="-1370"/>
                      <a:pt x="47460" y="4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フリーフォーム: 図形 252">
                <a:extLst>
                  <a:ext uri="{FF2B5EF4-FFF2-40B4-BE49-F238E27FC236}">
                    <a16:creationId xmlns:a16="http://schemas.microsoft.com/office/drawing/2014/main" id="{CB030CF9-510A-4877-94CB-A34775B83044}"/>
                  </a:ext>
                </a:extLst>
              </p:cNvPr>
              <p:cNvSpPr/>
              <p:nvPr/>
            </p:nvSpPr>
            <p:spPr>
              <a:xfrm>
                <a:off x="8497032" y="7384880"/>
                <a:ext cx="251021" cy="184747"/>
              </a:xfrm>
              <a:custGeom>
                <a:avLst/>
                <a:gdLst>
                  <a:gd name="connsiteX0" fmla="*/ 34 w 251021"/>
                  <a:gd name="connsiteY0" fmla="*/ 170 h 184747"/>
                  <a:gd name="connsiteX1" fmla="*/ 23317 w 251021"/>
                  <a:gd name="connsiteY1" fmla="*/ 72137 h 184747"/>
                  <a:gd name="connsiteX2" fmla="*/ 82584 w 251021"/>
                  <a:gd name="connsiteY2" fmla="*/ 99653 h 184747"/>
                  <a:gd name="connsiteX3" fmla="*/ 131267 w 251021"/>
                  <a:gd name="connsiteY3" fmla="*/ 154687 h 184747"/>
                  <a:gd name="connsiteX4" fmla="*/ 220167 w 251021"/>
                  <a:gd name="connsiteY4" fmla="*/ 184320 h 184747"/>
                  <a:gd name="connsiteX5" fmla="*/ 247684 w 251021"/>
                  <a:gd name="connsiteY5" fmla="*/ 133520 h 184747"/>
                  <a:gd name="connsiteX6" fmla="*/ 152434 w 251021"/>
                  <a:gd name="connsiteY6" fmla="*/ 171620 h 184747"/>
                  <a:gd name="connsiteX7" fmla="*/ 78350 w 251021"/>
                  <a:gd name="connsiteY7" fmla="*/ 86953 h 184747"/>
                  <a:gd name="connsiteX8" fmla="*/ 27550 w 251021"/>
                  <a:gd name="connsiteY8" fmla="*/ 53087 h 184747"/>
                  <a:gd name="connsiteX9" fmla="*/ 34 w 251021"/>
                  <a:gd name="connsiteY9" fmla="*/ 170 h 184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021" h="184747">
                    <a:moveTo>
                      <a:pt x="34" y="170"/>
                    </a:moveTo>
                    <a:cubicBezTo>
                      <a:pt x="-671" y="3345"/>
                      <a:pt x="9559" y="55557"/>
                      <a:pt x="23317" y="72137"/>
                    </a:cubicBezTo>
                    <a:cubicBezTo>
                      <a:pt x="37075" y="88717"/>
                      <a:pt x="64592" y="85895"/>
                      <a:pt x="82584" y="99653"/>
                    </a:cubicBezTo>
                    <a:cubicBezTo>
                      <a:pt x="100576" y="113411"/>
                      <a:pt x="108337" y="140576"/>
                      <a:pt x="131267" y="154687"/>
                    </a:cubicBezTo>
                    <a:cubicBezTo>
                      <a:pt x="154197" y="168798"/>
                      <a:pt x="200764" y="187848"/>
                      <a:pt x="220167" y="184320"/>
                    </a:cubicBezTo>
                    <a:cubicBezTo>
                      <a:pt x="239570" y="180792"/>
                      <a:pt x="258973" y="135637"/>
                      <a:pt x="247684" y="133520"/>
                    </a:cubicBezTo>
                    <a:cubicBezTo>
                      <a:pt x="236395" y="131403"/>
                      <a:pt x="180656" y="179381"/>
                      <a:pt x="152434" y="171620"/>
                    </a:cubicBezTo>
                    <a:cubicBezTo>
                      <a:pt x="124212" y="163859"/>
                      <a:pt x="99164" y="106708"/>
                      <a:pt x="78350" y="86953"/>
                    </a:cubicBezTo>
                    <a:cubicBezTo>
                      <a:pt x="57536" y="67198"/>
                      <a:pt x="38839" y="67198"/>
                      <a:pt x="27550" y="53087"/>
                    </a:cubicBezTo>
                    <a:cubicBezTo>
                      <a:pt x="16261" y="38976"/>
                      <a:pt x="739" y="-3005"/>
                      <a:pt x="34" y="1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: 図形 253">
                <a:extLst>
                  <a:ext uri="{FF2B5EF4-FFF2-40B4-BE49-F238E27FC236}">
                    <a16:creationId xmlns:a16="http://schemas.microsoft.com/office/drawing/2014/main" id="{AD4604F9-EEAF-45AF-B7FC-03B340B7AC3F}"/>
                  </a:ext>
                </a:extLst>
              </p:cNvPr>
              <p:cNvSpPr/>
              <p:nvPr/>
            </p:nvSpPr>
            <p:spPr>
              <a:xfrm>
                <a:off x="8626182" y="7382735"/>
                <a:ext cx="112235" cy="25598"/>
              </a:xfrm>
              <a:custGeom>
                <a:avLst/>
                <a:gdLst>
                  <a:gd name="connsiteX0" fmla="*/ 0 w 112235"/>
                  <a:gd name="connsiteY0" fmla="*/ 25598 h 25598"/>
                  <a:gd name="connsiteX1" fmla="*/ 112184 w 112235"/>
                  <a:gd name="connsiteY1" fmla="*/ 198 h 25598"/>
                  <a:gd name="connsiteX2" fmla="*/ 0 w 112235"/>
                  <a:gd name="connsiteY2" fmla="*/ 25598 h 25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235" h="25598">
                    <a:moveTo>
                      <a:pt x="0" y="25598"/>
                    </a:moveTo>
                    <a:cubicBezTo>
                      <a:pt x="0" y="25598"/>
                      <a:pt x="109362" y="3020"/>
                      <a:pt x="112184" y="198"/>
                    </a:cubicBezTo>
                    <a:cubicBezTo>
                      <a:pt x="115006" y="-2624"/>
                      <a:pt x="0" y="25598"/>
                      <a:pt x="0" y="2559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フリーフォーム: 図形 254">
                <a:extLst>
                  <a:ext uri="{FF2B5EF4-FFF2-40B4-BE49-F238E27FC236}">
                    <a16:creationId xmlns:a16="http://schemas.microsoft.com/office/drawing/2014/main" id="{49621E38-36EA-4401-AB4E-7FA3CC3727F5}"/>
                  </a:ext>
                </a:extLst>
              </p:cNvPr>
              <p:cNvSpPr/>
              <p:nvPr/>
            </p:nvSpPr>
            <p:spPr>
              <a:xfrm>
                <a:off x="8621872" y="7382872"/>
                <a:ext cx="118711" cy="151839"/>
              </a:xfrm>
              <a:custGeom>
                <a:avLst/>
                <a:gdLst>
                  <a:gd name="connsiteX0" fmla="*/ 77 w 118711"/>
                  <a:gd name="connsiteY0" fmla="*/ 2178 h 151839"/>
                  <a:gd name="connsiteX1" fmla="*/ 31827 w 118711"/>
                  <a:gd name="connsiteY1" fmla="*/ 124945 h 151839"/>
                  <a:gd name="connsiteX2" fmla="*/ 118610 w 118711"/>
                  <a:gd name="connsiteY2" fmla="*/ 150345 h 151839"/>
                  <a:gd name="connsiteX3" fmla="*/ 48760 w 118711"/>
                  <a:gd name="connsiteY3" fmla="*/ 97428 h 151839"/>
                  <a:gd name="connsiteX4" fmla="*/ 23360 w 118711"/>
                  <a:gd name="connsiteY4" fmla="*/ 50861 h 151839"/>
                  <a:gd name="connsiteX5" fmla="*/ 77 w 118711"/>
                  <a:gd name="connsiteY5" fmla="*/ 2178 h 15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11" h="151839">
                    <a:moveTo>
                      <a:pt x="77" y="2178"/>
                    </a:moveTo>
                    <a:cubicBezTo>
                      <a:pt x="1488" y="14525"/>
                      <a:pt x="12072" y="100251"/>
                      <a:pt x="31827" y="124945"/>
                    </a:cubicBezTo>
                    <a:cubicBezTo>
                      <a:pt x="51582" y="149639"/>
                      <a:pt x="115788" y="154931"/>
                      <a:pt x="118610" y="150345"/>
                    </a:cubicBezTo>
                    <a:cubicBezTo>
                      <a:pt x="121432" y="145759"/>
                      <a:pt x="64635" y="114009"/>
                      <a:pt x="48760" y="97428"/>
                    </a:cubicBezTo>
                    <a:cubicBezTo>
                      <a:pt x="32885" y="80847"/>
                      <a:pt x="29710" y="68500"/>
                      <a:pt x="23360" y="50861"/>
                    </a:cubicBezTo>
                    <a:cubicBezTo>
                      <a:pt x="17010" y="33222"/>
                      <a:pt x="-1334" y="-10169"/>
                      <a:pt x="77" y="21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フリーフォーム: 図形 255">
                <a:extLst>
                  <a:ext uri="{FF2B5EF4-FFF2-40B4-BE49-F238E27FC236}">
                    <a16:creationId xmlns:a16="http://schemas.microsoft.com/office/drawing/2014/main" id="{2A91D4EF-4C7D-4D8F-B702-2BE15061F8BC}"/>
                  </a:ext>
                </a:extLst>
              </p:cNvPr>
              <p:cNvSpPr/>
              <p:nvPr/>
            </p:nvSpPr>
            <p:spPr>
              <a:xfrm>
                <a:off x="7787982" y="3633871"/>
                <a:ext cx="492929" cy="2239659"/>
              </a:xfrm>
              <a:custGeom>
                <a:avLst/>
                <a:gdLst>
                  <a:gd name="connsiteX0" fmla="*/ 461434 w 492929"/>
                  <a:gd name="connsiteY0" fmla="*/ 2562 h 2239659"/>
                  <a:gd name="connsiteX1" fmla="*/ 486834 w 492929"/>
                  <a:gd name="connsiteY1" fmla="*/ 1611229 h 2239659"/>
                  <a:gd name="connsiteX2" fmla="*/ 486834 w 492929"/>
                  <a:gd name="connsiteY2" fmla="*/ 1966829 h 2239659"/>
                  <a:gd name="connsiteX3" fmla="*/ 419100 w 492929"/>
                  <a:gd name="connsiteY3" fmla="*/ 2055729 h 2239659"/>
                  <a:gd name="connsiteX4" fmla="*/ 249767 w 492929"/>
                  <a:gd name="connsiteY4" fmla="*/ 2114996 h 2239659"/>
                  <a:gd name="connsiteX5" fmla="*/ 0 w 492929"/>
                  <a:gd name="connsiteY5" fmla="*/ 2191196 h 2239659"/>
                  <a:gd name="connsiteX6" fmla="*/ 440267 w 492929"/>
                  <a:gd name="connsiteY6" fmla="*/ 2026096 h 2239659"/>
                  <a:gd name="connsiteX7" fmla="*/ 461434 w 492929"/>
                  <a:gd name="connsiteY7" fmla="*/ 2562 h 223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929" h="2239659">
                    <a:moveTo>
                      <a:pt x="461434" y="2562"/>
                    </a:moveTo>
                    <a:cubicBezTo>
                      <a:pt x="469195" y="-66582"/>
                      <a:pt x="482601" y="1283851"/>
                      <a:pt x="486834" y="1611229"/>
                    </a:cubicBezTo>
                    <a:cubicBezTo>
                      <a:pt x="491067" y="1938607"/>
                      <a:pt x="498123" y="1892746"/>
                      <a:pt x="486834" y="1966829"/>
                    </a:cubicBezTo>
                    <a:cubicBezTo>
                      <a:pt x="475545" y="2040912"/>
                      <a:pt x="458611" y="2031035"/>
                      <a:pt x="419100" y="2055729"/>
                    </a:cubicBezTo>
                    <a:cubicBezTo>
                      <a:pt x="379589" y="2080423"/>
                      <a:pt x="319617" y="2092418"/>
                      <a:pt x="249767" y="2114996"/>
                    </a:cubicBezTo>
                    <a:cubicBezTo>
                      <a:pt x="179917" y="2137574"/>
                      <a:pt x="0" y="2191196"/>
                      <a:pt x="0" y="2191196"/>
                    </a:cubicBezTo>
                    <a:cubicBezTo>
                      <a:pt x="31750" y="2176379"/>
                      <a:pt x="360539" y="2388752"/>
                      <a:pt x="440267" y="2026096"/>
                    </a:cubicBezTo>
                    <a:cubicBezTo>
                      <a:pt x="519995" y="1663440"/>
                      <a:pt x="453673" y="71706"/>
                      <a:pt x="461434" y="25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フリーフォーム: 図形 256">
                <a:extLst>
                  <a:ext uri="{FF2B5EF4-FFF2-40B4-BE49-F238E27FC236}">
                    <a16:creationId xmlns:a16="http://schemas.microsoft.com/office/drawing/2014/main" id="{062C63DF-5DE3-4BB5-9578-DA77884C8A3F}"/>
                  </a:ext>
                </a:extLst>
              </p:cNvPr>
              <p:cNvSpPr/>
              <p:nvPr/>
            </p:nvSpPr>
            <p:spPr>
              <a:xfrm>
                <a:off x="7759324" y="5832493"/>
                <a:ext cx="126270" cy="559876"/>
              </a:xfrm>
              <a:custGeom>
                <a:avLst/>
                <a:gdLst>
                  <a:gd name="connsiteX0" fmla="*/ 126025 w 126270"/>
                  <a:gd name="connsiteY0" fmla="*/ 6332 h 559876"/>
                  <a:gd name="connsiteX1" fmla="*/ 33950 w 126270"/>
                  <a:gd name="connsiteY1" fmla="*/ 104757 h 559876"/>
                  <a:gd name="connsiteX2" fmla="*/ 33950 w 126270"/>
                  <a:gd name="connsiteY2" fmla="*/ 558782 h 559876"/>
                  <a:gd name="connsiteX3" fmla="*/ 2200 w 126270"/>
                  <a:gd name="connsiteY3" fmla="*/ 225407 h 559876"/>
                  <a:gd name="connsiteX4" fmla="*/ 126025 w 126270"/>
                  <a:gd name="connsiteY4" fmla="*/ 6332 h 559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0" h="559876">
                    <a:moveTo>
                      <a:pt x="126025" y="6332"/>
                    </a:moveTo>
                    <a:cubicBezTo>
                      <a:pt x="131317" y="-13776"/>
                      <a:pt x="49296" y="12682"/>
                      <a:pt x="33950" y="104757"/>
                    </a:cubicBezTo>
                    <a:cubicBezTo>
                      <a:pt x="18604" y="196832"/>
                      <a:pt x="39242" y="538674"/>
                      <a:pt x="33950" y="558782"/>
                    </a:cubicBezTo>
                    <a:cubicBezTo>
                      <a:pt x="28658" y="578890"/>
                      <a:pt x="-9442" y="316424"/>
                      <a:pt x="2200" y="225407"/>
                    </a:cubicBezTo>
                    <a:cubicBezTo>
                      <a:pt x="13842" y="134390"/>
                      <a:pt x="120733" y="26440"/>
                      <a:pt x="126025" y="633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フリーフォーム: 図形 257">
                <a:extLst>
                  <a:ext uri="{FF2B5EF4-FFF2-40B4-BE49-F238E27FC236}">
                    <a16:creationId xmlns:a16="http://schemas.microsoft.com/office/drawing/2014/main" id="{A7BCAB4F-87D0-4C5F-B513-02F4CF3B960F}"/>
                  </a:ext>
                </a:extLst>
              </p:cNvPr>
              <p:cNvSpPr/>
              <p:nvPr/>
            </p:nvSpPr>
            <p:spPr>
              <a:xfrm>
                <a:off x="7718277" y="5808028"/>
                <a:ext cx="186161" cy="599135"/>
              </a:xfrm>
              <a:custGeom>
                <a:avLst/>
                <a:gdLst>
                  <a:gd name="connsiteX0" fmla="*/ 186122 w 186161"/>
                  <a:gd name="connsiteY0" fmla="*/ 2222 h 599135"/>
                  <a:gd name="connsiteX1" fmla="*/ 11497 w 186161"/>
                  <a:gd name="connsiteY1" fmla="*/ 84772 h 599135"/>
                  <a:gd name="connsiteX2" fmla="*/ 17847 w 186161"/>
                  <a:gd name="connsiteY2" fmla="*/ 599122 h 599135"/>
                  <a:gd name="connsiteX3" fmla="*/ 27372 w 186161"/>
                  <a:gd name="connsiteY3" fmla="*/ 100647 h 599135"/>
                  <a:gd name="connsiteX4" fmla="*/ 186122 w 186161"/>
                  <a:gd name="connsiteY4" fmla="*/ 2222 h 59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161" h="599135">
                    <a:moveTo>
                      <a:pt x="186122" y="2222"/>
                    </a:moveTo>
                    <a:cubicBezTo>
                      <a:pt x="183476" y="-424"/>
                      <a:pt x="39543" y="-14711"/>
                      <a:pt x="11497" y="84772"/>
                    </a:cubicBezTo>
                    <a:cubicBezTo>
                      <a:pt x="-16549" y="184255"/>
                      <a:pt x="15201" y="596476"/>
                      <a:pt x="17847" y="599122"/>
                    </a:cubicBezTo>
                    <a:cubicBezTo>
                      <a:pt x="20493" y="601768"/>
                      <a:pt x="-3849" y="202247"/>
                      <a:pt x="27372" y="100647"/>
                    </a:cubicBezTo>
                    <a:cubicBezTo>
                      <a:pt x="58593" y="-953"/>
                      <a:pt x="188768" y="4868"/>
                      <a:pt x="186122" y="22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A244BD65-0972-4836-AE16-25D2E4CAA9FD}"/>
                  </a:ext>
                </a:extLst>
              </p:cNvPr>
              <p:cNvSpPr/>
              <p:nvPr/>
            </p:nvSpPr>
            <p:spPr>
              <a:xfrm>
                <a:off x="8547328" y="3628815"/>
                <a:ext cx="90838" cy="1025025"/>
              </a:xfrm>
              <a:custGeom>
                <a:avLst/>
                <a:gdLst>
                  <a:gd name="connsiteX0" fmla="*/ 90496 w 90838"/>
                  <a:gd name="connsiteY0" fmla="*/ 19260 h 1025025"/>
                  <a:gd name="connsiteX1" fmla="*/ 1596 w 90838"/>
                  <a:gd name="connsiteY1" fmla="*/ 117685 h 1025025"/>
                  <a:gd name="connsiteX2" fmla="*/ 33346 w 90838"/>
                  <a:gd name="connsiteY2" fmla="*/ 841585 h 1025025"/>
                  <a:gd name="connsiteX3" fmla="*/ 33346 w 90838"/>
                  <a:gd name="connsiteY3" fmla="*/ 940010 h 1025025"/>
                  <a:gd name="connsiteX4" fmla="*/ 20646 w 90838"/>
                  <a:gd name="connsiteY4" fmla="*/ 1009860 h 1025025"/>
                  <a:gd name="connsiteX5" fmla="*/ 52396 w 90838"/>
                  <a:gd name="connsiteY5" fmla="*/ 632035 h 1025025"/>
                  <a:gd name="connsiteX6" fmla="*/ 33346 w 90838"/>
                  <a:gd name="connsiteY6" fmla="*/ 63710 h 1025025"/>
                  <a:gd name="connsiteX7" fmla="*/ 90496 w 90838"/>
                  <a:gd name="connsiteY7" fmla="*/ 19260 h 102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38" h="1025025">
                    <a:moveTo>
                      <a:pt x="90496" y="19260"/>
                    </a:moveTo>
                    <a:cubicBezTo>
                      <a:pt x="85204" y="28256"/>
                      <a:pt x="11121" y="-19369"/>
                      <a:pt x="1596" y="117685"/>
                    </a:cubicBezTo>
                    <a:cubicBezTo>
                      <a:pt x="-7929" y="254739"/>
                      <a:pt x="28054" y="704531"/>
                      <a:pt x="33346" y="841585"/>
                    </a:cubicBezTo>
                    <a:cubicBezTo>
                      <a:pt x="38638" y="978639"/>
                      <a:pt x="35463" y="911964"/>
                      <a:pt x="33346" y="940010"/>
                    </a:cubicBezTo>
                    <a:cubicBezTo>
                      <a:pt x="31229" y="968056"/>
                      <a:pt x="17471" y="1061189"/>
                      <a:pt x="20646" y="1009860"/>
                    </a:cubicBezTo>
                    <a:cubicBezTo>
                      <a:pt x="23821" y="958531"/>
                      <a:pt x="50279" y="789727"/>
                      <a:pt x="52396" y="632035"/>
                    </a:cubicBezTo>
                    <a:cubicBezTo>
                      <a:pt x="54513" y="474343"/>
                      <a:pt x="28583" y="165310"/>
                      <a:pt x="33346" y="63710"/>
                    </a:cubicBezTo>
                    <a:cubicBezTo>
                      <a:pt x="38108" y="-37890"/>
                      <a:pt x="95788" y="10264"/>
                      <a:pt x="90496" y="192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フリーフォーム: 図形 259">
                <a:extLst>
                  <a:ext uri="{FF2B5EF4-FFF2-40B4-BE49-F238E27FC236}">
                    <a16:creationId xmlns:a16="http://schemas.microsoft.com/office/drawing/2014/main" id="{C1F39FE5-C2C4-462E-8E66-EF3A36524E5C}"/>
                  </a:ext>
                </a:extLst>
              </p:cNvPr>
              <p:cNvSpPr/>
              <p:nvPr/>
            </p:nvSpPr>
            <p:spPr>
              <a:xfrm>
                <a:off x="8459669" y="4575104"/>
                <a:ext cx="395076" cy="1130759"/>
              </a:xfrm>
              <a:custGeom>
                <a:avLst/>
                <a:gdLst>
                  <a:gd name="connsiteX0" fmla="*/ 355 w 395076"/>
                  <a:gd name="connsiteY0" fmla="*/ 71 h 1130759"/>
                  <a:gd name="connsiteX1" fmla="*/ 35280 w 395076"/>
                  <a:gd name="connsiteY1" fmla="*/ 914471 h 1130759"/>
                  <a:gd name="connsiteX2" fmla="*/ 152755 w 395076"/>
                  <a:gd name="connsiteY2" fmla="*/ 1082746 h 1130759"/>
                  <a:gd name="connsiteX3" fmla="*/ 394055 w 395076"/>
                  <a:gd name="connsiteY3" fmla="*/ 1124021 h 1130759"/>
                  <a:gd name="connsiteX4" fmla="*/ 51155 w 395076"/>
                  <a:gd name="connsiteY4" fmla="*/ 965271 h 1130759"/>
                  <a:gd name="connsiteX5" fmla="*/ 355 w 395076"/>
                  <a:gd name="connsiteY5" fmla="*/ 71 h 113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076" h="1130759">
                    <a:moveTo>
                      <a:pt x="355" y="71"/>
                    </a:moveTo>
                    <a:cubicBezTo>
                      <a:pt x="-2291" y="-8396"/>
                      <a:pt x="9880" y="734025"/>
                      <a:pt x="35280" y="914471"/>
                    </a:cubicBezTo>
                    <a:cubicBezTo>
                      <a:pt x="60680" y="1094917"/>
                      <a:pt x="92959" y="1047821"/>
                      <a:pt x="152755" y="1082746"/>
                    </a:cubicBezTo>
                    <a:cubicBezTo>
                      <a:pt x="212551" y="1117671"/>
                      <a:pt x="410988" y="1143600"/>
                      <a:pt x="394055" y="1124021"/>
                    </a:cubicBezTo>
                    <a:cubicBezTo>
                      <a:pt x="377122" y="1104442"/>
                      <a:pt x="113597" y="1156829"/>
                      <a:pt x="51155" y="965271"/>
                    </a:cubicBezTo>
                    <a:cubicBezTo>
                      <a:pt x="-11287" y="773713"/>
                      <a:pt x="3001" y="8538"/>
                      <a:pt x="355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1EA2E8CC-8630-40AD-ADBA-020C2A8EE89C}"/>
                  </a:ext>
                </a:extLst>
              </p:cNvPr>
              <p:cNvSpPr/>
              <p:nvPr/>
            </p:nvSpPr>
            <p:spPr>
              <a:xfrm>
                <a:off x="8466170" y="5546725"/>
                <a:ext cx="31954" cy="942975"/>
              </a:xfrm>
              <a:custGeom>
                <a:avLst/>
                <a:gdLst>
                  <a:gd name="connsiteX0" fmla="*/ 31954 w 31954"/>
                  <a:gd name="connsiteY0" fmla="*/ 0 h 942975"/>
                  <a:gd name="connsiteX1" fmla="*/ 204 w 31954"/>
                  <a:gd name="connsiteY1" fmla="*/ 942975 h 942975"/>
                  <a:gd name="connsiteX2" fmla="*/ 31954 w 31954"/>
                  <a:gd name="connsiteY2" fmla="*/ 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954" h="942975">
                    <a:moveTo>
                      <a:pt x="31954" y="0"/>
                    </a:moveTo>
                    <a:cubicBezTo>
                      <a:pt x="31954" y="0"/>
                      <a:pt x="3379" y="944033"/>
                      <a:pt x="204" y="942975"/>
                    </a:cubicBezTo>
                    <a:cubicBezTo>
                      <a:pt x="-2971" y="941917"/>
                      <a:pt x="31954" y="0"/>
                      <a:pt x="3195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フリーフォーム: 図形 261">
                <a:extLst>
                  <a:ext uri="{FF2B5EF4-FFF2-40B4-BE49-F238E27FC236}">
                    <a16:creationId xmlns:a16="http://schemas.microsoft.com/office/drawing/2014/main" id="{ECF08FEE-F35B-48AB-AB02-0775E2833523}"/>
                  </a:ext>
                </a:extLst>
              </p:cNvPr>
              <p:cNvSpPr/>
              <p:nvPr/>
            </p:nvSpPr>
            <p:spPr>
              <a:xfrm>
                <a:off x="8574321" y="4479133"/>
                <a:ext cx="285353" cy="96884"/>
              </a:xfrm>
              <a:custGeom>
                <a:avLst/>
                <a:gdLst>
                  <a:gd name="connsiteX0" fmla="*/ 3 w 285353"/>
                  <a:gd name="connsiteY0" fmla="*/ 3967 h 96884"/>
                  <a:gd name="connsiteX1" fmla="*/ 260353 w 285353"/>
                  <a:gd name="connsiteY1" fmla="*/ 7142 h 96884"/>
                  <a:gd name="connsiteX2" fmla="*/ 247653 w 285353"/>
                  <a:gd name="connsiteY2" fmla="*/ 83342 h 96884"/>
                  <a:gd name="connsiteX3" fmla="*/ 19053 w 285353"/>
                  <a:gd name="connsiteY3" fmla="*/ 92867 h 96884"/>
                  <a:gd name="connsiteX4" fmla="*/ 250828 w 285353"/>
                  <a:gd name="connsiteY4" fmla="*/ 38892 h 96884"/>
                  <a:gd name="connsiteX5" fmla="*/ 254003 w 285353"/>
                  <a:gd name="connsiteY5" fmla="*/ 13492 h 96884"/>
                  <a:gd name="connsiteX6" fmla="*/ 3 w 285353"/>
                  <a:gd name="connsiteY6" fmla="*/ 3967 h 9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353" h="96884">
                    <a:moveTo>
                      <a:pt x="3" y="3967"/>
                    </a:moveTo>
                    <a:cubicBezTo>
                      <a:pt x="1061" y="2909"/>
                      <a:pt x="219078" y="-6087"/>
                      <a:pt x="260353" y="7142"/>
                    </a:cubicBezTo>
                    <a:cubicBezTo>
                      <a:pt x="301628" y="20371"/>
                      <a:pt x="287870" y="69055"/>
                      <a:pt x="247653" y="83342"/>
                    </a:cubicBezTo>
                    <a:cubicBezTo>
                      <a:pt x="207436" y="97629"/>
                      <a:pt x="18524" y="100275"/>
                      <a:pt x="19053" y="92867"/>
                    </a:cubicBezTo>
                    <a:cubicBezTo>
                      <a:pt x="19582" y="85459"/>
                      <a:pt x="211670" y="52121"/>
                      <a:pt x="250828" y="38892"/>
                    </a:cubicBezTo>
                    <a:cubicBezTo>
                      <a:pt x="289986" y="25663"/>
                      <a:pt x="295278" y="18784"/>
                      <a:pt x="254003" y="13492"/>
                    </a:cubicBezTo>
                    <a:cubicBezTo>
                      <a:pt x="212728" y="8200"/>
                      <a:pt x="-1055" y="5025"/>
                      <a:pt x="3" y="396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フリーフォーム: 図形 262">
                <a:extLst>
                  <a:ext uri="{FF2B5EF4-FFF2-40B4-BE49-F238E27FC236}">
                    <a16:creationId xmlns:a16="http://schemas.microsoft.com/office/drawing/2014/main" id="{F6CC3F43-A21B-4811-9424-CB6D31590DD1}"/>
                  </a:ext>
                </a:extLst>
              </p:cNvPr>
              <p:cNvSpPr/>
              <p:nvPr/>
            </p:nvSpPr>
            <p:spPr>
              <a:xfrm>
                <a:off x="8498834" y="3362046"/>
                <a:ext cx="253291" cy="174913"/>
              </a:xfrm>
              <a:custGeom>
                <a:avLst/>
                <a:gdLst>
                  <a:gd name="connsiteX0" fmla="*/ 21515 w 253291"/>
                  <a:gd name="connsiteY0" fmla="*/ 279 h 174913"/>
                  <a:gd name="connsiteX1" fmla="*/ 21515 w 253291"/>
                  <a:gd name="connsiteY1" fmla="*/ 105054 h 174913"/>
                  <a:gd name="connsiteX2" fmla="*/ 18340 w 253291"/>
                  <a:gd name="connsiteY2" fmla="*/ 143154 h 174913"/>
                  <a:gd name="connsiteX3" fmla="*/ 253290 w 253291"/>
                  <a:gd name="connsiteY3" fmla="*/ 174904 h 174913"/>
                  <a:gd name="connsiteX4" fmla="*/ 15165 w 253291"/>
                  <a:gd name="connsiteY4" fmla="*/ 139979 h 174913"/>
                  <a:gd name="connsiteX5" fmla="*/ 21515 w 253291"/>
                  <a:gd name="connsiteY5" fmla="*/ 279 h 17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291" h="174913">
                    <a:moveTo>
                      <a:pt x="21515" y="279"/>
                    </a:moveTo>
                    <a:cubicBezTo>
                      <a:pt x="22573" y="-5542"/>
                      <a:pt x="22044" y="81242"/>
                      <a:pt x="21515" y="105054"/>
                    </a:cubicBezTo>
                    <a:cubicBezTo>
                      <a:pt x="20986" y="128866"/>
                      <a:pt x="-20289" y="131512"/>
                      <a:pt x="18340" y="143154"/>
                    </a:cubicBezTo>
                    <a:cubicBezTo>
                      <a:pt x="56969" y="154796"/>
                      <a:pt x="253819" y="175433"/>
                      <a:pt x="253290" y="174904"/>
                    </a:cubicBezTo>
                    <a:cubicBezTo>
                      <a:pt x="252761" y="174375"/>
                      <a:pt x="52207" y="168554"/>
                      <a:pt x="15165" y="139979"/>
                    </a:cubicBezTo>
                    <a:cubicBezTo>
                      <a:pt x="-21877" y="111404"/>
                      <a:pt x="20457" y="6100"/>
                      <a:pt x="21515" y="2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フリーフォーム: 図形 263">
                <a:extLst>
                  <a:ext uri="{FF2B5EF4-FFF2-40B4-BE49-F238E27FC236}">
                    <a16:creationId xmlns:a16="http://schemas.microsoft.com/office/drawing/2014/main" id="{226691D5-95E8-431F-BF09-BF22BFF11B47}"/>
                  </a:ext>
                </a:extLst>
              </p:cNvPr>
              <p:cNvSpPr/>
              <p:nvPr/>
            </p:nvSpPr>
            <p:spPr>
              <a:xfrm>
                <a:off x="8329782" y="6411848"/>
                <a:ext cx="160345" cy="1058950"/>
              </a:xfrm>
              <a:custGeom>
                <a:avLst/>
                <a:gdLst>
                  <a:gd name="connsiteX0" fmla="*/ 149292 w 160345"/>
                  <a:gd name="connsiteY0" fmla="*/ 30227 h 1058950"/>
                  <a:gd name="connsiteX1" fmla="*/ 149292 w 160345"/>
                  <a:gd name="connsiteY1" fmla="*/ 96902 h 1058950"/>
                  <a:gd name="connsiteX2" fmla="*/ 149292 w 160345"/>
                  <a:gd name="connsiteY2" fmla="*/ 655702 h 1058950"/>
                  <a:gd name="connsiteX3" fmla="*/ 67 w 160345"/>
                  <a:gd name="connsiteY3" fmla="*/ 1058927 h 1058950"/>
                  <a:gd name="connsiteX4" fmla="*/ 130242 w 160345"/>
                  <a:gd name="connsiteY4" fmla="*/ 671577 h 1058950"/>
                  <a:gd name="connsiteX5" fmla="*/ 149292 w 160345"/>
                  <a:gd name="connsiteY5" fmla="*/ 30227 h 10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45" h="1058950">
                    <a:moveTo>
                      <a:pt x="149292" y="30227"/>
                    </a:moveTo>
                    <a:cubicBezTo>
                      <a:pt x="152467" y="-65552"/>
                      <a:pt x="149292" y="96902"/>
                      <a:pt x="149292" y="96902"/>
                    </a:cubicBezTo>
                    <a:cubicBezTo>
                      <a:pt x="149292" y="201148"/>
                      <a:pt x="174163" y="495365"/>
                      <a:pt x="149292" y="655702"/>
                    </a:cubicBezTo>
                    <a:cubicBezTo>
                      <a:pt x="124421" y="816039"/>
                      <a:pt x="3242" y="1056281"/>
                      <a:pt x="67" y="1058927"/>
                    </a:cubicBezTo>
                    <a:cubicBezTo>
                      <a:pt x="-3108" y="1061573"/>
                      <a:pt x="107488" y="842498"/>
                      <a:pt x="130242" y="671577"/>
                    </a:cubicBezTo>
                    <a:cubicBezTo>
                      <a:pt x="152996" y="500656"/>
                      <a:pt x="146117" y="126006"/>
                      <a:pt x="149292" y="3022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フリーフォーム: 図形 264">
                <a:extLst>
                  <a:ext uri="{FF2B5EF4-FFF2-40B4-BE49-F238E27FC236}">
                    <a16:creationId xmlns:a16="http://schemas.microsoft.com/office/drawing/2014/main" id="{C685EDDA-69BE-4214-9E74-8BBF57F7F35B}"/>
                  </a:ext>
                </a:extLst>
              </p:cNvPr>
              <p:cNvSpPr/>
              <p:nvPr/>
            </p:nvSpPr>
            <p:spPr>
              <a:xfrm>
                <a:off x="8113701" y="5832473"/>
                <a:ext cx="98980" cy="285753"/>
              </a:xfrm>
              <a:custGeom>
                <a:avLst/>
                <a:gdLst>
                  <a:gd name="connsiteX0" fmla="*/ 248 w 98980"/>
                  <a:gd name="connsiteY0" fmla="*/ 2 h 285753"/>
                  <a:gd name="connsiteX1" fmla="*/ 70098 w 98980"/>
                  <a:gd name="connsiteY1" fmla="*/ 123827 h 285753"/>
                  <a:gd name="connsiteX2" fmla="*/ 57398 w 98980"/>
                  <a:gd name="connsiteY2" fmla="*/ 285752 h 285753"/>
                  <a:gd name="connsiteX3" fmla="*/ 98673 w 98980"/>
                  <a:gd name="connsiteY3" fmla="*/ 120652 h 285753"/>
                  <a:gd name="connsiteX4" fmla="*/ 248 w 98980"/>
                  <a:gd name="connsiteY4" fmla="*/ 2 h 28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80" h="285753">
                    <a:moveTo>
                      <a:pt x="248" y="2"/>
                    </a:moveTo>
                    <a:cubicBezTo>
                      <a:pt x="-4515" y="531"/>
                      <a:pt x="60573" y="76202"/>
                      <a:pt x="70098" y="123827"/>
                    </a:cubicBezTo>
                    <a:cubicBezTo>
                      <a:pt x="79623" y="171452"/>
                      <a:pt x="52636" y="286281"/>
                      <a:pt x="57398" y="285752"/>
                    </a:cubicBezTo>
                    <a:cubicBezTo>
                      <a:pt x="62161" y="285223"/>
                      <a:pt x="102906" y="167748"/>
                      <a:pt x="98673" y="120652"/>
                    </a:cubicBezTo>
                    <a:cubicBezTo>
                      <a:pt x="94440" y="73556"/>
                      <a:pt x="5011" y="-527"/>
                      <a:pt x="248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フリーフォーム: 図形 265">
                <a:extLst>
                  <a:ext uri="{FF2B5EF4-FFF2-40B4-BE49-F238E27FC236}">
                    <a16:creationId xmlns:a16="http://schemas.microsoft.com/office/drawing/2014/main" id="{2BBC59BD-A04E-430B-B194-D913CD542D68}"/>
                  </a:ext>
                </a:extLst>
              </p:cNvPr>
              <p:cNvSpPr/>
              <p:nvPr/>
            </p:nvSpPr>
            <p:spPr>
              <a:xfrm>
                <a:off x="8210772" y="5678319"/>
                <a:ext cx="65799" cy="292598"/>
              </a:xfrm>
              <a:custGeom>
                <a:avLst/>
                <a:gdLst>
                  <a:gd name="connsiteX0" fmla="*/ 15 w 65799"/>
                  <a:gd name="connsiteY0" fmla="*/ 169 h 292598"/>
                  <a:gd name="connsiteX1" fmla="*/ 63515 w 65799"/>
                  <a:gd name="connsiteY1" fmla="*/ 36681 h 292598"/>
                  <a:gd name="connsiteX2" fmla="*/ 52402 w 65799"/>
                  <a:gd name="connsiteY2" fmla="*/ 123994 h 292598"/>
                  <a:gd name="connsiteX3" fmla="*/ 58752 w 65799"/>
                  <a:gd name="connsiteY3" fmla="*/ 292269 h 292598"/>
                  <a:gd name="connsiteX4" fmla="*/ 52402 w 65799"/>
                  <a:gd name="connsiteY4" fmla="*/ 163681 h 292598"/>
                  <a:gd name="connsiteX5" fmla="*/ 57165 w 65799"/>
                  <a:gd name="connsiteY5" fmla="*/ 49381 h 292598"/>
                  <a:gd name="connsiteX6" fmla="*/ 15 w 65799"/>
                  <a:gd name="connsiteY6" fmla="*/ 169 h 29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99" h="292598">
                    <a:moveTo>
                      <a:pt x="15" y="169"/>
                    </a:moveTo>
                    <a:cubicBezTo>
                      <a:pt x="1073" y="-1948"/>
                      <a:pt x="54784" y="16044"/>
                      <a:pt x="63515" y="36681"/>
                    </a:cubicBezTo>
                    <a:cubicBezTo>
                      <a:pt x="72246" y="57318"/>
                      <a:pt x="53196" y="81396"/>
                      <a:pt x="52402" y="123994"/>
                    </a:cubicBezTo>
                    <a:cubicBezTo>
                      <a:pt x="51608" y="166592"/>
                      <a:pt x="58752" y="285655"/>
                      <a:pt x="58752" y="292269"/>
                    </a:cubicBezTo>
                    <a:cubicBezTo>
                      <a:pt x="58752" y="298883"/>
                      <a:pt x="52666" y="204162"/>
                      <a:pt x="52402" y="163681"/>
                    </a:cubicBezTo>
                    <a:cubicBezTo>
                      <a:pt x="52138" y="123200"/>
                      <a:pt x="63515" y="73987"/>
                      <a:pt x="57165" y="49381"/>
                    </a:cubicBezTo>
                    <a:cubicBezTo>
                      <a:pt x="50815" y="24775"/>
                      <a:pt x="-1043" y="2286"/>
                      <a:pt x="15" y="1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フリーフォーム: 図形 266">
                <a:extLst>
                  <a:ext uri="{FF2B5EF4-FFF2-40B4-BE49-F238E27FC236}">
                    <a16:creationId xmlns:a16="http://schemas.microsoft.com/office/drawing/2014/main" id="{47495E9E-21AC-442F-84F5-FBE9298D45E2}"/>
                  </a:ext>
                </a:extLst>
              </p:cNvPr>
              <p:cNvSpPr/>
              <p:nvPr/>
            </p:nvSpPr>
            <p:spPr>
              <a:xfrm>
                <a:off x="8193139" y="5704427"/>
                <a:ext cx="78452" cy="257191"/>
              </a:xfrm>
              <a:custGeom>
                <a:avLst/>
                <a:gdLst>
                  <a:gd name="connsiteX0" fmla="*/ 20823 w 78452"/>
                  <a:gd name="connsiteY0" fmla="*/ 2636 h 257191"/>
                  <a:gd name="connsiteX1" fmla="*/ 3360 w 78452"/>
                  <a:gd name="connsiteY1" fmla="*/ 202661 h 257191"/>
                  <a:gd name="connsiteX2" fmla="*/ 3360 w 78452"/>
                  <a:gd name="connsiteY2" fmla="*/ 231236 h 257191"/>
                  <a:gd name="connsiteX3" fmla="*/ 38285 w 78452"/>
                  <a:gd name="connsiteY3" fmla="*/ 242348 h 257191"/>
                  <a:gd name="connsiteX4" fmla="*/ 77973 w 78452"/>
                  <a:gd name="connsiteY4" fmla="*/ 256636 h 257191"/>
                  <a:gd name="connsiteX5" fmla="*/ 9710 w 78452"/>
                  <a:gd name="connsiteY5" fmla="*/ 221711 h 257191"/>
                  <a:gd name="connsiteX6" fmla="*/ 14473 w 78452"/>
                  <a:gd name="connsiteY6" fmla="*/ 94711 h 257191"/>
                  <a:gd name="connsiteX7" fmla="*/ 20823 w 78452"/>
                  <a:gd name="connsiteY7" fmla="*/ 2636 h 2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52" h="257191">
                    <a:moveTo>
                      <a:pt x="20823" y="2636"/>
                    </a:moveTo>
                    <a:cubicBezTo>
                      <a:pt x="18971" y="20628"/>
                      <a:pt x="6270" y="164561"/>
                      <a:pt x="3360" y="202661"/>
                    </a:cubicBezTo>
                    <a:cubicBezTo>
                      <a:pt x="450" y="240761"/>
                      <a:pt x="-2461" y="224622"/>
                      <a:pt x="3360" y="231236"/>
                    </a:cubicBezTo>
                    <a:cubicBezTo>
                      <a:pt x="9181" y="237851"/>
                      <a:pt x="38285" y="242348"/>
                      <a:pt x="38285" y="242348"/>
                    </a:cubicBezTo>
                    <a:cubicBezTo>
                      <a:pt x="50720" y="246581"/>
                      <a:pt x="82736" y="260076"/>
                      <a:pt x="77973" y="256636"/>
                    </a:cubicBezTo>
                    <a:cubicBezTo>
                      <a:pt x="73211" y="253197"/>
                      <a:pt x="20293" y="248698"/>
                      <a:pt x="9710" y="221711"/>
                    </a:cubicBezTo>
                    <a:cubicBezTo>
                      <a:pt x="-873" y="194724"/>
                      <a:pt x="17912" y="125932"/>
                      <a:pt x="14473" y="94711"/>
                    </a:cubicBezTo>
                    <a:cubicBezTo>
                      <a:pt x="11033" y="63490"/>
                      <a:pt x="22675" y="-15356"/>
                      <a:pt x="20823" y="263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47469D41-6C9C-4EA6-8F23-47C2D2D73933}"/>
                  </a:ext>
                </a:extLst>
              </p:cNvPr>
              <p:cNvSpPr/>
              <p:nvPr/>
            </p:nvSpPr>
            <p:spPr>
              <a:xfrm>
                <a:off x="7830329" y="5909516"/>
                <a:ext cx="482532" cy="601311"/>
              </a:xfrm>
              <a:custGeom>
                <a:avLst/>
                <a:gdLst>
                  <a:gd name="connsiteX0" fmla="*/ 4220 w 482532"/>
                  <a:gd name="connsiteY0" fmla="*/ 2334 h 601311"/>
                  <a:gd name="connsiteX1" fmla="*/ 199483 w 482532"/>
                  <a:gd name="connsiteY1" fmla="*/ 53134 h 601311"/>
                  <a:gd name="connsiteX2" fmla="*/ 343945 w 482532"/>
                  <a:gd name="connsiteY2" fmla="*/ 213472 h 601311"/>
                  <a:gd name="connsiteX3" fmla="*/ 461420 w 482532"/>
                  <a:gd name="connsiteY3" fmla="*/ 515097 h 601311"/>
                  <a:gd name="connsiteX4" fmla="*/ 478883 w 482532"/>
                  <a:gd name="connsiteY4" fmla="*/ 597647 h 601311"/>
                  <a:gd name="connsiteX5" fmla="*/ 418558 w 482532"/>
                  <a:gd name="connsiteY5" fmla="*/ 423022 h 601311"/>
                  <a:gd name="connsiteX6" fmla="*/ 288383 w 482532"/>
                  <a:gd name="connsiteY6" fmla="*/ 130922 h 601311"/>
                  <a:gd name="connsiteX7" fmla="*/ 83595 w 482532"/>
                  <a:gd name="connsiteY7" fmla="*/ 21384 h 601311"/>
                  <a:gd name="connsiteX8" fmla="*/ 4220 w 482532"/>
                  <a:gd name="connsiteY8" fmla="*/ 2334 h 60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2532" h="601311">
                    <a:moveTo>
                      <a:pt x="4220" y="2334"/>
                    </a:moveTo>
                    <a:cubicBezTo>
                      <a:pt x="23535" y="7626"/>
                      <a:pt x="142862" y="17944"/>
                      <a:pt x="199483" y="53134"/>
                    </a:cubicBezTo>
                    <a:cubicBezTo>
                      <a:pt x="256104" y="88324"/>
                      <a:pt x="300289" y="136478"/>
                      <a:pt x="343945" y="213472"/>
                    </a:cubicBezTo>
                    <a:cubicBezTo>
                      <a:pt x="387601" y="290466"/>
                      <a:pt x="438930" y="451068"/>
                      <a:pt x="461420" y="515097"/>
                    </a:cubicBezTo>
                    <a:cubicBezTo>
                      <a:pt x="483910" y="579126"/>
                      <a:pt x="486027" y="612993"/>
                      <a:pt x="478883" y="597647"/>
                    </a:cubicBezTo>
                    <a:cubicBezTo>
                      <a:pt x="471739" y="582301"/>
                      <a:pt x="450308" y="500809"/>
                      <a:pt x="418558" y="423022"/>
                    </a:cubicBezTo>
                    <a:cubicBezTo>
                      <a:pt x="386808" y="345235"/>
                      <a:pt x="344210" y="197862"/>
                      <a:pt x="288383" y="130922"/>
                    </a:cubicBezTo>
                    <a:cubicBezTo>
                      <a:pt x="232556" y="63982"/>
                      <a:pt x="131749" y="43080"/>
                      <a:pt x="83595" y="21384"/>
                    </a:cubicBezTo>
                    <a:cubicBezTo>
                      <a:pt x="35441" y="-312"/>
                      <a:pt x="-15095" y="-2958"/>
                      <a:pt x="4220" y="233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7DA67EED-7527-46BC-829A-E99FE55F06A4}"/>
                  </a:ext>
                </a:extLst>
              </p:cNvPr>
              <p:cNvSpPr/>
              <p:nvPr/>
            </p:nvSpPr>
            <p:spPr>
              <a:xfrm>
                <a:off x="7783618" y="6098912"/>
                <a:ext cx="180143" cy="450684"/>
              </a:xfrm>
              <a:custGeom>
                <a:avLst/>
                <a:gdLst>
                  <a:gd name="connsiteX0" fmla="*/ 131 w 180143"/>
                  <a:gd name="connsiteY0" fmla="*/ 263 h 450684"/>
                  <a:gd name="connsiteX1" fmla="*/ 60456 w 180143"/>
                  <a:gd name="connsiteY1" fmla="*/ 57413 h 450684"/>
                  <a:gd name="connsiteX2" fmla="*/ 101731 w 180143"/>
                  <a:gd name="connsiteY2" fmla="*/ 206638 h 450684"/>
                  <a:gd name="connsiteX3" fmla="*/ 143006 w 180143"/>
                  <a:gd name="connsiteY3" fmla="*/ 336813 h 450684"/>
                  <a:gd name="connsiteX4" fmla="*/ 98556 w 180143"/>
                  <a:gd name="connsiteY4" fmla="*/ 449526 h 450684"/>
                  <a:gd name="connsiteX5" fmla="*/ 165231 w 180143"/>
                  <a:gd name="connsiteY5" fmla="*/ 387613 h 450684"/>
                  <a:gd name="connsiteX6" fmla="*/ 179519 w 180143"/>
                  <a:gd name="connsiteY6" fmla="*/ 265376 h 450684"/>
                  <a:gd name="connsiteX7" fmla="*/ 152531 w 180143"/>
                  <a:gd name="connsiteY7" fmla="*/ 211401 h 450684"/>
                  <a:gd name="connsiteX8" fmla="*/ 168406 w 180143"/>
                  <a:gd name="connsiteY8" fmla="*/ 325701 h 450684"/>
                  <a:gd name="connsiteX9" fmla="*/ 139831 w 180143"/>
                  <a:gd name="connsiteY9" fmla="*/ 355863 h 450684"/>
                  <a:gd name="connsiteX10" fmla="*/ 77919 w 180143"/>
                  <a:gd name="connsiteY10" fmla="*/ 76463 h 450684"/>
                  <a:gd name="connsiteX11" fmla="*/ 131 w 180143"/>
                  <a:gd name="connsiteY11" fmla="*/ 263 h 450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143" h="450684">
                    <a:moveTo>
                      <a:pt x="131" y="263"/>
                    </a:moveTo>
                    <a:cubicBezTo>
                      <a:pt x="-2780" y="-2912"/>
                      <a:pt x="43523" y="23017"/>
                      <a:pt x="60456" y="57413"/>
                    </a:cubicBezTo>
                    <a:cubicBezTo>
                      <a:pt x="77389" y="91809"/>
                      <a:pt x="87973" y="160071"/>
                      <a:pt x="101731" y="206638"/>
                    </a:cubicBezTo>
                    <a:cubicBezTo>
                      <a:pt x="115489" y="253205"/>
                      <a:pt x="143535" y="296332"/>
                      <a:pt x="143006" y="336813"/>
                    </a:cubicBezTo>
                    <a:cubicBezTo>
                      <a:pt x="142477" y="377294"/>
                      <a:pt x="94852" y="441059"/>
                      <a:pt x="98556" y="449526"/>
                    </a:cubicBezTo>
                    <a:cubicBezTo>
                      <a:pt x="102260" y="457993"/>
                      <a:pt x="151737" y="418305"/>
                      <a:pt x="165231" y="387613"/>
                    </a:cubicBezTo>
                    <a:cubicBezTo>
                      <a:pt x="178725" y="356921"/>
                      <a:pt x="181636" y="294745"/>
                      <a:pt x="179519" y="265376"/>
                    </a:cubicBezTo>
                    <a:cubicBezTo>
                      <a:pt x="177402" y="236007"/>
                      <a:pt x="154383" y="201347"/>
                      <a:pt x="152531" y="211401"/>
                    </a:cubicBezTo>
                    <a:cubicBezTo>
                      <a:pt x="150679" y="221455"/>
                      <a:pt x="170523" y="301624"/>
                      <a:pt x="168406" y="325701"/>
                    </a:cubicBezTo>
                    <a:cubicBezTo>
                      <a:pt x="166289" y="349778"/>
                      <a:pt x="154912" y="397403"/>
                      <a:pt x="139831" y="355863"/>
                    </a:cubicBezTo>
                    <a:cubicBezTo>
                      <a:pt x="124750" y="314323"/>
                      <a:pt x="99086" y="137582"/>
                      <a:pt x="77919" y="76463"/>
                    </a:cubicBezTo>
                    <a:cubicBezTo>
                      <a:pt x="56752" y="15344"/>
                      <a:pt x="3042" y="3438"/>
                      <a:pt x="131" y="2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14EF0D05-A5A9-4712-AAF2-A4DBD2E8A7E3}"/>
                  </a:ext>
                </a:extLst>
              </p:cNvPr>
              <p:cNvSpPr/>
              <p:nvPr/>
            </p:nvSpPr>
            <p:spPr>
              <a:xfrm>
                <a:off x="7837075" y="6460060"/>
                <a:ext cx="560403" cy="112195"/>
              </a:xfrm>
              <a:custGeom>
                <a:avLst/>
                <a:gdLst>
                  <a:gd name="connsiteX0" fmla="*/ 1707 w 560403"/>
                  <a:gd name="connsiteY0" fmla="*/ 112190 h 112195"/>
                  <a:gd name="connsiteX1" fmla="*/ 168924 w 560403"/>
                  <a:gd name="connsiteY1" fmla="*/ 25407 h 112195"/>
                  <a:gd name="connsiteX2" fmla="*/ 346724 w 560403"/>
                  <a:gd name="connsiteY2" fmla="*/ 29640 h 112195"/>
                  <a:gd name="connsiteX3" fmla="*/ 558391 w 560403"/>
                  <a:gd name="connsiteY3" fmla="*/ 97373 h 112195"/>
                  <a:gd name="connsiteX4" fmla="*/ 439857 w 560403"/>
                  <a:gd name="connsiteY4" fmla="*/ 27523 h 112195"/>
                  <a:gd name="connsiteX5" fmla="*/ 219724 w 560403"/>
                  <a:gd name="connsiteY5" fmla="*/ 7 h 112195"/>
                  <a:gd name="connsiteX6" fmla="*/ 90607 w 560403"/>
                  <a:gd name="connsiteY6" fmla="*/ 29640 h 112195"/>
                  <a:gd name="connsiteX7" fmla="*/ 1707 w 560403"/>
                  <a:gd name="connsiteY7" fmla="*/ 112190 h 11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0403" h="112195">
                    <a:moveTo>
                      <a:pt x="1707" y="112190"/>
                    </a:moveTo>
                    <a:cubicBezTo>
                      <a:pt x="14760" y="111485"/>
                      <a:pt x="111421" y="39165"/>
                      <a:pt x="168924" y="25407"/>
                    </a:cubicBezTo>
                    <a:cubicBezTo>
                      <a:pt x="226427" y="11649"/>
                      <a:pt x="281813" y="17646"/>
                      <a:pt x="346724" y="29640"/>
                    </a:cubicBezTo>
                    <a:cubicBezTo>
                      <a:pt x="411635" y="41634"/>
                      <a:pt x="542869" y="97726"/>
                      <a:pt x="558391" y="97373"/>
                    </a:cubicBezTo>
                    <a:cubicBezTo>
                      <a:pt x="573913" y="97020"/>
                      <a:pt x="496302" y="43751"/>
                      <a:pt x="439857" y="27523"/>
                    </a:cubicBezTo>
                    <a:cubicBezTo>
                      <a:pt x="383413" y="11295"/>
                      <a:pt x="277932" y="-346"/>
                      <a:pt x="219724" y="7"/>
                    </a:cubicBezTo>
                    <a:cubicBezTo>
                      <a:pt x="161516" y="360"/>
                      <a:pt x="127649" y="15176"/>
                      <a:pt x="90607" y="29640"/>
                    </a:cubicBezTo>
                    <a:cubicBezTo>
                      <a:pt x="53565" y="44104"/>
                      <a:pt x="-11346" y="112895"/>
                      <a:pt x="1707" y="11219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17ADB16B-A221-40F2-BEDE-2B676FF3BF55}"/>
                  </a:ext>
                </a:extLst>
              </p:cNvPr>
              <p:cNvSpPr/>
              <p:nvPr/>
            </p:nvSpPr>
            <p:spPr>
              <a:xfrm>
                <a:off x="7803359" y="6533085"/>
                <a:ext cx="78095" cy="140560"/>
              </a:xfrm>
              <a:custGeom>
                <a:avLst/>
                <a:gdLst>
                  <a:gd name="connsiteX0" fmla="*/ 77757 w 78095"/>
                  <a:gd name="connsiteY0" fmla="*/ 1065 h 140560"/>
                  <a:gd name="connsiteX1" fmla="*/ 1557 w 78095"/>
                  <a:gd name="connsiteY1" fmla="*/ 138648 h 140560"/>
                  <a:gd name="connsiteX2" fmla="*/ 29073 w 78095"/>
                  <a:gd name="connsiteY2" fmla="*/ 77265 h 140560"/>
                  <a:gd name="connsiteX3" fmla="*/ 77757 w 78095"/>
                  <a:gd name="connsiteY3" fmla="*/ 1065 h 14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095" h="140560">
                    <a:moveTo>
                      <a:pt x="77757" y="1065"/>
                    </a:moveTo>
                    <a:cubicBezTo>
                      <a:pt x="73171" y="11295"/>
                      <a:pt x="9671" y="125948"/>
                      <a:pt x="1557" y="138648"/>
                    </a:cubicBezTo>
                    <a:cubicBezTo>
                      <a:pt x="-6557" y="151348"/>
                      <a:pt x="19195" y="97373"/>
                      <a:pt x="29073" y="77265"/>
                    </a:cubicBezTo>
                    <a:cubicBezTo>
                      <a:pt x="38951" y="57157"/>
                      <a:pt x="82343" y="-9165"/>
                      <a:pt x="77757" y="106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45272A83-3460-44D4-BB13-968BFDD28246}"/>
                  </a:ext>
                </a:extLst>
              </p:cNvPr>
              <p:cNvSpPr/>
              <p:nvPr/>
            </p:nvSpPr>
            <p:spPr>
              <a:xfrm>
                <a:off x="7874760" y="6485876"/>
                <a:ext cx="142233" cy="550608"/>
              </a:xfrm>
              <a:custGeom>
                <a:avLst/>
                <a:gdLst>
                  <a:gd name="connsiteX0" fmla="*/ 141822 w 142233"/>
                  <a:gd name="connsiteY0" fmla="*/ 8057 h 550608"/>
                  <a:gd name="connsiteX1" fmla="*/ 82556 w 142233"/>
                  <a:gd name="connsiteY1" fmla="*/ 448324 h 550608"/>
                  <a:gd name="connsiteX2" fmla="*/ 6 w 142233"/>
                  <a:gd name="connsiteY2" fmla="*/ 547807 h 550608"/>
                  <a:gd name="connsiteX3" fmla="*/ 78322 w 142233"/>
                  <a:gd name="connsiteY3" fmla="*/ 380591 h 550608"/>
                  <a:gd name="connsiteX4" fmla="*/ 107956 w 142233"/>
                  <a:gd name="connsiteY4" fmla="*/ 179507 h 550608"/>
                  <a:gd name="connsiteX5" fmla="*/ 141822 w 142233"/>
                  <a:gd name="connsiteY5" fmla="*/ 8057 h 55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33" h="550608">
                    <a:moveTo>
                      <a:pt x="141822" y="8057"/>
                    </a:moveTo>
                    <a:cubicBezTo>
                      <a:pt x="137589" y="52860"/>
                      <a:pt x="106192" y="358366"/>
                      <a:pt x="82556" y="448324"/>
                    </a:cubicBezTo>
                    <a:cubicBezTo>
                      <a:pt x="58920" y="538282"/>
                      <a:pt x="712" y="559096"/>
                      <a:pt x="6" y="547807"/>
                    </a:cubicBezTo>
                    <a:cubicBezTo>
                      <a:pt x="-700" y="536518"/>
                      <a:pt x="60330" y="441974"/>
                      <a:pt x="78322" y="380591"/>
                    </a:cubicBezTo>
                    <a:cubicBezTo>
                      <a:pt x="96314" y="319208"/>
                      <a:pt x="99489" y="241949"/>
                      <a:pt x="107956" y="179507"/>
                    </a:cubicBezTo>
                    <a:cubicBezTo>
                      <a:pt x="116423" y="117065"/>
                      <a:pt x="146055" y="-36746"/>
                      <a:pt x="141822" y="80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58DEED84-F1F9-4B2B-AFD6-F3FEFA0F284A}"/>
                  </a:ext>
                </a:extLst>
              </p:cNvPr>
              <p:cNvSpPr/>
              <p:nvPr/>
            </p:nvSpPr>
            <p:spPr>
              <a:xfrm>
                <a:off x="8209063" y="6546254"/>
                <a:ext cx="188784" cy="594478"/>
              </a:xfrm>
              <a:custGeom>
                <a:avLst/>
                <a:gdLst>
                  <a:gd name="connsiteX0" fmla="*/ 186403 w 188784"/>
                  <a:gd name="connsiteY0" fmla="*/ 17529 h 594478"/>
                  <a:gd name="connsiteX1" fmla="*/ 84803 w 188784"/>
                  <a:gd name="connsiteY1" fmla="*/ 432396 h 594478"/>
                  <a:gd name="connsiteX2" fmla="*/ 53053 w 188784"/>
                  <a:gd name="connsiteY2" fmla="*/ 533996 h 594478"/>
                  <a:gd name="connsiteX3" fmla="*/ 136 w 188784"/>
                  <a:gd name="connsiteY3" fmla="*/ 591146 h 594478"/>
                  <a:gd name="connsiteX4" fmla="*/ 69986 w 188784"/>
                  <a:gd name="connsiteY4" fmla="*/ 436629 h 594478"/>
                  <a:gd name="connsiteX5" fmla="*/ 150419 w 188784"/>
                  <a:gd name="connsiteY5" fmla="*/ 112779 h 594478"/>
                  <a:gd name="connsiteX6" fmla="*/ 186403 w 188784"/>
                  <a:gd name="connsiteY6" fmla="*/ 17529 h 59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784" h="594478">
                    <a:moveTo>
                      <a:pt x="186403" y="17529"/>
                    </a:moveTo>
                    <a:cubicBezTo>
                      <a:pt x="175467" y="70798"/>
                      <a:pt x="107028" y="346318"/>
                      <a:pt x="84803" y="432396"/>
                    </a:cubicBezTo>
                    <a:cubicBezTo>
                      <a:pt x="62578" y="518474"/>
                      <a:pt x="67164" y="507538"/>
                      <a:pt x="53053" y="533996"/>
                    </a:cubicBezTo>
                    <a:cubicBezTo>
                      <a:pt x="38942" y="560454"/>
                      <a:pt x="-2686" y="607374"/>
                      <a:pt x="136" y="591146"/>
                    </a:cubicBezTo>
                    <a:cubicBezTo>
                      <a:pt x="2958" y="574918"/>
                      <a:pt x="44939" y="516357"/>
                      <a:pt x="69986" y="436629"/>
                    </a:cubicBezTo>
                    <a:cubicBezTo>
                      <a:pt x="95033" y="356901"/>
                      <a:pt x="132780" y="182629"/>
                      <a:pt x="150419" y="112779"/>
                    </a:cubicBezTo>
                    <a:cubicBezTo>
                      <a:pt x="168058" y="42929"/>
                      <a:pt x="197339" y="-35740"/>
                      <a:pt x="186403" y="1752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103DFC19-2EBA-48DB-B43D-7CD790731D15}"/>
                  </a:ext>
                </a:extLst>
              </p:cNvPr>
              <p:cNvSpPr/>
              <p:nvPr/>
            </p:nvSpPr>
            <p:spPr>
              <a:xfrm>
                <a:off x="8197106" y="7126805"/>
                <a:ext cx="94749" cy="226498"/>
              </a:xfrm>
              <a:custGeom>
                <a:avLst/>
                <a:gdLst>
                  <a:gd name="connsiteX0" fmla="*/ 24793 w 94749"/>
                  <a:gd name="connsiteY0" fmla="*/ 12 h 226498"/>
                  <a:gd name="connsiteX1" fmla="*/ 71360 w 94749"/>
                  <a:gd name="connsiteY1" fmla="*/ 57162 h 226498"/>
                  <a:gd name="connsiteX2" fmla="*/ 5743 w 94749"/>
                  <a:gd name="connsiteY2" fmla="*/ 167228 h 226498"/>
                  <a:gd name="connsiteX3" fmla="*/ 5743 w 94749"/>
                  <a:gd name="connsiteY3" fmla="*/ 226495 h 226498"/>
                  <a:gd name="connsiteX4" fmla="*/ 26910 w 94749"/>
                  <a:gd name="connsiteY4" fmla="*/ 169345 h 226498"/>
                  <a:gd name="connsiteX5" fmla="*/ 94643 w 94749"/>
                  <a:gd name="connsiteY5" fmla="*/ 61395 h 226498"/>
                  <a:gd name="connsiteX6" fmla="*/ 24793 w 94749"/>
                  <a:gd name="connsiteY6" fmla="*/ 12 h 22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49" h="226498">
                    <a:moveTo>
                      <a:pt x="24793" y="12"/>
                    </a:moveTo>
                    <a:cubicBezTo>
                      <a:pt x="20913" y="-693"/>
                      <a:pt x="74535" y="29293"/>
                      <a:pt x="71360" y="57162"/>
                    </a:cubicBezTo>
                    <a:cubicBezTo>
                      <a:pt x="68185" y="85031"/>
                      <a:pt x="16679" y="139006"/>
                      <a:pt x="5743" y="167228"/>
                    </a:cubicBezTo>
                    <a:cubicBezTo>
                      <a:pt x="-5193" y="195450"/>
                      <a:pt x="2215" y="226142"/>
                      <a:pt x="5743" y="226495"/>
                    </a:cubicBezTo>
                    <a:cubicBezTo>
                      <a:pt x="9271" y="226848"/>
                      <a:pt x="12093" y="196862"/>
                      <a:pt x="26910" y="169345"/>
                    </a:cubicBezTo>
                    <a:cubicBezTo>
                      <a:pt x="41727" y="141828"/>
                      <a:pt x="91468" y="91734"/>
                      <a:pt x="94643" y="61395"/>
                    </a:cubicBezTo>
                    <a:cubicBezTo>
                      <a:pt x="97818" y="31056"/>
                      <a:pt x="28673" y="717"/>
                      <a:pt x="24793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24B9BCAB-D9F9-4BBD-B7BE-981D88CFDAF2}"/>
                  </a:ext>
                </a:extLst>
              </p:cNvPr>
              <p:cNvSpPr/>
              <p:nvPr/>
            </p:nvSpPr>
            <p:spPr>
              <a:xfrm>
                <a:off x="7747759" y="6436771"/>
                <a:ext cx="139718" cy="585898"/>
              </a:xfrm>
              <a:custGeom>
                <a:avLst/>
                <a:gdLst>
                  <a:gd name="connsiteX0" fmla="*/ 50807 w 139718"/>
                  <a:gd name="connsiteY0" fmla="*/ 12 h 585898"/>
                  <a:gd name="connsiteX1" fmla="*/ 7 w 139718"/>
                  <a:gd name="connsiteY1" fmla="*/ 52929 h 585898"/>
                  <a:gd name="connsiteX2" fmla="*/ 55040 w 139718"/>
                  <a:gd name="connsiteY2" fmla="*/ 148179 h 585898"/>
                  <a:gd name="connsiteX3" fmla="*/ 69857 w 139718"/>
                  <a:gd name="connsiteY3" fmla="*/ 268829 h 585898"/>
                  <a:gd name="connsiteX4" fmla="*/ 86790 w 139718"/>
                  <a:gd name="connsiteY4" fmla="*/ 472029 h 585898"/>
                  <a:gd name="connsiteX5" fmla="*/ 139707 w 139718"/>
                  <a:gd name="connsiteY5" fmla="*/ 584212 h 585898"/>
                  <a:gd name="connsiteX6" fmla="*/ 91023 w 139718"/>
                  <a:gd name="connsiteY6" fmla="*/ 389479 h 585898"/>
                  <a:gd name="connsiteX7" fmla="*/ 40223 w 139718"/>
                  <a:gd name="connsiteY7" fmla="*/ 95262 h 585898"/>
                  <a:gd name="connsiteX8" fmla="*/ 14823 w 139718"/>
                  <a:gd name="connsiteY8" fmla="*/ 57162 h 585898"/>
                  <a:gd name="connsiteX9" fmla="*/ 50807 w 139718"/>
                  <a:gd name="connsiteY9" fmla="*/ 12 h 58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718" h="585898">
                    <a:moveTo>
                      <a:pt x="50807" y="12"/>
                    </a:moveTo>
                    <a:cubicBezTo>
                      <a:pt x="48338" y="-694"/>
                      <a:pt x="-698" y="28235"/>
                      <a:pt x="7" y="52929"/>
                    </a:cubicBezTo>
                    <a:cubicBezTo>
                      <a:pt x="712" y="77623"/>
                      <a:pt x="43398" y="112196"/>
                      <a:pt x="55040" y="148179"/>
                    </a:cubicBezTo>
                    <a:cubicBezTo>
                      <a:pt x="66682" y="184162"/>
                      <a:pt x="64565" y="214854"/>
                      <a:pt x="69857" y="268829"/>
                    </a:cubicBezTo>
                    <a:cubicBezTo>
                      <a:pt x="75149" y="322804"/>
                      <a:pt x="75148" y="419465"/>
                      <a:pt x="86790" y="472029"/>
                    </a:cubicBezTo>
                    <a:cubicBezTo>
                      <a:pt x="98432" y="524593"/>
                      <a:pt x="139002" y="597970"/>
                      <a:pt x="139707" y="584212"/>
                    </a:cubicBezTo>
                    <a:cubicBezTo>
                      <a:pt x="140413" y="570454"/>
                      <a:pt x="107604" y="470971"/>
                      <a:pt x="91023" y="389479"/>
                    </a:cubicBezTo>
                    <a:cubicBezTo>
                      <a:pt x="74442" y="307987"/>
                      <a:pt x="52923" y="150648"/>
                      <a:pt x="40223" y="95262"/>
                    </a:cubicBezTo>
                    <a:cubicBezTo>
                      <a:pt x="27523" y="39876"/>
                      <a:pt x="12354" y="74448"/>
                      <a:pt x="14823" y="57162"/>
                    </a:cubicBezTo>
                    <a:cubicBezTo>
                      <a:pt x="17292" y="39876"/>
                      <a:pt x="53276" y="718"/>
                      <a:pt x="50807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5CB76633-6F86-45FD-B692-883C3AC00D25}"/>
                  </a:ext>
                </a:extLst>
              </p:cNvPr>
              <p:cNvSpPr/>
              <p:nvPr/>
            </p:nvSpPr>
            <p:spPr>
              <a:xfrm>
                <a:off x="7482931" y="6397280"/>
                <a:ext cx="321501" cy="82372"/>
              </a:xfrm>
              <a:custGeom>
                <a:avLst/>
                <a:gdLst>
                  <a:gd name="connsiteX0" fmla="*/ 251 w 321501"/>
                  <a:gd name="connsiteY0" fmla="*/ 81837 h 82372"/>
                  <a:gd name="connsiteX1" fmla="*/ 199218 w 321501"/>
                  <a:gd name="connsiteY1" fmla="*/ 35270 h 82372"/>
                  <a:gd name="connsiteX2" fmla="*/ 288118 w 321501"/>
                  <a:gd name="connsiteY2" fmla="*/ 11987 h 82372"/>
                  <a:gd name="connsiteX3" fmla="*/ 319868 w 321501"/>
                  <a:gd name="connsiteY3" fmla="*/ 24687 h 82372"/>
                  <a:gd name="connsiteX4" fmla="*/ 243668 w 321501"/>
                  <a:gd name="connsiteY4" fmla="*/ 1403 h 82372"/>
                  <a:gd name="connsiteX5" fmla="*/ 251 w 321501"/>
                  <a:gd name="connsiteY5" fmla="*/ 81837 h 8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501" h="82372">
                    <a:moveTo>
                      <a:pt x="251" y="81837"/>
                    </a:moveTo>
                    <a:cubicBezTo>
                      <a:pt x="-7157" y="87481"/>
                      <a:pt x="151240" y="46912"/>
                      <a:pt x="199218" y="35270"/>
                    </a:cubicBezTo>
                    <a:cubicBezTo>
                      <a:pt x="247196" y="23628"/>
                      <a:pt x="268010" y="13751"/>
                      <a:pt x="288118" y="11987"/>
                    </a:cubicBezTo>
                    <a:cubicBezTo>
                      <a:pt x="308226" y="10223"/>
                      <a:pt x="327276" y="26451"/>
                      <a:pt x="319868" y="24687"/>
                    </a:cubicBezTo>
                    <a:cubicBezTo>
                      <a:pt x="312460" y="22923"/>
                      <a:pt x="295526" y="-6711"/>
                      <a:pt x="243668" y="1403"/>
                    </a:cubicBezTo>
                    <a:cubicBezTo>
                      <a:pt x="191810" y="9517"/>
                      <a:pt x="7659" y="76193"/>
                      <a:pt x="251" y="8183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78E0AE93-C6C9-4470-8F5B-1D340BE4379F}"/>
                  </a:ext>
                </a:extLst>
              </p:cNvPr>
              <p:cNvSpPr/>
              <p:nvPr/>
            </p:nvSpPr>
            <p:spPr>
              <a:xfrm>
                <a:off x="7394103" y="6479099"/>
                <a:ext cx="89232" cy="88984"/>
              </a:xfrm>
              <a:custGeom>
                <a:avLst/>
                <a:gdLst>
                  <a:gd name="connsiteX0" fmla="*/ 89079 w 89232"/>
                  <a:gd name="connsiteY0" fmla="*/ 18 h 88984"/>
                  <a:gd name="connsiteX1" fmla="*/ 48863 w 89232"/>
                  <a:gd name="connsiteY1" fmla="*/ 63518 h 88984"/>
                  <a:gd name="connsiteX2" fmla="*/ 179 w 89232"/>
                  <a:gd name="connsiteY2" fmla="*/ 88918 h 88984"/>
                  <a:gd name="connsiteX3" fmla="*/ 34046 w 89232"/>
                  <a:gd name="connsiteY3" fmla="*/ 57168 h 88984"/>
                  <a:gd name="connsiteX4" fmla="*/ 89079 w 89232"/>
                  <a:gd name="connsiteY4" fmla="*/ 18 h 8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32" h="88984">
                    <a:moveTo>
                      <a:pt x="89079" y="18"/>
                    </a:moveTo>
                    <a:cubicBezTo>
                      <a:pt x="91549" y="1076"/>
                      <a:pt x="63680" y="48701"/>
                      <a:pt x="48863" y="63518"/>
                    </a:cubicBezTo>
                    <a:cubicBezTo>
                      <a:pt x="34046" y="78335"/>
                      <a:pt x="2648" y="89976"/>
                      <a:pt x="179" y="88918"/>
                    </a:cubicBezTo>
                    <a:cubicBezTo>
                      <a:pt x="-2291" y="87860"/>
                      <a:pt x="21346" y="71632"/>
                      <a:pt x="34046" y="57168"/>
                    </a:cubicBezTo>
                    <a:cubicBezTo>
                      <a:pt x="46746" y="42704"/>
                      <a:pt x="86609" y="-1040"/>
                      <a:pt x="89079" y="1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0620EE2D-E8A0-494F-A34F-ABCD68C23BFF}"/>
                  </a:ext>
                </a:extLst>
              </p:cNvPr>
              <p:cNvSpPr/>
              <p:nvPr/>
            </p:nvSpPr>
            <p:spPr>
              <a:xfrm>
                <a:off x="7451284" y="6551037"/>
                <a:ext cx="135757" cy="409045"/>
              </a:xfrm>
              <a:custGeom>
                <a:avLst/>
                <a:gdLst>
                  <a:gd name="connsiteX0" fmla="*/ 148 w 135757"/>
                  <a:gd name="connsiteY0" fmla="*/ 46 h 409045"/>
                  <a:gd name="connsiteX1" fmla="*/ 61532 w 135757"/>
                  <a:gd name="connsiteY1" fmla="*/ 86830 h 409045"/>
                  <a:gd name="connsiteX2" fmla="*/ 95398 w 135757"/>
                  <a:gd name="connsiteY2" fmla="*/ 237113 h 409045"/>
                  <a:gd name="connsiteX3" fmla="*/ 135615 w 135757"/>
                  <a:gd name="connsiteY3" fmla="*/ 406446 h 409045"/>
                  <a:gd name="connsiteX4" fmla="*/ 80582 w 135757"/>
                  <a:gd name="connsiteY4" fmla="*/ 97413 h 409045"/>
                  <a:gd name="connsiteX5" fmla="*/ 148 w 135757"/>
                  <a:gd name="connsiteY5" fmla="*/ 46 h 40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757" h="409045">
                    <a:moveTo>
                      <a:pt x="148" y="46"/>
                    </a:moveTo>
                    <a:cubicBezTo>
                      <a:pt x="-3027" y="-1718"/>
                      <a:pt x="45657" y="47319"/>
                      <a:pt x="61532" y="86830"/>
                    </a:cubicBezTo>
                    <a:cubicBezTo>
                      <a:pt x="77407" y="126341"/>
                      <a:pt x="83051" y="183844"/>
                      <a:pt x="95398" y="237113"/>
                    </a:cubicBezTo>
                    <a:cubicBezTo>
                      <a:pt x="107745" y="290382"/>
                      <a:pt x="138084" y="429729"/>
                      <a:pt x="135615" y="406446"/>
                    </a:cubicBezTo>
                    <a:cubicBezTo>
                      <a:pt x="133146" y="383163"/>
                      <a:pt x="100690" y="165852"/>
                      <a:pt x="80582" y="97413"/>
                    </a:cubicBezTo>
                    <a:cubicBezTo>
                      <a:pt x="60474" y="28974"/>
                      <a:pt x="3323" y="1810"/>
                      <a:pt x="148" y="4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8AFA11C2-D9AF-4EB2-A460-C3EDF97507EE}"/>
                  </a:ext>
                </a:extLst>
              </p:cNvPr>
              <p:cNvSpPr/>
              <p:nvPr/>
            </p:nvSpPr>
            <p:spPr>
              <a:xfrm>
                <a:off x="7410373" y="6568551"/>
                <a:ext cx="113272" cy="384899"/>
              </a:xfrm>
              <a:custGeom>
                <a:avLst/>
                <a:gdLst>
                  <a:gd name="connsiteX0" fmla="*/ 843 w 113272"/>
                  <a:gd name="connsiteY0" fmla="*/ 7932 h 384899"/>
                  <a:gd name="connsiteX1" fmla="*/ 51643 w 113272"/>
                  <a:gd name="connsiteY1" fmla="*/ 84132 h 384899"/>
                  <a:gd name="connsiteX2" fmla="*/ 89743 w 113272"/>
                  <a:gd name="connsiteY2" fmla="*/ 285216 h 384899"/>
                  <a:gd name="connsiteX3" fmla="*/ 113026 w 113272"/>
                  <a:gd name="connsiteY3" fmla="*/ 384699 h 384899"/>
                  <a:gd name="connsiteX4" fmla="*/ 96093 w 113272"/>
                  <a:gd name="connsiteY4" fmla="*/ 261932 h 384899"/>
                  <a:gd name="connsiteX5" fmla="*/ 843 w 113272"/>
                  <a:gd name="connsiteY5" fmla="*/ 7932 h 38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272" h="384899">
                    <a:moveTo>
                      <a:pt x="843" y="7932"/>
                    </a:moveTo>
                    <a:cubicBezTo>
                      <a:pt x="-6565" y="-21701"/>
                      <a:pt x="36826" y="37918"/>
                      <a:pt x="51643" y="84132"/>
                    </a:cubicBezTo>
                    <a:cubicBezTo>
                      <a:pt x="66460" y="130346"/>
                      <a:pt x="79513" y="235122"/>
                      <a:pt x="89743" y="285216"/>
                    </a:cubicBezTo>
                    <a:cubicBezTo>
                      <a:pt x="99974" y="335311"/>
                      <a:pt x="111968" y="388580"/>
                      <a:pt x="113026" y="384699"/>
                    </a:cubicBezTo>
                    <a:cubicBezTo>
                      <a:pt x="114084" y="380818"/>
                      <a:pt x="112321" y="323668"/>
                      <a:pt x="96093" y="261932"/>
                    </a:cubicBezTo>
                    <a:cubicBezTo>
                      <a:pt x="79865" y="200196"/>
                      <a:pt x="8251" y="37565"/>
                      <a:pt x="843" y="793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CEAD8AE7-0FB6-4781-9D4F-A1BC27FFAF31}"/>
                  </a:ext>
                </a:extLst>
              </p:cNvPr>
              <p:cNvSpPr/>
              <p:nvPr/>
            </p:nvSpPr>
            <p:spPr>
              <a:xfrm>
                <a:off x="6980205" y="6517215"/>
                <a:ext cx="423428" cy="127008"/>
              </a:xfrm>
              <a:custGeom>
                <a:avLst/>
                <a:gdLst>
                  <a:gd name="connsiteX0" fmla="*/ 1327 w 423428"/>
                  <a:gd name="connsiteY0" fmla="*/ 127002 h 127008"/>
                  <a:gd name="connsiteX1" fmla="*/ 132561 w 423428"/>
                  <a:gd name="connsiteY1" fmla="*/ 46568 h 127008"/>
                  <a:gd name="connsiteX2" fmla="*/ 367511 w 423428"/>
                  <a:gd name="connsiteY2" fmla="*/ 10585 h 127008"/>
                  <a:gd name="connsiteX3" fmla="*/ 401377 w 423428"/>
                  <a:gd name="connsiteY3" fmla="*/ 10585 h 127008"/>
                  <a:gd name="connsiteX4" fmla="*/ 422544 w 423428"/>
                  <a:gd name="connsiteY4" fmla="*/ 40218 h 127008"/>
                  <a:gd name="connsiteX5" fmla="*/ 371744 w 423428"/>
                  <a:gd name="connsiteY5" fmla="*/ 2 h 127008"/>
                  <a:gd name="connsiteX6" fmla="*/ 83877 w 423428"/>
                  <a:gd name="connsiteY6" fmla="*/ 42335 h 127008"/>
                  <a:gd name="connsiteX7" fmla="*/ 1327 w 423428"/>
                  <a:gd name="connsiteY7" fmla="*/ 127002 h 12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428" h="127008">
                    <a:moveTo>
                      <a:pt x="1327" y="127002"/>
                    </a:moveTo>
                    <a:cubicBezTo>
                      <a:pt x="9441" y="127708"/>
                      <a:pt x="71530" y="65971"/>
                      <a:pt x="132561" y="46568"/>
                    </a:cubicBezTo>
                    <a:cubicBezTo>
                      <a:pt x="193592" y="27165"/>
                      <a:pt x="322708" y="16582"/>
                      <a:pt x="367511" y="10585"/>
                    </a:cubicBezTo>
                    <a:cubicBezTo>
                      <a:pt x="412314" y="4588"/>
                      <a:pt x="392205" y="5646"/>
                      <a:pt x="401377" y="10585"/>
                    </a:cubicBezTo>
                    <a:cubicBezTo>
                      <a:pt x="410549" y="15524"/>
                      <a:pt x="427483" y="41982"/>
                      <a:pt x="422544" y="40218"/>
                    </a:cubicBezTo>
                    <a:cubicBezTo>
                      <a:pt x="417605" y="38454"/>
                      <a:pt x="428188" y="-351"/>
                      <a:pt x="371744" y="2"/>
                    </a:cubicBezTo>
                    <a:cubicBezTo>
                      <a:pt x="315300" y="355"/>
                      <a:pt x="145260" y="25755"/>
                      <a:pt x="83877" y="42335"/>
                    </a:cubicBezTo>
                    <a:cubicBezTo>
                      <a:pt x="22494" y="58915"/>
                      <a:pt x="-6787" y="126296"/>
                      <a:pt x="1327" y="12700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DF99A4BF-6B6F-4F8E-9EB4-24F878DB8EB3}"/>
                  </a:ext>
                </a:extLst>
              </p:cNvPr>
              <p:cNvSpPr/>
              <p:nvPr/>
            </p:nvSpPr>
            <p:spPr>
              <a:xfrm>
                <a:off x="6998208" y="6635627"/>
                <a:ext cx="134100" cy="392186"/>
              </a:xfrm>
              <a:custGeom>
                <a:avLst/>
                <a:gdLst>
                  <a:gd name="connsiteX0" fmla="*/ 258 w 134100"/>
                  <a:gd name="connsiteY0" fmla="*/ 123 h 392186"/>
                  <a:gd name="connsiteX1" fmla="*/ 59524 w 134100"/>
                  <a:gd name="connsiteY1" fmla="*/ 63623 h 392186"/>
                  <a:gd name="connsiteX2" fmla="*/ 87041 w 134100"/>
                  <a:gd name="connsiteY2" fmla="*/ 237190 h 392186"/>
                  <a:gd name="connsiteX3" fmla="*/ 118791 w 134100"/>
                  <a:gd name="connsiteY3" fmla="*/ 355723 h 392186"/>
                  <a:gd name="connsiteX4" fmla="*/ 133608 w 134100"/>
                  <a:gd name="connsiteY4" fmla="*/ 387473 h 392186"/>
                  <a:gd name="connsiteX5" fmla="*/ 101858 w 134100"/>
                  <a:gd name="connsiteY5" fmla="*/ 268940 h 392186"/>
                  <a:gd name="connsiteX6" fmla="*/ 84924 w 134100"/>
                  <a:gd name="connsiteY6" fmla="*/ 55156 h 392186"/>
                  <a:gd name="connsiteX7" fmla="*/ 258 w 134100"/>
                  <a:gd name="connsiteY7" fmla="*/ 123 h 39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00" h="392186">
                    <a:moveTo>
                      <a:pt x="258" y="123"/>
                    </a:moveTo>
                    <a:cubicBezTo>
                      <a:pt x="-3975" y="1534"/>
                      <a:pt x="45060" y="24112"/>
                      <a:pt x="59524" y="63623"/>
                    </a:cubicBezTo>
                    <a:cubicBezTo>
                      <a:pt x="73988" y="103134"/>
                      <a:pt x="77163" y="188507"/>
                      <a:pt x="87041" y="237190"/>
                    </a:cubicBezTo>
                    <a:cubicBezTo>
                      <a:pt x="96919" y="285873"/>
                      <a:pt x="111030" y="330676"/>
                      <a:pt x="118791" y="355723"/>
                    </a:cubicBezTo>
                    <a:cubicBezTo>
                      <a:pt x="126552" y="380770"/>
                      <a:pt x="136430" y="401937"/>
                      <a:pt x="133608" y="387473"/>
                    </a:cubicBezTo>
                    <a:cubicBezTo>
                      <a:pt x="130786" y="373009"/>
                      <a:pt x="109972" y="324326"/>
                      <a:pt x="101858" y="268940"/>
                    </a:cubicBezTo>
                    <a:cubicBezTo>
                      <a:pt x="93744" y="213554"/>
                      <a:pt x="100446" y="101370"/>
                      <a:pt x="84924" y="55156"/>
                    </a:cubicBezTo>
                    <a:cubicBezTo>
                      <a:pt x="69402" y="8942"/>
                      <a:pt x="4491" y="-1288"/>
                      <a:pt x="258" y="12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ACD10D91-372D-4A6F-9EBD-802A2A3DA9F6}"/>
                  </a:ext>
                </a:extLst>
              </p:cNvPr>
              <p:cNvSpPr/>
              <p:nvPr/>
            </p:nvSpPr>
            <p:spPr>
              <a:xfrm>
                <a:off x="6985594" y="6642852"/>
                <a:ext cx="139885" cy="441633"/>
              </a:xfrm>
              <a:custGeom>
                <a:avLst/>
                <a:gdLst>
                  <a:gd name="connsiteX0" fmla="*/ 172 w 139885"/>
                  <a:gd name="connsiteY0" fmla="*/ 1365 h 441633"/>
                  <a:gd name="connsiteX1" fmla="*/ 8638 w 139885"/>
                  <a:gd name="connsiteY1" fmla="*/ 202448 h 441633"/>
                  <a:gd name="connsiteX2" fmla="*/ 63672 w 139885"/>
                  <a:gd name="connsiteY2" fmla="*/ 390831 h 441633"/>
                  <a:gd name="connsiteX3" fmla="*/ 99655 w 139885"/>
                  <a:gd name="connsiteY3" fmla="*/ 441631 h 441633"/>
                  <a:gd name="connsiteX4" fmla="*/ 139872 w 139885"/>
                  <a:gd name="connsiteY4" fmla="*/ 392948 h 441633"/>
                  <a:gd name="connsiteX5" fmla="*/ 95422 w 139885"/>
                  <a:gd name="connsiteY5" fmla="*/ 414115 h 441633"/>
                  <a:gd name="connsiteX6" fmla="*/ 27688 w 139885"/>
                  <a:gd name="connsiteY6" fmla="*/ 238431 h 441633"/>
                  <a:gd name="connsiteX7" fmla="*/ 8638 w 139885"/>
                  <a:gd name="connsiteY7" fmla="*/ 119898 h 441633"/>
                  <a:gd name="connsiteX8" fmla="*/ 172 w 139885"/>
                  <a:gd name="connsiteY8" fmla="*/ 1365 h 44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885" h="441633">
                    <a:moveTo>
                      <a:pt x="172" y="1365"/>
                    </a:moveTo>
                    <a:cubicBezTo>
                      <a:pt x="172" y="15123"/>
                      <a:pt x="-1945" y="137537"/>
                      <a:pt x="8638" y="202448"/>
                    </a:cubicBezTo>
                    <a:cubicBezTo>
                      <a:pt x="19221" y="267359"/>
                      <a:pt x="48503" y="350967"/>
                      <a:pt x="63672" y="390831"/>
                    </a:cubicBezTo>
                    <a:cubicBezTo>
                      <a:pt x="78842" y="430695"/>
                      <a:pt x="86955" y="441278"/>
                      <a:pt x="99655" y="441631"/>
                    </a:cubicBezTo>
                    <a:cubicBezTo>
                      <a:pt x="112355" y="441984"/>
                      <a:pt x="140578" y="397534"/>
                      <a:pt x="139872" y="392948"/>
                    </a:cubicBezTo>
                    <a:cubicBezTo>
                      <a:pt x="139167" y="388362"/>
                      <a:pt x="114119" y="439868"/>
                      <a:pt x="95422" y="414115"/>
                    </a:cubicBezTo>
                    <a:cubicBezTo>
                      <a:pt x="76725" y="388362"/>
                      <a:pt x="42152" y="287467"/>
                      <a:pt x="27688" y="238431"/>
                    </a:cubicBezTo>
                    <a:cubicBezTo>
                      <a:pt x="13224" y="189395"/>
                      <a:pt x="11460" y="158351"/>
                      <a:pt x="8638" y="119898"/>
                    </a:cubicBezTo>
                    <a:cubicBezTo>
                      <a:pt x="5816" y="81445"/>
                      <a:pt x="172" y="-12393"/>
                      <a:pt x="172" y="136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0D50D483-3C4C-4339-8852-4EB28C08BF87}"/>
                  </a:ext>
                </a:extLst>
              </p:cNvPr>
              <p:cNvSpPr/>
              <p:nvPr/>
            </p:nvSpPr>
            <p:spPr>
              <a:xfrm>
                <a:off x="6661541" y="6689124"/>
                <a:ext cx="320306" cy="133265"/>
              </a:xfrm>
              <a:custGeom>
                <a:avLst/>
                <a:gdLst>
                  <a:gd name="connsiteX0" fmla="*/ 375 w 320306"/>
                  <a:gd name="connsiteY0" fmla="*/ 132893 h 133265"/>
                  <a:gd name="connsiteX1" fmla="*/ 131608 w 320306"/>
                  <a:gd name="connsiteY1" fmla="*/ 56693 h 133265"/>
                  <a:gd name="connsiteX2" fmla="*/ 319991 w 320306"/>
                  <a:gd name="connsiteY2" fmla="*/ 1659 h 133265"/>
                  <a:gd name="connsiteX3" fmla="*/ 171825 w 320306"/>
                  <a:gd name="connsiteY3" fmla="*/ 22826 h 133265"/>
                  <a:gd name="connsiteX4" fmla="*/ 375 w 320306"/>
                  <a:gd name="connsiteY4" fmla="*/ 132893 h 13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306" h="133265">
                    <a:moveTo>
                      <a:pt x="375" y="132893"/>
                    </a:moveTo>
                    <a:cubicBezTo>
                      <a:pt x="-6328" y="138538"/>
                      <a:pt x="78339" y="78565"/>
                      <a:pt x="131608" y="56693"/>
                    </a:cubicBezTo>
                    <a:cubicBezTo>
                      <a:pt x="184877" y="34821"/>
                      <a:pt x="313288" y="7303"/>
                      <a:pt x="319991" y="1659"/>
                    </a:cubicBezTo>
                    <a:cubicBezTo>
                      <a:pt x="326694" y="-3986"/>
                      <a:pt x="225094" y="5187"/>
                      <a:pt x="171825" y="22826"/>
                    </a:cubicBezTo>
                    <a:cubicBezTo>
                      <a:pt x="118556" y="40465"/>
                      <a:pt x="7078" y="127248"/>
                      <a:pt x="375" y="1328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A020568D-AFBA-4FDA-B43B-1583F813C8E7}"/>
                  </a:ext>
                </a:extLst>
              </p:cNvPr>
              <p:cNvSpPr/>
              <p:nvPr/>
            </p:nvSpPr>
            <p:spPr>
              <a:xfrm>
                <a:off x="6550583" y="6830053"/>
                <a:ext cx="101592" cy="165964"/>
              </a:xfrm>
              <a:custGeom>
                <a:avLst/>
                <a:gdLst>
                  <a:gd name="connsiteX0" fmla="*/ 100749 w 101592"/>
                  <a:gd name="connsiteY0" fmla="*/ 430 h 165964"/>
                  <a:gd name="connsiteX1" fmla="*/ 71116 w 101592"/>
                  <a:gd name="connsiteY1" fmla="*/ 82980 h 165964"/>
                  <a:gd name="connsiteX2" fmla="*/ 35133 w 101592"/>
                  <a:gd name="connsiteY2" fmla="*/ 140130 h 165964"/>
                  <a:gd name="connsiteX3" fmla="*/ 1266 w 101592"/>
                  <a:gd name="connsiteY3" fmla="*/ 165530 h 165964"/>
                  <a:gd name="connsiteX4" fmla="*/ 81699 w 101592"/>
                  <a:gd name="connsiteY4" fmla="*/ 121080 h 165964"/>
                  <a:gd name="connsiteX5" fmla="*/ 100749 w 101592"/>
                  <a:gd name="connsiteY5" fmla="*/ 430 h 16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592" h="165964">
                    <a:moveTo>
                      <a:pt x="100749" y="430"/>
                    </a:moveTo>
                    <a:cubicBezTo>
                      <a:pt x="98985" y="-5920"/>
                      <a:pt x="82052" y="59697"/>
                      <a:pt x="71116" y="82980"/>
                    </a:cubicBezTo>
                    <a:cubicBezTo>
                      <a:pt x="60180" y="106263"/>
                      <a:pt x="46775" y="126372"/>
                      <a:pt x="35133" y="140130"/>
                    </a:cubicBezTo>
                    <a:cubicBezTo>
                      <a:pt x="23491" y="153888"/>
                      <a:pt x="-6495" y="168705"/>
                      <a:pt x="1266" y="165530"/>
                    </a:cubicBezTo>
                    <a:cubicBezTo>
                      <a:pt x="9027" y="162355"/>
                      <a:pt x="59827" y="150361"/>
                      <a:pt x="81699" y="121080"/>
                    </a:cubicBezTo>
                    <a:cubicBezTo>
                      <a:pt x="103571" y="91800"/>
                      <a:pt x="102513" y="6780"/>
                      <a:pt x="100749" y="43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E56462CA-EC39-489E-8C79-BD521F6D6ACF}"/>
                  </a:ext>
                </a:extLst>
              </p:cNvPr>
              <p:cNvSpPr/>
              <p:nvPr/>
            </p:nvSpPr>
            <p:spPr>
              <a:xfrm>
                <a:off x="6543070" y="6995229"/>
                <a:ext cx="105927" cy="248505"/>
              </a:xfrm>
              <a:custGeom>
                <a:avLst/>
                <a:gdLst>
                  <a:gd name="connsiteX0" fmla="*/ 25712 w 105927"/>
                  <a:gd name="connsiteY0" fmla="*/ 354 h 248505"/>
                  <a:gd name="connsiteX1" fmla="*/ 82862 w 105927"/>
                  <a:gd name="connsiteY1" fmla="*/ 42688 h 248505"/>
                  <a:gd name="connsiteX2" fmla="*/ 93446 w 105927"/>
                  <a:gd name="connsiteY2" fmla="*/ 140054 h 248505"/>
                  <a:gd name="connsiteX3" fmla="*/ 93446 w 105927"/>
                  <a:gd name="connsiteY3" fmla="*/ 150638 h 248505"/>
                  <a:gd name="connsiteX4" fmla="*/ 65929 w 105927"/>
                  <a:gd name="connsiteY4" fmla="*/ 182388 h 248505"/>
                  <a:gd name="connsiteX5" fmla="*/ 312 w 105927"/>
                  <a:gd name="connsiteY5" fmla="*/ 248004 h 248505"/>
                  <a:gd name="connsiteX6" fmla="*/ 95562 w 105927"/>
                  <a:gd name="connsiteY6" fmla="*/ 144288 h 248505"/>
                  <a:gd name="connsiteX7" fmla="*/ 97679 w 105927"/>
                  <a:gd name="connsiteY7" fmla="*/ 29988 h 248505"/>
                  <a:gd name="connsiteX8" fmla="*/ 25712 w 105927"/>
                  <a:gd name="connsiteY8" fmla="*/ 354 h 24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27" h="248505">
                    <a:moveTo>
                      <a:pt x="25712" y="354"/>
                    </a:moveTo>
                    <a:cubicBezTo>
                      <a:pt x="23242" y="2471"/>
                      <a:pt x="71573" y="19405"/>
                      <a:pt x="82862" y="42688"/>
                    </a:cubicBezTo>
                    <a:cubicBezTo>
                      <a:pt x="94151" y="65971"/>
                      <a:pt x="91682" y="122063"/>
                      <a:pt x="93446" y="140054"/>
                    </a:cubicBezTo>
                    <a:cubicBezTo>
                      <a:pt x="95210" y="158045"/>
                      <a:pt x="98032" y="143582"/>
                      <a:pt x="93446" y="150638"/>
                    </a:cubicBezTo>
                    <a:cubicBezTo>
                      <a:pt x="88860" y="157694"/>
                      <a:pt x="81451" y="166160"/>
                      <a:pt x="65929" y="182388"/>
                    </a:cubicBezTo>
                    <a:cubicBezTo>
                      <a:pt x="50407" y="198616"/>
                      <a:pt x="-4627" y="254354"/>
                      <a:pt x="312" y="248004"/>
                    </a:cubicBezTo>
                    <a:cubicBezTo>
                      <a:pt x="5251" y="241654"/>
                      <a:pt x="79334" y="180624"/>
                      <a:pt x="95562" y="144288"/>
                    </a:cubicBezTo>
                    <a:cubicBezTo>
                      <a:pt x="111790" y="107952"/>
                      <a:pt x="106146" y="54682"/>
                      <a:pt x="97679" y="29988"/>
                    </a:cubicBezTo>
                    <a:cubicBezTo>
                      <a:pt x="89212" y="5294"/>
                      <a:pt x="28182" y="-1763"/>
                      <a:pt x="25712" y="35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8D722518-6478-4CA2-967D-5505FB50AB4E}"/>
                  </a:ext>
                </a:extLst>
              </p:cNvPr>
              <p:cNvSpPr/>
              <p:nvPr/>
            </p:nvSpPr>
            <p:spPr>
              <a:xfrm>
                <a:off x="6606812" y="7141620"/>
                <a:ext cx="77495" cy="630782"/>
              </a:xfrm>
              <a:custGeom>
                <a:avLst/>
                <a:gdLst>
                  <a:gd name="connsiteX0" fmla="*/ 29704 w 77495"/>
                  <a:gd name="connsiteY0" fmla="*/ 13 h 630782"/>
                  <a:gd name="connsiteX1" fmla="*/ 72037 w 77495"/>
                  <a:gd name="connsiteY1" fmla="*/ 188397 h 630782"/>
                  <a:gd name="connsiteX2" fmla="*/ 76270 w 77495"/>
                  <a:gd name="connsiteY2" fmla="*/ 364080 h 630782"/>
                  <a:gd name="connsiteX3" fmla="*/ 65687 w 77495"/>
                  <a:gd name="connsiteY3" fmla="*/ 450863 h 630782"/>
                  <a:gd name="connsiteX4" fmla="*/ 70 w 77495"/>
                  <a:gd name="connsiteY4" fmla="*/ 630780 h 630782"/>
                  <a:gd name="connsiteX5" fmla="*/ 52987 w 77495"/>
                  <a:gd name="connsiteY5" fmla="*/ 446630 h 630782"/>
                  <a:gd name="connsiteX6" fmla="*/ 55104 w 77495"/>
                  <a:gd name="connsiteY6" fmla="*/ 179930 h 630782"/>
                  <a:gd name="connsiteX7" fmla="*/ 29704 w 77495"/>
                  <a:gd name="connsiteY7" fmla="*/ 13 h 63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495" h="630782">
                    <a:moveTo>
                      <a:pt x="29704" y="13"/>
                    </a:moveTo>
                    <a:cubicBezTo>
                      <a:pt x="32526" y="1424"/>
                      <a:pt x="64276" y="127719"/>
                      <a:pt x="72037" y="188397"/>
                    </a:cubicBezTo>
                    <a:cubicBezTo>
                      <a:pt x="79798" y="249075"/>
                      <a:pt x="77328" y="320336"/>
                      <a:pt x="76270" y="364080"/>
                    </a:cubicBezTo>
                    <a:cubicBezTo>
                      <a:pt x="75212" y="407824"/>
                      <a:pt x="78387" y="406413"/>
                      <a:pt x="65687" y="450863"/>
                    </a:cubicBezTo>
                    <a:cubicBezTo>
                      <a:pt x="52987" y="495313"/>
                      <a:pt x="2187" y="631486"/>
                      <a:pt x="70" y="630780"/>
                    </a:cubicBezTo>
                    <a:cubicBezTo>
                      <a:pt x="-2047" y="630075"/>
                      <a:pt x="43815" y="521772"/>
                      <a:pt x="52987" y="446630"/>
                    </a:cubicBezTo>
                    <a:cubicBezTo>
                      <a:pt x="62159" y="371488"/>
                      <a:pt x="57221" y="251544"/>
                      <a:pt x="55104" y="179930"/>
                    </a:cubicBezTo>
                    <a:cubicBezTo>
                      <a:pt x="52987" y="108316"/>
                      <a:pt x="26882" y="-1398"/>
                      <a:pt x="29704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9D059EFB-AAD1-4A02-9E8F-EA9A1944596D}"/>
                  </a:ext>
                </a:extLst>
              </p:cNvPr>
              <p:cNvSpPr/>
              <p:nvPr/>
            </p:nvSpPr>
            <p:spPr>
              <a:xfrm>
                <a:off x="6664024" y="7219786"/>
                <a:ext cx="110078" cy="409067"/>
              </a:xfrm>
              <a:custGeom>
                <a:avLst/>
                <a:gdLst>
                  <a:gd name="connsiteX0" fmla="*/ 61392 w 110078"/>
                  <a:gd name="connsiteY0" fmla="*/ 164 h 409067"/>
                  <a:gd name="connsiteX1" fmla="*/ 110075 w 110078"/>
                  <a:gd name="connsiteY1" fmla="*/ 184314 h 409067"/>
                  <a:gd name="connsiteX2" fmla="*/ 63508 w 110078"/>
                  <a:gd name="connsiteY2" fmla="*/ 338831 h 409067"/>
                  <a:gd name="connsiteX3" fmla="*/ 8 w 110078"/>
                  <a:gd name="connsiteY3" fmla="*/ 408681 h 409067"/>
                  <a:gd name="connsiteX4" fmla="*/ 59275 w 110078"/>
                  <a:gd name="connsiteY4" fmla="*/ 311314 h 409067"/>
                  <a:gd name="connsiteX5" fmla="*/ 93142 w 110078"/>
                  <a:gd name="connsiteY5" fmla="*/ 154681 h 409067"/>
                  <a:gd name="connsiteX6" fmla="*/ 61392 w 110078"/>
                  <a:gd name="connsiteY6" fmla="*/ 164 h 40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078" h="409067">
                    <a:moveTo>
                      <a:pt x="61392" y="164"/>
                    </a:moveTo>
                    <a:cubicBezTo>
                      <a:pt x="64214" y="5103"/>
                      <a:pt x="109722" y="127870"/>
                      <a:pt x="110075" y="184314"/>
                    </a:cubicBezTo>
                    <a:cubicBezTo>
                      <a:pt x="110428" y="240758"/>
                      <a:pt x="81852" y="301437"/>
                      <a:pt x="63508" y="338831"/>
                    </a:cubicBezTo>
                    <a:cubicBezTo>
                      <a:pt x="45164" y="376225"/>
                      <a:pt x="713" y="413267"/>
                      <a:pt x="8" y="408681"/>
                    </a:cubicBezTo>
                    <a:cubicBezTo>
                      <a:pt x="-698" y="404095"/>
                      <a:pt x="43753" y="353647"/>
                      <a:pt x="59275" y="311314"/>
                    </a:cubicBezTo>
                    <a:cubicBezTo>
                      <a:pt x="74797" y="268981"/>
                      <a:pt x="92789" y="206539"/>
                      <a:pt x="93142" y="154681"/>
                    </a:cubicBezTo>
                    <a:cubicBezTo>
                      <a:pt x="93495" y="102823"/>
                      <a:pt x="58570" y="-4775"/>
                      <a:pt x="61392" y="16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: 図形 287">
                <a:extLst>
                  <a:ext uri="{FF2B5EF4-FFF2-40B4-BE49-F238E27FC236}">
                    <a16:creationId xmlns:a16="http://schemas.microsoft.com/office/drawing/2014/main" id="{9E2424DA-9067-45C0-B4AC-17E0558F5A01}"/>
                  </a:ext>
                </a:extLst>
              </p:cNvPr>
              <p:cNvSpPr/>
              <p:nvPr/>
            </p:nvSpPr>
            <p:spPr>
              <a:xfrm>
                <a:off x="7918809" y="7346760"/>
                <a:ext cx="344316" cy="760092"/>
              </a:xfrm>
              <a:custGeom>
                <a:avLst/>
                <a:gdLst>
                  <a:gd name="connsiteX0" fmla="*/ 298857 w 344316"/>
                  <a:gd name="connsiteY0" fmla="*/ 190 h 760092"/>
                  <a:gd name="connsiteX1" fmla="*/ 343307 w 344316"/>
                  <a:gd name="connsiteY1" fmla="*/ 142007 h 760092"/>
                  <a:gd name="connsiteX2" fmla="*/ 245940 w 344316"/>
                  <a:gd name="connsiteY2" fmla="*/ 463740 h 760092"/>
                  <a:gd name="connsiteX3" fmla="*/ 171857 w 344316"/>
                  <a:gd name="connsiteY3" fmla="*/ 525123 h 760092"/>
                  <a:gd name="connsiteX4" fmla="*/ 108357 w 344316"/>
                  <a:gd name="connsiteY4" fmla="*/ 620373 h 760092"/>
                  <a:gd name="connsiteX5" fmla="*/ 49090 w 344316"/>
                  <a:gd name="connsiteY5" fmla="*/ 662707 h 760092"/>
                  <a:gd name="connsiteX6" fmla="*/ 407 w 344316"/>
                  <a:gd name="connsiteY6" fmla="*/ 760073 h 760092"/>
                  <a:gd name="connsiteX7" fmla="*/ 76607 w 344316"/>
                  <a:gd name="connsiteY7" fmla="*/ 654240 h 760092"/>
                  <a:gd name="connsiteX8" fmla="*/ 171857 w 344316"/>
                  <a:gd name="connsiteY8" fmla="*/ 554757 h 760092"/>
                  <a:gd name="connsiteX9" fmla="*/ 214190 w 344316"/>
                  <a:gd name="connsiteY9" fmla="*/ 527240 h 760092"/>
                  <a:gd name="connsiteX10" fmla="*/ 258640 w 344316"/>
                  <a:gd name="connsiteY10" fmla="*/ 383307 h 760092"/>
                  <a:gd name="connsiteX11" fmla="*/ 334840 w 344316"/>
                  <a:gd name="connsiteY11" fmla="*/ 118723 h 760092"/>
                  <a:gd name="connsiteX12" fmla="*/ 298857 w 344316"/>
                  <a:gd name="connsiteY12" fmla="*/ 190 h 76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316" h="760092">
                    <a:moveTo>
                      <a:pt x="298857" y="190"/>
                    </a:moveTo>
                    <a:cubicBezTo>
                      <a:pt x="300268" y="4071"/>
                      <a:pt x="352127" y="64749"/>
                      <a:pt x="343307" y="142007"/>
                    </a:cubicBezTo>
                    <a:cubicBezTo>
                      <a:pt x="334487" y="219265"/>
                      <a:pt x="274515" y="399887"/>
                      <a:pt x="245940" y="463740"/>
                    </a:cubicBezTo>
                    <a:cubicBezTo>
                      <a:pt x="217365" y="527593"/>
                      <a:pt x="194787" y="499018"/>
                      <a:pt x="171857" y="525123"/>
                    </a:cubicBezTo>
                    <a:cubicBezTo>
                      <a:pt x="148926" y="551229"/>
                      <a:pt x="128818" y="597442"/>
                      <a:pt x="108357" y="620373"/>
                    </a:cubicBezTo>
                    <a:cubicBezTo>
                      <a:pt x="87896" y="643304"/>
                      <a:pt x="67082" y="639424"/>
                      <a:pt x="49090" y="662707"/>
                    </a:cubicBezTo>
                    <a:cubicBezTo>
                      <a:pt x="31098" y="685990"/>
                      <a:pt x="-4179" y="761484"/>
                      <a:pt x="407" y="760073"/>
                    </a:cubicBezTo>
                    <a:cubicBezTo>
                      <a:pt x="4993" y="758662"/>
                      <a:pt x="48032" y="688459"/>
                      <a:pt x="76607" y="654240"/>
                    </a:cubicBezTo>
                    <a:cubicBezTo>
                      <a:pt x="105182" y="620021"/>
                      <a:pt x="148926" y="575924"/>
                      <a:pt x="171857" y="554757"/>
                    </a:cubicBezTo>
                    <a:cubicBezTo>
                      <a:pt x="194787" y="533590"/>
                      <a:pt x="199726" y="555815"/>
                      <a:pt x="214190" y="527240"/>
                    </a:cubicBezTo>
                    <a:cubicBezTo>
                      <a:pt x="228654" y="498665"/>
                      <a:pt x="238532" y="451393"/>
                      <a:pt x="258640" y="383307"/>
                    </a:cubicBezTo>
                    <a:cubicBezTo>
                      <a:pt x="278748" y="315221"/>
                      <a:pt x="328137" y="185045"/>
                      <a:pt x="334840" y="118723"/>
                    </a:cubicBezTo>
                    <a:cubicBezTo>
                      <a:pt x="341543" y="52401"/>
                      <a:pt x="297446" y="-3691"/>
                      <a:pt x="298857" y="19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フリーフォーム: 図形 288">
                <a:extLst>
                  <a:ext uri="{FF2B5EF4-FFF2-40B4-BE49-F238E27FC236}">
                    <a16:creationId xmlns:a16="http://schemas.microsoft.com/office/drawing/2014/main" id="{E6D8D81F-2FB2-4966-A0A6-C6EEB8797773}"/>
                  </a:ext>
                </a:extLst>
              </p:cNvPr>
              <p:cNvSpPr/>
              <p:nvPr/>
            </p:nvSpPr>
            <p:spPr>
              <a:xfrm>
                <a:off x="6554548" y="7758697"/>
                <a:ext cx="65226" cy="811738"/>
              </a:xfrm>
              <a:custGeom>
                <a:avLst/>
                <a:gdLst>
                  <a:gd name="connsiteX0" fmla="*/ 56568 w 65226"/>
                  <a:gd name="connsiteY0" fmla="*/ 11586 h 811738"/>
                  <a:gd name="connsiteX1" fmla="*/ 22701 w 65226"/>
                  <a:gd name="connsiteY1" fmla="*/ 259236 h 811738"/>
                  <a:gd name="connsiteX2" fmla="*/ 1534 w 65226"/>
                  <a:gd name="connsiteY2" fmla="*/ 625420 h 811738"/>
                  <a:gd name="connsiteX3" fmla="*/ 65034 w 65226"/>
                  <a:gd name="connsiteY3" fmla="*/ 811686 h 811738"/>
                  <a:gd name="connsiteX4" fmla="*/ 22701 w 65226"/>
                  <a:gd name="connsiteY4" fmla="*/ 636003 h 811738"/>
                  <a:gd name="connsiteX5" fmla="*/ 56568 w 65226"/>
                  <a:gd name="connsiteY5" fmla="*/ 11586 h 8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26" h="811738">
                    <a:moveTo>
                      <a:pt x="56568" y="11586"/>
                    </a:moveTo>
                    <a:cubicBezTo>
                      <a:pt x="56568" y="-51208"/>
                      <a:pt x="31873" y="156930"/>
                      <a:pt x="22701" y="259236"/>
                    </a:cubicBezTo>
                    <a:cubicBezTo>
                      <a:pt x="13529" y="361542"/>
                      <a:pt x="-5522" y="533345"/>
                      <a:pt x="1534" y="625420"/>
                    </a:cubicBezTo>
                    <a:cubicBezTo>
                      <a:pt x="8589" y="717495"/>
                      <a:pt x="61506" y="809922"/>
                      <a:pt x="65034" y="811686"/>
                    </a:cubicBezTo>
                    <a:cubicBezTo>
                      <a:pt x="68562" y="813450"/>
                      <a:pt x="22348" y="771470"/>
                      <a:pt x="22701" y="636003"/>
                    </a:cubicBezTo>
                    <a:cubicBezTo>
                      <a:pt x="23054" y="500536"/>
                      <a:pt x="56568" y="74380"/>
                      <a:pt x="56568" y="1158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C5992619-7BCC-42CD-B168-D25084F67754}"/>
                  </a:ext>
                </a:extLst>
              </p:cNvPr>
              <p:cNvSpPr/>
              <p:nvPr/>
            </p:nvSpPr>
            <p:spPr>
              <a:xfrm>
                <a:off x="7051636" y="6319616"/>
                <a:ext cx="535445" cy="136781"/>
              </a:xfrm>
              <a:custGeom>
                <a:avLst/>
                <a:gdLst>
                  <a:gd name="connsiteX0" fmla="*/ 276 w 535445"/>
                  <a:gd name="connsiteY0" fmla="*/ 136747 h 136781"/>
                  <a:gd name="connsiteX1" fmla="*/ 86001 w 535445"/>
                  <a:gd name="connsiteY1" fmla="*/ 68484 h 136781"/>
                  <a:gd name="connsiteX2" fmla="*/ 219351 w 535445"/>
                  <a:gd name="connsiteY2" fmla="*/ 41497 h 136781"/>
                  <a:gd name="connsiteX3" fmla="*/ 316188 w 535445"/>
                  <a:gd name="connsiteY3" fmla="*/ 38322 h 136781"/>
                  <a:gd name="connsiteX4" fmla="*/ 417788 w 535445"/>
                  <a:gd name="connsiteY4" fmla="*/ 25622 h 136781"/>
                  <a:gd name="connsiteX5" fmla="*/ 535263 w 535445"/>
                  <a:gd name="connsiteY5" fmla="*/ 120872 h 136781"/>
                  <a:gd name="connsiteX6" fmla="*/ 443188 w 535445"/>
                  <a:gd name="connsiteY6" fmla="*/ 41497 h 136781"/>
                  <a:gd name="connsiteX7" fmla="*/ 381276 w 535445"/>
                  <a:gd name="connsiteY7" fmla="*/ 222 h 136781"/>
                  <a:gd name="connsiteX8" fmla="*/ 224113 w 535445"/>
                  <a:gd name="connsiteY8" fmla="*/ 25622 h 136781"/>
                  <a:gd name="connsiteX9" fmla="*/ 122513 w 535445"/>
                  <a:gd name="connsiteY9" fmla="*/ 38322 h 136781"/>
                  <a:gd name="connsiteX10" fmla="*/ 60601 w 535445"/>
                  <a:gd name="connsiteY10" fmla="*/ 58959 h 136781"/>
                  <a:gd name="connsiteX11" fmla="*/ 276 w 535445"/>
                  <a:gd name="connsiteY11" fmla="*/ 136747 h 13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5445" h="136781">
                    <a:moveTo>
                      <a:pt x="276" y="136747"/>
                    </a:moveTo>
                    <a:cubicBezTo>
                      <a:pt x="4509" y="138334"/>
                      <a:pt x="49489" y="84359"/>
                      <a:pt x="86001" y="68484"/>
                    </a:cubicBezTo>
                    <a:cubicBezTo>
                      <a:pt x="122514" y="52609"/>
                      <a:pt x="180987" y="46524"/>
                      <a:pt x="219351" y="41497"/>
                    </a:cubicBezTo>
                    <a:cubicBezTo>
                      <a:pt x="257715" y="36470"/>
                      <a:pt x="283115" y="40968"/>
                      <a:pt x="316188" y="38322"/>
                    </a:cubicBezTo>
                    <a:cubicBezTo>
                      <a:pt x="349261" y="35676"/>
                      <a:pt x="381276" y="11864"/>
                      <a:pt x="417788" y="25622"/>
                    </a:cubicBezTo>
                    <a:cubicBezTo>
                      <a:pt x="454300" y="39380"/>
                      <a:pt x="531030" y="118226"/>
                      <a:pt x="535263" y="120872"/>
                    </a:cubicBezTo>
                    <a:cubicBezTo>
                      <a:pt x="539496" y="123518"/>
                      <a:pt x="468852" y="61605"/>
                      <a:pt x="443188" y="41497"/>
                    </a:cubicBezTo>
                    <a:cubicBezTo>
                      <a:pt x="417524" y="21389"/>
                      <a:pt x="417788" y="2868"/>
                      <a:pt x="381276" y="222"/>
                    </a:cubicBezTo>
                    <a:cubicBezTo>
                      <a:pt x="344764" y="-2424"/>
                      <a:pt x="267240" y="19272"/>
                      <a:pt x="224113" y="25622"/>
                    </a:cubicBezTo>
                    <a:cubicBezTo>
                      <a:pt x="180986" y="31972"/>
                      <a:pt x="149765" y="32766"/>
                      <a:pt x="122513" y="38322"/>
                    </a:cubicBezTo>
                    <a:cubicBezTo>
                      <a:pt x="95261" y="43878"/>
                      <a:pt x="79651" y="44671"/>
                      <a:pt x="60601" y="58959"/>
                    </a:cubicBezTo>
                    <a:cubicBezTo>
                      <a:pt x="41551" y="73246"/>
                      <a:pt x="-3957" y="135160"/>
                      <a:pt x="276" y="13674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98E57A9C-DB73-4A8B-936B-F948DCF59D6B}"/>
                  </a:ext>
                </a:extLst>
              </p:cNvPr>
              <p:cNvSpPr/>
              <p:nvPr/>
            </p:nvSpPr>
            <p:spPr>
              <a:xfrm>
                <a:off x="7473090" y="6343302"/>
                <a:ext cx="116703" cy="104538"/>
              </a:xfrm>
              <a:custGeom>
                <a:avLst/>
                <a:gdLst>
                  <a:gd name="connsiteX0" fmla="*/ 1097 w 116703"/>
                  <a:gd name="connsiteY0" fmla="*/ 348 h 104538"/>
                  <a:gd name="connsiteX1" fmla="*/ 105872 w 116703"/>
                  <a:gd name="connsiteY1" fmla="*/ 79723 h 104538"/>
                  <a:gd name="connsiteX2" fmla="*/ 107459 w 116703"/>
                  <a:gd name="connsiteY2" fmla="*/ 103536 h 104538"/>
                  <a:gd name="connsiteX3" fmla="*/ 53484 w 116703"/>
                  <a:gd name="connsiteY3" fmla="*/ 52736 h 104538"/>
                  <a:gd name="connsiteX4" fmla="*/ 1097 w 116703"/>
                  <a:gd name="connsiteY4" fmla="*/ 348 h 10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03" h="104538">
                    <a:moveTo>
                      <a:pt x="1097" y="348"/>
                    </a:moveTo>
                    <a:cubicBezTo>
                      <a:pt x="9828" y="4846"/>
                      <a:pt x="88145" y="62525"/>
                      <a:pt x="105872" y="79723"/>
                    </a:cubicBezTo>
                    <a:cubicBezTo>
                      <a:pt x="123599" y="96921"/>
                      <a:pt x="116190" y="108034"/>
                      <a:pt x="107459" y="103536"/>
                    </a:cubicBezTo>
                    <a:cubicBezTo>
                      <a:pt x="98728" y="99038"/>
                      <a:pt x="68830" y="69405"/>
                      <a:pt x="53484" y="52736"/>
                    </a:cubicBezTo>
                    <a:cubicBezTo>
                      <a:pt x="38138" y="36067"/>
                      <a:pt x="-7634" y="-4150"/>
                      <a:pt x="1097" y="34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AD6615E3-3CC2-4B59-A80C-6D1FBFB9B93C}"/>
                  </a:ext>
                </a:extLst>
              </p:cNvPr>
              <p:cNvSpPr/>
              <p:nvPr/>
            </p:nvSpPr>
            <p:spPr>
              <a:xfrm>
                <a:off x="7048282" y="6453187"/>
                <a:ext cx="27662" cy="76234"/>
              </a:xfrm>
              <a:custGeom>
                <a:avLst/>
                <a:gdLst>
                  <a:gd name="connsiteX0" fmla="*/ 11567 w 27662"/>
                  <a:gd name="connsiteY0" fmla="*/ 1 h 76234"/>
                  <a:gd name="connsiteX1" fmla="*/ 13155 w 27662"/>
                  <a:gd name="connsiteY1" fmla="*/ 61913 h 76234"/>
                  <a:gd name="connsiteX2" fmla="*/ 27442 w 27662"/>
                  <a:gd name="connsiteY2" fmla="*/ 76201 h 76234"/>
                  <a:gd name="connsiteX3" fmla="*/ 455 w 27662"/>
                  <a:gd name="connsiteY3" fmla="*/ 63501 h 76234"/>
                  <a:gd name="connsiteX4" fmla="*/ 11567 w 27662"/>
                  <a:gd name="connsiteY4" fmla="*/ 1 h 7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62" h="76234">
                    <a:moveTo>
                      <a:pt x="11567" y="1"/>
                    </a:moveTo>
                    <a:cubicBezTo>
                      <a:pt x="13684" y="-264"/>
                      <a:pt x="10509" y="49213"/>
                      <a:pt x="13155" y="61913"/>
                    </a:cubicBezTo>
                    <a:cubicBezTo>
                      <a:pt x="15801" y="74613"/>
                      <a:pt x="29559" y="75936"/>
                      <a:pt x="27442" y="76201"/>
                    </a:cubicBezTo>
                    <a:cubicBezTo>
                      <a:pt x="25325" y="76466"/>
                      <a:pt x="3365" y="75407"/>
                      <a:pt x="455" y="63501"/>
                    </a:cubicBezTo>
                    <a:cubicBezTo>
                      <a:pt x="-2455" y="51595"/>
                      <a:pt x="9450" y="266"/>
                      <a:pt x="115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3C0C4C42-95F5-4231-B695-BBC543378660}"/>
                  </a:ext>
                </a:extLst>
              </p:cNvPr>
              <p:cNvSpPr/>
              <p:nvPr/>
            </p:nvSpPr>
            <p:spPr>
              <a:xfrm>
                <a:off x="7061437" y="6508056"/>
                <a:ext cx="353296" cy="50300"/>
              </a:xfrm>
              <a:custGeom>
                <a:avLst/>
                <a:gdLst>
                  <a:gd name="connsiteX0" fmla="*/ 0 w 353296"/>
                  <a:gd name="connsiteY0" fmla="*/ 16569 h 50300"/>
                  <a:gd name="connsiteX1" fmla="*/ 127000 w 353296"/>
                  <a:gd name="connsiteY1" fmla="*/ 18157 h 50300"/>
                  <a:gd name="connsiteX2" fmla="*/ 209550 w 353296"/>
                  <a:gd name="connsiteY2" fmla="*/ 16569 h 50300"/>
                  <a:gd name="connsiteX3" fmla="*/ 330200 w 353296"/>
                  <a:gd name="connsiteY3" fmla="*/ 24507 h 50300"/>
                  <a:gd name="connsiteX4" fmla="*/ 350837 w 353296"/>
                  <a:gd name="connsiteY4" fmla="*/ 49907 h 50300"/>
                  <a:gd name="connsiteX5" fmla="*/ 296862 w 353296"/>
                  <a:gd name="connsiteY5" fmla="*/ 2282 h 50300"/>
                  <a:gd name="connsiteX6" fmla="*/ 112712 w 353296"/>
                  <a:gd name="connsiteY6" fmla="*/ 7044 h 50300"/>
                  <a:gd name="connsiteX7" fmla="*/ 0 w 353296"/>
                  <a:gd name="connsiteY7" fmla="*/ 16569 h 5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296" h="50300">
                    <a:moveTo>
                      <a:pt x="0" y="16569"/>
                    </a:moveTo>
                    <a:lnTo>
                      <a:pt x="127000" y="18157"/>
                    </a:lnTo>
                    <a:cubicBezTo>
                      <a:pt x="161925" y="18157"/>
                      <a:pt x="175683" y="15511"/>
                      <a:pt x="209550" y="16569"/>
                    </a:cubicBezTo>
                    <a:cubicBezTo>
                      <a:pt x="243417" y="17627"/>
                      <a:pt x="306652" y="18951"/>
                      <a:pt x="330200" y="24507"/>
                    </a:cubicBezTo>
                    <a:cubicBezTo>
                      <a:pt x="353748" y="30063"/>
                      <a:pt x="356393" y="53611"/>
                      <a:pt x="350837" y="49907"/>
                    </a:cubicBezTo>
                    <a:cubicBezTo>
                      <a:pt x="345281" y="46203"/>
                      <a:pt x="336549" y="9426"/>
                      <a:pt x="296862" y="2282"/>
                    </a:cubicBezTo>
                    <a:cubicBezTo>
                      <a:pt x="257175" y="-4862"/>
                      <a:pt x="112712" y="7044"/>
                      <a:pt x="112712" y="7044"/>
                    </a:cubicBezTo>
                    <a:lnTo>
                      <a:pt x="0" y="16569"/>
                    </a:ln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5DBD02FF-E42E-417B-9025-A9DA5F77F7F5}"/>
                  </a:ext>
                </a:extLst>
              </p:cNvPr>
              <p:cNvSpPr/>
              <p:nvPr/>
            </p:nvSpPr>
            <p:spPr>
              <a:xfrm>
                <a:off x="6783576" y="6517945"/>
                <a:ext cx="454080" cy="176664"/>
              </a:xfrm>
              <a:custGeom>
                <a:avLst/>
                <a:gdLst>
                  <a:gd name="connsiteX0" fmla="*/ 454073 w 454080"/>
                  <a:gd name="connsiteY0" fmla="*/ 20968 h 176664"/>
                  <a:gd name="connsiteX1" fmla="*/ 303261 w 454080"/>
                  <a:gd name="connsiteY1" fmla="*/ 16205 h 176664"/>
                  <a:gd name="connsiteX2" fmla="*/ 219123 w 454080"/>
                  <a:gd name="connsiteY2" fmla="*/ 330 h 176664"/>
                  <a:gd name="connsiteX3" fmla="*/ 146098 w 454080"/>
                  <a:gd name="connsiteY3" fmla="*/ 9855 h 176664"/>
                  <a:gd name="connsiteX4" fmla="*/ 58786 w 454080"/>
                  <a:gd name="connsiteY4" fmla="*/ 57480 h 176664"/>
                  <a:gd name="connsiteX5" fmla="*/ 25448 w 454080"/>
                  <a:gd name="connsiteY5" fmla="*/ 92405 h 176664"/>
                  <a:gd name="connsiteX6" fmla="*/ 48 w 454080"/>
                  <a:gd name="connsiteY6" fmla="*/ 176543 h 176664"/>
                  <a:gd name="connsiteX7" fmla="*/ 31798 w 454080"/>
                  <a:gd name="connsiteY7" fmla="*/ 109868 h 176664"/>
                  <a:gd name="connsiteX8" fmla="*/ 77836 w 454080"/>
                  <a:gd name="connsiteY8" fmla="*/ 60655 h 176664"/>
                  <a:gd name="connsiteX9" fmla="*/ 201661 w 454080"/>
                  <a:gd name="connsiteY9" fmla="*/ 19380 h 176664"/>
                  <a:gd name="connsiteX10" fmla="*/ 309611 w 454080"/>
                  <a:gd name="connsiteY10" fmla="*/ 30493 h 176664"/>
                  <a:gd name="connsiteX11" fmla="*/ 454073 w 454080"/>
                  <a:gd name="connsiteY11" fmla="*/ 20968 h 17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4080" h="176664">
                    <a:moveTo>
                      <a:pt x="454073" y="20968"/>
                    </a:moveTo>
                    <a:cubicBezTo>
                      <a:pt x="453015" y="18587"/>
                      <a:pt x="342419" y="19645"/>
                      <a:pt x="303261" y="16205"/>
                    </a:cubicBezTo>
                    <a:cubicBezTo>
                      <a:pt x="264103" y="12765"/>
                      <a:pt x="245317" y="1388"/>
                      <a:pt x="219123" y="330"/>
                    </a:cubicBezTo>
                    <a:cubicBezTo>
                      <a:pt x="192929" y="-728"/>
                      <a:pt x="172821" y="330"/>
                      <a:pt x="146098" y="9855"/>
                    </a:cubicBezTo>
                    <a:cubicBezTo>
                      <a:pt x="119375" y="19380"/>
                      <a:pt x="78894" y="43722"/>
                      <a:pt x="58786" y="57480"/>
                    </a:cubicBezTo>
                    <a:cubicBezTo>
                      <a:pt x="38678" y="71238"/>
                      <a:pt x="35238" y="72561"/>
                      <a:pt x="25448" y="92405"/>
                    </a:cubicBezTo>
                    <a:cubicBezTo>
                      <a:pt x="15658" y="112249"/>
                      <a:pt x="-1010" y="173633"/>
                      <a:pt x="48" y="176543"/>
                    </a:cubicBezTo>
                    <a:cubicBezTo>
                      <a:pt x="1106" y="179453"/>
                      <a:pt x="18833" y="129183"/>
                      <a:pt x="31798" y="109868"/>
                    </a:cubicBezTo>
                    <a:cubicBezTo>
                      <a:pt x="44763" y="90553"/>
                      <a:pt x="49526" y="75736"/>
                      <a:pt x="77836" y="60655"/>
                    </a:cubicBezTo>
                    <a:cubicBezTo>
                      <a:pt x="106146" y="45574"/>
                      <a:pt x="163032" y="24407"/>
                      <a:pt x="201661" y="19380"/>
                    </a:cubicBezTo>
                    <a:cubicBezTo>
                      <a:pt x="240290" y="14353"/>
                      <a:pt x="270982" y="30757"/>
                      <a:pt x="309611" y="30493"/>
                    </a:cubicBezTo>
                    <a:cubicBezTo>
                      <a:pt x="348240" y="30229"/>
                      <a:pt x="455131" y="23349"/>
                      <a:pt x="454073" y="2096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A0FF6069-8741-4ECC-9D2F-A33192C73AF7}"/>
                  </a:ext>
                </a:extLst>
              </p:cNvPr>
              <p:cNvSpPr/>
              <p:nvPr/>
            </p:nvSpPr>
            <p:spPr>
              <a:xfrm>
                <a:off x="6783496" y="6648444"/>
                <a:ext cx="201855" cy="70140"/>
              </a:xfrm>
              <a:custGeom>
                <a:avLst/>
                <a:gdLst>
                  <a:gd name="connsiteX0" fmla="*/ 201741 w 201855"/>
                  <a:gd name="connsiteY0" fmla="*/ 6 h 70140"/>
                  <a:gd name="connsiteX1" fmla="*/ 165228 w 201855"/>
                  <a:gd name="connsiteY1" fmla="*/ 44456 h 70140"/>
                  <a:gd name="connsiteX2" fmla="*/ 35053 w 201855"/>
                  <a:gd name="connsiteY2" fmla="*/ 69856 h 70140"/>
                  <a:gd name="connsiteX3" fmla="*/ 128 w 201855"/>
                  <a:gd name="connsiteY3" fmla="*/ 28581 h 70140"/>
                  <a:gd name="connsiteX4" fmla="*/ 42991 w 201855"/>
                  <a:gd name="connsiteY4" fmla="*/ 53981 h 70140"/>
                  <a:gd name="connsiteX5" fmla="*/ 157291 w 201855"/>
                  <a:gd name="connsiteY5" fmla="*/ 47631 h 70140"/>
                  <a:gd name="connsiteX6" fmla="*/ 201741 w 201855"/>
                  <a:gd name="connsiteY6" fmla="*/ 6 h 7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55" h="70140">
                    <a:moveTo>
                      <a:pt x="201741" y="6"/>
                    </a:moveTo>
                    <a:cubicBezTo>
                      <a:pt x="203064" y="-523"/>
                      <a:pt x="193009" y="32814"/>
                      <a:pt x="165228" y="44456"/>
                    </a:cubicBezTo>
                    <a:cubicBezTo>
                      <a:pt x="137447" y="56098"/>
                      <a:pt x="62570" y="72502"/>
                      <a:pt x="35053" y="69856"/>
                    </a:cubicBezTo>
                    <a:cubicBezTo>
                      <a:pt x="7536" y="67210"/>
                      <a:pt x="-1195" y="31227"/>
                      <a:pt x="128" y="28581"/>
                    </a:cubicBezTo>
                    <a:cubicBezTo>
                      <a:pt x="1451" y="25935"/>
                      <a:pt x="16797" y="50806"/>
                      <a:pt x="42991" y="53981"/>
                    </a:cubicBezTo>
                    <a:cubicBezTo>
                      <a:pt x="69185" y="57156"/>
                      <a:pt x="131626" y="50541"/>
                      <a:pt x="157291" y="47631"/>
                    </a:cubicBezTo>
                    <a:cubicBezTo>
                      <a:pt x="182956" y="44721"/>
                      <a:pt x="200418" y="535"/>
                      <a:pt x="201741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C34C98B4-BBA3-4D69-9A11-2C52EB3633FF}"/>
                  </a:ext>
                </a:extLst>
              </p:cNvPr>
              <p:cNvSpPr/>
              <p:nvPr/>
            </p:nvSpPr>
            <p:spPr>
              <a:xfrm>
                <a:off x="6569204" y="6667170"/>
                <a:ext cx="243002" cy="325863"/>
              </a:xfrm>
              <a:custGeom>
                <a:avLst/>
                <a:gdLst>
                  <a:gd name="connsiteX0" fmla="*/ 108 w 243002"/>
                  <a:gd name="connsiteY0" fmla="*/ 325768 h 325863"/>
                  <a:gd name="connsiteX1" fmla="*/ 22333 w 243002"/>
                  <a:gd name="connsiteY1" fmla="*/ 260680 h 325863"/>
                  <a:gd name="connsiteX2" fmla="*/ 9633 w 243002"/>
                  <a:gd name="connsiteY2" fmla="*/ 178130 h 325863"/>
                  <a:gd name="connsiteX3" fmla="*/ 28683 w 243002"/>
                  <a:gd name="connsiteY3" fmla="*/ 57480 h 325863"/>
                  <a:gd name="connsiteX4" fmla="*/ 71545 w 243002"/>
                  <a:gd name="connsiteY4" fmla="*/ 9855 h 325863"/>
                  <a:gd name="connsiteX5" fmla="*/ 169970 w 243002"/>
                  <a:gd name="connsiteY5" fmla="*/ 330 h 325863"/>
                  <a:gd name="connsiteX6" fmla="*/ 204895 w 243002"/>
                  <a:gd name="connsiteY6" fmla="*/ 16205 h 325863"/>
                  <a:gd name="connsiteX7" fmla="*/ 242995 w 243002"/>
                  <a:gd name="connsiteY7" fmla="*/ 68593 h 325863"/>
                  <a:gd name="connsiteX8" fmla="*/ 201720 w 243002"/>
                  <a:gd name="connsiteY8" fmla="*/ 17793 h 325863"/>
                  <a:gd name="connsiteX9" fmla="*/ 95358 w 243002"/>
                  <a:gd name="connsiteY9" fmla="*/ 6680 h 325863"/>
                  <a:gd name="connsiteX10" fmla="*/ 31858 w 243002"/>
                  <a:gd name="connsiteY10" fmla="*/ 60655 h 325863"/>
                  <a:gd name="connsiteX11" fmla="*/ 17570 w 243002"/>
                  <a:gd name="connsiteY11" fmla="*/ 163843 h 325863"/>
                  <a:gd name="connsiteX12" fmla="*/ 33445 w 243002"/>
                  <a:gd name="connsiteY12" fmla="*/ 246393 h 325863"/>
                  <a:gd name="connsiteX13" fmla="*/ 108 w 243002"/>
                  <a:gd name="connsiteY13" fmla="*/ 325768 h 32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002" h="325863">
                    <a:moveTo>
                      <a:pt x="108" y="325768"/>
                    </a:moveTo>
                    <a:cubicBezTo>
                      <a:pt x="-1744" y="328149"/>
                      <a:pt x="20746" y="285286"/>
                      <a:pt x="22333" y="260680"/>
                    </a:cubicBezTo>
                    <a:cubicBezTo>
                      <a:pt x="23920" y="236074"/>
                      <a:pt x="8575" y="211997"/>
                      <a:pt x="9633" y="178130"/>
                    </a:cubicBezTo>
                    <a:cubicBezTo>
                      <a:pt x="10691" y="144263"/>
                      <a:pt x="18364" y="85526"/>
                      <a:pt x="28683" y="57480"/>
                    </a:cubicBezTo>
                    <a:cubicBezTo>
                      <a:pt x="39002" y="29434"/>
                      <a:pt x="47997" y="19380"/>
                      <a:pt x="71545" y="9855"/>
                    </a:cubicBezTo>
                    <a:cubicBezTo>
                      <a:pt x="95093" y="330"/>
                      <a:pt x="147745" y="-728"/>
                      <a:pt x="169970" y="330"/>
                    </a:cubicBezTo>
                    <a:cubicBezTo>
                      <a:pt x="192195" y="1388"/>
                      <a:pt x="192724" y="4828"/>
                      <a:pt x="204895" y="16205"/>
                    </a:cubicBezTo>
                    <a:cubicBezTo>
                      <a:pt x="217066" y="27582"/>
                      <a:pt x="243524" y="68328"/>
                      <a:pt x="242995" y="68593"/>
                    </a:cubicBezTo>
                    <a:cubicBezTo>
                      <a:pt x="242466" y="68858"/>
                      <a:pt x="226326" y="28112"/>
                      <a:pt x="201720" y="17793"/>
                    </a:cubicBezTo>
                    <a:cubicBezTo>
                      <a:pt x="177114" y="7474"/>
                      <a:pt x="123668" y="-464"/>
                      <a:pt x="95358" y="6680"/>
                    </a:cubicBezTo>
                    <a:cubicBezTo>
                      <a:pt x="67048" y="13824"/>
                      <a:pt x="44823" y="34461"/>
                      <a:pt x="31858" y="60655"/>
                    </a:cubicBezTo>
                    <a:cubicBezTo>
                      <a:pt x="18893" y="86849"/>
                      <a:pt x="17306" y="132887"/>
                      <a:pt x="17570" y="163843"/>
                    </a:cubicBezTo>
                    <a:cubicBezTo>
                      <a:pt x="17835" y="194799"/>
                      <a:pt x="35033" y="221522"/>
                      <a:pt x="33445" y="246393"/>
                    </a:cubicBezTo>
                    <a:cubicBezTo>
                      <a:pt x="31858" y="271264"/>
                      <a:pt x="1960" y="323387"/>
                      <a:pt x="108" y="32576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07F0FAE0-7F4C-47DD-B4A0-F0CE465C6D96}"/>
                  </a:ext>
                </a:extLst>
              </p:cNvPr>
              <p:cNvSpPr/>
              <p:nvPr/>
            </p:nvSpPr>
            <p:spPr>
              <a:xfrm>
                <a:off x="6655444" y="6836292"/>
                <a:ext cx="73934" cy="409870"/>
              </a:xfrm>
              <a:custGeom>
                <a:avLst/>
                <a:gdLst>
                  <a:gd name="connsiteX0" fmla="*/ 122 w 73934"/>
                  <a:gd name="connsiteY0" fmla="*/ 541 h 409870"/>
                  <a:gd name="connsiteX1" fmla="*/ 69972 w 73934"/>
                  <a:gd name="connsiteY1" fmla="*/ 83091 h 409870"/>
                  <a:gd name="connsiteX2" fmla="*/ 65738 w 73934"/>
                  <a:gd name="connsiteY2" fmla="*/ 229141 h 409870"/>
                  <a:gd name="connsiteX3" fmla="*/ 69972 w 73934"/>
                  <a:gd name="connsiteY3" fmla="*/ 409058 h 409870"/>
                  <a:gd name="connsiteX4" fmla="*/ 55155 w 73934"/>
                  <a:gd name="connsiteY4" fmla="*/ 288408 h 409870"/>
                  <a:gd name="connsiteX5" fmla="*/ 53038 w 73934"/>
                  <a:gd name="connsiteY5" fmla="*/ 121191 h 409870"/>
                  <a:gd name="connsiteX6" fmla="*/ 122 w 73934"/>
                  <a:gd name="connsiteY6" fmla="*/ 541 h 40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34" h="409870">
                    <a:moveTo>
                      <a:pt x="122" y="541"/>
                    </a:moveTo>
                    <a:cubicBezTo>
                      <a:pt x="2944" y="-5809"/>
                      <a:pt x="59036" y="44991"/>
                      <a:pt x="69972" y="83091"/>
                    </a:cubicBezTo>
                    <a:cubicBezTo>
                      <a:pt x="80908" y="121191"/>
                      <a:pt x="65738" y="174813"/>
                      <a:pt x="65738" y="229141"/>
                    </a:cubicBezTo>
                    <a:cubicBezTo>
                      <a:pt x="65738" y="283469"/>
                      <a:pt x="71736" y="399180"/>
                      <a:pt x="69972" y="409058"/>
                    </a:cubicBezTo>
                    <a:cubicBezTo>
                      <a:pt x="68208" y="418936"/>
                      <a:pt x="57977" y="336386"/>
                      <a:pt x="55155" y="288408"/>
                    </a:cubicBezTo>
                    <a:cubicBezTo>
                      <a:pt x="52333" y="240430"/>
                      <a:pt x="61857" y="165641"/>
                      <a:pt x="53038" y="121191"/>
                    </a:cubicBezTo>
                    <a:cubicBezTo>
                      <a:pt x="44219" y="76741"/>
                      <a:pt x="-2700" y="6891"/>
                      <a:pt x="122" y="54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2E773ACD-F201-48B4-A8FD-56BB1D5EB232}"/>
                  </a:ext>
                </a:extLst>
              </p:cNvPr>
              <p:cNvSpPr/>
              <p:nvPr/>
            </p:nvSpPr>
            <p:spPr>
              <a:xfrm>
                <a:off x="6721139" y="6803495"/>
                <a:ext cx="507422" cy="424505"/>
              </a:xfrm>
              <a:custGeom>
                <a:avLst/>
                <a:gdLst>
                  <a:gd name="connsiteX0" fmla="*/ 43 w 507422"/>
                  <a:gd name="connsiteY0" fmla="*/ 101072 h 424505"/>
                  <a:gd name="connsiteX1" fmla="*/ 84710 w 507422"/>
                  <a:gd name="connsiteY1" fmla="*/ 41805 h 424505"/>
                  <a:gd name="connsiteX2" fmla="*/ 203243 w 507422"/>
                  <a:gd name="connsiteY2" fmla="*/ 5822 h 424505"/>
                  <a:gd name="connsiteX3" fmla="*/ 247693 w 507422"/>
                  <a:gd name="connsiteY3" fmla="*/ 18522 h 424505"/>
                  <a:gd name="connsiteX4" fmla="*/ 268860 w 507422"/>
                  <a:gd name="connsiteY4" fmla="*/ 177272 h 424505"/>
                  <a:gd name="connsiteX5" fmla="*/ 279443 w 507422"/>
                  <a:gd name="connsiteY5" fmla="*/ 316972 h 424505"/>
                  <a:gd name="connsiteX6" fmla="*/ 419143 w 507422"/>
                  <a:gd name="connsiteY6" fmla="*/ 414338 h 424505"/>
                  <a:gd name="connsiteX7" fmla="*/ 501693 w 507422"/>
                  <a:gd name="connsiteY7" fmla="*/ 397405 h 424505"/>
                  <a:gd name="connsiteX8" fmla="*/ 497460 w 507422"/>
                  <a:gd name="connsiteY8" fmla="*/ 333905 h 424505"/>
                  <a:gd name="connsiteX9" fmla="*/ 474177 w 507422"/>
                  <a:gd name="connsiteY9" fmla="*/ 422805 h 424505"/>
                  <a:gd name="connsiteX10" fmla="*/ 294260 w 507422"/>
                  <a:gd name="connsiteY10" fmla="*/ 369888 h 424505"/>
                  <a:gd name="connsiteX11" fmla="*/ 239227 w 507422"/>
                  <a:gd name="connsiteY11" fmla="*/ 118005 h 424505"/>
                  <a:gd name="connsiteX12" fmla="*/ 226527 w 507422"/>
                  <a:gd name="connsiteY12" fmla="*/ 29105 h 424505"/>
                  <a:gd name="connsiteX13" fmla="*/ 95293 w 507422"/>
                  <a:gd name="connsiteY13" fmla="*/ 46038 h 424505"/>
                  <a:gd name="connsiteX14" fmla="*/ 43 w 507422"/>
                  <a:gd name="connsiteY14" fmla="*/ 101072 h 42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422" h="424505">
                    <a:moveTo>
                      <a:pt x="43" y="101072"/>
                    </a:moveTo>
                    <a:cubicBezTo>
                      <a:pt x="-1721" y="100366"/>
                      <a:pt x="50843" y="57680"/>
                      <a:pt x="84710" y="41805"/>
                    </a:cubicBezTo>
                    <a:cubicBezTo>
                      <a:pt x="118577" y="25930"/>
                      <a:pt x="176079" y="9702"/>
                      <a:pt x="203243" y="5822"/>
                    </a:cubicBezTo>
                    <a:cubicBezTo>
                      <a:pt x="230407" y="1942"/>
                      <a:pt x="236757" y="-10053"/>
                      <a:pt x="247693" y="18522"/>
                    </a:cubicBezTo>
                    <a:cubicBezTo>
                      <a:pt x="258629" y="47097"/>
                      <a:pt x="263568" y="127530"/>
                      <a:pt x="268860" y="177272"/>
                    </a:cubicBezTo>
                    <a:cubicBezTo>
                      <a:pt x="274152" y="227014"/>
                      <a:pt x="254396" y="277461"/>
                      <a:pt x="279443" y="316972"/>
                    </a:cubicBezTo>
                    <a:cubicBezTo>
                      <a:pt x="304490" y="356483"/>
                      <a:pt x="382101" y="400933"/>
                      <a:pt x="419143" y="414338"/>
                    </a:cubicBezTo>
                    <a:cubicBezTo>
                      <a:pt x="456185" y="427744"/>
                      <a:pt x="488640" y="410811"/>
                      <a:pt x="501693" y="397405"/>
                    </a:cubicBezTo>
                    <a:cubicBezTo>
                      <a:pt x="514746" y="384000"/>
                      <a:pt x="502046" y="329672"/>
                      <a:pt x="497460" y="333905"/>
                    </a:cubicBezTo>
                    <a:cubicBezTo>
                      <a:pt x="492874" y="338138"/>
                      <a:pt x="508044" y="416808"/>
                      <a:pt x="474177" y="422805"/>
                    </a:cubicBezTo>
                    <a:cubicBezTo>
                      <a:pt x="440310" y="428802"/>
                      <a:pt x="333418" y="420688"/>
                      <a:pt x="294260" y="369888"/>
                    </a:cubicBezTo>
                    <a:cubicBezTo>
                      <a:pt x="255102" y="319088"/>
                      <a:pt x="250516" y="174802"/>
                      <a:pt x="239227" y="118005"/>
                    </a:cubicBezTo>
                    <a:cubicBezTo>
                      <a:pt x="227938" y="61208"/>
                      <a:pt x="250516" y="41099"/>
                      <a:pt x="226527" y="29105"/>
                    </a:cubicBezTo>
                    <a:cubicBezTo>
                      <a:pt x="202538" y="17111"/>
                      <a:pt x="131629" y="35807"/>
                      <a:pt x="95293" y="46038"/>
                    </a:cubicBezTo>
                    <a:cubicBezTo>
                      <a:pt x="58957" y="56268"/>
                      <a:pt x="1807" y="101778"/>
                      <a:pt x="43" y="1010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D0F6827E-1D21-4C79-933E-F91E78ADDF54}"/>
                  </a:ext>
                </a:extLst>
              </p:cNvPr>
              <p:cNvSpPr/>
              <p:nvPr/>
            </p:nvSpPr>
            <p:spPr>
              <a:xfrm>
                <a:off x="7125253" y="6706812"/>
                <a:ext cx="58648" cy="483264"/>
              </a:xfrm>
              <a:custGeom>
                <a:avLst/>
                <a:gdLst>
                  <a:gd name="connsiteX0" fmla="*/ 25613 w 58648"/>
                  <a:gd name="connsiteY0" fmla="*/ 905 h 483264"/>
                  <a:gd name="connsiteX1" fmla="*/ 213 w 58648"/>
                  <a:gd name="connsiteY1" fmla="*/ 98271 h 483264"/>
                  <a:gd name="connsiteX2" fmla="*/ 42546 w 58648"/>
                  <a:gd name="connsiteY2" fmla="*/ 328988 h 483264"/>
                  <a:gd name="connsiteX3" fmla="*/ 57363 w 58648"/>
                  <a:gd name="connsiteY3" fmla="*/ 439055 h 483264"/>
                  <a:gd name="connsiteX4" fmla="*/ 12913 w 58648"/>
                  <a:gd name="connsiteY4" fmla="*/ 481388 h 483264"/>
                  <a:gd name="connsiteX5" fmla="*/ 57363 w 58648"/>
                  <a:gd name="connsiteY5" fmla="*/ 384021 h 483264"/>
                  <a:gd name="connsiteX6" fmla="*/ 12913 w 58648"/>
                  <a:gd name="connsiteY6" fmla="*/ 70755 h 483264"/>
                  <a:gd name="connsiteX7" fmla="*/ 25613 w 58648"/>
                  <a:gd name="connsiteY7" fmla="*/ 905 h 48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648" h="483264">
                    <a:moveTo>
                      <a:pt x="25613" y="905"/>
                    </a:moveTo>
                    <a:cubicBezTo>
                      <a:pt x="23496" y="5491"/>
                      <a:pt x="-2609" y="43591"/>
                      <a:pt x="213" y="98271"/>
                    </a:cubicBezTo>
                    <a:cubicBezTo>
                      <a:pt x="3035" y="152951"/>
                      <a:pt x="33021" y="272191"/>
                      <a:pt x="42546" y="328988"/>
                    </a:cubicBezTo>
                    <a:cubicBezTo>
                      <a:pt x="52071" y="385785"/>
                      <a:pt x="62302" y="413655"/>
                      <a:pt x="57363" y="439055"/>
                    </a:cubicBezTo>
                    <a:cubicBezTo>
                      <a:pt x="52424" y="464455"/>
                      <a:pt x="12913" y="490560"/>
                      <a:pt x="12913" y="481388"/>
                    </a:cubicBezTo>
                    <a:cubicBezTo>
                      <a:pt x="12913" y="472216"/>
                      <a:pt x="57363" y="452460"/>
                      <a:pt x="57363" y="384021"/>
                    </a:cubicBezTo>
                    <a:cubicBezTo>
                      <a:pt x="57363" y="315582"/>
                      <a:pt x="15735" y="133902"/>
                      <a:pt x="12913" y="70755"/>
                    </a:cubicBezTo>
                    <a:cubicBezTo>
                      <a:pt x="10091" y="7608"/>
                      <a:pt x="27730" y="-3681"/>
                      <a:pt x="25613" y="90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CEA0A14E-7DA1-401D-AE4D-F242D81702F2}"/>
                  </a:ext>
                </a:extLst>
              </p:cNvPr>
              <p:cNvSpPr/>
              <p:nvPr/>
            </p:nvSpPr>
            <p:spPr>
              <a:xfrm>
                <a:off x="7143360" y="6631323"/>
                <a:ext cx="478429" cy="469450"/>
              </a:xfrm>
              <a:custGeom>
                <a:avLst/>
                <a:gdLst>
                  <a:gd name="connsiteX0" fmla="*/ 3272 w 478429"/>
                  <a:gd name="connsiteY0" fmla="*/ 82744 h 469450"/>
                  <a:gd name="connsiteX1" fmla="*/ 39256 w 478429"/>
                  <a:gd name="connsiteY1" fmla="*/ 42527 h 469450"/>
                  <a:gd name="connsiteX2" fmla="*/ 217056 w 478429"/>
                  <a:gd name="connsiteY2" fmla="*/ 194 h 469450"/>
                  <a:gd name="connsiteX3" fmla="*/ 240339 w 478429"/>
                  <a:gd name="connsiteY3" fmla="*/ 31944 h 469450"/>
                  <a:gd name="connsiteX4" fmla="*/ 269972 w 478429"/>
                  <a:gd name="connsiteY4" fmla="*/ 139894 h 469450"/>
                  <a:gd name="connsiteX5" fmla="*/ 286906 w 478429"/>
                  <a:gd name="connsiteY5" fmla="*/ 298644 h 469450"/>
                  <a:gd name="connsiteX6" fmla="*/ 299606 w 478429"/>
                  <a:gd name="connsiteY6" fmla="*/ 398127 h 469450"/>
                  <a:gd name="connsiteX7" fmla="*/ 335589 w 478429"/>
                  <a:gd name="connsiteY7" fmla="*/ 453160 h 469450"/>
                  <a:gd name="connsiteX8" fmla="*/ 432956 w 478429"/>
                  <a:gd name="connsiteY8" fmla="*/ 467977 h 469450"/>
                  <a:gd name="connsiteX9" fmla="*/ 477406 w 478429"/>
                  <a:gd name="connsiteY9" fmla="*/ 423527 h 469450"/>
                  <a:gd name="connsiteX10" fmla="*/ 392739 w 478429"/>
                  <a:gd name="connsiteY10" fmla="*/ 459510 h 469450"/>
                  <a:gd name="connsiteX11" fmla="*/ 308072 w 478429"/>
                  <a:gd name="connsiteY11" fmla="*/ 355794 h 469450"/>
                  <a:gd name="connsiteX12" fmla="*/ 248806 w 478429"/>
                  <a:gd name="connsiteY12" fmla="*/ 112377 h 469450"/>
                  <a:gd name="connsiteX13" fmla="*/ 208589 w 478429"/>
                  <a:gd name="connsiteY13" fmla="*/ 17127 h 469450"/>
                  <a:gd name="connsiteX14" fmla="*/ 94289 w 478429"/>
                  <a:gd name="connsiteY14" fmla="*/ 36177 h 469450"/>
                  <a:gd name="connsiteX15" fmla="*/ 3272 w 478429"/>
                  <a:gd name="connsiteY15" fmla="*/ 82744 h 46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8429" h="469450">
                    <a:moveTo>
                      <a:pt x="3272" y="82744"/>
                    </a:moveTo>
                    <a:cubicBezTo>
                      <a:pt x="-5900" y="83802"/>
                      <a:pt x="3625" y="56285"/>
                      <a:pt x="39256" y="42527"/>
                    </a:cubicBezTo>
                    <a:cubicBezTo>
                      <a:pt x="74887" y="28769"/>
                      <a:pt x="183542" y="1958"/>
                      <a:pt x="217056" y="194"/>
                    </a:cubicBezTo>
                    <a:cubicBezTo>
                      <a:pt x="250570" y="-1570"/>
                      <a:pt x="231520" y="8661"/>
                      <a:pt x="240339" y="31944"/>
                    </a:cubicBezTo>
                    <a:cubicBezTo>
                      <a:pt x="249158" y="55227"/>
                      <a:pt x="262211" y="95444"/>
                      <a:pt x="269972" y="139894"/>
                    </a:cubicBezTo>
                    <a:cubicBezTo>
                      <a:pt x="277733" y="184344"/>
                      <a:pt x="281967" y="255605"/>
                      <a:pt x="286906" y="298644"/>
                    </a:cubicBezTo>
                    <a:cubicBezTo>
                      <a:pt x="291845" y="341683"/>
                      <a:pt x="291492" y="372374"/>
                      <a:pt x="299606" y="398127"/>
                    </a:cubicBezTo>
                    <a:cubicBezTo>
                      <a:pt x="307720" y="423880"/>
                      <a:pt x="313364" y="441518"/>
                      <a:pt x="335589" y="453160"/>
                    </a:cubicBezTo>
                    <a:cubicBezTo>
                      <a:pt x="357814" y="464802"/>
                      <a:pt x="409320" y="472916"/>
                      <a:pt x="432956" y="467977"/>
                    </a:cubicBezTo>
                    <a:cubicBezTo>
                      <a:pt x="456592" y="463038"/>
                      <a:pt x="484109" y="424938"/>
                      <a:pt x="477406" y="423527"/>
                    </a:cubicBezTo>
                    <a:cubicBezTo>
                      <a:pt x="470703" y="422116"/>
                      <a:pt x="420961" y="470799"/>
                      <a:pt x="392739" y="459510"/>
                    </a:cubicBezTo>
                    <a:cubicBezTo>
                      <a:pt x="364517" y="448221"/>
                      <a:pt x="332061" y="413650"/>
                      <a:pt x="308072" y="355794"/>
                    </a:cubicBezTo>
                    <a:cubicBezTo>
                      <a:pt x="284083" y="297939"/>
                      <a:pt x="265386" y="168821"/>
                      <a:pt x="248806" y="112377"/>
                    </a:cubicBezTo>
                    <a:cubicBezTo>
                      <a:pt x="232226" y="55933"/>
                      <a:pt x="234342" y="29827"/>
                      <a:pt x="208589" y="17127"/>
                    </a:cubicBezTo>
                    <a:cubicBezTo>
                      <a:pt x="182836" y="4427"/>
                      <a:pt x="127097" y="27357"/>
                      <a:pt x="94289" y="36177"/>
                    </a:cubicBezTo>
                    <a:cubicBezTo>
                      <a:pt x="61481" y="44996"/>
                      <a:pt x="12444" y="81686"/>
                      <a:pt x="3272" y="8274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5D88F6A9-7800-43D0-A666-BC7A66A0CD8D}"/>
                  </a:ext>
                </a:extLst>
              </p:cNvPr>
              <p:cNvSpPr/>
              <p:nvPr/>
            </p:nvSpPr>
            <p:spPr>
              <a:xfrm>
                <a:off x="7537364" y="6551081"/>
                <a:ext cx="102470" cy="526812"/>
              </a:xfrm>
              <a:custGeom>
                <a:avLst/>
                <a:gdLst>
                  <a:gd name="connsiteX0" fmla="*/ 102452 w 102470"/>
                  <a:gd name="connsiteY0" fmla="*/ 2 h 526812"/>
                  <a:gd name="connsiteX1" fmla="*/ 15668 w 102470"/>
                  <a:gd name="connsiteY1" fmla="*/ 57152 h 526812"/>
                  <a:gd name="connsiteX2" fmla="*/ 60118 w 102470"/>
                  <a:gd name="connsiteY2" fmla="*/ 313269 h 526812"/>
                  <a:gd name="connsiteX3" fmla="*/ 83402 w 102470"/>
                  <a:gd name="connsiteY3" fmla="*/ 484719 h 526812"/>
                  <a:gd name="connsiteX4" fmla="*/ 83402 w 102470"/>
                  <a:gd name="connsiteY4" fmla="*/ 518586 h 526812"/>
                  <a:gd name="connsiteX5" fmla="*/ 64352 w 102470"/>
                  <a:gd name="connsiteY5" fmla="*/ 361952 h 526812"/>
                  <a:gd name="connsiteX6" fmla="*/ 9318 w 102470"/>
                  <a:gd name="connsiteY6" fmla="*/ 112186 h 526812"/>
                  <a:gd name="connsiteX7" fmla="*/ 7202 w 102470"/>
                  <a:gd name="connsiteY7" fmla="*/ 55036 h 526812"/>
                  <a:gd name="connsiteX8" fmla="*/ 102452 w 102470"/>
                  <a:gd name="connsiteY8" fmla="*/ 2 h 5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70" h="526812">
                    <a:moveTo>
                      <a:pt x="102452" y="2"/>
                    </a:moveTo>
                    <a:cubicBezTo>
                      <a:pt x="103863" y="355"/>
                      <a:pt x="22724" y="4941"/>
                      <a:pt x="15668" y="57152"/>
                    </a:cubicBezTo>
                    <a:cubicBezTo>
                      <a:pt x="8612" y="109363"/>
                      <a:pt x="48829" y="242008"/>
                      <a:pt x="60118" y="313269"/>
                    </a:cubicBezTo>
                    <a:cubicBezTo>
                      <a:pt x="71407" y="384530"/>
                      <a:pt x="79521" y="450499"/>
                      <a:pt x="83402" y="484719"/>
                    </a:cubicBezTo>
                    <a:cubicBezTo>
                      <a:pt x="87283" y="518939"/>
                      <a:pt x="86577" y="539047"/>
                      <a:pt x="83402" y="518586"/>
                    </a:cubicBezTo>
                    <a:cubicBezTo>
                      <a:pt x="80227" y="498125"/>
                      <a:pt x="76699" y="429685"/>
                      <a:pt x="64352" y="361952"/>
                    </a:cubicBezTo>
                    <a:cubicBezTo>
                      <a:pt x="52005" y="294219"/>
                      <a:pt x="18843" y="163339"/>
                      <a:pt x="9318" y="112186"/>
                    </a:cubicBezTo>
                    <a:cubicBezTo>
                      <a:pt x="-207" y="61033"/>
                      <a:pt x="-4793" y="74086"/>
                      <a:pt x="7202" y="55036"/>
                    </a:cubicBezTo>
                    <a:cubicBezTo>
                      <a:pt x="19197" y="35986"/>
                      <a:pt x="101041" y="-351"/>
                      <a:pt x="10245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E7FA89E0-58D7-4F63-848F-D79650012AEF}"/>
                  </a:ext>
                </a:extLst>
              </p:cNvPr>
              <p:cNvSpPr/>
              <p:nvPr/>
            </p:nvSpPr>
            <p:spPr>
              <a:xfrm>
                <a:off x="7610173" y="6519276"/>
                <a:ext cx="322027" cy="620570"/>
              </a:xfrm>
              <a:custGeom>
                <a:avLst/>
                <a:gdLst>
                  <a:gd name="connsiteX0" fmla="*/ 9 w 322027"/>
                  <a:gd name="connsiteY0" fmla="*/ 42391 h 620570"/>
                  <a:gd name="connsiteX1" fmla="*/ 116426 w 322027"/>
                  <a:gd name="connsiteY1" fmla="*/ 10641 h 620570"/>
                  <a:gd name="connsiteX2" fmla="*/ 152409 w 322027"/>
                  <a:gd name="connsiteY2" fmla="*/ 36041 h 620570"/>
                  <a:gd name="connsiteX3" fmla="*/ 184159 w 322027"/>
                  <a:gd name="connsiteY3" fmla="*/ 186324 h 620570"/>
                  <a:gd name="connsiteX4" fmla="*/ 230726 w 322027"/>
                  <a:gd name="connsiteY4" fmla="*/ 450907 h 620570"/>
                  <a:gd name="connsiteX5" fmla="*/ 266709 w 322027"/>
                  <a:gd name="connsiteY5" fmla="*/ 529224 h 620570"/>
                  <a:gd name="connsiteX6" fmla="*/ 321743 w 322027"/>
                  <a:gd name="connsiteY6" fmla="*/ 620241 h 620570"/>
                  <a:gd name="connsiteX7" fmla="*/ 241309 w 322027"/>
                  <a:gd name="connsiteY7" fmla="*/ 495357 h 620570"/>
                  <a:gd name="connsiteX8" fmla="*/ 141826 w 322027"/>
                  <a:gd name="connsiteY8" fmla="*/ 57207 h 620570"/>
                  <a:gd name="connsiteX9" fmla="*/ 122776 w 322027"/>
                  <a:gd name="connsiteY9" fmla="*/ 2174 h 620570"/>
                  <a:gd name="connsiteX10" fmla="*/ 9 w 322027"/>
                  <a:gd name="connsiteY10" fmla="*/ 42391 h 62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027" h="620570">
                    <a:moveTo>
                      <a:pt x="9" y="42391"/>
                    </a:moveTo>
                    <a:cubicBezTo>
                      <a:pt x="-1049" y="43802"/>
                      <a:pt x="91026" y="11699"/>
                      <a:pt x="116426" y="10641"/>
                    </a:cubicBezTo>
                    <a:cubicBezTo>
                      <a:pt x="141826" y="9583"/>
                      <a:pt x="141120" y="6761"/>
                      <a:pt x="152409" y="36041"/>
                    </a:cubicBezTo>
                    <a:cubicBezTo>
                      <a:pt x="163698" y="65321"/>
                      <a:pt x="171106" y="117180"/>
                      <a:pt x="184159" y="186324"/>
                    </a:cubicBezTo>
                    <a:cubicBezTo>
                      <a:pt x="197212" y="255468"/>
                      <a:pt x="216968" y="393757"/>
                      <a:pt x="230726" y="450907"/>
                    </a:cubicBezTo>
                    <a:cubicBezTo>
                      <a:pt x="244484" y="508057"/>
                      <a:pt x="251540" y="501002"/>
                      <a:pt x="266709" y="529224"/>
                    </a:cubicBezTo>
                    <a:cubicBezTo>
                      <a:pt x="281878" y="557446"/>
                      <a:pt x="325976" y="625885"/>
                      <a:pt x="321743" y="620241"/>
                    </a:cubicBezTo>
                    <a:cubicBezTo>
                      <a:pt x="317510" y="614597"/>
                      <a:pt x="271295" y="589196"/>
                      <a:pt x="241309" y="495357"/>
                    </a:cubicBezTo>
                    <a:cubicBezTo>
                      <a:pt x="211323" y="401518"/>
                      <a:pt x="161581" y="139404"/>
                      <a:pt x="141826" y="57207"/>
                    </a:cubicBezTo>
                    <a:cubicBezTo>
                      <a:pt x="122071" y="-24990"/>
                      <a:pt x="148176" y="7113"/>
                      <a:pt x="122776" y="2174"/>
                    </a:cubicBezTo>
                    <a:cubicBezTo>
                      <a:pt x="97376" y="-2765"/>
                      <a:pt x="1067" y="40980"/>
                      <a:pt x="9" y="4239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98ECE1C0-2628-4899-8E81-1A440EBB5CB3}"/>
                  </a:ext>
                </a:extLst>
              </p:cNvPr>
              <p:cNvSpPr/>
              <p:nvPr/>
            </p:nvSpPr>
            <p:spPr>
              <a:xfrm>
                <a:off x="7927018" y="6506002"/>
                <a:ext cx="455929" cy="641198"/>
              </a:xfrm>
              <a:custGeom>
                <a:avLst/>
                <a:gdLst>
                  <a:gd name="connsiteX0" fmla="*/ 664 w 455929"/>
                  <a:gd name="connsiteY0" fmla="*/ 631398 h 641198"/>
                  <a:gd name="connsiteX1" fmla="*/ 72631 w 455929"/>
                  <a:gd name="connsiteY1" fmla="*/ 620815 h 641198"/>
                  <a:gd name="connsiteX2" fmla="*/ 138248 w 455929"/>
                  <a:gd name="connsiteY2" fmla="*/ 440898 h 641198"/>
                  <a:gd name="connsiteX3" fmla="*/ 150948 w 455929"/>
                  <a:gd name="connsiteY3" fmla="*/ 104348 h 641198"/>
                  <a:gd name="connsiteX4" fmla="*/ 176348 w 455929"/>
                  <a:gd name="connsiteY4" fmla="*/ 26031 h 641198"/>
                  <a:gd name="connsiteX5" fmla="*/ 280064 w 455929"/>
                  <a:gd name="connsiteY5" fmla="*/ 631 h 641198"/>
                  <a:gd name="connsiteX6" fmla="*/ 421881 w 455929"/>
                  <a:gd name="connsiteY6" fmla="*/ 47198 h 641198"/>
                  <a:gd name="connsiteX7" fmla="*/ 447281 w 455929"/>
                  <a:gd name="connsiteY7" fmla="*/ 85298 h 641198"/>
                  <a:gd name="connsiteX8" fmla="*/ 301231 w 455929"/>
                  <a:gd name="connsiteY8" fmla="*/ 21798 h 641198"/>
                  <a:gd name="connsiteX9" fmla="*/ 197514 w 455929"/>
                  <a:gd name="connsiteY9" fmla="*/ 66248 h 641198"/>
                  <a:gd name="connsiteX10" fmla="*/ 153064 w 455929"/>
                  <a:gd name="connsiteY10" fmla="*/ 269448 h 641198"/>
                  <a:gd name="connsiteX11" fmla="*/ 155181 w 455929"/>
                  <a:gd name="connsiteY11" fmla="*/ 457831 h 641198"/>
                  <a:gd name="connsiteX12" fmla="*/ 117081 w 455929"/>
                  <a:gd name="connsiteY12" fmla="*/ 570015 h 641198"/>
                  <a:gd name="connsiteX13" fmla="*/ 664 w 455929"/>
                  <a:gd name="connsiteY13" fmla="*/ 631398 h 64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5929" h="641198">
                    <a:moveTo>
                      <a:pt x="664" y="631398"/>
                    </a:moveTo>
                    <a:cubicBezTo>
                      <a:pt x="-6744" y="639865"/>
                      <a:pt x="49700" y="652565"/>
                      <a:pt x="72631" y="620815"/>
                    </a:cubicBezTo>
                    <a:cubicBezTo>
                      <a:pt x="95562" y="589065"/>
                      <a:pt x="125195" y="526976"/>
                      <a:pt x="138248" y="440898"/>
                    </a:cubicBezTo>
                    <a:cubicBezTo>
                      <a:pt x="151301" y="354820"/>
                      <a:pt x="144598" y="173492"/>
                      <a:pt x="150948" y="104348"/>
                    </a:cubicBezTo>
                    <a:cubicBezTo>
                      <a:pt x="157298" y="35204"/>
                      <a:pt x="154829" y="43317"/>
                      <a:pt x="176348" y="26031"/>
                    </a:cubicBezTo>
                    <a:cubicBezTo>
                      <a:pt x="197867" y="8745"/>
                      <a:pt x="239142" y="-2897"/>
                      <a:pt x="280064" y="631"/>
                    </a:cubicBezTo>
                    <a:cubicBezTo>
                      <a:pt x="320986" y="4159"/>
                      <a:pt x="394012" y="33087"/>
                      <a:pt x="421881" y="47198"/>
                    </a:cubicBezTo>
                    <a:cubicBezTo>
                      <a:pt x="449750" y="61309"/>
                      <a:pt x="467389" y="89531"/>
                      <a:pt x="447281" y="85298"/>
                    </a:cubicBezTo>
                    <a:cubicBezTo>
                      <a:pt x="427173" y="81065"/>
                      <a:pt x="342859" y="24973"/>
                      <a:pt x="301231" y="21798"/>
                    </a:cubicBezTo>
                    <a:cubicBezTo>
                      <a:pt x="259603" y="18623"/>
                      <a:pt x="222208" y="24973"/>
                      <a:pt x="197514" y="66248"/>
                    </a:cubicBezTo>
                    <a:cubicBezTo>
                      <a:pt x="172820" y="107523"/>
                      <a:pt x="160119" y="204184"/>
                      <a:pt x="153064" y="269448"/>
                    </a:cubicBezTo>
                    <a:cubicBezTo>
                      <a:pt x="146009" y="334712"/>
                      <a:pt x="161178" y="407737"/>
                      <a:pt x="155181" y="457831"/>
                    </a:cubicBezTo>
                    <a:cubicBezTo>
                      <a:pt x="149184" y="507925"/>
                      <a:pt x="138248" y="537912"/>
                      <a:pt x="117081" y="570015"/>
                    </a:cubicBezTo>
                    <a:cubicBezTo>
                      <a:pt x="95914" y="602118"/>
                      <a:pt x="8072" y="622931"/>
                      <a:pt x="664" y="63139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: 図形 303">
                <a:extLst>
                  <a:ext uri="{FF2B5EF4-FFF2-40B4-BE49-F238E27FC236}">
                    <a16:creationId xmlns:a16="http://schemas.microsoft.com/office/drawing/2014/main" id="{1D91A16C-7EE1-4515-BA39-FF34D2C20859}"/>
                  </a:ext>
                </a:extLst>
              </p:cNvPr>
              <p:cNvSpPr/>
              <p:nvPr/>
            </p:nvSpPr>
            <p:spPr>
              <a:xfrm>
                <a:off x="6858765" y="6720226"/>
                <a:ext cx="108069" cy="125372"/>
              </a:xfrm>
              <a:custGeom>
                <a:avLst/>
                <a:gdLst>
                  <a:gd name="connsiteX0" fmla="*/ 1 w 108069"/>
                  <a:gd name="connsiteY0" fmla="*/ 191 h 125372"/>
                  <a:gd name="connsiteX1" fmla="*/ 91017 w 108069"/>
                  <a:gd name="connsiteY1" fmla="*/ 63691 h 125372"/>
                  <a:gd name="connsiteX2" fmla="*/ 107951 w 108069"/>
                  <a:gd name="connsiteY2" fmla="*/ 125074 h 125372"/>
                  <a:gd name="connsiteX3" fmla="*/ 88901 w 108069"/>
                  <a:gd name="connsiteY3" fmla="*/ 84857 h 125372"/>
                  <a:gd name="connsiteX4" fmla="*/ 1 w 108069"/>
                  <a:gd name="connsiteY4" fmla="*/ 191 h 12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69" h="125372">
                    <a:moveTo>
                      <a:pt x="1" y="191"/>
                    </a:moveTo>
                    <a:cubicBezTo>
                      <a:pt x="354" y="-3337"/>
                      <a:pt x="73025" y="42877"/>
                      <a:pt x="91017" y="63691"/>
                    </a:cubicBezTo>
                    <a:cubicBezTo>
                      <a:pt x="109009" y="84505"/>
                      <a:pt x="108304" y="121546"/>
                      <a:pt x="107951" y="125074"/>
                    </a:cubicBezTo>
                    <a:cubicBezTo>
                      <a:pt x="107598" y="128602"/>
                      <a:pt x="101954" y="100026"/>
                      <a:pt x="88901" y="84857"/>
                    </a:cubicBezTo>
                    <a:cubicBezTo>
                      <a:pt x="75848" y="69688"/>
                      <a:pt x="-352" y="3719"/>
                      <a:pt x="1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79535DD9-F25A-4297-968F-DC79B251DF9D}"/>
                  </a:ext>
                </a:extLst>
              </p:cNvPr>
              <p:cNvSpPr/>
              <p:nvPr/>
            </p:nvSpPr>
            <p:spPr>
              <a:xfrm>
                <a:off x="6783502" y="6928025"/>
                <a:ext cx="142108" cy="272698"/>
              </a:xfrm>
              <a:custGeom>
                <a:avLst/>
                <a:gdLst>
                  <a:gd name="connsiteX0" fmla="*/ 68385 w 142108"/>
                  <a:gd name="connsiteY0" fmla="*/ 14113 h 272698"/>
                  <a:gd name="connsiteX1" fmla="*/ 4885 w 142108"/>
                  <a:gd name="connsiteY1" fmla="*/ 20463 h 272698"/>
                  <a:gd name="connsiteX2" fmla="*/ 4885 w 142108"/>
                  <a:gd name="connsiteY2" fmla="*/ 58563 h 272698"/>
                  <a:gd name="connsiteX3" fmla="*/ 9647 w 142108"/>
                  <a:gd name="connsiteY3" fmla="*/ 204613 h 272698"/>
                  <a:gd name="connsiteX4" fmla="*/ 12822 w 142108"/>
                  <a:gd name="connsiteY4" fmla="*/ 253825 h 272698"/>
                  <a:gd name="connsiteX5" fmla="*/ 117597 w 142108"/>
                  <a:gd name="connsiteY5" fmla="*/ 271288 h 272698"/>
                  <a:gd name="connsiteX6" fmla="*/ 133472 w 142108"/>
                  <a:gd name="connsiteY6" fmla="*/ 220488 h 272698"/>
                  <a:gd name="connsiteX7" fmla="*/ 141410 w 142108"/>
                  <a:gd name="connsiteY7" fmla="*/ 139525 h 272698"/>
                  <a:gd name="connsiteX8" fmla="*/ 116010 w 142108"/>
                  <a:gd name="connsiteY8" fmla="*/ 39513 h 272698"/>
                  <a:gd name="connsiteX9" fmla="*/ 123947 w 142108"/>
                  <a:gd name="connsiteY9" fmla="*/ 161750 h 272698"/>
                  <a:gd name="connsiteX10" fmla="*/ 123947 w 142108"/>
                  <a:gd name="connsiteY10" fmla="*/ 236363 h 272698"/>
                  <a:gd name="connsiteX11" fmla="*/ 62035 w 142108"/>
                  <a:gd name="connsiteY11" fmla="*/ 242713 h 272698"/>
                  <a:gd name="connsiteX12" fmla="*/ 31872 w 142108"/>
                  <a:gd name="connsiteY12" fmla="*/ 210963 h 272698"/>
                  <a:gd name="connsiteX13" fmla="*/ 68385 w 142108"/>
                  <a:gd name="connsiteY13" fmla="*/ 14113 h 27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108" h="272698">
                    <a:moveTo>
                      <a:pt x="68385" y="14113"/>
                    </a:moveTo>
                    <a:cubicBezTo>
                      <a:pt x="63887" y="-17637"/>
                      <a:pt x="15468" y="13055"/>
                      <a:pt x="4885" y="20463"/>
                    </a:cubicBezTo>
                    <a:cubicBezTo>
                      <a:pt x="-5698" y="27871"/>
                      <a:pt x="4091" y="27871"/>
                      <a:pt x="4885" y="58563"/>
                    </a:cubicBezTo>
                    <a:cubicBezTo>
                      <a:pt x="5679" y="89255"/>
                      <a:pt x="8324" y="172069"/>
                      <a:pt x="9647" y="204613"/>
                    </a:cubicBezTo>
                    <a:cubicBezTo>
                      <a:pt x="10970" y="237157"/>
                      <a:pt x="-5169" y="242713"/>
                      <a:pt x="12822" y="253825"/>
                    </a:cubicBezTo>
                    <a:cubicBezTo>
                      <a:pt x="30813" y="264937"/>
                      <a:pt x="97489" y="276844"/>
                      <a:pt x="117597" y="271288"/>
                    </a:cubicBezTo>
                    <a:cubicBezTo>
                      <a:pt x="137705" y="265732"/>
                      <a:pt x="129503" y="242449"/>
                      <a:pt x="133472" y="220488"/>
                    </a:cubicBezTo>
                    <a:cubicBezTo>
                      <a:pt x="137441" y="198528"/>
                      <a:pt x="144320" y="169688"/>
                      <a:pt x="141410" y="139525"/>
                    </a:cubicBezTo>
                    <a:cubicBezTo>
                      <a:pt x="138500" y="109363"/>
                      <a:pt x="118921" y="35809"/>
                      <a:pt x="116010" y="39513"/>
                    </a:cubicBezTo>
                    <a:cubicBezTo>
                      <a:pt x="113100" y="43217"/>
                      <a:pt x="122624" y="128942"/>
                      <a:pt x="123947" y="161750"/>
                    </a:cubicBezTo>
                    <a:cubicBezTo>
                      <a:pt x="125270" y="194558"/>
                      <a:pt x="134266" y="222869"/>
                      <a:pt x="123947" y="236363"/>
                    </a:cubicBezTo>
                    <a:cubicBezTo>
                      <a:pt x="113628" y="249857"/>
                      <a:pt x="77381" y="246946"/>
                      <a:pt x="62035" y="242713"/>
                    </a:cubicBezTo>
                    <a:cubicBezTo>
                      <a:pt x="46689" y="238480"/>
                      <a:pt x="35841" y="244300"/>
                      <a:pt x="31872" y="210963"/>
                    </a:cubicBezTo>
                    <a:cubicBezTo>
                      <a:pt x="27903" y="177626"/>
                      <a:pt x="72883" y="45863"/>
                      <a:pt x="68385" y="141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15CDA3B0-9E1B-47F5-8EA1-BDD5DE5FCE8E}"/>
                  </a:ext>
                </a:extLst>
              </p:cNvPr>
              <p:cNvSpPr/>
              <p:nvPr/>
            </p:nvSpPr>
            <p:spPr>
              <a:xfrm>
                <a:off x="7221696" y="6780800"/>
                <a:ext cx="132089" cy="360117"/>
              </a:xfrm>
              <a:custGeom>
                <a:avLst/>
                <a:gdLst>
                  <a:gd name="connsiteX0" fmla="*/ 44528 w 132089"/>
                  <a:gd name="connsiteY0" fmla="*/ 7350 h 360117"/>
                  <a:gd name="connsiteX1" fmla="*/ 33416 w 132089"/>
                  <a:gd name="connsiteY1" fmla="*/ 124825 h 360117"/>
                  <a:gd name="connsiteX2" fmla="*/ 90566 w 132089"/>
                  <a:gd name="connsiteY2" fmla="*/ 296275 h 360117"/>
                  <a:gd name="connsiteX3" fmla="*/ 131841 w 132089"/>
                  <a:gd name="connsiteY3" fmla="*/ 302625 h 360117"/>
                  <a:gd name="connsiteX4" fmla="*/ 71516 w 132089"/>
                  <a:gd name="connsiteY4" fmla="*/ 345488 h 360117"/>
                  <a:gd name="connsiteX5" fmla="*/ 14366 w 132089"/>
                  <a:gd name="connsiteY5" fmla="*/ 242300 h 360117"/>
                  <a:gd name="connsiteX6" fmla="*/ 1666 w 132089"/>
                  <a:gd name="connsiteY6" fmla="*/ 53388 h 360117"/>
                  <a:gd name="connsiteX7" fmla="*/ 42941 w 132089"/>
                  <a:gd name="connsiteY7" fmla="*/ 299450 h 360117"/>
                  <a:gd name="connsiteX8" fmla="*/ 87391 w 132089"/>
                  <a:gd name="connsiteY8" fmla="*/ 350250 h 360117"/>
                  <a:gd name="connsiteX9" fmla="*/ 125491 w 132089"/>
                  <a:gd name="connsiteY9" fmla="*/ 304213 h 360117"/>
                  <a:gd name="connsiteX10" fmla="*/ 92153 w 132089"/>
                  <a:gd name="connsiteY10" fmla="*/ 321675 h 360117"/>
                  <a:gd name="connsiteX11" fmla="*/ 82628 w 132089"/>
                  <a:gd name="connsiteY11" fmla="*/ 340725 h 360117"/>
                  <a:gd name="connsiteX12" fmla="*/ 44528 w 132089"/>
                  <a:gd name="connsiteY12" fmla="*/ 7350 h 36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2089" h="360117">
                    <a:moveTo>
                      <a:pt x="44528" y="7350"/>
                    </a:moveTo>
                    <a:cubicBezTo>
                      <a:pt x="36326" y="-28633"/>
                      <a:pt x="25743" y="76671"/>
                      <a:pt x="33416" y="124825"/>
                    </a:cubicBezTo>
                    <a:cubicBezTo>
                      <a:pt x="41089" y="172979"/>
                      <a:pt x="74162" y="266642"/>
                      <a:pt x="90566" y="296275"/>
                    </a:cubicBezTo>
                    <a:cubicBezTo>
                      <a:pt x="106970" y="325908"/>
                      <a:pt x="135016" y="294423"/>
                      <a:pt x="131841" y="302625"/>
                    </a:cubicBezTo>
                    <a:cubicBezTo>
                      <a:pt x="128666" y="310827"/>
                      <a:pt x="91095" y="355542"/>
                      <a:pt x="71516" y="345488"/>
                    </a:cubicBezTo>
                    <a:cubicBezTo>
                      <a:pt x="51937" y="335434"/>
                      <a:pt x="26008" y="290983"/>
                      <a:pt x="14366" y="242300"/>
                    </a:cubicBezTo>
                    <a:cubicBezTo>
                      <a:pt x="2724" y="193617"/>
                      <a:pt x="-3097" y="43863"/>
                      <a:pt x="1666" y="53388"/>
                    </a:cubicBezTo>
                    <a:cubicBezTo>
                      <a:pt x="6429" y="62913"/>
                      <a:pt x="28654" y="249973"/>
                      <a:pt x="42941" y="299450"/>
                    </a:cubicBezTo>
                    <a:cubicBezTo>
                      <a:pt x="57228" y="348927"/>
                      <a:pt x="73633" y="349456"/>
                      <a:pt x="87391" y="350250"/>
                    </a:cubicBezTo>
                    <a:cubicBezTo>
                      <a:pt x="101149" y="351044"/>
                      <a:pt x="124697" y="308975"/>
                      <a:pt x="125491" y="304213"/>
                    </a:cubicBezTo>
                    <a:cubicBezTo>
                      <a:pt x="126285" y="299451"/>
                      <a:pt x="99297" y="315590"/>
                      <a:pt x="92153" y="321675"/>
                    </a:cubicBezTo>
                    <a:cubicBezTo>
                      <a:pt x="85009" y="327760"/>
                      <a:pt x="90301" y="391260"/>
                      <a:pt x="82628" y="340725"/>
                    </a:cubicBezTo>
                    <a:cubicBezTo>
                      <a:pt x="74955" y="290190"/>
                      <a:pt x="52730" y="43333"/>
                      <a:pt x="44528" y="735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E8CCDFEB-96C4-4957-8388-97D7D9F62E24}"/>
                  </a:ext>
                </a:extLst>
              </p:cNvPr>
              <p:cNvSpPr/>
              <p:nvPr/>
            </p:nvSpPr>
            <p:spPr>
              <a:xfrm>
                <a:off x="7270936" y="6781644"/>
                <a:ext cx="92344" cy="315443"/>
              </a:xfrm>
              <a:custGeom>
                <a:avLst/>
                <a:gdLst>
                  <a:gd name="connsiteX0" fmla="*/ 51 w 92344"/>
                  <a:gd name="connsiteY0" fmla="*/ 156 h 315443"/>
                  <a:gd name="connsiteX1" fmla="*/ 60376 w 92344"/>
                  <a:gd name="connsiteY1" fmla="*/ 79531 h 315443"/>
                  <a:gd name="connsiteX2" fmla="*/ 81013 w 92344"/>
                  <a:gd name="connsiteY2" fmla="*/ 314481 h 315443"/>
                  <a:gd name="connsiteX3" fmla="*/ 92126 w 92344"/>
                  <a:gd name="connsiteY3" fmla="*/ 158906 h 315443"/>
                  <a:gd name="connsiteX4" fmla="*/ 71488 w 92344"/>
                  <a:gd name="connsiteY4" fmla="*/ 62069 h 315443"/>
                  <a:gd name="connsiteX5" fmla="*/ 51 w 92344"/>
                  <a:gd name="connsiteY5" fmla="*/ 156 h 315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44" h="315443">
                    <a:moveTo>
                      <a:pt x="51" y="156"/>
                    </a:moveTo>
                    <a:cubicBezTo>
                      <a:pt x="-1801" y="3066"/>
                      <a:pt x="46882" y="27144"/>
                      <a:pt x="60376" y="79531"/>
                    </a:cubicBezTo>
                    <a:cubicBezTo>
                      <a:pt x="73870" y="131919"/>
                      <a:pt x="75721" y="301252"/>
                      <a:pt x="81013" y="314481"/>
                    </a:cubicBezTo>
                    <a:cubicBezTo>
                      <a:pt x="86305" y="327710"/>
                      <a:pt x="93713" y="200975"/>
                      <a:pt x="92126" y="158906"/>
                    </a:cubicBezTo>
                    <a:cubicBezTo>
                      <a:pt x="90539" y="116837"/>
                      <a:pt x="86040" y="88527"/>
                      <a:pt x="71488" y="62069"/>
                    </a:cubicBezTo>
                    <a:cubicBezTo>
                      <a:pt x="56936" y="35611"/>
                      <a:pt x="1903" y="-2754"/>
                      <a:pt x="51" y="15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9D16B2CE-09D3-4595-BC68-01ADC104D64B}"/>
                  </a:ext>
                </a:extLst>
              </p:cNvPr>
              <p:cNvSpPr/>
              <p:nvPr/>
            </p:nvSpPr>
            <p:spPr>
              <a:xfrm>
                <a:off x="7664624" y="6654612"/>
                <a:ext cx="114960" cy="335151"/>
              </a:xfrm>
              <a:custGeom>
                <a:avLst/>
                <a:gdLst>
                  <a:gd name="connsiteX0" fmla="*/ 63 w 114960"/>
                  <a:gd name="connsiteY0" fmla="*/ 4951 h 335151"/>
                  <a:gd name="connsiteX1" fmla="*/ 34988 w 114960"/>
                  <a:gd name="connsiteY1" fmla="*/ 251013 h 335151"/>
                  <a:gd name="connsiteX2" fmla="*/ 109600 w 114960"/>
                  <a:gd name="connsiteY2" fmla="*/ 300226 h 335151"/>
                  <a:gd name="connsiteX3" fmla="*/ 92138 w 114960"/>
                  <a:gd name="connsiteY3" fmla="*/ 163701 h 335151"/>
                  <a:gd name="connsiteX4" fmla="*/ 54038 w 114960"/>
                  <a:gd name="connsiteY4" fmla="*/ 43051 h 335151"/>
                  <a:gd name="connsiteX5" fmla="*/ 104838 w 114960"/>
                  <a:gd name="connsiteY5" fmla="*/ 163701 h 335151"/>
                  <a:gd name="connsiteX6" fmla="*/ 111188 w 114960"/>
                  <a:gd name="connsiteY6" fmla="*/ 331976 h 335151"/>
                  <a:gd name="connsiteX7" fmla="*/ 60388 w 114960"/>
                  <a:gd name="connsiteY7" fmla="*/ 260538 h 335151"/>
                  <a:gd name="connsiteX8" fmla="*/ 27050 w 114960"/>
                  <a:gd name="connsiteY8" fmla="*/ 98613 h 335151"/>
                  <a:gd name="connsiteX9" fmla="*/ 63 w 114960"/>
                  <a:gd name="connsiteY9" fmla="*/ 4951 h 33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960" h="335151">
                    <a:moveTo>
                      <a:pt x="63" y="4951"/>
                    </a:moveTo>
                    <a:cubicBezTo>
                      <a:pt x="1386" y="30351"/>
                      <a:pt x="16732" y="201801"/>
                      <a:pt x="34988" y="251013"/>
                    </a:cubicBezTo>
                    <a:cubicBezTo>
                      <a:pt x="53244" y="300225"/>
                      <a:pt x="100075" y="314778"/>
                      <a:pt x="109600" y="300226"/>
                    </a:cubicBezTo>
                    <a:cubicBezTo>
                      <a:pt x="119125" y="285674"/>
                      <a:pt x="101398" y="206563"/>
                      <a:pt x="92138" y="163701"/>
                    </a:cubicBezTo>
                    <a:cubicBezTo>
                      <a:pt x="82878" y="120839"/>
                      <a:pt x="51921" y="43051"/>
                      <a:pt x="54038" y="43051"/>
                    </a:cubicBezTo>
                    <a:cubicBezTo>
                      <a:pt x="56155" y="43051"/>
                      <a:pt x="95313" y="115547"/>
                      <a:pt x="104838" y="163701"/>
                    </a:cubicBezTo>
                    <a:cubicBezTo>
                      <a:pt x="114363" y="211855"/>
                      <a:pt x="118596" y="315837"/>
                      <a:pt x="111188" y="331976"/>
                    </a:cubicBezTo>
                    <a:cubicBezTo>
                      <a:pt x="103780" y="348115"/>
                      <a:pt x="74411" y="299432"/>
                      <a:pt x="60388" y="260538"/>
                    </a:cubicBezTo>
                    <a:cubicBezTo>
                      <a:pt x="46365" y="221644"/>
                      <a:pt x="35517" y="139094"/>
                      <a:pt x="27050" y="98613"/>
                    </a:cubicBezTo>
                    <a:cubicBezTo>
                      <a:pt x="18583" y="58132"/>
                      <a:pt x="-1260" y="-20449"/>
                      <a:pt x="63" y="49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FE1E485E-8C96-4DAD-9F28-E31D77178782}"/>
                  </a:ext>
                </a:extLst>
              </p:cNvPr>
              <p:cNvSpPr/>
              <p:nvPr/>
            </p:nvSpPr>
            <p:spPr>
              <a:xfrm>
                <a:off x="8169195" y="6630686"/>
                <a:ext cx="133686" cy="452014"/>
              </a:xfrm>
              <a:custGeom>
                <a:avLst/>
                <a:gdLst>
                  <a:gd name="connsiteX0" fmla="*/ 133667 w 133686"/>
                  <a:gd name="connsiteY0" fmla="*/ 214614 h 452014"/>
                  <a:gd name="connsiteX1" fmla="*/ 105092 w 133686"/>
                  <a:gd name="connsiteY1" fmla="*/ 24114 h 452014"/>
                  <a:gd name="connsiteX2" fmla="*/ 19367 w 133686"/>
                  <a:gd name="connsiteY2" fmla="*/ 32052 h 452014"/>
                  <a:gd name="connsiteX3" fmla="*/ 317 w 133686"/>
                  <a:gd name="connsiteY3" fmla="*/ 290814 h 452014"/>
                  <a:gd name="connsiteX4" fmla="*/ 11429 w 133686"/>
                  <a:gd name="connsiteY4" fmla="*/ 430514 h 452014"/>
                  <a:gd name="connsiteX5" fmla="*/ 59054 w 133686"/>
                  <a:gd name="connsiteY5" fmla="*/ 446389 h 452014"/>
                  <a:gd name="connsiteX6" fmla="*/ 79692 w 133686"/>
                  <a:gd name="connsiteY6" fmla="*/ 432102 h 452014"/>
                  <a:gd name="connsiteX7" fmla="*/ 32067 w 133686"/>
                  <a:gd name="connsiteY7" fmla="*/ 420989 h 452014"/>
                  <a:gd name="connsiteX8" fmla="*/ 40004 w 133686"/>
                  <a:gd name="connsiteY8" fmla="*/ 41577 h 452014"/>
                  <a:gd name="connsiteX9" fmla="*/ 66992 w 133686"/>
                  <a:gd name="connsiteY9" fmla="*/ 28877 h 452014"/>
                  <a:gd name="connsiteX10" fmla="*/ 101917 w 133686"/>
                  <a:gd name="connsiteY10" fmla="*/ 63802 h 452014"/>
                  <a:gd name="connsiteX11" fmla="*/ 133667 w 133686"/>
                  <a:gd name="connsiteY11" fmla="*/ 214614 h 45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686" h="452014">
                    <a:moveTo>
                      <a:pt x="133667" y="214614"/>
                    </a:moveTo>
                    <a:cubicBezTo>
                      <a:pt x="134196" y="208000"/>
                      <a:pt x="124142" y="54541"/>
                      <a:pt x="105092" y="24114"/>
                    </a:cubicBezTo>
                    <a:cubicBezTo>
                      <a:pt x="86042" y="-6313"/>
                      <a:pt x="36829" y="-12398"/>
                      <a:pt x="19367" y="32052"/>
                    </a:cubicBezTo>
                    <a:cubicBezTo>
                      <a:pt x="1905" y="76502"/>
                      <a:pt x="1640" y="224404"/>
                      <a:pt x="317" y="290814"/>
                    </a:cubicBezTo>
                    <a:cubicBezTo>
                      <a:pt x="-1006" y="357224"/>
                      <a:pt x="1639" y="404585"/>
                      <a:pt x="11429" y="430514"/>
                    </a:cubicBezTo>
                    <a:cubicBezTo>
                      <a:pt x="21219" y="456443"/>
                      <a:pt x="47677" y="446124"/>
                      <a:pt x="59054" y="446389"/>
                    </a:cubicBezTo>
                    <a:cubicBezTo>
                      <a:pt x="70431" y="446654"/>
                      <a:pt x="84190" y="436335"/>
                      <a:pt x="79692" y="432102"/>
                    </a:cubicBezTo>
                    <a:cubicBezTo>
                      <a:pt x="75194" y="427869"/>
                      <a:pt x="38682" y="486077"/>
                      <a:pt x="32067" y="420989"/>
                    </a:cubicBezTo>
                    <a:cubicBezTo>
                      <a:pt x="25452" y="355902"/>
                      <a:pt x="34183" y="106929"/>
                      <a:pt x="40004" y="41577"/>
                    </a:cubicBezTo>
                    <a:cubicBezTo>
                      <a:pt x="45825" y="-23775"/>
                      <a:pt x="56673" y="25173"/>
                      <a:pt x="66992" y="28877"/>
                    </a:cubicBezTo>
                    <a:cubicBezTo>
                      <a:pt x="77311" y="32581"/>
                      <a:pt x="90540" y="33640"/>
                      <a:pt x="101917" y="63802"/>
                    </a:cubicBezTo>
                    <a:cubicBezTo>
                      <a:pt x="113294" y="93964"/>
                      <a:pt x="133138" y="221228"/>
                      <a:pt x="133667" y="2146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39097DB1-8F26-41E4-B86E-A5BEC5B97D64}"/>
                  </a:ext>
                </a:extLst>
              </p:cNvPr>
              <p:cNvSpPr/>
              <p:nvPr/>
            </p:nvSpPr>
            <p:spPr>
              <a:xfrm>
                <a:off x="6987978" y="7276114"/>
                <a:ext cx="1238362" cy="185626"/>
              </a:xfrm>
              <a:custGeom>
                <a:avLst/>
                <a:gdLst>
                  <a:gd name="connsiteX0" fmla="*/ 1221221 w 1238362"/>
                  <a:gd name="connsiteY0" fmla="*/ 35911 h 185626"/>
                  <a:gd name="connsiteX1" fmla="*/ 849746 w 1238362"/>
                  <a:gd name="connsiteY1" fmla="*/ 26386 h 185626"/>
                  <a:gd name="connsiteX2" fmla="*/ 516371 w 1238362"/>
                  <a:gd name="connsiteY2" fmla="*/ 26386 h 185626"/>
                  <a:gd name="connsiteX3" fmla="*/ 100446 w 1238362"/>
                  <a:gd name="connsiteY3" fmla="*/ 4161 h 185626"/>
                  <a:gd name="connsiteX4" fmla="*/ 2021 w 1238362"/>
                  <a:gd name="connsiteY4" fmla="*/ 121636 h 185626"/>
                  <a:gd name="connsiteX5" fmla="*/ 33771 w 1238362"/>
                  <a:gd name="connsiteY5" fmla="*/ 185136 h 185626"/>
                  <a:gd name="connsiteX6" fmla="*/ 30596 w 1238362"/>
                  <a:gd name="connsiteY6" fmla="*/ 89886 h 185626"/>
                  <a:gd name="connsiteX7" fmla="*/ 259196 w 1238362"/>
                  <a:gd name="connsiteY7" fmla="*/ 32736 h 185626"/>
                  <a:gd name="connsiteX8" fmla="*/ 1221221 w 1238362"/>
                  <a:gd name="connsiteY8" fmla="*/ 35911 h 185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362" h="185626">
                    <a:moveTo>
                      <a:pt x="1221221" y="35911"/>
                    </a:moveTo>
                    <a:cubicBezTo>
                      <a:pt x="1319646" y="34853"/>
                      <a:pt x="967221" y="27973"/>
                      <a:pt x="849746" y="26386"/>
                    </a:cubicBezTo>
                    <a:cubicBezTo>
                      <a:pt x="732271" y="24798"/>
                      <a:pt x="641254" y="30090"/>
                      <a:pt x="516371" y="26386"/>
                    </a:cubicBezTo>
                    <a:cubicBezTo>
                      <a:pt x="391488" y="22682"/>
                      <a:pt x="186171" y="-11714"/>
                      <a:pt x="100446" y="4161"/>
                    </a:cubicBezTo>
                    <a:cubicBezTo>
                      <a:pt x="14721" y="20036"/>
                      <a:pt x="13133" y="91474"/>
                      <a:pt x="2021" y="121636"/>
                    </a:cubicBezTo>
                    <a:cubicBezTo>
                      <a:pt x="-9091" y="151798"/>
                      <a:pt x="29008" y="190428"/>
                      <a:pt x="33771" y="185136"/>
                    </a:cubicBezTo>
                    <a:cubicBezTo>
                      <a:pt x="38533" y="179844"/>
                      <a:pt x="-6975" y="115286"/>
                      <a:pt x="30596" y="89886"/>
                    </a:cubicBezTo>
                    <a:cubicBezTo>
                      <a:pt x="68167" y="64486"/>
                      <a:pt x="60759" y="39086"/>
                      <a:pt x="259196" y="32736"/>
                    </a:cubicBezTo>
                    <a:cubicBezTo>
                      <a:pt x="457633" y="26386"/>
                      <a:pt x="1122796" y="36969"/>
                      <a:pt x="1221221" y="359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86EDEC7A-8DD3-4320-A7D9-33BCE33ECF01}"/>
                  </a:ext>
                </a:extLst>
              </p:cNvPr>
              <p:cNvSpPr/>
              <p:nvPr/>
            </p:nvSpPr>
            <p:spPr>
              <a:xfrm>
                <a:off x="7028044" y="7388152"/>
                <a:ext cx="1232492" cy="181058"/>
              </a:xfrm>
              <a:custGeom>
                <a:avLst/>
                <a:gdLst>
                  <a:gd name="connsiteX0" fmla="*/ 1212905 w 1232492"/>
                  <a:gd name="connsiteY0" fmla="*/ 73 h 181058"/>
                  <a:gd name="connsiteX1" fmla="*/ 1200205 w 1232492"/>
                  <a:gd name="connsiteY1" fmla="*/ 57223 h 181058"/>
                  <a:gd name="connsiteX2" fmla="*/ 847780 w 1232492"/>
                  <a:gd name="connsiteY2" fmla="*/ 41348 h 181058"/>
                  <a:gd name="connsiteX3" fmla="*/ 406455 w 1232492"/>
                  <a:gd name="connsiteY3" fmla="*/ 28648 h 181058"/>
                  <a:gd name="connsiteX4" fmla="*/ 98480 w 1232492"/>
                  <a:gd name="connsiteY4" fmla="*/ 19123 h 181058"/>
                  <a:gd name="connsiteX5" fmla="*/ 55 w 1232492"/>
                  <a:gd name="connsiteY5" fmla="*/ 73098 h 181058"/>
                  <a:gd name="connsiteX6" fmla="*/ 108005 w 1232492"/>
                  <a:gd name="connsiteY6" fmla="*/ 181048 h 181058"/>
                  <a:gd name="connsiteX7" fmla="*/ 38155 w 1232492"/>
                  <a:gd name="connsiteY7" fmla="*/ 66748 h 181058"/>
                  <a:gd name="connsiteX8" fmla="*/ 273105 w 1232492"/>
                  <a:gd name="connsiteY8" fmla="*/ 22298 h 181058"/>
                  <a:gd name="connsiteX9" fmla="*/ 962080 w 1232492"/>
                  <a:gd name="connsiteY9" fmla="*/ 25473 h 181058"/>
                  <a:gd name="connsiteX10" fmla="*/ 1168455 w 1232492"/>
                  <a:gd name="connsiteY10" fmla="*/ 44523 h 181058"/>
                  <a:gd name="connsiteX11" fmla="*/ 1212905 w 1232492"/>
                  <a:gd name="connsiteY11" fmla="*/ 73 h 18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2492" h="181058">
                    <a:moveTo>
                      <a:pt x="1212905" y="73"/>
                    </a:moveTo>
                    <a:cubicBezTo>
                      <a:pt x="1218197" y="2190"/>
                      <a:pt x="1261059" y="50344"/>
                      <a:pt x="1200205" y="57223"/>
                    </a:cubicBezTo>
                    <a:cubicBezTo>
                      <a:pt x="1139351" y="64102"/>
                      <a:pt x="847780" y="41348"/>
                      <a:pt x="847780" y="41348"/>
                    </a:cubicBezTo>
                    <a:lnTo>
                      <a:pt x="406455" y="28648"/>
                    </a:lnTo>
                    <a:cubicBezTo>
                      <a:pt x="281572" y="24944"/>
                      <a:pt x="166213" y="11715"/>
                      <a:pt x="98480" y="19123"/>
                    </a:cubicBezTo>
                    <a:cubicBezTo>
                      <a:pt x="30747" y="26531"/>
                      <a:pt x="-1532" y="46111"/>
                      <a:pt x="55" y="73098"/>
                    </a:cubicBezTo>
                    <a:cubicBezTo>
                      <a:pt x="1642" y="100085"/>
                      <a:pt x="101655" y="182106"/>
                      <a:pt x="108005" y="181048"/>
                    </a:cubicBezTo>
                    <a:cubicBezTo>
                      <a:pt x="114355" y="179990"/>
                      <a:pt x="10638" y="93206"/>
                      <a:pt x="38155" y="66748"/>
                    </a:cubicBezTo>
                    <a:cubicBezTo>
                      <a:pt x="65672" y="40290"/>
                      <a:pt x="119118" y="29177"/>
                      <a:pt x="273105" y="22298"/>
                    </a:cubicBezTo>
                    <a:cubicBezTo>
                      <a:pt x="427092" y="15419"/>
                      <a:pt x="812855" y="21769"/>
                      <a:pt x="962080" y="25473"/>
                    </a:cubicBezTo>
                    <a:cubicBezTo>
                      <a:pt x="1111305" y="29177"/>
                      <a:pt x="1123476" y="46640"/>
                      <a:pt x="1168455" y="44523"/>
                    </a:cubicBezTo>
                    <a:cubicBezTo>
                      <a:pt x="1213434" y="42406"/>
                      <a:pt x="1207613" y="-2044"/>
                      <a:pt x="1212905" y="7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BB3ED73C-C24C-4BA8-A551-5DEC3BE4DD90}"/>
                  </a:ext>
                </a:extLst>
              </p:cNvPr>
              <p:cNvSpPr/>
              <p:nvPr/>
            </p:nvSpPr>
            <p:spPr>
              <a:xfrm>
                <a:off x="7132600" y="7528845"/>
                <a:ext cx="1013251" cy="316224"/>
              </a:xfrm>
              <a:custGeom>
                <a:avLst/>
                <a:gdLst>
                  <a:gd name="connsiteX0" fmla="*/ 274 w 1013251"/>
                  <a:gd name="connsiteY0" fmla="*/ 24480 h 316224"/>
                  <a:gd name="connsiteX1" fmla="*/ 336824 w 1013251"/>
                  <a:gd name="connsiteY1" fmla="*/ 46705 h 316224"/>
                  <a:gd name="connsiteX2" fmla="*/ 451124 w 1013251"/>
                  <a:gd name="connsiteY2" fmla="*/ 132430 h 316224"/>
                  <a:gd name="connsiteX3" fmla="*/ 695599 w 1013251"/>
                  <a:gd name="connsiteY3" fmla="*/ 262605 h 316224"/>
                  <a:gd name="connsiteX4" fmla="*/ 803549 w 1013251"/>
                  <a:gd name="connsiteY4" fmla="*/ 313405 h 316224"/>
                  <a:gd name="connsiteX5" fmla="*/ 1013099 w 1013251"/>
                  <a:gd name="connsiteY5" fmla="*/ 307055 h 316224"/>
                  <a:gd name="connsiteX6" fmla="*/ 768624 w 1013251"/>
                  <a:gd name="connsiteY6" fmla="*/ 284830 h 316224"/>
                  <a:gd name="connsiteX7" fmla="*/ 441599 w 1013251"/>
                  <a:gd name="connsiteY7" fmla="*/ 100680 h 316224"/>
                  <a:gd name="connsiteX8" fmla="*/ 282849 w 1013251"/>
                  <a:gd name="connsiteY8" fmla="*/ 5430 h 316224"/>
                  <a:gd name="connsiteX9" fmla="*/ 274 w 1013251"/>
                  <a:gd name="connsiteY9" fmla="*/ 24480 h 3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3251" h="316224">
                    <a:moveTo>
                      <a:pt x="274" y="24480"/>
                    </a:moveTo>
                    <a:cubicBezTo>
                      <a:pt x="9270" y="31359"/>
                      <a:pt x="261682" y="28713"/>
                      <a:pt x="336824" y="46705"/>
                    </a:cubicBezTo>
                    <a:cubicBezTo>
                      <a:pt x="411966" y="64697"/>
                      <a:pt x="391328" y="96447"/>
                      <a:pt x="451124" y="132430"/>
                    </a:cubicBezTo>
                    <a:cubicBezTo>
                      <a:pt x="510920" y="168413"/>
                      <a:pt x="636861" y="232442"/>
                      <a:pt x="695599" y="262605"/>
                    </a:cubicBezTo>
                    <a:cubicBezTo>
                      <a:pt x="754337" y="292768"/>
                      <a:pt x="750632" y="305997"/>
                      <a:pt x="803549" y="313405"/>
                    </a:cubicBezTo>
                    <a:cubicBezTo>
                      <a:pt x="856466" y="320813"/>
                      <a:pt x="1018920" y="311817"/>
                      <a:pt x="1013099" y="307055"/>
                    </a:cubicBezTo>
                    <a:cubicBezTo>
                      <a:pt x="1007278" y="302293"/>
                      <a:pt x="863874" y="319226"/>
                      <a:pt x="768624" y="284830"/>
                    </a:cubicBezTo>
                    <a:cubicBezTo>
                      <a:pt x="673374" y="250434"/>
                      <a:pt x="522562" y="147247"/>
                      <a:pt x="441599" y="100680"/>
                    </a:cubicBezTo>
                    <a:cubicBezTo>
                      <a:pt x="360637" y="54113"/>
                      <a:pt x="360107" y="22892"/>
                      <a:pt x="282849" y="5430"/>
                    </a:cubicBezTo>
                    <a:cubicBezTo>
                      <a:pt x="205591" y="-12032"/>
                      <a:pt x="-8722" y="17601"/>
                      <a:pt x="274" y="2448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3F18A02D-74D0-4BA7-BE80-4CD96D62A866}"/>
                  </a:ext>
                </a:extLst>
              </p:cNvPr>
              <p:cNvSpPr/>
              <p:nvPr/>
            </p:nvSpPr>
            <p:spPr>
              <a:xfrm>
                <a:off x="7132607" y="7556468"/>
                <a:ext cx="987704" cy="285911"/>
              </a:xfrm>
              <a:custGeom>
                <a:avLst/>
                <a:gdLst>
                  <a:gd name="connsiteX0" fmla="*/ 267 w 987704"/>
                  <a:gd name="connsiteY0" fmla="*/ 32 h 285911"/>
                  <a:gd name="connsiteX1" fmla="*/ 311417 w 987704"/>
                  <a:gd name="connsiteY1" fmla="*/ 85757 h 285911"/>
                  <a:gd name="connsiteX2" fmla="*/ 438417 w 987704"/>
                  <a:gd name="connsiteY2" fmla="*/ 177832 h 285911"/>
                  <a:gd name="connsiteX3" fmla="*/ 638442 w 987704"/>
                  <a:gd name="connsiteY3" fmla="*/ 273082 h 285911"/>
                  <a:gd name="connsiteX4" fmla="*/ 987692 w 987704"/>
                  <a:gd name="connsiteY4" fmla="*/ 282607 h 285911"/>
                  <a:gd name="connsiteX5" fmla="*/ 625742 w 987704"/>
                  <a:gd name="connsiteY5" fmla="*/ 250857 h 285911"/>
                  <a:gd name="connsiteX6" fmla="*/ 368567 w 987704"/>
                  <a:gd name="connsiteY6" fmla="*/ 95282 h 285911"/>
                  <a:gd name="connsiteX7" fmla="*/ 267 w 987704"/>
                  <a:gd name="connsiteY7" fmla="*/ 32 h 28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7704" h="285911">
                    <a:moveTo>
                      <a:pt x="267" y="32"/>
                    </a:moveTo>
                    <a:cubicBezTo>
                      <a:pt x="-9258" y="-1556"/>
                      <a:pt x="238392" y="56124"/>
                      <a:pt x="311417" y="85757"/>
                    </a:cubicBezTo>
                    <a:cubicBezTo>
                      <a:pt x="384442" y="115390"/>
                      <a:pt x="383913" y="146611"/>
                      <a:pt x="438417" y="177832"/>
                    </a:cubicBezTo>
                    <a:cubicBezTo>
                      <a:pt x="492921" y="209053"/>
                      <a:pt x="546896" y="255620"/>
                      <a:pt x="638442" y="273082"/>
                    </a:cubicBezTo>
                    <a:cubicBezTo>
                      <a:pt x="729988" y="290544"/>
                      <a:pt x="989809" y="286311"/>
                      <a:pt x="987692" y="282607"/>
                    </a:cubicBezTo>
                    <a:cubicBezTo>
                      <a:pt x="985575" y="278903"/>
                      <a:pt x="728929" y="282078"/>
                      <a:pt x="625742" y="250857"/>
                    </a:cubicBezTo>
                    <a:cubicBezTo>
                      <a:pt x="522555" y="219636"/>
                      <a:pt x="467521" y="137086"/>
                      <a:pt x="368567" y="95282"/>
                    </a:cubicBezTo>
                    <a:cubicBezTo>
                      <a:pt x="269613" y="53478"/>
                      <a:pt x="9792" y="1620"/>
                      <a:pt x="267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58A1739A-F847-4A57-8A11-46B5EB0CBA08}"/>
                  </a:ext>
                </a:extLst>
              </p:cNvPr>
              <p:cNvSpPr/>
              <p:nvPr/>
            </p:nvSpPr>
            <p:spPr>
              <a:xfrm>
                <a:off x="6756660" y="7211390"/>
                <a:ext cx="199601" cy="259849"/>
              </a:xfrm>
              <a:custGeom>
                <a:avLst/>
                <a:gdLst>
                  <a:gd name="connsiteX0" fmla="*/ 506 w 199601"/>
                  <a:gd name="connsiteY0" fmla="*/ 93 h 259849"/>
                  <a:gd name="connsiteX1" fmla="*/ 159256 w 199601"/>
                  <a:gd name="connsiteY1" fmla="*/ 101693 h 259849"/>
                  <a:gd name="connsiteX2" fmla="*/ 199472 w 199601"/>
                  <a:gd name="connsiteY2" fmla="*/ 258327 h 259849"/>
                  <a:gd name="connsiteX3" fmla="*/ 169839 w 199601"/>
                  <a:gd name="connsiteY3" fmla="*/ 175777 h 259849"/>
                  <a:gd name="connsiteX4" fmla="*/ 110572 w 199601"/>
                  <a:gd name="connsiteY4" fmla="*/ 84760 h 259849"/>
                  <a:gd name="connsiteX5" fmla="*/ 506 w 199601"/>
                  <a:gd name="connsiteY5" fmla="*/ 93 h 25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601" h="259849">
                    <a:moveTo>
                      <a:pt x="506" y="93"/>
                    </a:moveTo>
                    <a:cubicBezTo>
                      <a:pt x="8620" y="2915"/>
                      <a:pt x="126095" y="58654"/>
                      <a:pt x="159256" y="101693"/>
                    </a:cubicBezTo>
                    <a:cubicBezTo>
                      <a:pt x="192417" y="144732"/>
                      <a:pt x="197708" y="245980"/>
                      <a:pt x="199472" y="258327"/>
                    </a:cubicBezTo>
                    <a:cubicBezTo>
                      <a:pt x="201236" y="270674"/>
                      <a:pt x="184656" y="204705"/>
                      <a:pt x="169839" y="175777"/>
                    </a:cubicBezTo>
                    <a:cubicBezTo>
                      <a:pt x="155022" y="146849"/>
                      <a:pt x="137030" y="110160"/>
                      <a:pt x="110572" y="84760"/>
                    </a:cubicBezTo>
                    <a:cubicBezTo>
                      <a:pt x="84114" y="59360"/>
                      <a:pt x="-7608" y="-2729"/>
                      <a:pt x="506" y="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AAC9E475-08F5-4940-8F27-1C2A8A919659}"/>
                  </a:ext>
                </a:extLst>
              </p:cNvPr>
              <p:cNvSpPr/>
              <p:nvPr/>
            </p:nvSpPr>
            <p:spPr>
              <a:xfrm>
                <a:off x="6716671" y="7576458"/>
                <a:ext cx="654388" cy="240553"/>
              </a:xfrm>
              <a:custGeom>
                <a:avLst/>
                <a:gdLst>
                  <a:gd name="connsiteX0" fmla="*/ 8745 w 654388"/>
                  <a:gd name="connsiteY0" fmla="*/ 1209 h 240553"/>
                  <a:gd name="connsiteX1" fmla="*/ 493461 w 654388"/>
                  <a:gd name="connsiteY1" fmla="*/ 90109 h 240553"/>
                  <a:gd name="connsiteX2" fmla="*/ 654328 w 654388"/>
                  <a:gd name="connsiteY2" fmla="*/ 240392 h 240553"/>
                  <a:gd name="connsiteX3" fmla="*/ 508278 w 654388"/>
                  <a:gd name="connsiteY3" fmla="*/ 117625 h 240553"/>
                  <a:gd name="connsiteX4" fmla="*/ 205595 w 654388"/>
                  <a:gd name="connsiteY4" fmla="*/ 43542 h 240553"/>
                  <a:gd name="connsiteX5" fmla="*/ 8745 w 654388"/>
                  <a:gd name="connsiteY5" fmla="*/ 1209 h 24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4388" h="240553">
                    <a:moveTo>
                      <a:pt x="8745" y="1209"/>
                    </a:moveTo>
                    <a:cubicBezTo>
                      <a:pt x="56723" y="8970"/>
                      <a:pt x="385864" y="50245"/>
                      <a:pt x="493461" y="90109"/>
                    </a:cubicBezTo>
                    <a:cubicBezTo>
                      <a:pt x="601058" y="129973"/>
                      <a:pt x="651859" y="235806"/>
                      <a:pt x="654328" y="240392"/>
                    </a:cubicBezTo>
                    <a:cubicBezTo>
                      <a:pt x="656798" y="244978"/>
                      <a:pt x="583067" y="150433"/>
                      <a:pt x="508278" y="117625"/>
                    </a:cubicBezTo>
                    <a:cubicBezTo>
                      <a:pt x="433489" y="84817"/>
                      <a:pt x="289203" y="62239"/>
                      <a:pt x="205595" y="43542"/>
                    </a:cubicBezTo>
                    <a:cubicBezTo>
                      <a:pt x="121987" y="24845"/>
                      <a:pt x="-39233" y="-6552"/>
                      <a:pt x="8745" y="120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5F37CE49-F714-4891-B2EC-1E9BBA6B3EB6}"/>
                  </a:ext>
                </a:extLst>
              </p:cNvPr>
              <p:cNvSpPr/>
              <p:nvPr/>
            </p:nvSpPr>
            <p:spPr>
              <a:xfrm>
                <a:off x="6594139" y="7727691"/>
                <a:ext cx="409250" cy="106150"/>
              </a:xfrm>
              <a:custGeom>
                <a:avLst/>
                <a:gdLst>
                  <a:gd name="connsiteX0" fmla="*/ 43 w 409250"/>
                  <a:gd name="connsiteY0" fmla="*/ 106092 h 106150"/>
                  <a:gd name="connsiteX1" fmla="*/ 137627 w 409250"/>
                  <a:gd name="connsiteY1" fmla="*/ 21426 h 106150"/>
                  <a:gd name="connsiteX2" fmla="*/ 222293 w 409250"/>
                  <a:gd name="connsiteY2" fmla="*/ 42592 h 106150"/>
                  <a:gd name="connsiteX3" fmla="*/ 408560 w 409250"/>
                  <a:gd name="connsiteY3" fmla="*/ 65876 h 106150"/>
                  <a:gd name="connsiteX4" fmla="*/ 281560 w 409250"/>
                  <a:gd name="connsiteY4" fmla="*/ 29892 h 106150"/>
                  <a:gd name="connsiteX5" fmla="*/ 179960 w 409250"/>
                  <a:gd name="connsiteY5" fmla="*/ 6609 h 106150"/>
                  <a:gd name="connsiteX6" fmla="*/ 152443 w 409250"/>
                  <a:gd name="connsiteY6" fmla="*/ 6609 h 106150"/>
                  <a:gd name="connsiteX7" fmla="*/ 43 w 409250"/>
                  <a:gd name="connsiteY7" fmla="*/ 106092 h 10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250" h="106150">
                    <a:moveTo>
                      <a:pt x="43" y="106092"/>
                    </a:moveTo>
                    <a:cubicBezTo>
                      <a:pt x="-2426" y="108561"/>
                      <a:pt x="100585" y="32009"/>
                      <a:pt x="137627" y="21426"/>
                    </a:cubicBezTo>
                    <a:cubicBezTo>
                      <a:pt x="174669" y="10843"/>
                      <a:pt x="177138" y="35184"/>
                      <a:pt x="222293" y="42592"/>
                    </a:cubicBezTo>
                    <a:cubicBezTo>
                      <a:pt x="267449" y="50000"/>
                      <a:pt x="398682" y="67993"/>
                      <a:pt x="408560" y="65876"/>
                    </a:cubicBezTo>
                    <a:cubicBezTo>
                      <a:pt x="418438" y="63759"/>
                      <a:pt x="319660" y="39770"/>
                      <a:pt x="281560" y="29892"/>
                    </a:cubicBezTo>
                    <a:cubicBezTo>
                      <a:pt x="243460" y="20014"/>
                      <a:pt x="201479" y="10489"/>
                      <a:pt x="179960" y="6609"/>
                    </a:cubicBezTo>
                    <a:cubicBezTo>
                      <a:pt x="158441" y="2729"/>
                      <a:pt x="181371" y="-6091"/>
                      <a:pt x="152443" y="6609"/>
                    </a:cubicBezTo>
                    <a:cubicBezTo>
                      <a:pt x="123515" y="19309"/>
                      <a:pt x="2512" y="103623"/>
                      <a:pt x="43" y="10609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9E16107C-DB7C-4ECD-99AC-E813EE2182F3}"/>
                  </a:ext>
                </a:extLst>
              </p:cNvPr>
              <p:cNvSpPr/>
              <p:nvPr/>
            </p:nvSpPr>
            <p:spPr>
              <a:xfrm>
                <a:off x="6749042" y="7756066"/>
                <a:ext cx="128807" cy="631027"/>
              </a:xfrm>
              <a:custGeom>
                <a:avLst/>
                <a:gdLst>
                  <a:gd name="connsiteX0" fmla="*/ 31407 w 128807"/>
                  <a:gd name="connsiteY0" fmla="*/ 12101 h 631027"/>
                  <a:gd name="connsiteX1" fmla="*/ 3890 w 128807"/>
                  <a:gd name="connsiteY1" fmla="*/ 471417 h 631027"/>
                  <a:gd name="connsiteX2" fmla="*/ 128774 w 128807"/>
                  <a:gd name="connsiteY2" fmla="*/ 630167 h 631027"/>
                  <a:gd name="connsiteX3" fmla="*/ 16590 w 128807"/>
                  <a:gd name="connsiteY3" fmla="*/ 416384 h 631027"/>
                  <a:gd name="connsiteX4" fmla="*/ 29290 w 128807"/>
                  <a:gd name="connsiteY4" fmla="*/ 158151 h 631027"/>
                  <a:gd name="connsiteX5" fmla="*/ 31407 w 128807"/>
                  <a:gd name="connsiteY5" fmla="*/ 12101 h 63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807" h="631027">
                    <a:moveTo>
                      <a:pt x="31407" y="12101"/>
                    </a:moveTo>
                    <a:cubicBezTo>
                      <a:pt x="27174" y="64312"/>
                      <a:pt x="-12338" y="368406"/>
                      <a:pt x="3890" y="471417"/>
                    </a:cubicBezTo>
                    <a:cubicBezTo>
                      <a:pt x="20118" y="574428"/>
                      <a:pt x="126657" y="639339"/>
                      <a:pt x="128774" y="630167"/>
                    </a:cubicBezTo>
                    <a:cubicBezTo>
                      <a:pt x="130891" y="620995"/>
                      <a:pt x="33171" y="495053"/>
                      <a:pt x="16590" y="416384"/>
                    </a:cubicBezTo>
                    <a:cubicBezTo>
                      <a:pt x="9" y="337715"/>
                      <a:pt x="24351" y="226943"/>
                      <a:pt x="29290" y="158151"/>
                    </a:cubicBezTo>
                    <a:cubicBezTo>
                      <a:pt x="34229" y="89359"/>
                      <a:pt x="35640" y="-40110"/>
                      <a:pt x="31407" y="121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856472E7-988B-48AB-92C1-EDAC6F487937}"/>
                  </a:ext>
                </a:extLst>
              </p:cNvPr>
              <p:cNvSpPr/>
              <p:nvPr/>
            </p:nvSpPr>
            <p:spPr>
              <a:xfrm>
                <a:off x="6586244" y="8394405"/>
                <a:ext cx="300106" cy="186175"/>
              </a:xfrm>
              <a:custGeom>
                <a:avLst/>
                <a:gdLst>
                  <a:gd name="connsiteX0" fmla="*/ 300038 w 300106"/>
                  <a:gd name="connsiteY0" fmla="*/ 295 h 186175"/>
                  <a:gd name="connsiteX1" fmla="*/ 147638 w 300106"/>
                  <a:gd name="connsiteY1" fmla="*/ 59562 h 186175"/>
                  <a:gd name="connsiteX2" fmla="*/ 16405 w 300106"/>
                  <a:gd name="connsiteY2" fmla="*/ 180212 h 186175"/>
                  <a:gd name="connsiteX3" fmla="*/ 14288 w 300106"/>
                  <a:gd name="connsiteY3" fmla="*/ 154812 h 186175"/>
                  <a:gd name="connsiteX4" fmla="*/ 128588 w 300106"/>
                  <a:gd name="connsiteY4" fmla="*/ 42628 h 186175"/>
                  <a:gd name="connsiteX5" fmla="*/ 300038 w 300106"/>
                  <a:gd name="connsiteY5" fmla="*/ 295 h 18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106" h="186175">
                    <a:moveTo>
                      <a:pt x="300038" y="295"/>
                    </a:moveTo>
                    <a:cubicBezTo>
                      <a:pt x="303213" y="3117"/>
                      <a:pt x="194910" y="29576"/>
                      <a:pt x="147638" y="59562"/>
                    </a:cubicBezTo>
                    <a:cubicBezTo>
                      <a:pt x="100366" y="89548"/>
                      <a:pt x="38630" y="164337"/>
                      <a:pt x="16405" y="180212"/>
                    </a:cubicBezTo>
                    <a:cubicBezTo>
                      <a:pt x="-5820" y="196087"/>
                      <a:pt x="-4409" y="177743"/>
                      <a:pt x="14288" y="154812"/>
                    </a:cubicBezTo>
                    <a:cubicBezTo>
                      <a:pt x="32985" y="131881"/>
                      <a:pt x="85196" y="70145"/>
                      <a:pt x="128588" y="42628"/>
                    </a:cubicBezTo>
                    <a:cubicBezTo>
                      <a:pt x="171980" y="15111"/>
                      <a:pt x="296863" y="-2527"/>
                      <a:pt x="300038" y="29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415FA181-873C-4650-B1BC-B311B7D110B8}"/>
                  </a:ext>
                </a:extLst>
              </p:cNvPr>
              <p:cNvSpPr/>
              <p:nvPr/>
            </p:nvSpPr>
            <p:spPr>
              <a:xfrm>
                <a:off x="6793036" y="7736260"/>
                <a:ext cx="1204515" cy="400296"/>
              </a:xfrm>
              <a:custGeom>
                <a:avLst/>
                <a:gdLst>
                  <a:gd name="connsiteX0" fmla="*/ 113 w 1204515"/>
                  <a:gd name="connsiteY0" fmla="*/ 10740 h 400296"/>
                  <a:gd name="connsiteX1" fmla="*/ 122880 w 1204515"/>
                  <a:gd name="connsiteY1" fmla="*/ 157 h 400296"/>
                  <a:gd name="connsiteX2" fmla="*/ 180030 w 1204515"/>
                  <a:gd name="connsiteY2" fmla="*/ 19207 h 400296"/>
                  <a:gd name="connsiteX3" fmla="*/ 702846 w 1204515"/>
                  <a:gd name="connsiteY3" fmla="*/ 203357 h 400296"/>
                  <a:gd name="connsiteX4" fmla="*/ 1204496 w 1204515"/>
                  <a:gd name="connsiteY4" fmla="*/ 400207 h 400296"/>
                  <a:gd name="connsiteX5" fmla="*/ 724013 w 1204515"/>
                  <a:gd name="connsiteY5" fmla="*/ 230873 h 400296"/>
                  <a:gd name="connsiteX6" fmla="*/ 146163 w 1204515"/>
                  <a:gd name="connsiteY6" fmla="*/ 21323 h 400296"/>
                  <a:gd name="connsiteX7" fmla="*/ 113 w 1204515"/>
                  <a:gd name="connsiteY7" fmla="*/ 10740 h 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4515" h="400296">
                    <a:moveTo>
                      <a:pt x="113" y="10740"/>
                    </a:moveTo>
                    <a:cubicBezTo>
                      <a:pt x="-3768" y="7212"/>
                      <a:pt x="92894" y="-1254"/>
                      <a:pt x="122880" y="157"/>
                    </a:cubicBezTo>
                    <a:cubicBezTo>
                      <a:pt x="152866" y="1568"/>
                      <a:pt x="180030" y="19207"/>
                      <a:pt x="180030" y="19207"/>
                    </a:cubicBezTo>
                    <a:lnTo>
                      <a:pt x="702846" y="203357"/>
                    </a:lnTo>
                    <a:cubicBezTo>
                      <a:pt x="873590" y="266857"/>
                      <a:pt x="1200968" y="395621"/>
                      <a:pt x="1204496" y="400207"/>
                    </a:cubicBezTo>
                    <a:cubicBezTo>
                      <a:pt x="1208024" y="404793"/>
                      <a:pt x="724013" y="230873"/>
                      <a:pt x="724013" y="230873"/>
                    </a:cubicBezTo>
                    <a:lnTo>
                      <a:pt x="146163" y="21323"/>
                    </a:lnTo>
                    <a:cubicBezTo>
                      <a:pt x="28688" y="-17130"/>
                      <a:pt x="3994" y="14268"/>
                      <a:pt x="113" y="107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47FBEF8C-D182-47EA-A1B5-BA1AA67263FD}"/>
                  </a:ext>
                </a:extLst>
              </p:cNvPr>
              <p:cNvSpPr/>
              <p:nvPr/>
            </p:nvSpPr>
            <p:spPr>
              <a:xfrm>
                <a:off x="6852806" y="7825252"/>
                <a:ext cx="226661" cy="522095"/>
              </a:xfrm>
              <a:custGeom>
                <a:avLst/>
                <a:gdLst>
                  <a:gd name="connsiteX0" fmla="*/ 20776 w 226661"/>
                  <a:gd name="connsiteY0" fmla="*/ 518648 h 522095"/>
                  <a:gd name="connsiteX1" fmla="*/ 35593 w 226661"/>
                  <a:gd name="connsiteY1" fmla="*/ 321798 h 522095"/>
                  <a:gd name="connsiteX2" fmla="*/ 101210 w 226661"/>
                  <a:gd name="connsiteY2" fmla="*/ 55098 h 522095"/>
                  <a:gd name="connsiteX3" fmla="*/ 145660 w 226661"/>
                  <a:gd name="connsiteY3" fmla="*/ 16998 h 522095"/>
                  <a:gd name="connsiteX4" fmla="*/ 226093 w 226661"/>
                  <a:gd name="connsiteY4" fmla="*/ 23348 h 522095"/>
                  <a:gd name="connsiteX5" fmla="*/ 101210 w 226661"/>
                  <a:gd name="connsiteY5" fmla="*/ 2181 h 522095"/>
                  <a:gd name="connsiteX6" fmla="*/ 50410 w 226661"/>
                  <a:gd name="connsiteY6" fmla="*/ 84731 h 522095"/>
                  <a:gd name="connsiteX7" fmla="*/ 8076 w 226661"/>
                  <a:gd name="connsiteY7" fmla="*/ 353548 h 522095"/>
                  <a:gd name="connsiteX8" fmla="*/ 1726 w 226661"/>
                  <a:gd name="connsiteY8" fmla="*/ 438215 h 522095"/>
                  <a:gd name="connsiteX9" fmla="*/ 20776 w 226661"/>
                  <a:gd name="connsiteY9" fmla="*/ 518648 h 52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661" h="522095">
                    <a:moveTo>
                      <a:pt x="20776" y="518648"/>
                    </a:moveTo>
                    <a:cubicBezTo>
                      <a:pt x="26421" y="499245"/>
                      <a:pt x="22187" y="399056"/>
                      <a:pt x="35593" y="321798"/>
                    </a:cubicBezTo>
                    <a:cubicBezTo>
                      <a:pt x="48999" y="244540"/>
                      <a:pt x="82866" y="105898"/>
                      <a:pt x="101210" y="55098"/>
                    </a:cubicBezTo>
                    <a:cubicBezTo>
                      <a:pt x="119554" y="4298"/>
                      <a:pt x="124846" y="22290"/>
                      <a:pt x="145660" y="16998"/>
                    </a:cubicBezTo>
                    <a:cubicBezTo>
                      <a:pt x="166474" y="11706"/>
                      <a:pt x="233501" y="25817"/>
                      <a:pt x="226093" y="23348"/>
                    </a:cubicBezTo>
                    <a:cubicBezTo>
                      <a:pt x="218685" y="20879"/>
                      <a:pt x="130490" y="-8049"/>
                      <a:pt x="101210" y="2181"/>
                    </a:cubicBezTo>
                    <a:cubicBezTo>
                      <a:pt x="71930" y="12411"/>
                      <a:pt x="65932" y="26170"/>
                      <a:pt x="50410" y="84731"/>
                    </a:cubicBezTo>
                    <a:cubicBezTo>
                      <a:pt x="34888" y="143292"/>
                      <a:pt x="16190" y="294634"/>
                      <a:pt x="8076" y="353548"/>
                    </a:cubicBezTo>
                    <a:cubicBezTo>
                      <a:pt x="-38" y="412462"/>
                      <a:pt x="-1802" y="405760"/>
                      <a:pt x="1726" y="438215"/>
                    </a:cubicBezTo>
                    <a:cubicBezTo>
                      <a:pt x="5254" y="470670"/>
                      <a:pt x="15131" y="538051"/>
                      <a:pt x="20776" y="51864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4F6C2511-071C-4680-845A-D7F8E6722228}"/>
                  </a:ext>
                </a:extLst>
              </p:cNvPr>
              <p:cNvSpPr/>
              <p:nvPr/>
            </p:nvSpPr>
            <p:spPr>
              <a:xfrm>
                <a:off x="7036993" y="7839454"/>
                <a:ext cx="935139" cy="322413"/>
              </a:xfrm>
              <a:custGeom>
                <a:avLst/>
                <a:gdLst>
                  <a:gd name="connsiteX0" fmla="*/ 1689 w 935139"/>
                  <a:gd name="connsiteY0" fmla="*/ 679 h 322413"/>
                  <a:gd name="connsiteX1" fmla="*/ 427139 w 935139"/>
                  <a:gd name="connsiteY1" fmla="*/ 129796 h 322413"/>
                  <a:gd name="connsiteX2" fmla="*/ 473706 w 935139"/>
                  <a:gd name="connsiteY2" fmla="*/ 178479 h 322413"/>
                  <a:gd name="connsiteX3" fmla="*/ 579539 w 935139"/>
                  <a:gd name="connsiteY3" fmla="*/ 222929 h 322413"/>
                  <a:gd name="connsiteX4" fmla="*/ 640923 w 935139"/>
                  <a:gd name="connsiteY4" fmla="*/ 203879 h 322413"/>
                  <a:gd name="connsiteX5" fmla="*/ 806023 w 935139"/>
                  <a:gd name="connsiteY5" fmla="*/ 275846 h 322413"/>
                  <a:gd name="connsiteX6" fmla="*/ 935139 w 935139"/>
                  <a:gd name="connsiteY6" fmla="*/ 322413 h 322413"/>
                  <a:gd name="connsiteX7" fmla="*/ 638806 w 935139"/>
                  <a:gd name="connsiteY7" fmla="*/ 214463 h 322413"/>
                  <a:gd name="connsiteX8" fmla="*/ 566839 w 935139"/>
                  <a:gd name="connsiteY8" fmla="*/ 191179 h 322413"/>
                  <a:gd name="connsiteX9" fmla="*/ 513923 w 935139"/>
                  <a:gd name="connsiteY9" fmla="*/ 172129 h 322413"/>
                  <a:gd name="connsiteX10" fmla="*/ 287439 w 935139"/>
                  <a:gd name="connsiteY10" fmla="*/ 83229 h 322413"/>
                  <a:gd name="connsiteX11" fmla="*/ 1689 w 935139"/>
                  <a:gd name="connsiteY11" fmla="*/ 679 h 32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5139" h="322413">
                    <a:moveTo>
                      <a:pt x="1689" y="679"/>
                    </a:moveTo>
                    <a:cubicBezTo>
                      <a:pt x="24972" y="8440"/>
                      <a:pt x="348470" y="100163"/>
                      <a:pt x="427139" y="129796"/>
                    </a:cubicBezTo>
                    <a:cubicBezTo>
                      <a:pt x="505808" y="159429"/>
                      <a:pt x="448306" y="162957"/>
                      <a:pt x="473706" y="178479"/>
                    </a:cubicBezTo>
                    <a:cubicBezTo>
                      <a:pt x="499106" y="194001"/>
                      <a:pt x="551670" y="218696"/>
                      <a:pt x="579539" y="222929"/>
                    </a:cubicBezTo>
                    <a:cubicBezTo>
                      <a:pt x="607408" y="227162"/>
                      <a:pt x="603176" y="195060"/>
                      <a:pt x="640923" y="203879"/>
                    </a:cubicBezTo>
                    <a:cubicBezTo>
                      <a:pt x="678670" y="212698"/>
                      <a:pt x="756987" y="256090"/>
                      <a:pt x="806023" y="275846"/>
                    </a:cubicBezTo>
                    <a:cubicBezTo>
                      <a:pt x="855059" y="295602"/>
                      <a:pt x="935139" y="322413"/>
                      <a:pt x="935139" y="322413"/>
                    </a:cubicBezTo>
                    <a:lnTo>
                      <a:pt x="638806" y="214463"/>
                    </a:lnTo>
                    <a:cubicBezTo>
                      <a:pt x="577423" y="192591"/>
                      <a:pt x="587653" y="198235"/>
                      <a:pt x="566839" y="191179"/>
                    </a:cubicBezTo>
                    <a:cubicBezTo>
                      <a:pt x="546025" y="184123"/>
                      <a:pt x="513923" y="172129"/>
                      <a:pt x="513923" y="172129"/>
                    </a:cubicBezTo>
                    <a:cubicBezTo>
                      <a:pt x="467356" y="154137"/>
                      <a:pt x="372811" y="112862"/>
                      <a:pt x="287439" y="83229"/>
                    </a:cubicBezTo>
                    <a:cubicBezTo>
                      <a:pt x="202067" y="53596"/>
                      <a:pt x="-21594" y="-7082"/>
                      <a:pt x="1689" y="6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B98D7484-E547-47F4-964B-1AC9BCB19990}"/>
                  </a:ext>
                </a:extLst>
              </p:cNvPr>
              <p:cNvSpPr/>
              <p:nvPr/>
            </p:nvSpPr>
            <p:spPr>
              <a:xfrm>
                <a:off x="7758261" y="8161867"/>
                <a:ext cx="227960" cy="398208"/>
              </a:xfrm>
              <a:custGeom>
                <a:avLst/>
                <a:gdLst>
                  <a:gd name="connsiteX0" fmla="*/ 211755 w 227960"/>
                  <a:gd name="connsiteY0" fmla="*/ 0 h 398208"/>
                  <a:gd name="connsiteX1" fmla="*/ 196938 w 227960"/>
                  <a:gd name="connsiteY1" fmla="*/ 196850 h 398208"/>
                  <a:gd name="connsiteX2" fmla="*/ 226571 w 227960"/>
                  <a:gd name="connsiteY2" fmla="*/ 247650 h 398208"/>
                  <a:gd name="connsiteX3" fmla="*/ 215988 w 227960"/>
                  <a:gd name="connsiteY3" fmla="*/ 251883 h 398208"/>
                  <a:gd name="connsiteX4" fmla="*/ 154605 w 227960"/>
                  <a:gd name="connsiteY4" fmla="*/ 298450 h 398208"/>
                  <a:gd name="connsiteX5" fmla="*/ 124971 w 227960"/>
                  <a:gd name="connsiteY5" fmla="*/ 381000 h 398208"/>
                  <a:gd name="connsiteX6" fmla="*/ 88 w 227960"/>
                  <a:gd name="connsiteY6" fmla="*/ 395816 h 398208"/>
                  <a:gd name="connsiteX7" fmla="*/ 146138 w 227960"/>
                  <a:gd name="connsiteY7" fmla="*/ 387350 h 398208"/>
                  <a:gd name="connsiteX8" fmla="*/ 163071 w 227960"/>
                  <a:gd name="connsiteY8" fmla="*/ 296333 h 398208"/>
                  <a:gd name="connsiteX9" fmla="*/ 207521 w 227960"/>
                  <a:gd name="connsiteY9" fmla="*/ 194733 h 398208"/>
                  <a:gd name="connsiteX10" fmla="*/ 211755 w 227960"/>
                  <a:gd name="connsiteY10" fmla="*/ 0 h 3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7960" h="398208">
                    <a:moveTo>
                      <a:pt x="211755" y="0"/>
                    </a:moveTo>
                    <a:cubicBezTo>
                      <a:pt x="209991" y="353"/>
                      <a:pt x="194469" y="155575"/>
                      <a:pt x="196938" y="196850"/>
                    </a:cubicBezTo>
                    <a:cubicBezTo>
                      <a:pt x="199407" y="238125"/>
                      <a:pt x="223396" y="238478"/>
                      <a:pt x="226571" y="247650"/>
                    </a:cubicBezTo>
                    <a:cubicBezTo>
                      <a:pt x="229746" y="256822"/>
                      <a:pt x="227982" y="243416"/>
                      <a:pt x="215988" y="251883"/>
                    </a:cubicBezTo>
                    <a:cubicBezTo>
                      <a:pt x="203994" y="260350"/>
                      <a:pt x="169774" y="276931"/>
                      <a:pt x="154605" y="298450"/>
                    </a:cubicBezTo>
                    <a:cubicBezTo>
                      <a:pt x="139435" y="319970"/>
                      <a:pt x="150724" y="364772"/>
                      <a:pt x="124971" y="381000"/>
                    </a:cubicBezTo>
                    <a:cubicBezTo>
                      <a:pt x="99218" y="397228"/>
                      <a:pt x="-3440" y="394758"/>
                      <a:pt x="88" y="395816"/>
                    </a:cubicBezTo>
                    <a:cubicBezTo>
                      <a:pt x="3616" y="396874"/>
                      <a:pt x="118974" y="403931"/>
                      <a:pt x="146138" y="387350"/>
                    </a:cubicBezTo>
                    <a:cubicBezTo>
                      <a:pt x="173302" y="370770"/>
                      <a:pt x="152840" y="328436"/>
                      <a:pt x="163071" y="296333"/>
                    </a:cubicBezTo>
                    <a:cubicBezTo>
                      <a:pt x="173301" y="264230"/>
                      <a:pt x="197996" y="242005"/>
                      <a:pt x="207521" y="194733"/>
                    </a:cubicBezTo>
                    <a:cubicBezTo>
                      <a:pt x="217046" y="147461"/>
                      <a:pt x="213519" y="-353"/>
                      <a:pt x="21175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3093F856-AAA5-41AF-A918-A0F13D0CED62}"/>
                  </a:ext>
                </a:extLst>
              </p:cNvPr>
              <p:cNvSpPr/>
              <p:nvPr/>
            </p:nvSpPr>
            <p:spPr>
              <a:xfrm>
                <a:off x="6877758" y="8303203"/>
                <a:ext cx="967078" cy="262310"/>
              </a:xfrm>
              <a:custGeom>
                <a:avLst/>
                <a:gdLst>
                  <a:gd name="connsiteX0" fmla="*/ 58 w 967078"/>
                  <a:gd name="connsiteY0" fmla="*/ 480 h 262310"/>
                  <a:gd name="connsiteX1" fmla="*/ 205374 w 967078"/>
                  <a:gd name="connsiteY1" fmla="*/ 195214 h 262310"/>
                  <a:gd name="connsiteX2" fmla="*/ 232891 w 967078"/>
                  <a:gd name="connsiteY2" fmla="*/ 190980 h 262310"/>
                  <a:gd name="connsiteX3" fmla="*/ 262524 w 967078"/>
                  <a:gd name="connsiteY3" fmla="*/ 159230 h 262310"/>
                  <a:gd name="connsiteX4" fmla="*/ 935624 w 967078"/>
                  <a:gd name="connsiteY4" fmla="*/ 260830 h 262310"/>
                  <a:gd name="connsiteX5" fmla="*/ 795924 w 967078"/>
                  <a:gd name="connsiteY5" fmla="*/ 214264 h 262310"/>
                  <a:gd name="connsiteX6" fmla="*/ 262524 w 967078"/>
                  <a:gd name="connsiteY6" fmla="*/ 140180 h 262310"/>
                  <a:gd name="connsiteX7" fmla="*/ 264641 w 967078"/>
                  <a:gd name="connsiteY7" fmla="*/ 201564 h 262310"/>
                  <a:gd name="connsiteX8" fmla="*/ 201141 w 967078"/>
                  <a:gd name="connsiteY8" fmla="*/ 199447 h 262310"/>
                  <a:gd name="connsiteX9" fmla="*/ 184208 w 967078"/>
                  <a:gd name="connsiteY9" fmla="*/ 142297 h 262310"/>
                  <a:gd name="connsiteX10" fmla="*/ 58 w 967078"/>
                  <a:gd name="connsiteY10" fmla="*/ 480 h 26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7078" h="262310">
                    <a:moveTo>
                      <a:pt x="58" y="480"/>
                    </a:moveTo>
                    <a:cubicBezTo>
                      <a:pt x="3586" y="9299"/>
                      <a:pt x="166569" y="163464"/>
                      <a:pt x="205374" y="195214"/>
                    </a:cubicBezTo>
                    <a:cubicBezTo>
                      <a:pt x="244180" y="226964"/>
                      <a:pt x="223366" y="196977"/>
                      <a:pt x="232891" y="190980"/>
                    </a:cubicBezTo>
                    <a:cubicBezTo>
                      <a:pt x="242416" y="184983"/>
                      <a:pt x="145402" y="147588"/>
                      <a:pt x="262524" y="159230"/>
                    </a:cubicBezTo>
                    <a:cubicBezTo>
                      <a:pt x="379646" y="170872"/>
                      <a:pt x="846724" y="251658"/>
                      <a:pt x="935624" y="260830"/>
                    </a:cubicBezTo>
                    <a:cubicBezTo>
                      <a:pt x="1024524" y="270002"/>
                      <a:pt x="908107" y="234372"/>
                      <a:pt x="795924" y="214264"/>
                    </a:cubicBezTo>
                    <a:cubicBezTo>
                      <a:pt x="683741" y="194156"/>
                      <a:pt x="351071" y="142297"/>
                      <a:pt x="262524" y="140180"/>
                    </a:cubicBezTo>
                    <a:cubicBezTo>
                      <a:pt x="173977" y="138063"/>
                      <a:pt x="274871" y="191686"/>
                      <a:pt x="264641" y="201564"/>
                    </a:cubicBezTo>
                    <a:cubicBezTo>
                      <a:pt x="254411" y="211442"/>
                      <a:pt x="214546" y="209325"/>
                      <a:pt x="201141" y="199447"/>
                    </a:cubicBezTo>
                    <a:cubicBezTo>
                      <a:pt x="187736" y="189569"/>
                      <a:pt x="215253" y="177928"/>
                      <a:pt x="184208" y="142297"/>
                    </a:cubicBezTo>
                    <a:cubicBezTo>
                      <a:pt x="153164" y="106667"/>
                      <a:pt x="-3470" y="-8339"/>
                      <a:pt x="58" y="48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1040F2E9-62BC-4495-8E19-BBFF842DFFC3}"/>
                  </a:ext>
                </a:extLst>
              </p:cNvPr>
              <p:cNvSpPr/>
              <p:nvPr/>
            </p:nvSpPr>
            <p:spPr>
              <a:xfrm>
                <a:off x="8316802" y="7467535"/>
                <a:ext cx="295643" cy="1352632"/>
              </a:xfrm>
              <a:custGeom>
                <a:avLst/>
                <a:gdLst>
                  <a:gd name="connsiteX0" fmla="*/ 347 w 295643"/>
                  <a:gd name="connsiteY0" fmla="*/ 65 h 1352632"/>
                  <a:gd name="connsiteX1" fmla="*/ 54322 w 295643"/>
                  <a:gd name="connsiteY1" fmla="*/ 822390 h 1352632"/>
                  <a:gd name="connsiteX2" fmla="*/ 79722 w 295643"/>
                  <a:gd name="connsiteY2" fmla="*/ 781115 h 1352632"/>
                  <a:gd name="connsiteX3" fmla="*/ 222597 w 295643"/>
                  <a:gd name="connsiteY3" fmla="*/ 946215 h 1352632"/>
                  <a:gd name="connsiteX4" fmla="*/ 295622 w 295643"/>
                  <a:gd name="connsiteY4" fmla="*/ 1352615 h 1352632"/>
                  <a:gd name="connsiteX5" fmla="*/ 216247 w 295643"/>
                  <a:gd name="connsiteY5" fmla="*/ 962090 h 1352632"/>
                  <a:gd name="connsiteX6" fmla="*/ 82897 w 295643"/>
                  <a:gd name="connsiteY6" fmla="*/ 777940 h 1352632"/>
                  <a:gd name="connsiteX7" fmla="*/ 347 w 295643"/>
                  <a:gd name="connsiteY7" fmla="*/ 65 h 135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643" h="1352632">
                    <a:moveTo>
                      <a:pt x="347" y="65"/>
                    </a:moveTo>
                    <a:cubicBezTo>
                      <a:pt x="-4416" y="7473"/>
                      <a:pt x="41093" y="692215"/>
                      <a:pt x="54322" y="822390"/>
                    </a:cubicBezTo>
                    <a:cubicBezTo>
                      <a:pt x="67551" y="952565"/>
                      <a:pt x="51676" y="760478"/>
                      <a:pt x="79722" y="781115"/>
                    </a:cubicBezTo>
                    <a:cubicBezTo>
                      <a:pt x="107768" y="801753"/>
                      <a:pt x="186614" y="850965"/>
                      <a:pt x="222597" y="946215"/>
                    </a:cubicBezTo>
                    <a:cubicBezTo>
                      <a:pt x="258580" y="1041465"/>
                      <a:pt x="296680" y="1349969"/>
                      <a:pt x="295622" y="1352615"/>
                    </a:cubicBezTo>
                    <a:cubicBezTo>
                      <a:pt x="294564" y="1355261"/>
                      <a:pt x="251701" y="1057869"/>
                      <a:pt x="216247" y="962090"/>
                    </a:cubicBezTo>
                    <a:cubicBezTo>
                      <a:pt x="180793" y="866311"/>
                      <a:pt x="118351" y="937219"/>
                      <a:pt x="82897" y="777940"/>
                    </a:cubicBezTo>
                    <a:cubicBezTo>
                      <a:pt x="47443" y="618661"/>
                      <a:pt x="5110" y="-7343"/>
                      <a:pt x="347" y="6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F9340053-9A39-4A4D-824D-074C11472F8C}"/>
                  </a:ext>
                </a:extLst>
              </p:cNvPr>
              <p:cNvSpPr/>
              <p:nvPr/>
            </p:nvSpPr>
            <p:spPr>
              <a:xfrm>
                <a:off x="7986870" y="8341780"/>
                <a:ext cx="454546" cy="148245"/>
              </a:xfrm>
              <a:custGeom>
                <a:avLst/>
                <a:gdLst>
                  <a:gd name="connsiteX0" fmla="*/ 79 w 454546"/>
                  <a:gd name="connsiteY0" fmla="*/ 29637 h 148245"/>
                  <a:gd name="connsiteX1" fmla="*/ 184229 w 454546"/>
                  <a:gd name="connsiteY1" fmla="*/ 25403 h 148245"/>
                  <a:gd name="connsiteX2" fmla="*/ 334512 w 454546"/>
                  <a:gd name="connsiteY2" fmla="*/ 35987 h 148245"/>
                  <a:gd name="connsiteX3" fmla="*/ 421296 w 454546"/>
                  <a:gd name="connsiteY3" fmla="*/ 110070 h 148245"/>
                  <a:gd name="connsiteX4" fmla="*/ 453046 w 454546"/>
                  <a:gd name="connsiteY4" fmla="*/ 146053 h 148245"/>
                  <a:gd name="connsiteX5" fmla="*/ 378962 w 454546"/>
                  <a:gd name="connsiteY5" fmla="*/ 48687 h 148245"/>
                  <a:gd name="connsiteX6" fmla="*/ 315462 w 454546"/>
                  <a:gd name="connsiteY6" fmla="*/ 21170 h 148245"/>
                  <a:gd name="connsiteX7" fmla="*/ 163062 w 454546"/>
                  <a:gd name="connsiteY7" fmla="*/ 3 h 148245"/>
                  <a:gd name="connsiteX8" fmla="*/ 79 w 454546"/>
                  <a:gd name="connsiteY8" fmla="*/ 29637 h 14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546" h="148245">
                    <a:moveTo>
                      <a:pt x="79" y="29637"/>
                    </a:moveTo>
                    <a:cubicBezTo>
                      <a:pt x="3607" y="33870"/>
                      <a:pt x="128490" y="24345"/>
                      <a:pt x="184229" y="25403"/>
                    </a:cubicBezTo>
                    <a:cubicBezTo>
                      <a:pt x="239968" y="26461"/>
                      <a:pt x="295001" y="21876"/>
                      <a:pt x="334512" y="35987"/>
                    </a:cubicBezTo>
                    <a:cubicBezTo>
                      <a:pt x="374023" y="50098"/>
                      <a:pt x="401540" y="91726"/>
                      <a:pt x="421296" y="110070"/>
                    </a:cubicBezTo>
                    <a:cubicBezTo>
                      <a:pt x="441052" y="128414"/>
                      <a:pt x="460102" y="156283"/>
                      <a:pt x="453046" y="146053"/>
                    </a:cubicBezTo>
                    <a:cubicBezTo>
                      <a:pt x="445990" y="135823"/>
                      <a:pt x="401893" y="69501"/>
                      <a:pt x="378962" y="48687"/>
                    </a:cubicBezTo>
                    <a:cubicBezTo>
                      <a:pt x="356031" y="27873"/>
                      <a:pt x="351445" y="29284"/>
                      <a:pt x="315462" y="21170"/>
                    </a:cubicBezTo>
                    <a:cubicBezTo>
                      <a:pt x="279479" y="13056"/>
                      <a:pt x="214215" y="356"/>
                      <a:pt x="163062" y="3"/>
                    </a:cubicBezTo>
                    <a:cubicBezTo>
                      <a:pt x="111909" y="-350"/>
                      <a:pt x="-3449" y="25404"/>
                      <a:pt x="79" y="2963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020D94C4-E9CA-4E7B-BF04-3993DBABF356}"/>
                  </a:ext>
                </a:extLst>
              </p:cNvPr>
              <p:cNvSpPr/>
              <p:nvPr/>
            </p:nvSpPr>
            <p:spPr>
              <a:xfrm>
                <a:off x="8008113" y="8381680"/>
                <a:ext cx="416997" cy="117463"/>
              </a:xfrm>
              <a:custGeom>
                <a:avLst/>
                <a:gdLst>
                  <a:gd name="connsiteX0" fmla="*/ 3 w 416997"/>
                  <a:gd name="connsiteY0" fmla="*/ 320 h 117463"/>
                  <a:gd name="connsiteX1" fmla="*/ 48686 w 416997"/>
                  <a:gd name="connsiteY1" fmla="*/ 112503 h 117463"/>
                  <a:gd name="connsiteX2" fmla="*/ 131236 w 416997"/>
                  <a:gd name="connsiteY2" fmla="*/ 97687 h 117463"/>
                  <a:gd name="connsiteX3" fmla="*/ 279403 w 416997"/>
                  <a:gd name="connsiteY3" fmla="*/ 97687 h 117463"/>
                  <a:gd name="connsiteX4" fmla="*/ 416986 w 416997"/>
                  <a:gd name="connsiteY4" fmla="*/ 97687 h 117463"/>
                  <a:gd name="connsiteX5" fmla="*/ 287869 w 416997"/>
                  <a:gd name="connsiteY5" fmla="*/ 93453 h 117463"/>
                  <a:gd name="connsiteX6" fmla="*/ 67736 w 416997"/>
                  <a:gd name="connsiteY6" fmla="*/ 91337 h 117463"/>
                  <a:gd name="connsiteX7" fmla="*/ 50803 w 416997"/>
                  <a:gd name="connsiteY7" fmla="*/ 78637 h 117463"/>
                  <a:gd name="connsiteX8" fmla="*/ 3 w 416997"/>
                  <a:gd name="connsiteY8" fmla="*/ 320 h 11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97" h="117463">
                    <a:moveTo>
                      <a:pt x="3" y="320"/>
                    </a:moveTo>
                    <a:cubicBezTo>
                      <a:pt x="-350" y="5964"/>
                      <a:pt x="26814" y="96275"/>
                      <a:pt x="48686" y="112503"/>
                    </a:cubicBezTo>
                    <a:cubicBezTo>
                      <a:pt x="70558" y="128731"/>
                      <a:pt x="92783" y="100156"/>
                      <a:pt x="131236" y="97687"/>
                    </a:cubicBezTo>
                    <a:cubicBezTo>
                      <a:pt x="169689" y="95218"/>
                      <a:pt x="279403" y="97687"/>
                      <a:pt x="279403" y="97687"/>
                    </a:cubicBezTo>
                    <a:lnTo>
                      <a:pt x="416986" y="97687"/>
                    </a:lnTo>
                    <a:cubicBezTo>
                      <a:pt x="418397" y="96981"/>
                      <a:pt x="287869" y="93453"/>
                      <a:pt x="287869" y="93453"/>
                    </a:cubicBezTo>
                    <a:lnTo>
                      <a:pt x="67736" y="91337"/>
                    </a:lnTo>
                    <a:cubicBezTo>
                      <a:pt x="28225" y="88868"/>
                      <a:pt x="60328" y="92043"/>
                      <a:pt x="50803" y="78637"/>
                    </a:cubicBezTo>
                    <a:cubicBezTo>
                      <a:pt x="41278" y="65231"/>
                      <a:pt x="356" y="-5324"/>
                      <a:pt x="3" y="3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71230641-9B22-486B-983E-33D85C81CF33}"/>
                  </a:ext>
                </a:extLst>
              </p:cNvPr>
              <p:cNvSpPr/>
              <p:nvPr/>
            </p:nvSpPr>
            <p:spPr>
              <a:xfrm>
                <a:off x="7942498" y="8381947"/>
                <a:ext cx="53026" cy="171520"/>
              </a:xfrm>
              <a:custGeom>
                <a:avLst/>
                <a:gdLst>
                  <a:gd name="connsiteX0" fmla="*/ 52918 w 53026"/>
                  <a:gd name="connsiteY0" fmla="*/ 53 h 171520"/>
                  <a:gd name="connsiteX1" fmla="*/ 1 w 53026"/>
                  <a:gd name="connsiteY1" fmla="*/ 61436 h 171520"/>
                  <a:gd name="connsiteX2" fmla="*/ 50801 w 53026"/>
                  <a:gd name="connsiteY2" fmla="*/ 171503 h 171520"/>
                  <a:gd name="connsiteX3" fmla="*/ 14818 w 53026"/>
                  <a:gd name="connsiteY3" fmla="*/ 52970 h 171520"/>
                  <a:gd name="connsiteX4" fmla="*/ 52918 w 53026"/>
                  <a:gd name="connsiteY4" fmla="*/ 53 h 17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26" h="171520">
                    <a:moveTo>
                      <a:pt x="52918" y="53"/>
                    </a:moveTo>
                    <a:cubicBezTo>
                      <a:pt x="50449" y="1464"/>
                      <a:pt x="354" y="32861"/>
                      <a:pt x="1" y="61436"/>
                    </a:cubicBezTo>
                    <a:cubicBezTo>
                      <a:pt x="-352" y="90011"/>
                      <a:pt x="48332" y="172914"/>
                      <a:pt x="50801" y="171503"/>
                    </a:cubicBezTo>
                    <a:cubicBezTo>
                      <a:pt x="53270" y="170092"/>
                      <a:pt x="14818" y="80487"/>
                      <a:pt x="14818" y="52970"/>
                    </a:cubicBezTo>
                    <a:cubicBezTo>
                      <a:pt x="14818" y="25453"/>
                      <a:pt x="55387" y="-1358"/>
                      <a:pt x="52918" y="5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2DF9BBD3-92A0-48E4-94F7-5C9339763701}"/>
                  </a:ext>
                </a:extLst>
              </p:cNvPr>
              <p:cNvSpPr/>
              <p:nvPr/>
            </p:nvSpPr>
            <p:spPr>
              <a:xfrm>
                <a:off x="7992996" y="8478105"/>
                <a:ext cx="76603" cy="94473"/>
              </a:xfrm>
              <a:custGeom>
                <a:avLst/>
                <a:gdLst>
                  <a:gd name="connsiteX0" fmla="*/ 303 w 76603"/>
                  <a:gd name="connsiteY0" fmla="*/ 94395 h 94473"/>
                  <a:gd name="connsiteX1" fmla="*/ 34170 w 76603"/>
                  <a:gd name="connsiteY1" fmla="*/ 24545 h 94473"/>
                  <a:gd name="connsiteX2" fmla="*/ 76503 w 76603"/>
                  <a:gd name="connsiteY2" fmla="*/ 1262 h 94473"/>
                  <a:gd name="connsiteX3" fmla="*/ 21470 w 76603"/>
                  <a:gd name="connsiteY3" fmla="*/ 9728 h 94473"/>
                  <a:gd name="connsiteX4" fmla="*/ 303 w 76603"/>
                  <a:gd name="connsiteY4" fmla="*/ 94395 h 94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603" h="94473">
                    <a:moveTo>
                      <a:pt x="303" y="94395"/>
                    </a:moveTo>
                    <a:cubicBezTo>
                      <a:pt x="2420" y="96865"/>
                      <a:pt x="21470" y="40067"/>
                      <a:pt x="34170" y="24545"/>
                    </a:cubicBezTo>
                    <a:cubicBezTo>
                      <a:pt x="46870" y="9023"/>
                      <a:pt x="78620" y="3731"/>
                      <a:pt x="76503" y="1262"/>
                    </a:cubicBezTo>
                    <a:cubicBezTo>
                      <a:pt x="74386" y="-1208"/>
                      <a:pt x="35581" y="-855"/>
                      <a:pt x="21470" y="9728"/>
                    </a:cubicBezTo>
                    <a:cubicBezTo>
                      <a:pt x="7359" y="20311"/>
                      <a:pt x="-1814" y="91925"/>
                      <a:pt x="303" y="9439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D3E7C8B9-F62F-439E-B215-2CDB9B1A544D}"/>
                  </a:ext>
                </a:extLst>
              </p:cNvPr>
              <p:cNvSpPr/>
              <p:nvPr/>
            </p:nvSpPr>
            <p:spPr>
              <a:xfrm>
                <a:off x="8065266" y="8487764"/>
                <a:ext cx="353483" cy="17032"/>
              </a:xfrm>
              <a:custGeom>
                <a:avLst/>
                <a:gdLst>
                  <a:gd name="connsiteX0" fmla="*/ 0 w 353483"/>
                  <a:gd name="connsiteY0" fmla="*/ 4303 h 17032"/>
                  <a:gd name="connsiteX1" fmla="*/ 218016 w 353483"/>
                  <a:gd name="connsiteY1" fmla="*/ 17003 h 17032"/>
                  <a:gd name="connsiteX2" fmla="*/ 353483 w 353483"/>
                  <a:gd name="connsiteY2" fmla="*/ 69 h 17032"/>
                  <a:gd name="connsiteX3" fmla="*/ 218016 w 353483"/>
                  <a:gd name="connsiteY3" fmla="*/ 10653 h 17032"/>
                  <a:gd name="connsiteX4" fmla="*/ 0 w 353483"/>
                  <a:gd name="connsiteY4" fmla="*/ 4303 h 1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483" h="17032">
                    <a:moveTo>
                      <a:pt x="0" y="4303"/>
                    </a:moveTo>
                    <a:cubicBezTo>
                      <a:pt x="0" y="5361"/>
                      <a:pt x="159102" y="17709"/>
                      <a:pt x="218016" y="17003"/>
                    </a:cubicBezTo>
                    <a:cubicBezTo>
                      <a:pt x="276930" y="16297"/>
                      <a:pt x="353483" y="1127"/>
                      <a:pt x="353483" y="69"/>
                    </a:cubicBezTo>
                    <a:cubicBezTo>
                      <a:pt x="353483" y="-989"/>
                      <a:pt x="273755" y="10300"/>
                      <a:pt x="218016" y="10653"/>
                    </a:cubicBezTo>
                    <a:cubicBezTo>
                      <a:pt x="162277" y="11006"/>
                      <a:pt x="0" y="3245"/>
                      <a:pt x="0" y="430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27CD7631-F767-4508-A41D-44F5DB885ED7}"/>
                  </a:ext>
                </a:extLst>
              </p:cNvPr>
              <p:cNvSpPr/>
              <p:nvPr/>
            </p:nvSpPr>
            <p:spPr>
              <a:xfrm>
                <a:off x="8348838" y="8115264"/>
                <a:ext cx="19161" cy="290589"/>
              </a:xfrm>
              <a:custGeom>
                <a:avLst/>
                <a:gdLst>
                  <a:gd name="connsiteX0" fmla="*/ 12761 w 19161"/>
                  <a:gd name="connsiteY0" fmla="*/ 36 h 290589"/>
                  <a:gd name="connsiteX1" fmla="*/ 19111 w 19161"/>
                  <a:gd name="connsiteY1" fmla="*/ 265149 h 290589"/>
                  <a:gd name="connsiteX2" fmla="*/ 9586 w 19161"/>
                  <a:gd name="connsiteY2" fmla="*/ 277849 h 290589"/>
                  <a:gd name="connsiteX3" fmla="*/ 61 w 19161"/>
                  <a:gd name="connsiteY3" fmla="*/ 246099 h 290589"/>
                  <a:gd name="connsiteX4" fmla="*/ 12761 w 19161"/>
                  <a:gd name="connsiteY4" fmla="*/ 36 h 29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61" h="290589">
                    <a:moveTo>
                      <a:pt x="12761" y="36"/>
                    </a:moveTo>
                    <a:cubicBezTo>
                      <a:pt x="15936" y="3211"/>
                      <a:pt x="19640" y="218847"/>
                      <a:pt x="19111" y="265149"/>
                    </a:cubicBezTo>
                    <a:cubicBezTo>
                      <a:pt x="18582" y="311451"/>
                      <a:pt x="12761" y="281024"/>
                      <a:pt x="9586" y="277849"/>
                    </a:cubicBezTo>
                    <a:cubicBezTo>
                      <a:pt x="6411" y="274674"/>
                      <a:pt x="-733" y="290814"/>
                      <a:pt x="61" y="246099"/>
                    </a:cubicBezTo>
                    <a:cubicBezTo>
                      <a:pt x="855" y="201384"/>
                      <a:pt x="9586" y="-3139"/>
                      <a:pt x="12761" y="3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89C4A810-4D36-4B23-AB66-AEA231D7C232}"/>
                  </a:ext>
                </a:extLst>
              </p:cNvPr>
              <p:cNvSpPr/>
              <p:nvPr/>
            </p:nvSpPr>
            <p:spPr>
              <a:xfrm>
                <a:off x="7982530" y="8493589"/>
                <a:ext cx="548001" cy="237784"/>
              </a:xfrm>
              <a:custGeom>
                <a:avLst/>
                <a:gdLst>
                  <a:gd name="connsiteX0" fmla="*/ 55219 w 548001"/>
                  <a:gd name="connsiteY0" fmla="*/ 237661 h 237784"/>
                  <a:gd name="connsiteX1" fmla="*/ 23469 w 548001"/>
                  <a:gd name="connsiteY1" fmla="*/ 170986 h 237784"/>
                  <a:gd name="connsiteX2" fmla="*/ 9182 w 548001"/>
                  <a:gd name="connsiteY2" fmla="*/ 117011 h 237784"/>
                  <a:gd name="connsiteX3" fmla="*/ 72682 w 548001"/>
                  <a:gd name="connsiteY3" fmla="*/ 26524 h 237784"/>
                  <a:gd name="connsiteX4" fmla="*/ 123482 w 548001"/>
                  <a:gd name="connsiteY4" fmla="*/ 18586 h 237784"/>
                  <a:gd name="connsiteX5" fmla="*/ 288582 w 548001"/>
                  <a:gd name="connsiteY5" fmla="*/ 20174 h 237784"/>
                  <a:gd name="connsiteX6" fmla="*/ 455269 w 548001"/>
                  <a:gd name="connsiteY6" fmla="*/ 4299 h 237784"/>
                  <a:gd name="connsiteX7" fmla="*/ 494957 w 548001"/>
                  <a:gd name="connsiteY7" fmla="*/ 28111 h 237784"/>
                  <a:gd name="connsiteX8" fmla="*/ 540994 w 548001"/>
                  <a:gd name="connsiteY8" fmla="*/ 104311 h 237784"/>
                  <a:gd name="connsiteX9" fmla="*/ 533057 w 548001"/>
                  <a:gd name="connsiteY9" fmla="*/ 193211 h 237784"/>
                  <a:gd name="connsiteX10" fmla="*/ 545757 w 548001"/>
                  <a:gd name="connsiteY10" fmla="*/ 94786 h 237784"/>
                  <a:gd name="connsiteX11" fmla="*/ 479082 w 548001"/>
                  <a:gd name="connsiteY11" fmla="*/ 9061 h 237784"/>
                  <a:gd name="connsiteX12" fmla="*/ 336207 w 548001"/>
                  <a:gd name="connsiteY12" fmla="*/ 2711 h 237784"/>
                  <a:gd name="connsiteX13" fmla="*/ 64744 w 548001"/>
                  <a:gd name="connsiteY13" fmla="*/ 10649 h 237784"/>
                  <a:gd name="connsiteX14" fmla="*/ 9182 w 548001"/>
                  <a:gd name="connsiteY14" fmla="*/ 75736 h 237784"/>
                  <a:gd name="connsiteX15" fmla="*/ 4419 w 548001"/>
                  <a:gd name="connsiteY15" fmla="*/ 153524 h 237784"/>
                  <a:gd name="connsiteX16" fmla="*/ 55219 w 548001"/>
                  <a:gd name="connsiteY16" fmla="*/ 237661 h 23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001" h="237784">
                    <a:moveTo>
                      <a:pt x="55219" y="237661"/>
                    </a:moveTo>
                    <a:cubicBezTo>
                      <a:pt x="58394" y="240571"/>
                      <a:pt x="31142" y="191094"/>
                      <a:pt x="23469" y="170986"/>
                    </a:cubicBezTo>
                    <a:cubicBezTo>
                      <a:pt x="15796" y="150878"/>
                      <a:pt x="980" y="141088"/>
                      <a:pt x="9182" y="117011"/>
                    </a:cubicBezTo>
                    <a:cubicBezTo>
                      <a:pt x="17384" y="92934"/>
                      <a:pt x="53632" y="42928"/>
                      <a:pt x="72682" y="26524"/>
                    </a:cubicBezTo>
                    <a:cubicBezTo>
                      <a:pt x="91732" y="10120"/>
                      <a:pt x="87499" y="19644"/>
                      <a:pt x="123482" y="18586"/>
                    </a:cubicBezTo>
                    <a:cubicBezTo>
                      <a:pt x="159465" y="17528"/>
                      <a:pt x="233284" y="22555"/>
                      <a:pt x="288582" y="20174"/>
                    </a:cubicBezTo>
                    <a:cubicBezTo>
                      <a:pt x="343880" y="17793"/>
                      <a:pt x="420873" y="2976"/>
                      <a:pt x="455269" y="4299"/>
                    </a:cubicBezTo>
                    <a:cubicBezTo>
                      <a:pt x="489665" y="5622"/>
                      <a:pt x="480670" y="11442"/>
                      <a:pt x="494957" y="28111"/>
                    </a:cubicBezTo>
                    <a:cubicBezTo>
                      <a:pt x="509244" y="44780"/>
                      <a:pt x="534644" y="76794"/>
                      <a:pt x="540994" y="104311"/>
                    </a:cubicBezTo>
                    <a:cubicBezTo>
                      <a:pt x="547344" y="131828"/>
                      <a:pt x="532263" y="194798"/>
                      <a:pt x="533057" y="193211"/>
                    </a:cubicBezTo>
                    <a:cubicBezTo>
                      <a:pt x="533851" y="191624"/>
                      <a:pt x="554753" y="125478"/>
                      <a:pt x="545757" y="94786"/>
                    </a:cubicBezTo>
                    <a:cubicBezTo>
                      <a:pt x="536761" y="64094"/>
                      <a:pt x="514007" y="24407"/>
                      <a:pt x="479082" y="9061"/>
                    </a:cubicBezTo>
                    <a:cubicBezTo>
                      <a:pt x="444157" y="-6285"/>
                      <a:pt x="405263" y="2446"/>
                      <a:pt x="336207" y="2711"/>
                    </a:cubicBezTo>
                    <a:cubicBezTo>
                      <a:pt x="267151" y="2976"/>
                      <a:pt x="119248" y="-1522"/>
                      <a:pt x="64744" y="10649"/>
                    </a:cubicBezTo>
                    <a:cubicBezTo>
                      <a:pt x="10240" y="22820"/>
                      <a:pt x="19236" y="51924"/>
                      <a:pt x="9182" y="75736"/>
                    </a:cubicBezTo>
                    <a:cubicBezTo>
                      <a:pt x="-872" y="99548"/>
                      <a:pt x="-2989" y="126801"/>
                      <a:pt x="4419" y="153524"/>
                    </a:cubicBezTo>
                    <a:cubicBezTo>
                      <a:pt x="11827" y="180247"/>
                      <a:pt x="52044" y="234751"/>
                      <a:pt x="55219" y="2376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B46B5A6F-1807-4EF3-84AE-CC37E50E4444}"/>
                  </a:ext>
                </a:extLst>
              </p:cNvPr>
              <p:cNvSpPr/>
              <p:nvPr/>
            </p:nvSpPr>
            <p:spPr>
              <a:xfrm>
                <a:off x="8021507" y="8710523"/>
                <a:ext cx="546985" cy="236236"/>
              </a:xfrm>
              <a:custGeom>
                <a:avLst/>
                <a:gdLst>
                  <a:gd name="connsiteX0" fmla="*/ 16242 w 546985"/>
                  <a:gd name="connsiteY0" fmla="*/ 20727 h 236236"/>
                  <a:gd name="connsiteX1" fmla="*/ 6717 w 546985"/>
                  <a:gd name="connsiteY1" fmla="*/ 95340 h 236236"/>
                  <a:gd name="connsiteX2" fmla="*/ 6717 w 546985"/>
                  <a:gd name="connsiteY2" fmla="*/ 144552 h 236236"/>
                  <a:gd name="connsiteX3" fmla="*/ 92442 w 546985"/>
                  <a:gd name="connsiteY3" fmla="*/ 227102 h 236236"/>
                  <a:gd name="connsiteX4" fmla="*/ 195630 w 546985"/>
                  <a:gd name="connsiteY4" fmla="*/ 233452 h 236236"/>
                  <a:gd name="connsiteX5" fmla="*/ 419467 w 546985"/>
                  <a:gd name="connsiteY5" fmla="*/ 220752 h 236236"/>
                  <a:gd name="connsiteX6" fmla="*/ 498842 w 546985"/>
                  <a:gd name="connsiteY6" fmla="*/ 192177 h 236236"/>
                  <a:gd name="connsiteX7" fmla="*/ 543292 w 546985"/>
                  <a:gd name="connsiteY7" fmla="*/ 114390 h 236236"/>
                  <a:gd name="connsiteX8" fmla="*/ 540117 w 546985"/>
                  <a:gd name="connsiteY8" fmla="*/ 46127 h 236236"/>
                  <a:gd name="connsiteX9" fmla="*/ 505192 w 546985"/>
                  <a:gd name="connsiteY9" fmla="*/ 1677 h 236236"/>
                  <a:gd name="connsiteX10" fmla="*/ 530592 w 546985"/>
                  <a:gd name="connsiteY10" fmla="*/ 104865 h 236236"/>
                  <a:gd name="connsiteX11" fmla="*/ 519480 w 546985"/>
                  <a:gd name="connsiteY11" fmla="*/ 173127 h 236236"/>
                  <a:gd name="connsiteX12" fmla="*/ 386130 w 546985"/>
                  <a:gd name="connsiteY12" fmla="*/ 212815 h 236236"/>
                  <a:gd name="connsiteX13" fmla="*/ 103555 w 546985"/>
                  <a:gd name="connsiteY13" fmla="*/ 203290 h 236236"/>
                  <a:gd name="connsiteX14" fmla="*/ 28942 w 546985"/>
                  <a:gd name="connsiteY14" fmla="*/ 139790 h 236236"/>
                  <a:gd name="connsiteX15" fmla="*/ 16242 w 546985"/>
                  <a:gd name="connsiteY15" fmla="*/ 20727 h 23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985" h="236236">
                    <a:moveTo>
                      <a:pt x="16242" y="20727"/>
                    </a:moveTo>
                    <a:cubicBezTo>
                      <a:pt x="12538" y="13319"/>
                      <a:pt x="8304" y="74703"/>
                      <a:pt x="6717" y="95340"/>
                    </a:cubicBezTo>
                    <a:cubicBezTo>
                      <a:pt x="5130" y="115977"/>
                      <a:pt x="-7570" y="122592"/>
                      <a:pt x="6717" y="144552"/>
                    </a:cubicBezTo>
                    <a:cubicBezTo>
                      <a:pt x="21004" y="166512"/>
                      <a:pt x="60957" y="212285"/>
                      <a:pt x="92442" y="227102"/>
                    </a:cubicBezTo>
                    <a:cubicBezTo>
                      <a:pt x="123928" y="241919"/>
                      <a:pt x="141126" y="234510"/>
                      <a:pt x="195630" y="233452"/>
                    </a:cubicBezTo>
                    <a:cubicBezTo>
                      <a:pt x="250134" y="232394"/>
                      <a:pt x="368932" y="227631"/>
                      <a:pt x="419467" y="220752"/>
                    </a:cubicBezTo>
                    <a:cubicBezTo>
                      <a:pt x="470002" y="213873"/>
                      <a:pt x="478205" y="209904"/>
                      <a:pt x="498842" y="192177"/>
                    </a:cubicBezTo>
                    <a:cubicBezTo>
                      <a:pt x="519479" y="174450"/>
                      <a:pt x="536413" y="138732"/>
                      <a:pt x="543292" y="114390"/>
                    </a:cubicBezTo>
                    <a:cubicBezTo>
                      <a:pt x="550171" y="90048"/>
                      <a:pt x="546467" y="64912"/>
                      <a:pt x="540117" y="46127"/>
                    </a:cubicBezTo>
                    <a:cubicBezTo>
                      <a:pt x="533767" y="27342"/>
                      <a:pt x="506780" y="-8113"/>
                      <a:pt x="505192" y="1677"/>
                    </a:cubicBezTo>
                    <a:cubicBezTo>
                      <a:pt x="503605" y="11467"/>
                      <a:pt x="528211" y="76290"/>
                      <a:pt x="530592" y="104865"/>
                    </a:cubicBezTo>
                    <a:cubicBezTo>
                      <a:pt x="532973" y="133440"/>
                      <a:pt x="543557" y="155135"/>
                      <a:pt x="519480" y="173127"/>
                    </a:cubicBezTo>
                    <a:cubicBezTo>
                      <a:pt x="495403" y="191119"/>
                      <a:pt x="455451" y="207788"/>
                      <a:pt x="386130" y="212815"/>
                    </a:cubicBezTo>
                    <a:cubicBezTo>
                      <a:pt x="316809" y="217842"/>
                      <a:pt x="163086" y="215461"/>
                      <a:pt x="103555" y="203290"/>
                    </a:cubicBezTo>
                    <a:cubicBezTo>
                      <a:pt x="44024" y="191119"/>
                      <a:pt x="43229" y="169159"/>
                      <a:pt x="28942" y="139790"/>
                    </a:cubicBezTo>
                    <a:cubicBezTo>
                      <a:pt x="14655" y="110421"/>
                      <a:pt x="19946" y="28135"/>
                      <a:pt x="16242" y="2072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1E3DA699-55BB-4090-A7DF-DB1EE712E31B}"/>
                  </a:ext>
                </a:extLst>
              </p:cNvPr>
              <p:cNvSpPr/>
              <p:nvPr/>
            </p:nvSpPr>
            <p:spPr>
              <a:xfrm>
                <a:off x="8059845" y="8547115"/>
                <a:ext cx="421774" cy="158879"/>
              </a:xfrm>
              <a:custGeom>
                <a:avLst/>
                <a:gdLst>
                  <a:gd name="connsiteX0" fmla="*/ 1717 w 421774"/>
                  <a:gd name="connsiteY0" fmla="*/ 158735 h 158879"/>
                  <a:gd name="connsiteX1" fmla="*/ 4892 w 421774"/>
                  <a:gd name="connsiteY1" fmla="*/ 49198 h 158879"/>
                  <a:gd name="connsiteX2" fmla="*/ 31879 w 421774"/>
                  <a:gd name="connsiteY2" fmla="*/ 17448 h 158879"/>
                  <a:gd name="connsiteX3" fmla="*/ 250954 w 421774"/>
                  <a:gd name="connsiteY3" fmla="*/ 9510 h 158879"/>
                  <a:gd name="connsiteX4" fmla="*/ 382717 w 421774"/>
                  <a:gd name="connsiteY4" fmla="*/ 4748 h 158879"/>
                  <a:gd name="connsiteX5" fmla="*/ 420817 w 421774"/>
                  <a:gd name="connsiteY5" fmla="*/ 82535 h 158879"/>
                  <a:gd name="connsiteX6" fmla="*/ 379542 w 421774"/>
                  <a:gd name="connsiteY6" fmla="*/ 12685 h 158879"/>
                  <a:gd name="connsiteX7" fmla="*/ 100142 w 421774"/>
                  <a:gd name="connsiteY7" fmla="*/ 6335 h 158879"/>
                  <a:gd name="connsiteX8" fmla="*/ 23942 w 421774"/>
                  <a:gd name="connsiteY8" fmla="*/ 23798 h 158879"/>
                  <a:gd name="connsiteX9" fmla="*/ 1717 w 421774"/>
                  <a:gd name="connsiteY9" fmla="*/ 158735 h 15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1774" h="158879">
                    <a:moveTo>
                      <a:pt x="1717" y="158735"/>
                    </a:moveTo>
                    <a:cubicBezTo>
                      <a:pt x="-1458" y="162968"/>
                      <a:pt x="-135" y="72746"/>
                      <a:pt x="4892" y="49198"/>
                    </a:cubicBezTo>
                    <a:cubicBezTo>
                      <a:pt x="9919" y="25650"/>
                      <a:pt x="-9131" y="24063"/>
                      <a:pt x="31879" y="17448"/>
                    </a:cubicBezTo>
                    <a:cubicBezTo>
                      <a:pt x="72889" y="10833"/>
                      <a:pt x="250954" y="9510"/>
                      <a:pt x="250954" y="9510"/>
                    </a:cubicBezTo>
                    <a:cubicBezTo>
                      <a:pt x="309427" y="7393"/>
                      <a:pt x="354407" y="-7423"/>
                      <a:pt x="382717" y="4748"/>
                    </a:cubicBezTo>
                    <a:cubicBezTo>
                      <a:pt x="411027" y="16919"/>
                      <a:pt x="421346" y="81212"/>
                      <a:pt x="420817" y="82535"/>
                    </a:cubicBezTo>
                    <a:cubicBezTo>
                      <a:pt x="420288" y="83858"/>
                      <a:pt x="432988" y="25385"/>
                      <a:pt x="379542" y="12685"/>
                    </a:cubicBezTo>
                    <a:cubicBezTo>
                      <a:pt x="326096" y="-15"/>
                      <a:pt x="159409" y="4483"/>
                      <a:pt x="100142" y="6335"/>
                    </a:cubicBezTo>
                    <a:cubicBezTo>
                      <a:pt x="40875" y="8187"/>
                      <a:pt x="40346" y="250"/>
                      <a:pt x="23942" y="23798"/>
                    </a:cubicBezTo>
                    <a:cubicBezTo>
                      <a:pt x="7538" y="47346"/>
                      <a:pt x="4892" y="154502"/>
                      <a:pt x="1717" y="15873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5B5782DE-CDF4-4F7A-B124-25DCBFF11169}"/>
                  </a:ext>
                </a:extLst>
              </p:cNvPr>
              <p:cNvSpPr/>
              <p:nvPr/>
            </p:nvSpPr>
            <p:spPr>
              <a:xfrm>
                <a:off x="8066228" y="8694131"/>
                <a:ext cx="476487" cy="198579"/>
              </a:xfrm>
              <a:custGeom>
                <a:avLst/>
                <a:gdLst>
                  <a:gd name="connsiteX0" fmla="*/ 96 w 476487"/>
                  <a:gd name="connsiteY0" fmla="*/ 19657 h 198579"/>
                  <a:gd name="connsiteX1" fmla="*/ 23909 w 476487"/>
                  <a:gd name="connsiteY1" fmla="*/ 140307 h 198579"/>
                  <a:gd name="connsiteX2" fmla="*/ 76296 w 476487"/>
                  <a:gd name="connsiteY2" fmla="*/ 191107 h 198579"/>
                  <a:gd name="connsiteX3" fmla="*/ 200121 w 476487"/>
                  <a:gd name="connsiteY3" fmla="*/ 195869 h 198579"/>
                  <a:gd name="connsiteX4" fmla="*/ 431896 w 476487"/>
                  <a:gd name="connsiteY4" fmla="*/ 167294 h 198579"/>
                  <a:gd name="connsiteX5" fmla="*/ 462059 w 476487"/>
                  <a:gd name="connsiteY5" fmla="*/ 97444 h 198579"/>
                  <a:gd name="connsiteX6" fmla="*/ 476346 w 476487"/>
                  <a:gd name="connsiteY6" fmla="*/ 59344 h 198579"/>
                  <a:gd name="connsiteX7" fmla="*/ 454121 w 476487"/>
                  <a:gd name="connsiteY7" fmla="*/ 607 h 198579"/>
                  <a:gd name="connsiteX8" fmla="*/ 450946 w 476487"/>
                  <a:gd name="connsiteY8" fmla="*/ 99032 h 198579"/>
                  <a:gd name="connsiteX9" fmla="*/ 377921 w 476487"/>
                  <a:gd name="connsiteY9" fmla="*/ 168882 h 198579"/>
                  <a:gd name="connsiteX10" fmla="*/ 63596 w 476487"/>
                  <a:gd name="connsiteY10" fmla="*/ 167294 h 198579"/>
                  <a:gd name="connsiteX11" fmla="*/ 31846 w 476487"/>
                  <a:gd name="connsiteY11" fmla="*/ 122844 h 198579"/>
                  <a:gd name="connsiteX12" fmla="*/ 96 w 476487"/>
                  <a:gd name="connsiteY12" fmla="*/ 19657 h 19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487" h="198579">
                    <a:moveTo>
                      <a:pt x="96" y="19657"/>
                    </a:moveTo>
                    <a:cubicBezTo>
                      <a:pt x="-1227" y="22568"/>
                      <a:pt x="11209" y="111732"/>
                      <a:pt x="23909" y="140307"/>
                    </a:cubicBezTo>
                    <a:cubicBezTo>
                      <a:pt x="36609" y="168882"/>
                      <a:pt x="46927" y="181847"/>
                      <a:pt x="76296" y="191107"/>
                    </a:cubicBezTo>
                    <a:cubicBezTo>
                      <a:pt x="105665" y="200367"/>
                      <a:pt x="140855" y="199838"/>
                      <a:pt x="200121" y="195869"/>
                    </a:cubicBezTo>
                    <a:cubicBezTo>
                      <a:pt x="259387" y="191900"/>
                      <a:pt x="388240" y="183698"/>
                      <a:pt x="431896" y="167294"/>
                    </a:cubicBezTo>
                    <a:cubicBezTo>
                      <a:pt x="475552" y="150890"/>
                      <a:pt x="454651" y="115436"/>
                      <a:pt x="462059" y="97444"/>
                    </a:cubicBezTo>
                    <a:cubicBezTo>
                      <a:pt x="469467" y="79452"/>
                      <a:pt x="477669" y="75483"/>
                      <a:pt x="476346" y="59344"/>
                    </a:cubicBezTo>
                    <a:cubicBezTo>
                      <a:pt x="475023" y="43205"/>
                      <a:pt x="458354" y="-6008"/>
                      <a:pt x="454121" y="607"/>
                    </a:cubicBezTo>
                    <a:cubicBezTo>
                      <a:pt x="449888" y="7222"/>
                      <a:pt x="463646" y="70986"/>
                      <a:pt x="450946" y="99032"/>
                    </a:cubicBezTo>
                    <a:cubicBezTo>
                      <a:pt x="438246" y="127078"/>
                      <a:pt x="442479" y="157505"/>
                      <a:pt x="377921" y="168882"/>
                    </a:cubicBezTo>
                    <a:cubicBezTo>
                      <a:pt x="313363" y="180259"/>
                      <a:pt x="121275" y="174967"/>
                      <a:pt x="63596" y="167294"/>
                    </a:cubicBezTo>
                    <a:cubicBezTo>
                      <a:pt x="5917" y="159621"/>
                      <a:pt x="40842" y="144275"/>
                      <a:pt x="31846" y="122844"/>
                    </a:cubicBezTo>
                    <a:cubicBezTo>
                      <a:pt x="22850" y="101413"/>
                      <a:pt x="1419" y="16746"/>
                      <a:pt x="96" y="196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9EEF1D69-D3B7-40C9-9C58-3AB7D8343013}"/>
                  </a:ext>
                </a:extLst>
              </p:cNvPr>
              <p:cNvSpPr/>
              <p:nvPr/>
            </p:nvSpPr>
            <p:spPr>
              <a:xfrm>
                <a:off x="8083596" y="8556026"/>
                <a:ext cx="431991" cy="326733"/>
              </a:xfrm>
              <a:custGeom>
                <a:avLst/>
                <a:gdLst>
                  <a:gd name="connsiteX0" fmla="*/ 249428 w 431991"/>
                  <a:gd name="connsiteY0" fmla="*/ 3774 h 326733"/>
                  <a:gd name="connsiteX1" fmla="*/ 366903 w 431991"/>
                  <a:gd name="connsiteY1" fmla="*/ 62512 h 326733"/>
                  <a:gd name="connsiteX2" fmla="*/ 408178 w 431991"/>
                  <a:gd name="connsiteY2" fmla="*/ 100612 h 326733"/>
                  <a:gd name="connsiteX3" fmla="*/ 431991 w 431991"/>
                  <a:gd name="connsiteY3" fmla="*/ 179987 h 326733"/>
                  <a:gd name="connsiteX4" fmla="*/ 408178 w 431991"/>
                  <a:gd name="connsiteY4" fmla="*/ 279999 h 326733"/>
                  <a:gd name="connsiteX5" fmla="*/ 320866 w 431991"/>
                  <a:gd name="connsiteY5" fmla="*/ 310162 h 326733"/>
                  <a:gd name="connsiteX6" fmla="*/ 108141 w 431991"/>
                  <a:gd name="connsiteY6" fmla="*/ 326037 h 326733"/>
                  <a:gd name="connsiteX7" fmla="*/ 11303 w 431991"/>
                  <a:gd name="connsiteY7" fmla="*/ 287937 h 326733"/>
                  <a:gd name="connsiteX8" fmla="*/ 12891 w 431991"/>
                  <a:gd name="connsiteY8" fmla="*/ 205387 h 326733"/>
                  <a:gd name="connsiteX9" fmla="*/ 14478 w 431991"/>
                  <a:gd name="connsiteY9" fmla="*/ 176812 h 326733"/>
                  <a:gd name="connsiteX10" fmla="*/ 9716 w 431991"/>
                  <a:gd name="connsiteY10" fmla="*/ 129187 h 326733"/>
                  <a:gd name="connsiteX11" fmla="*/ 191 w 431991"/>
                  <a:gd name="connsiteY11" fmla="*/ 99024 h 326733"/>
                  <a:gd name="connsiteX12" fmla="*/ 19241 w 431991"/>
                  <a:gd name="connsiteY12" fmla="*/ 24412 h 326733"/>
                  <a:gd name="connsiteX13" fmla="*/ 60516 w 431991"/>
                  <a:gd name="connsiteY13" fmla="*/ 10124 h 326733"/>
                  <a:gd name="connsiteX14" fmla="*/ 197041 w 431991"/>
                  <a:gd name="connsiteY14" fmla="*/ 2187 h 326733"/>
                  <a:gd name="connsiteX15" fmla="*/ 38291 w 431991"/>
                  <a:gd name="connsiteY15" fmla="*/ 16474 h 326733"/>
                  <a:gd name="connsiteX16" fmla="*/ 14478 w 431991"/>
                  <a:gd name="connsiteY16" fmla="*/ 78387 h 326733"/>
                  <a:gd name="connsiteX17" fmla="*/ 17653 w 431991"/>
                  <a:gd name="connsiteY17" fmla="*/ 229199 h 326733"/>
                  <a:gd name="connsiteX18" fmla="*/ 28766 w 431991"/>
                  <a:gd name="connsiteY18" fmla="*/ 279999 h 326733"/>
                  <a:gd name="connsiteX19" fmla="*/ 243078 w 431991"/>
                  <a:gd name="connsiteY19" fmla="*/ 311749 h 326733"/>
                  <a:gd name="connsiteX20" fmla="*/ 422466 w 431991"/>
                  <a:gd name="connsiteY20" fmla="*/ 179987 h 326733"/>
                  <a:gd name="connsiteX21" fmla="*/ 249428 w 431991"/>
                  <a:gd name="connsiteY21" fmla="*/ 3774 h 3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1991" h="326733">
                    <a:moveTo>
                      <a:pt x="249428" y="3774"/>
                    </a:moveTo>
                    <a:cubicBezTo>
                      <a:pt x="240167" y="-15805"/>
                      <a:pt x="340445" y="46372"/>
                      <a:pt x="366903" y="62512"/>
                    </a:cubicBezTo>
                    <a:cubicBezTo>
                      <a:pt x="393361" y="78652"/>
                      <a:pt x="397330" y="81033"/>
                      <a:pt x="408178" y="100612"/>
                    </a:cubicBezTo>
                    <a:cubicBezTo>
                      <a:pt x="419026" y="120191"/>
                      <a:pt x="431991" y="150089"/>
                      <a:pt x="431991" y="179987"/>
                    </a:cubicBezTo>
                    <a:cubicBezTo>
                      <a:pt x="431991" y="209885"/>
                      <a:pt x="426699" y="258303"/>
                      <a:pt x="408178" y="279999"/>
                    </a:cubicBezTo>
                    <a:cubicBezTo>
                      <a:pt x="389657" y="301695"/>
                      <a:pt x="370872" y="302489"/>
                      <a:pt x="320866" y="310162"/>
                    </a:cubicBezTo>
                    <a:cubicBezTo>
                      <a:pt x="270860" y="317835"/>
                      <a:pt x="159735" y="329741"/>
                      <a:pt x="108141" y="326037"/>
                    </a:cubicBezTo>
                    <a:cubicBezTo>
                      <a:pt x="56547" y="322333"/>
                      <a:pt x="27178" y="308045"/>
                      <a:pt x="11303" y="287937"/>
                    </a:cubicBezTo>
                    <a:cubicBezTo>
                      <a:pt x="-4572" y="267829"/>
                      <a:pt x="12362" y="223908"/>
                      <a:pt x="12891" y="205387"/>
                    </a:cubicBezTo>
                    <a:cubicBezTo>
                      <a:pt x="13420" y="186866"/>
                      <a:pt x="15007" y="189512"/>
                      <a:pt x="14478" y="176812"/>
                    </a:cubicBezTo>
                    <a:cubicBezTo>
                      <a:pt x="13949" y="164112"/>
                      <a:pt x="12097" y="142152"/>
                      <a:pt x="9716" y="129187"/>
                    </a:cubicBezTo>
                    <a:cubicBezTo>
                      <a:pt x="7335" y="116222"/>
                      <a:pt x="-1396" y="116486"/>
                      <a:pt x="191" y="99024"/>
                    </a:cubicBezTo>
                    <a:cubicBezTo>
                      <a:pt x="1778" y="81562"/>
                      <a:pt x="9187" y="39229"/>
                      <a:pt x="19241" y="24412"/>
                    </a:cubicBezTo>
                    <a:cubicBezTo>
                      <a:pt x="29295" y="9595"/>
                      <a:pt x="30883" y="13828"/>
                      <a:pt x="60516" y="10124"/>
                    </a:cubicBezTo>
                    <a:cubicBezTo>
                      <a:pt x="90149" y="6420"/>
                      <a:pt x="200745" y="1129"/>
                      <a:pt x="197041" y="2187"/>
                    </a:cubicBezTo>
                    <a:cubicBezTo>
                      <a:pt x="193337" y="3245"/>
                      <a:pt x="68718" y="3774"/>
                      <a:pt x="38291" y="16474"/>
                    </a:cubicBezTo>
                    <a:cubicBezTo>
                      <a:pt x="7864" y="29174"/>
                      <a:pt x="17918" y="42933"/>
                      <a:pt x="14478" y="78387"/>
                    </a:cubicBezTo>
                    <a:cubicBezTo>
                      <a:pt x="11038" y="113841"/>
                      <a:pt x="15272" y="195597"/>
                      <a:pt x="17653" y="229199"/>
                    </a:cubicBezTo>
                    <a:cubicBezTo>
                      <a:pt x="20034" y="262801"/>
                      <a:pt x="-8805" y="266241"/>
                      <a:pt x="28766" y="279999"/>
                    </a:cubicBezTo>
                    <a:cubicBezTo>
                      <a:pt x="66337" y="293757"/>
                      <a:pt x="177461" y="328418"/>
                      <a:pt x="243078" y="311749"/>
                    </a:cubicBezTo>
                    <a:cubicBezTo>
                      <a:pt x="308695" y="295080"/>
                      <a:pt x="420879" y="230522"/>
                      <a:pt x="422466" y="179987"/>
                    </a:cubicBezTo>
                    <a:cubicBezTo>
                      <a:pt x="424053" y="129452"/>
                      <a:pt x="258689" y="23353"/>
                      <a:pt x="249428" y="377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D8C05A28-4A13-41E6-A37F-D1808CDFC8EF}"/>
                  </a:ext>
                </a:extLst>
              </p:cNvPr>
              <p:cNvSpPr/>
              <p:nvPr/>
            </p:nvSpPr>
            <p:spPr>
              <a:xfrm>
                <a:off x="8110766" y="8903951"/>
                <a:ext cx="515832" cy="398650"/>
              </a:xfrm>
              <a:custGeom>
                <a:avLst/>
                <a:gdLst>
                  <a:gd name="connsiteX0" fmla="*/ 8 w 515832"/>
                  <a:gd name="connsiteY0" fmla="*/ 38437 h 398650"/>
                  <a:gd name="connsiteX1" fmla="*/ 131771 w 515832"/>
                  <a:gd name="connsiteY1" fmla="*/ 249574 h 398650"/>
                  <a:gd name="connsiteX2" fmla="*/ 138121 w 515832"/>
                  <a:gd name="connsiteY2" fmla="*/ 374987 h 398650"/>
                  <a:gd name="connsiteX3" fmla="*/ 144471 w 515832"/>
                  <a:gd name="connsiteY3" fmla="*/ 397212 h 398650"/>
                  <a:gd name="connsiteX4" fmla="*/ 346083 w 515832"/>
                  <a:gd name="connsiteY4" fmla="*/ 354349 h 398650"/>
                  <a:gd name="connsiteX5" fmla="*/ 492133 w 515832"/>
                  <a:gd name="connsiteY5" fmla="*/ 265449 h 398650"/>
                  <a:gd name="connsiteX6" fmla="*/ 506421 w 515832"/>
                  <a:gd name="connsiteY6" fmla="*/ 170199 h 398650"/>
                  <a:gd name="connsiteX7" fmla="*/ 398471 w 515832"/>
                  <a:gd name="connsiteY7" fmla="*/ 8274 h 398650"/>
                  <a:gd name="connsiteX8" fmla="*/ 331796 w 515832"/>
                  <a:gd name="connsiteY8" fmla="*/ 24149 h 398650"/>
                  <a:gd name="connsiteX9" fmla="*/ 192096 w 515832"/>
                  <a:gd name="connsiteY9" fmla="*/ 28912 h 398650"/>
                  <a:gd name="connsiteX10" fmla="*/ 393708 w 515832"/>
                  <a:gd name="connsiteY10" fmla="*/ 40024 h 398650"/>
                  <a:gd name="connsiteX11" fmla="*/ 452446 w 515832"/>
                  <a:gd name="connsiteY11" fmla="*/ 124162 h 398650"/>
                  <a:gd name="connsiteX12" fmla="*/ 493721 w 515832"/>
                  <a:gd name="connsiteY12" fmla="*/ 220999 h 398650"/>
                  <a:gd name="connsiteX13" fmla="*/ 441333 w 515832"/>
                  <a:gd name="connsiteY13" fmla="*/ 276562 h 398650"/>
                  <a:gd name="connsiteX14" fmla="*/ 179396 w 515832"/>
                  <a:gd name="connsiteY14" fmla="*/ 371812 h 398650"/>
                  <a:gd name="connsiteX15" fmla="*/ 174633 w 515832"/>
                  <a:gd name="connsiteY15" fmla="*/ 274974 h 398650"/>
                  <a:gd name="connsiteX16" fmla="*/ 125421 w 515832"/>
                  <a:gd name="connsiteY16" fmla="*/ 182899 h 398650"/>
                  <a:gd name="connsiteX17" fmla="*/ 8 w 515832"/>
                  <a:gd name="connsiteY17" fmla="*/ 38437 h 39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5832" h="398650">
                    <a:moveTo>
                      <a:pt x="8" y="38437"/>
                    </a:moveTo>
                    <a:cubicBezTo>
                      <a:pt x="1066" y="49549"/>
                      <a:pt x="108752" y="193482"/>
                      <a:pt x="131771" y="249574"/>
                    </a:cubicBezTo>
                    <a:cubicBezTo>
                      <a:pt x="154790" y="305666"/>
                      <a:pt x="136004" y="350381"/>
                      <a:pt x="138121" y="374987"/>
                    </a:cubicBezTo>
                    <a:cubicBezTo>
                      <a:pt x="140238" y="399593"/>
                      <a:pt x="109811" y="400652"/>
                      <a:pt x="144471" y="397212"/>
                    </a:cubicBezTo>
                    <a:cubicBezTo>
                      <a:pt x="179131" y="393772"/>
                      <a:pt x="288139" y="376310"/>
                      <a:pt x="346083" y="354349"/>
                    </a:cubicBezTo>
                    <a:cubicBezTo>
                      <a:pt x="404027" y="332389"/>
                      <a:pt x="465410" y="296141"/>
                      <a:pt x="492133" y="265449"/>
                    </a:cubicBezTo>
                    <a:cubicBezTo>
                      <a:pt x="518856" y="234757"/>
                      <a:pt x="522031" y="213062"/>
                      <a:pt x="506421" y="170199"/>
                    </a:cubicBezTo>
                    <a:cubicBezTo>
                      <a:pt x="490811" y="127337"/>
                      <a:pt x="427575" y="32616"/>
                      <a:pt x="398471" y="8274"/>
                    </a:cubicBezTo>
                    <a:cubicBezTo>
                      <a:pt x="369367" y="-16068"/>
                      <a:pt x="366192" y="20709"/>
                      <a:pt x="331796" y="24149"/>
                    </a:cubicBezTo>
                    <a:cubicBezTo>
                      <a:pt x="297400" y="27589"/>
                      <a:pt x="181777" y="26266"/>
                      <a:pt x="192096" y="28912"/>
                    </a:cubicBezTo>
                    <a:cubicBezTo>
                      <a:pt x="202415" y="31558"/>
                      <a:pt x="350316" y="24149"/>
                      <a:pt x="393708" y="40024"/>
                    </a:cubicBezTo>
                    <a:cubicBezTo>
                      <a:pt x="437100" y="55899"/>
                      <a:pt x="435777" y="94000"/>
                      <a:pt x="452446" y="124162"/>
                    </a:cubicBezTo>
                    <a:cubicBezTo>
                      <a:pt x="469115" y="154324"/>
                      <a:pt x="495573" y="195599"/>
                      <a:pt x="493721" y="220999"/>
                    </a:cubicBezTo>
                    <a:cubicBezTo>
                      <a:pt x="491869" y="246399"/>
                      <a:pt x="493720" y="251427"/>
                      <a:pt x="441333" y="276562"/>
                    </a:cubicBezTo>
                    <a:cubicBezTo>
                      <a:pt x="388946" y="301697"/>
                      <a:pt x="223846" y="372077"/>
                      <a:pt x="179396" y="371812"/>
                    </a:cubicBezTo>
                    <a:cubicBezTo>
                      <a:pt x="134946" y="371547"/>
                      <a:pt x="183629" y="306460"/>
                      <a:pt x="174633" y="274974"/>
                    </a:cubicBezTo>
                    <a:cubicBezTo>
                      <a:pt x="165637" y="243489"/>
                      <a:pt x="151879" y="221264"/>
                      <a:pt x="125421" y="182899"/>
                    </a:cubicBezTo>
                    <a:cubicBezTo>
                      <a:pt x="98963" y="144535"/>
                      <a:pt x="-1050" y="27325"/>
                      <a:pt x="8" y="3843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E8EFA2B2-CAD2-4537-AC89-A07EDA10A8DF}"/>
                  </a:ext>
                </a:extLst>
              </p:cNvPr>
              <p:cNvSpPr/>
              <p:nvPr/>
            </p:nvSpPr>
            <p:spPr>
              <a:xfrm>
                <a:off x="8062421" y="8905338"/>
                <a:ext cx="177206" cy="484697"/>
              </a:xfrm>
              <a:custGeom>
                <a:avLst/>
                <a:gdLst>
                  <a:gd name="connsiteX0" fmla="*/ 2316 w 177206"/>
                  <a:gd name="connsiteY0" fmla="*/ 8475 h 484697"/>
                  <a:gd name="connsiteX1" fmla="*/ 38828 w 177206"/>
                  <a:gd name="connsiteY1" fmla="*/ 46575 h 484697"/>
                  <a:gd name="connsiteX2" fmla="*/ 165828 w 177206"/>
                  <a:gd name="connsiteY2" fmla="*/ 283112 h 484697"/>
                  <a:gd name="connsiteX3" fmla="*/ 162653 w 177206"/>
                  <a:gd name="connsiteY3" fmla="*/ 414875 h 484697"/>
                  <a:gd name="connsiteX4" fmla="*/ 91216 w 177206"/>
                  <a:gd name="connsiteY4" fmla="*/ 483137 h 484697"/>
                  <a:gd name="connsiteX5" fmla="*/ 161066 w 177206"/>
                  <a:gd name="connsiteY5" fmla="*/ 351375 h 484697"/>
                  <a:gd name="connsiteX6" fmla="*/ 92803 w 177206"/>
                  <a:gd name="connsiteY6" fmla="*/ 156112 h 484697"/>
                  <a:gd name="connsiteX7" fmla="*/ 2316 w 177206"/>
                  <a:gd name="connsiteY7" fmla="*/ 8475 h 48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206" h="484697">
                    <a:moveTo>
                      <a:pt x="2316" y="8475"/>
                    </a:moveTo>
                    <a:cubicBezTo>
                      <a:pt x="-6680" y="-9781"/>
                      <a:pt x="11576" y="802"/>
                      <a:pt x="38828" y="46575"/>
                    </a:cubicBezTo>
                    <a:cubicBezTo>
                      <a:pt x="66080" y="92348"/>
                      <a:pt x="145191" y="221729"/>
                      <a:pt x="165828" y="283112"/>
                    </a:cubicBezTo>
                    <a:cubicBezTo>
                      <a:pt x="186465" y="344495"/>
                      <a:pt x="175088" y="381538"/>
                      <a:pt x="162653" y="414875"/>
                    </a:cubicBezTo>
                    <a:cubicBezTo>
                      <a:pt x="150218" y="448212"/>
                      <a:pt x="91481" y="493720"/>
                      <a:pt x="91216" y="483137"/>
                    </a:cubicBezTo>
                    <a:cubicBezTo>
                      <a:pt x="90951" y="472554"/>
                      <a:pt x="160802" y="405879"/>
                      <a:pt x="161066" y="351375"/>
                    </a:cubicBezTo>
                    <a:cubicBezTo>
                      <a:pt x="161331" y="296871"/>
                      <a:pt x="116086" y="210352"/>
                      <a:pt x="92803" y="156112"/>
                    </a:cubicBezTo>
                    <a:cubicBezTo>
                      <a:pt x="69520" y="101872"/>
                      <a:pt x="11312" y="26731"/>
                      <a:pt x="2316" y="847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07E0B772-5F04-4307-B624-93A4FB14A972}"/>
                  </a:ext>
                </a:extLst>
              </p:cNvPr>
              <p:cNvSpPr/>
              <p:nvPr/>
            </p:nvSpPr>
            <p:spPr>
              <a:xfrm>
                <a:off x="8031290" y="8827341"/>
                <a:ext cx="186418" cy="502107"/>
              </a:xfrm>
              <a:custGeom>
                <a:avLst/>
                <a:gdLst>
                  <a:gd name="connsiteX0" fmla="*/ 109 w 186418"/>
                  <a:gd name="connsiteY0" fmla="*/ 747 h 502107"/>
                  <a:gd name="connsiteX1" fmla="*/ 39797 w 186418"/>
                  <a:gd name="connsiteY1" fmla="*/ 188072 h 502107"/>
                  <a:gd name="connsiteX2" fmla="*/ 174734 w 186418"/>
                  <a:gd name="connsiteY2" fmla="*/ 408734 h 502107"/>
                  <a:gd name="connsiteX3" fmla="*/ 177909 w 186418"/>
                  <a:gd name="connsiteY3" fmla="*/ 500809 h 502107"/>
                  <a:gd name="connsiteX4" fmla="*/ 162034 w 186418"/>
                  <a:gd name="connsiteY4" fmla="*/ 348409 h 502107"/>
                  <a:gd name="connsiteX5" fmla="*/ 60434 w 186418"/>
                  <a:gd name="connsiteY5" fmla="*/ 218234 h 502107"/>
                  <a:gd name="connsiteX6" fmla="*/ 28684 w 186418"/>
                  <a:gd name="connsiteY6" fmla="*/ 124572 h 502107"/>
                  <a:gd name="connsiteX7" fmla="*/ 109 w 186418"/>
                  <a:gd name="connsiteY7" fmla="*/ 747 h 5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18" h="502107">
                    <a:moveTo>
                      <a:pt x="109" y="747"/>
                    </a:moveTo>
                    <a:cubicBezTo>
                      <a:pt x="1961" y="11330"/>
                      <a:pt x="10693" y="120074"/>
                      <a:pt x="39797" y="188072"/>
                    </a:cubicBezTo>
                    <a:cubicBezTo>
                      <a:pt x="68901" y="256070"/>
                      <a:pt x="151715" y="356611"/>
                      <a:pt x="174734" y="408734"/>
                    </a:cubicBezTo>
                    <a:cubicBezTo>
                      <a:pt x="197753" y="460857"/>
                      <a:pt x="180026" y="510863"/>
                      <a:pt x="177909" y="500809"/>
                    </a:cubicBezTo>
                    <a:cubicBezTo>
                      <a:pt x="175792" y="490755"/>
                      <a:pt x="181613" y="395505"/>
                      <a:pt x="162034" y="348409"/>
                    </a:cubicBezTo>
                    <a:cubicBezTo>
                      <a:pt x="142455" y="301313"/>
                      <a:pt x="82659" y="255540"/>
                      <a:pt x="60434" y="218234"/>
                    </a:cubicBezTo>
                    <a:cubicBezTo>
                      <a:pt x="38209" y="180928"/>
                      <a:pt x="36886" y="154205"/>
                      <a:pt x="28684" y="124572"/>
                    </a:cubicBezTo>
                    <a:cubicBezTo>
                      <a:pt x="20482" y="94939"/>
                      <a:pt x="-1743" y="-9836"/>
                      <a:pt x="109" y="74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F0B83575-B948-4906-8F92-59CC7B0B8B1D}"/>
                  </a:ext>
                </a:extLst>
              </p:cNvPr>
              <p:cNvSpPr/>
              <p:nvPr/>
            </p:nvSpPr>
            <p:spPr>
              <a:xfrm>
                <a:off x="7812772" y="8558665"/>
                <a:ext cx="254910" cy="477793"/>
              </a:xfrm>
              <a:custGeom>
                <a:avLst/>
                <a:gdLst>
                  <a:gd name="connsiteX0" fmla="*/ 610 w 254910"/>
                  <a:gd name="connsiteY0" fmla="*/ 3252 h 477793"/>
                  <a:gd name="connsiteX1" fmla="*/ 117027 w 254910"/>
                  <a:gd name="connsiteY1" fmla="*/ 278418 h 477793"/>
                  <a:gd name="connsiteX2" fmla="*/ 140310 w 254910"/>
                  <a:gd name="connsiteY2" fmla="*/ 333452 h 477793"/>
                  <a:gd name="connsiteX3" fmla="*/ 74694 w 254910"/>
                  <a:gd name="connsiteY3" fmla="*/ 430818 h 477793"/>
                  <a:gd name="connsiteX4" fmla="*/ 40827 w 254910"/>
                  <a:gd name="connsiteY4" fmla="*/ 454102 h 477793"/>
                  <a:gd name="connsiteX5" fmla="*/ 180527 w 254910"/>
                  <a:gd name="connsiteY5" fmla="*/ 447752 h 477793"/>
                  <a:gd name="connsiteX6" fmla="*/ 252494 w 254910"/>
                  <a:gd name="connsiteY6" fmla="*/ 477385 h 477793"/>
                  <a:gd name="connsiteX7" fmla="*/ 95860 w 254910"/>
                  <a:gd name="connsiteY7" fmla="*/ 422352 h 477793"/>
                  <a:gd name="connsiteX8" fmla="*/ 83160 w 254910"/>
                  <a:gd name="connsiteY8" fmla="*/ 396952 h 477793"/>
                  <a:gd name="connsiteX9" fmla="*/ 119144 w 254910"/>
                  <a:gd name="connsiteY9" fmla="*/ 308052 h 477793"/>
                  <a:gd name="connsiteX10" fmla="*/ 72577 w 254910"/>
                  <a:gd name="connsiteY10" fmla="*/ 138718 h 477793"/>
                  <a:gd name="connsiteX11" fmla="*/ 610 w 254910"/>
                  <a:gd name="connsiteY11" fmla="*/ 3252 h 47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4910" h="477793">
                    <a:moveTo>
                      <a:pt x="610" y="3252"/>
                    </a:moveTo>
                    <a:cubicBezTo>
                      <a:pt x="8018" y="26535"/>
                      <a:pt x="117027" y="278418"/>
                      <a:pt x="117027" y="278418"/>
                    </a:cubicBezTo>
                    <a:cubicBezTo>
                      <a:pt x="140310" y="333451"/>
                      <a:pt x="147365" y="308052"/>
                      <a:pt x="140310" y="333452"/>
                    </a:cubicBezTo>
                    <a:cubicBezTo>
                      <a:pt x="133255" y="358852"/>
                      <a:pt x="91274" y="410710"/>
                      <a:pt x="74694" y="430818"/>
                    </a:cubicBezTo>
                    <a:cubicBezTo>
                      <a:pt x="58114" y="450926"/>
                      <a:pt x="23188" y="451280"/>
                      <a:pt x="40827" y="454102"/>
                    </a:cubicBezTo>
                    <a:cubicBezTo>
                      <a:pt x="58466" y="456924"/>
                      <a:pt x="145249" y="443871"/>
                      <a:pt x="180527" y="447752"/>
                    </a:cubicBezTo>
                    <a:cubicBezTo>
                      <a:pt x="215805" y="451633"/>
                      <a:pt x="266605" y="481618"/>
                      <a:pt x="252494" y="477385"/>
                    </a:cubicBezTo>
                    <a:cubicBezTo>
                      <a:pt x="238383" y="473152"/>
                      <a:pt x="124082" y="435758"/>
                      <a:pt x="95860" y="422352"/>
                    </a:cubicBezTo>
                    <a:cubicBezTo>
                      <a:pt x="67638" y="408947"/>
                      <a:pt x="79279" y="416002"/>
                      <a:pt x="83160" y="396952"/>
                    </a:cubicBezTo>
                    <a:cubicBezTo>
                      <a:pt x="87041" y="377902"/>
                      <a:pt x="120908" y="351091"/>
                      <a:pt x="119144" y="308052"/>
                    </a:cubicBezTo>
                    <a:cubicBezTo>
                      <a:pt x="117380" y="265013"/>
                      <a:pt x="89863" y="189871"/>
                      <a:pt x="72577" y="138718"/>
                    </a:cubicBezTo>
                    <a:cubicBezTo>
                      <a:pt x="55291" y="87565"/>
                      <a:pt x="-6798" y="-20031"/>
                      <a:pt x="610" y="32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409F4084-B7DC-4C5D-9E86-4011BE31BA81}"/>
                  </a:ext>
                </a:extLst>
              </p:cNvPr>
              <p:cNvSpPr/>
              <p:nvPr/>
            </p:nvSpPr>
            <p:spPr>
              <a:xfrm>
                <a:off x="7927792" y="8426101"/>
                <a:ext cx="50881" cy="155822"/>
              </a:xfrm>
              <a:custGeom>
                <a:avLst/>
                <a:gdLst>
                  <a:gd name="connsiteX0" fmla="*/ 18940 w 50881"/>
                  <a:gd name="connsiteY0" fmla="*/ 349 h 155822"/>
                  <a:gd name="connsiteX1" fmla="*/ 18940 w 50881"/>
                  <a:gd name="connsiteY1" fmla="*/ 114649 h 155822"/>
                  <a:gd name="connsiteX2" fmla="*/ 50690 w 50881"/>
                  <a:gd name="connsiteY2" fmla="*/ 154866 h 155822"/>
                  <a:gd name="connsiteX3" fmla="*/ 2007 w 50881"/>
                  <a:gd name="connsiteY3" fmla="*/ 80782 h 155822"/>
                  <a:gd name="connsiteX4" fmla="*/ 18940 w 50881"/>
                  <a:gd name="connsiteY4" fmla="*/ 349 h 15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81" h="155822">
                    <a:moveTo>
                      <a:pt x="18940" y="349"/>
                    </a:moveTo>
                    <a:cubicBezTo>
                      <a:pt x="21762" y="5993"/>
                      <a:pt x="13648" y="88896"/>
                      <a:pt x="18940" y="114649"/>
                    </a:cubicBezTo>
                    <a:cubicBezTo>
                      <a:pt x="24232" y="140402"/>
                      <a:pt x="53512" y="160510"/>
                      <a:pt x="50690" y="154866"/>
                    </a:cubicBezTo>
                    <a:cubicBezTo>
                      <a:pt x="47868" y="149222"/>
                      <a:pt x="10826" y="102654"/>
                      <a:pt x="2007" y="80782"/>
                    </a:cubicBezTo>
                    <a:cubicBezTo>
                      <a:pt x="-6812" y="58910"/>
                      <a:pt x="16118" y="-5295"/>
                      <a:pt x="18940" y="34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11243642-06FB-4A43-A5DF-AC90CD1582FF}"/>
                  </a:ext>
                </a:extLst>
              </p:cNvPr>
              <p:cNvSpPr/>
              <p:nvPr/>
            </p:nvSpPr>
            <p:spPr>
              <a:xfrm>
                <a:off x="7872515" y="8564813"/>
                <a:ext cx="112329" cy="99041"/>
              </a:xfrm>
              <a:custGeom>
                <a:avLst/>
                <a:gdLst>
                  <a:gd name="connsiteX0" fmla="*/ 134 w 112329"/>
                  <a:gd name="connsiteY0" fmla="*/ 98704 h 99041"/>
                  <a:gd name="connsiteX1" fmla="*/ 29767 w 112329"/>
                  <a:gd name="connsiteY1" fmla="*/ 43670 h 99041"/>
                  <a:gd name="connsiteX2" fmla="*/ 112317 w 112329"/>
                  <a:gd name="connsiteY2" fmla="*/ 1337 h 99041"/>
                  <a:gd name="connsiteX3" fmla="*/ 23417 w 112329"/>
                  <a:gd name="connsiteY3" fmla="*/ 16154 h 99041"/>
                  <a:gd name="connsiteX4" fmla="*/ 134 w 112329"/>
                  <a:gd name="connsiteY4" fmla="*/ 98704 h 9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29" h="99041">
                    <a:moveTo>
                      <a:pt x="134" y="98704"/>
                    </a:moveTo>
                    <a:cubicBezTo>
                      <a:pt x="1192" y="103290"/>
                      <a:pt x="11070" y="59898"/>
                      <a:pt x="29767" y="43670"/>
                    </a:cubicBezTo>
                    <a:cubicBezTo>
                      <a:pt x="48464" y="27442"/>
                      <a:pt x="113375" y="5923"/>
                      <a:pt x="112317" y="1337"/>
                    </a:cubicBezTo>
                    <a:cubicBezTo>
                      <a:pt x="111259" y="-3249"/>
                      <a:pt x="42820" y="4512"/>
                      <a:pt x="23417" y="16154"/>
                    </a:cubicBezTo>
                    <a:cubicBezTo>
                      <a:pt x="4014" y="27796"/>
                      <a:pt x="-924" y="94118"/>
                      <a:pt x="134" y="9870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D2FA4042-719F-4670-AAF5-6321B438BFB9}"/>
                  </a:ext>
                </a:extLst>
              </p:cNvPr>
              <p:cNvSpPr/>
              <p:nvPr/>
            </p:nvSpPr>
            <p:spPr>
              <a:xfrm>
                <a:off x="6567637" y="8578202"/>
                <a:ext cx="248519" cy="673762"/>
              </a:xfrm>
              <a:custGeom>
                <a:avLst/>
                <a:gdLst>
                  <a:gd name="connsiteX0" fmla="*/ 19137 w 248519"/>
                  <a:gd name="connsiteY0" fmla="*/ 2236 h 673762"/>
                  <a:gd name="connsiteX1" fmla="*/ 87 w 248519"/>
                  <a:gd name="connsiteY1" fmla="*/ 268936 h 673762"/>
                  <a:gd name="connsiteX2" fmla="*/ 27075 w 248519"/>
                  <a:gd name="connsiteY2" fmla="*/ 494361 h 673762"/>
                  <a:gd name="connsiteX3" fmla="*/ 92162 w 248519"/>
                  <a:gd name="connsiteY3" fmla="*/ 588023 h 673762"/>
                  <a:gd name="connsiteX4" fmla="*/ 187412 w 248519"/>
                  <a:gd name="connsiteY4" fmla="*/ 673748 h 673762"/>
                  <a:gd name="connsiteX5" fmla="*/ 246150 w 248519"/>
                  <a:gd name="connsiteY5" fmla="*/ 581673 h 673762"/>
                  <a:gd name="connsiteX6" fmla="*/ 223925 w 248519"/>
                  <a:gd name="connsiteY6" fmla="*/ 645173 h 673762"/>
                  <a:gd name="connsiteX7" fmla="*/ 106450 w 248519"/>
                  <a:gd name="connsiteY7" fmla="*/ 610248 h 673762"/>
                  <a:gd name="connsiteX8" fmla="*/ 38187 w 248519"/>
                  <a:gd name="connsiteY8" fmla="*/ 426098 h 673762"/>
                  <a:gd name="connsiteX9" fmla="*/ 19137 w 248519"/>
                  <a:gd name="connsiteY9" fmla="*/ 2236 h 67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519" h="673762">
                    <a:moveTo>
                      <a:pt x="19137" y="2236"/>
                    </a:moveTo>
                    <a:cubicBezTo>
                      <a:pt x="12787" y="-23958"/>
                      <a:pt x="-1236" y="186915"/>
                      <a:pt x="87" y="268936"/>
                    </a:cubicBezTo>
                    <a:cubicBezTo>
                      <a:pt x="1410" y="350957"/>
                      <a:pt x="11729" y="441180"/>
                      <a:pt x="27075" y="494361"/>
                    </a:cubicBezTo>
                    <a:cubicBezTo>
                      <a:pt x="42421" y="547542"/>
                      <a:pt x="65439" y="558125"/>
                      <a:pt x="92162" y="588023"/>
                    </a:cubicBezTo>
                    <a:cubicBezTo>
                      <a:pt x="118885" y="617921"/>
                      <a:pt x="161747" y="674806"/>
                      <a:pt x="187412" y="673748"/>
                    </a:cubicBezTo>
                    <a:cubicBezTo>
                      <a:pt x="213077" y="672690"/>
                      <a:pt x="240065" y="586435"/>
                      <a:pt x="246150" y="581673"/>
                    </a:cubicBezTo>
                    <a:cubicBezTo>
                      <a:pt x="252235" y="576911"/>
                      <a:pt x="247208" y="640411"/>
                      <a:pt x="223925" y="645173"/>
                    </a:cubicBezTo>
                    <a:cubicBezTo>
                      <a:pt x="200642" y="649936"/>
                      <a:pt x="137406" y="646760"/>
                      <a:pt x="106450" y="610248"/>
                    </a:cubicBezTo>
                    <a:cubicBezTo>
                      <a:pt x="75494" y="573736"/>
                      <a:pt x="53004" y="525846"/>
                      <a:pt x="38187" y="426098"/>
                    </a:cubicBezTo>
                    <a:cubicBezTo>
                      <a:pt x="23370" y="326350"/>
                      <a:pt x="25487" y="28430"/>
                      <a:pt x="19137" y="223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F0A9F3AA-2AE1-4738-8527-6CE5571F4B06}"/>
                  </a:ext>
                </a:extLst>
              </p:cNvPr>
              <p:cNvSpPr/>
              <p:nvPr/>
            </p:nvSpPr>
            <p:spPr>
              <a:xfrm>
                <a:off x="6683583" y="8520108"/>
                <a:ext cx="126959" cy="670889"/>
              </a:xfrm>
              <a:custGeom>
                <a:avLst/>
                <a:gdLst>
                  <a:gd name="connsiteX0" fmla="*/ 29 w 126959"/>
                  <a:gd name="connsiteY0" fmla="*/ 5 h 670889"/>
                  <a:gd name="connsiteX1" fmla="*/ 80991 w 126959"/>
                  <a:gd name="connsiteY1" fmla="*/ 109542 h 670889"/>
                  <a:gd name="connsiteX2" fmla="*/ 120679 w 126959"/>
                  <a:gd name="connsiteY2" fmla="*/ 606430 h 670889"/>
                  <a:gd name="connsiteX3" fmla="*/ 120679 w 126959"/>
                  <a:gd name="connsiteY3" fmla="*/ 644530 h 670889"/>
                  <a:gd name="connsiteX4" fmla="*/ 125441 w 126959"/>
                  <a:gd name="connsiteY4" fmla="*/ 419105 h 670889"/>
                  <a:gd name="connsiteX5" fmla="*/ 90516 w 126959"/>
                  <a:gd name="connsiteY5" fmla="*/ 106367 h 670889"/>
                  <a:gd name="connsiteX6" fmla="*/ 29 w 126959"/>
                  <a:gd name="connsiteY6" fmla="*/ 5 h 67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959" h="670889">
                    <a:moveTo>
                      <a:pt x="29" y="5"/>
                    </a:moveTo>
                    <a:cubicBezTo>
                      <a:pt x="-1558" y="534"/>
                      <a:pt x="60883" y="8471"/>
                      <a:pt x="80991" y="109542"/>
                    </a:cubicBezTo>
                    <a:cubicBezTo>
                      <a:pt x="101099" y="210613"/>
                      <a:pt x="114064" y="517265"/>
                      <a:pt x="120679" y="606430"/>
                    </a:cubicBezTo>
                    <a:cubicBezTo>
                      <a:pt x="127294" y="695595"/>
                      <a:pt x="119885" y="675751"/>
                      <a:pt x="120679" y="644530"/>
                    </a:cubicBezTo>
                    <a:cubicBezTo>
                      <a:pt x="121473" y="613309"/>
                      <a:pt x="130468" y="508799"/>
                      <a:pt x="125441" y="419105"/>
                    </a:cubicBezTo>
                    <a:cubicBezTo>
                      <a:pt x="120414" y="329411"/>
                      <a:pt x="104803" y="176217"/>
                      <a:pt x="90516" y="106367"/>
                    </a:cubicBezTo>
                    <a:cubicBezTo>
                      <a:pt x="76229" y="36517"/>
                      <a:pt x="1616" y="-524"/>
                      <a:pt x="29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BE03797F-DE6F-48DF-BA73-DF50890A69B0}"/>
                  </a:ext>
                </a:extLst>
              </p:cNvPr>
              <p:cNvSpPr/>
              <p:nvPr/>
            </p:nvSpPr>
            <p:spPr>
              <a:xfrm>
                <a:off x="6754901" y="8415837"/>
                <a:ext cx="261055" cy="847584"/>
              </a:xfrm>
              <a:custGeom>
                <a:avLst/>
                <a:gdLst>
                  <a:gd name="connsiteX0" fmla="*/ 55711 w 261055"/>
                  <a:gd name="connsiteY0" fmla="*/ 1088 h 847584"/>
                  <a:gd name="connsiteX1" fmla="*/ 150961 w 261055"/>
                  <a:gd name="connsiteY1" fmla="*/ 77288 h 847584"/>
                  <a:gd name="connsiteX2" fmla="*/ 208111 w 261055"/>
                  <a:gd name="connsiteY2" fmla="*/ 164601 h 847584"/>
                  <a:gd name="connsiteX3" fmla="*/ 223986 w 261055"/>
                  <a:gd name="connsiteY3" fmla="*/ 501151 h 847584"/>
                  <a:gd name="connsiteX4" fmla="*/ 241448 w 261055"/>
                  <a:gd name="connsiteY4" fmla="*/ 677363 h 847584"/>
                  <a:gd name="connsiteX5" fmla="*/ 258911 w 261055"/>
                  <a:gd name="connsiteY5" fmla="*/ 767851 h 847584"/>
                  <a:gd name="connsiteX6" fmla="*/ 189061 w 261055"/>
                  <a:gd name="connsiteY6" fmla="*/ 798013 h 847584"/>
                  <a:gd name="connsiteX7" fmla="*/ 141436 w 261055"/>
                  <a:gd name="connsiteY7" fmla="*/ 845638 h 847584"/>
                  <a:gd name="connsiteX8" fmla="*/ 148 w 261055"/>
                  <a:gd name="connsiteY8" fmla="*/ 837701 h 847584"/>
                  <a:gd name="connsiteX9" fmla="*/ 116036 w 261055"/>
                  <a:gd name="connsiteY9" fmla="*/ 831351 h 847584"/>
                  <a:gd name="connsiteX10" fmla="*/ 195411 w 261055"/>
                  <a:gd name="connsiteY10" fmla="*/ 790076 h 847584"/>
                  <a:gd name="connsiteX11" fmla="*/ 230336 w 261055"/>
                  <a:gd name="connsiteY11" fmla="*/ 731338 h 847584"/>
                  <a:gd name="connsiteX12" fmla="*/ 193823 w 261055"/>
                  <a:gd name="connsiteY12" fmla="*/ 136026 h 847584"/>
                  <a:gd name="connsiteX13" fmla="*/ 55711 w 261055"/>
                  <a:gd name="connsiteY13" fmla="*/ 1088 h 84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055" h="847584">
                    <a:moveTo>
                      <a:pt x="55711" y="1088"/>
                    </a:moveTo>
                    <a:cubicBezTo>
                      <a:pt x="48567" y="-8702"/>
                      <a:pt x="125561" y="50036"/>
                      <a:pt x="150961" y="77288"/>
                    </a:cubicBezTo>
                    <a:cubicBezTo>
                      <a:pt x="176361" y="104540"/>
                      <a:pt x="195940" y="93957"/>
                      <a:pt x="208111" y="164601"/>
                    </a:cubicBezTo>
                    <a:cubicBezTo>
                      <a:pt x="220282" y="235245"/>
                      <a:pt x="218430" y="415691"/>
                      <a:pt x="223986" y="501151"/>
                    </a:cubicBezTo>
                    <a:cubicBezTo>
                      <a:pt x="229542" y="586611"/>
                      <a:pt x="235627" y="632913"/>
                      <a:pt x="241448" y="677363"/>
                    </a:cubicBezTo>
                    <a:cubicBezTo>
                      <a:pt x="247269" y="721813"/>
                      <a:pt x="267642" y="747743"/>
                      <a:pt x="258911" y="767851"/>
                    </a:cubicBezTo>
                    <a:cubicBezTo>
                      <a:pt x="250180" y="787959"/>
                      <a:pt x="208640" y="785049"/>
                      <a:pt x="189061" y="798013"/>
                    </a:cubicBezTo>
                    <a:cubicBezTo>
                      <a:pt x="169482" y="810977"/>
                      <a:pt x="172921" y="839023"/>
                      <a:pt x="141436" y="845638"/>
                    </a:cubicBezTo>
                    <a:cubicBezTo>
                      <a:pt x="109951" y="852253"/>
                      <a:pt x="4381" y="840082"/>
                      <a:pt x="148" y="837701"/>
                    </a:cubicBezTo>
                    <a:cubicBezTo>
                      <a:pt x="-4085" y="835320"/>
                      <a:pt x="83492" y="839289"/>
                      <a:pt x="116036" y="831351"/>
                    </a:cubicBezTo>
                    <a:cubicBezTo>
                      <a:pt x="148580" y="823414"/>
                      <a:pt x="176361" y="806745"/>
                      <a:pt x="195411" y="790076"/>
                    </a:cubicBezTo>
                    <a:cubicBezTo>
                      <a:pt x="214461" y="773407"/>
                      <a:pt x="230601" y="840346"/>
                      <a:pt x="230336" y="731338"/>
                    </a:cubicBezTo>
                    <a:cubicBezTo>
                      <a:pt x="230071" y="622330"/>
                      <a:pt x="224779" y="256147"/>
                      <a:pt x="193823" y="136026"/>
                    </a:cubicBezTo>
                    <a:cubicBezTo>
                      <a:pt x="162867" y="15905"/>
                      <a:pt x="62855" y="10878"/>
                      <a:pt x="55711" y="10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87195139-0D82-4E97-A242-0582D27EA194}"/>
                  </a:ext>
                </a:extLst>
              </p:cNvPr>
              <p:cNvSpPr/>
              <p:nvPr/>
            </p:nvSpPr>
            <p:spPr>
              <a:xfrm>
                <a:off x="6919256" y="8570854"/>
                <a:ext cx="938347" cy="170772"/>
              </a:xfrm>
              <a:custGeom>
                <a:avLst/>
                <a:gdLst>
                  <a:gd name="connsiteX0" fmla="*/ 35818 w 938347"/>
                  <a:gd name="connsiteY0" fmla="*/ 1646 h 170772"/>
                  <a:gd name="connsiteX1" fmla="*/ 86618 w 938347"/>
                  <a:gd name="connsiteY1" fmla="*/ 1646 h 170772"/>
                  <a:gd name="connsiteX2" fmla="*/ 597793 w 938347"/>
                  <a:gd name="connsiteY2" fmla="*/ 17521 h 170772"/>
                  <a:gd name="connsiteX3" fmla="*/ 778768 w 938347"/>
                  <a:gd name="connsiteY3" fmla="*/ 81021 h 170772"/>
                  <a:gd name="connsiteX4" fmla="*/ 937518 w 938347"/>
                  <a:gd name="connsiteY4" fmla="*/ 169921 h 170772"/>
                  <a:gd name="connsiteX5" fmla="*/ 708918 w 938347"/>
                  <a:gd name="connsiteY5" fmla="*/ 23871 h 170772"/>
                  <a:gd name="connsiteX6" fmla="*/ 35818 w 938347"/>
                  <a:gd name="connsiteY6" fmla="*/ 1646 h 17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8347" h="170772">
                    <a:moveTo>
                      <a:pt x="35818" y="1646"/>
                    </a:moveTo>
                    <a:cubicBezTo>
                      <a:pt x="-67898" y="-2058"/>
                      <a:pt x="86618" y="1646"/>
                      <a:pt x="86618" y="1646"/>
                    </a:cubicBezTo>
                    <a:cubicBezTo>
                      <a:pt x="180280" y="4292"/>
                      <a:pt x="482435" y="4292"/>
                      <a:pt x="597793" y="17521"/>
                    </a:cubicBezTo>
                    <a:cubicBezTo>
                      <a:pt x="713151" y="30750"/>
                      <a:pt x="722147" y="55621"/>
                      <a:pt x="778768" y="81021"/>
                    </a:cubicBezTo>
                    <a:cubicBezTo>
                      <a:pt x="835389" y="106421"/>
                      <a:pt x="949160" y="179446"/>
                      <a:pt x="937518" y="169921"/>
                    </a:cubicBezTo>
                    <a:cubicBezTo>
                      <a:pt x="925876" y="160396"/>
                      <a:pt x="857085" y="53504"/>
                      <a:pt x="708918" y="23871"/>
                    </a:cubicBezTo>
                    <a:cubicBezTo>
                      <a:pt x="560751" y="-5762"/>
                      <a:pt x="139534" y="5350"/>
                      <a:pt x="35818" y="1646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B0FA5F6B-3BC2-44A5-BBBB-7F8B6F1DA89C}"/>
                  </a:ext>
                </a:extLst>
              </p:cNvPr>
              <p:cNvSpPr/>
              <p:nvPr/>
            </p:nvSpPr>
            <p:spPr>
              <a:xfrm>
                <a:off x="6997775" y="8895834"/>
                <a:ext cx="926280" cy="214656"/>
              </a:xfrm>
              <a:custGeom>
                <a:avLst/>
                <a:gdLst>
                  <a:gd name="connsiteX0" fmla="*/ 1749 w 926280"/>
                  <a:gd name="connsiteY0" fmla="*/ 213241 h 214656"/>
                  <a:gd name="connsiteX1" fmla="*/ 268449 w 926280"/>
                  <a:gd name="connsiteY1" fmla="*/ 159266 h 214656"/>
                  <a:gd name="connsiteX2" fmla="*/ 925674 w 926280"/>
                  <a:gd name="connsiteY2" fmla="*/ 516 h 214656"/>
                  <a:gd name="connsiteX3" fmla="*/ 379574 w 926280"/>
                  <a:gd name="connsiteY3" fmla="*/ 111641 h 214656"/>
                  <a:gd name="connsiteX4" fmla="*/ 1749 w 926280"/>
                  <a:gd name="connsiteY4" fmla="*/ 213241 h 21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280" h="214656">
                    <a:moveTo>
                      <a:pt x="1749" y="213241"/>
                    </a:moveTo>
                    <a:cubicBezTo>
                      <a:pt x="-16772" y="221178"/>
                      <a:pt x="114462" y="194720"/>
                      <a:pt x="268449" y="159266"/>
                    </a:cubicBezTo>
                    <a:cubicBezTo>
                      <a:pt x="422436" y="123812"/>
                      <a:pt x="907153" y="8453"/>
                      <a:pt x="925674" y="516"/>
                    </a:cubicBezTo>
                    <a:cubicBezTo>
                      <a:pt x="944195" y="-7421"/>
                      <a:pt x="533561" y="78304"/>
                      <a:pt x="379574" y="111641"/>
                    </a:cubicBezTo>
                    <a:cubicBezTo>
                      <a:pt x="225587" y="144978"/>
                      <a:pt x="20270" y="205304"/>
                      <a:pt x="1749" y="21324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FAA4D94E-8B3B-4E83-88FD-E18873D26B1E}"/>
                  </a:ext>
                </a:extLst>
              </p:cNvPr>
              <p:cNvSpPr/>
              <p:nvPr/>
            </p:nvSpPr>
            <p:spPr>
              <a:xfrm>
                <a:off x="7130995" y="8904016"/>
                <a:ext cx="780928" cy="265695"/>
              </a:xfrm>
              <a:custGeom>
                <a:avLst/>
                <a:gdLst>
                  <a:gd name="connsiteX0" fmla="*/ 292 w 780928"/>
                  <a:gd name="connsiteY0" fmla="*/ 184422 h 265695"/>
                  <a:gd name="connsiteX1" fmla="*/ 152692 w 780928"/>
                  <a:gd name="connsiteY1" fmla="*/ 262209 h 265695"/>
                  <a:gd name="connsiteX2" fmla="*/ 316204 w 780928"/>
                  <a:gd name="connsiteY2" fmla="*/ 239984 h 265695"/>
                  <a:gd name="connsiteX3" fmla="*/ 700379 w 780928"/>
                  <a:gd name="connsiteY3" fmla="*/ 132034 h 265695"/>
                  <a:gd name="connsiteX4" fmla="*/ 746417 w 780928"/>
                  <a:gd name="connsiteY4" fmla="*/ 70122 h 265695"/>
                  <a:gd name="connsiteX5" fmla="*/ 779754 w 780928"/>
                  <a:gd name="connsiteY5" fmla="*/ 272 h 265695"/>
                  <a:gd name="connsiteX6" fmla="*/ 703554 w 780928"/>
                  <a:gd name="connsiteY6" fmla="*/ 97109 h 265695"/>
                  <a:gd name="connsiteX7" fmla="*/ 397167 w 780928"/>
                  <a:gd name="connsiteY7" fmla="*/ 205059 h 265695"/>
                  <a:gd name="connsiteX8" fmla="*/ 189204 w 780928"/>
                  <a:gd name="connsiteY8" fmla="*/ 238397 h 265695"/>
                  <a:gd name="connsiteX9" fmla="*/ 116179 w 780928"/>
                  <a:gd name="connsiteY9" fmla="*/ 235222 h 265695"/>
                  <a:gd name="connsiteX10" fmla="*/ 292 w 780928"/>
                  <a:gd name="connsiteY10" fmla="*/ 184422 h 26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0928" h="265695">
                    <a:moveTo>
                      <a:pt x="292" y="184422"/>
                    </a:moveTo>
                    <a:cubicBezTo>
                      <a:pt x="6377" y="188920"/>
                      <a:pt x="100040" y="252949"/>
                      <a:pt x="152692" y="262209"/>
                    </a:cubicBezTo>
                    <a:cubicBezTo>
                      <a:pt x="205344" y="271469"/>
                      <a:pt x="224923" y="261680"/>
                      <a:pt x="316204" y="239984"/>
                    </a:cubicBezTo>
                    <a:cubicBezTo>
                      <a:pt x="407485" y="218288"/>
                      <a:pt x="628677" y="160344"/>
                      <a:pt x="700379" y="132034"/>
                    </a:cubicBezTo>
                    <a:cubicBezTo>
                      <a:pt x="772081" y="103724"/>
                      <a:pt x="733188" y="92082"/>
                      <a:pt x="746417" y="70122"/>
                    </a:cubicBezTo>
                    <a:cubicBezTo>
                      <a:pt x="759646" y="48162"/>
                      <a:pt x="786898" y="-4226"/>
                      <a:pt x="779754" y="272"/>
                    </a:cubicBezTo>
                    <a:cubicBezTo>
                      <a:pt x="772610" y="4770"/>
                      <a:pt x="767319" y="62978"/>
                      <a:pt x="703554" y="97109"/>
                    </a:cubicBezTo>
                    <a:cubicBezTo>
                      <a:pt x="639789" y="131240"/>
                      <a:pt x="482892" y="181511"/>
                      <a:pt x="397167" y="205059"/>
                    </a:cubicBezTo>
                    <a:cubicBezTo>
                      <a:pt x="311442" y="228607"/>
                      <a:pt x="236035" y="233370"/>
                      <a:pt x="189204" y="238397"/>
                    </a:cubicBezTo>
                    <a:cubicBezTo>
                      <a:pt x="142373" y="243424"/>
                      <a:pt x="147664" y="242895"/>
                      <a:pt x="116179" y="235222"/>
                    </a:cubicBezTo>
                    <a:cubicBezTo>
                      <a:pt x="84694" y="227549"/>
                      <a:pt x="-5793" y="179924"/>
                      <a:pt x="292" y="1844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55C9E612-FFA3-42AE-8750-81D175173B26}"/>
                  </a:ext>
                </a:extLst>
              </p:cNvPr>
              <p:cNvSpPr/>
              <p:nvPr/>
            </p:nvSpPr>
            <p:spPr>
              <a:xfrm>
                <a:off x="7179338" y="8903930"/>
                <a:ext cx="731668" cy="180894"/>
              </a:xfrm>
              <a:custGeom>
                <a:avLst/>
                <a:gdLst>
                  <a:gd name="connsiteX0" fmla="*/ 2749 w 731668"/>
                  <a:gd name="connsiteY0" fmla="*/ 179745 h 180894"/>
                  <a:gd name="connsiteX1" fmla="*/ 277386 w 731668"/>
                  <a:gd name="connsiteY1" fmla="*/ 170220 h 180894"/>
                  <a:gd name="connsiteX2" fmla="*/ 544086 w 731668"/>
                  <a:gd name="connsiteY2" fmla="*/ 95608 h 180894"/>
                  <a:gd name="connsiteX3" fmla="*/ 728236 w 731668"/>
                  <a:gd name="connsiteY3" fmla="*/ 358 h 180894"/>
                  <a:gd name="connsiteX4" fmla="*/ 383749 w 731668"/>
                  <a:gd name="connsiteY4" fmla="*/ 132120 h 180894"/>
                  <a:gd name="connsiteX5" fmla="*/ 153561 w 731668"/>
                  <a:gd name="connsiteY5" fmla="*/ 163870 h 180894"/>
                  <a:gd name="connsiteX6" fmla="*/ 2749 w 731668"/>
                  <a:gd name="connsiteY6" fmla="*/ 179745 h 18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668" h="180894">
                    <a:moveTo>
                      <a:pt x="2749" y="179745"/>
                    </a:moveTo>
                    <a:cubicBezTo>
                      <a:pt x="23386" y="180803"/>
                      <a:pt x="187163" y="184243"/>
                      <a:pt x="277386" y="170220"/>
                    </a:cubicBezTo>
                    <a:cubicBezTo>
                      <a:pt x="367609" y="156197"/>
                      <a:pt x="468944" y="123918"/>
                      <a:pt x="544086" y="95608"/>
                    </a:cubicBezTo>
                    <a:cubicBezTo>
                      <a:pt x="619228" y="67298"/>
                      <a:pt x="754959" y="-5727"/>
                      <a:pt x="728236" y="358"/>
                    </a:cubicBezTo>
                    <a:cubicBezTo>
                      <a:pt x="701513" y="6443"/>
                      <a:pt x="479528" y="104868"/>
                      <a:pt x="383749" y="132120"/>
                    </a:cubicBezTo>
                    <a:cubicBezTo>
                      <a:pt x="287970" y="159372"/>
                      <a:pt x="224998" y="156991"/>
                      <a:pt x="153561" y="163870"/>
                    </a:cubicBezTo>
                    <a:cubicBezTo>
                      <a:pt x="82124" y="170749"/>
                      <a:pt x="-17888" y="178687"/>
                      <a:pt x="2749" y="17974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8686B145-2E8F-4E58-98D9-917ACDB858E6}"/>
                  </a:ext>
                </a:extLst>
              </p:cNvPr>
              <p:cNvSpPr/>
              <p:nvPr/>
            </p:nvSpPr>
            <p:spPr>
              <a:xfrm>
                <a:off x="6924119" y="9002474"/>
                <a:ext cx="1033546" cy="269115"/>
              </a:xfrm>
              <a:custGeom>
                <a:avLst/>
                <a:gdLst>
                  <a:gd name="connsiteX0" fmla="*/ 793 w 1033546"/>
                  <a:gd name="connsiteY0" fmla="*/ 232014 h 269115"/>
                  <a:gd name="connsiteX1" fmla="*/ 110330 w 1033546"/>
                  <a:gd name="connsiteY1" fmla="*/ 268526 h 269115"/>
                  <a:gd name="connsiteX2" fmla="*/ 351630 w 1033546"/>
                  <a:gd name="connsiteY2" fmla="*/ 197089 h 269115"/>
                  <a:gd name="connsiteX3" fmla="*/ 702468 w 1033546"/>
                  <a:gd name="connsiteY3" fmla="*/ 103426 h 269115"/>
                  <a:gd name="connsiteX4" fmla="*/ 1031080 w 1033546"/>
                  <a:gd name="connsiteY4" fmla="*/ 239 h 269115"/>
                  <a:gd name="connsiteX5" fmla="*/ 524668 w 1033546"/>
                  <a:gd name="connsiteY5" fmla="*/ 133589 h 269115"/>
                  <a:gd name="connsiteX6" fmla="*/ 194468 w 1033546"/>
                  <a:gd name="connsiteY6" fmla="*/ 224076 h 269115"/>
                  <a:gd name="connsiteX7" fmla="*/ 67468 w 1033546"/>
                  <a:gd name="connsiteY7" fmla="*/ 249476 h 269115"/>
                  <a:gd name="connsiteX8" fmla="*/ 793 w 1033546"/>
                  <a:gd name="connsiteY8" fmla="*/ 232014 h 26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3546" h="269115">
                    <a:moveTo>
                      <a:pt x="793" y="232014"/>
                    </a:moveTo>
                    <a:cubicBezTo>
                      <a:pt x="7937" y="235189"/>
                      <a:pt x="51857" y="274347"/>
                      <a:pt x="110330" y="268526"/>
                    </a:cubicBezTo>
                    <a:cubicBezTo>
                      <a:pt x="168803" y="262705"/>
                      <a:pt x="252940" y="224606"/>
                      <a:pt x="351630" y="197089"/>
                    </a:cubicBezTo>
                    <a:cubicBezTo>
                      <a:pt x="450320" y="169572"/>
                      <a:pt x="589226" y="136234"/>
                      <a:pt x="702468" y="103426"/>
                    </a:cubicBezTo>
                    <a:cubicBezTo>
                      <a:pt x="815710" y="70618"/>
                      <a:pt x="1060713" y="-4788"/>
                      <a:pt x="1031080" y="239"/>
                    </a:cubicBezTo>
                    <a:cubicBezTo>
                      <a:pt x="1001447" y="5266"/>
                      <a:pt x="524668" y="133589"/>
                      <a:pt x="524668" y="133589"/>
                    </a:cubicBezTo>
                    <a:lnTo>
                      <a:pt x="194468" y="224076"/>
                    </a:lnTo>
                    <a:cubicBezTo>
                      <a:pt x="118268" y="243390"/>
                      <a:pt x="98689" y="247624"/>
                      <a:pt x="67468" y="249476"/>
                    </a:cubicBezTo>
                    <a:cubicBezTo>
                      <a:pt x="36247" y="251328"/>
                      <a:pt x="-6351" y="228839"/>
                      <a:pt x="793" y="2320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6D9EA2C9-B26F-4C2D-B681-35472346DA06}"/>
                  </a:ext>
                </a:extLst>
              </p:cNvPr>
              <p:cNvSpPr/>
              <p:nvPr/>
            </p:nvSpPr>
            <p:spPr>
              <a:xfrm>
                <a:off x="6918562" y="9009059"/>
                <a:ext cx="1073847" cy="270152"/>
              </a:xfrm>
              <a:custGeom>
                <a:avLst/>
                <a:gdLst>
                  <a:gd name="connsiteX0" fmla="*/ 0 w 1073847"/>
                  <a:gd name="connsiteY0" fmla="*/ 241304 h 270152"/>
                  <a:gd name="connsiteX1" fmla="*/ 173037 w 1073847"/>
                  <a:gd name="connsiteY1" fmla="*/ 269879 h 270152"/>
                  <a:gd name="connsiteX2" fmla="*/ 465137 w 1073847"/>
                  <a:gd name="connsiteY2" fmla="*/ 220666 h 270152"/>
                  <a:gd name="connsiteX3" fmla="*/ 901700 w 1073847"/>
                  <a:gd name="connsiteY3" fmla="*/ 80966 h 270152"/>
                  <a:gd name="connsiteX4" fmla="*/ 1073150 w 1073847"/>
                  <a:gd name="connsiteY4" fmla="*/ 4 h 270152"/>
                  <a:gd name="connsiteX5" fmla="*/ 847725 w 1073847"/>
                  <a:gd name="connsiteY5" fmla="*/ 84141 h 270152"/>
                  <a:gd name="connsiteX6" fmla="*/ 334962 w 1073847"/>
                  <a:gd name="connsiteY6" fmla="*/ 233366 h 270152"/>
                  <a:gd name="connsiteX7" fmla="*/ 174625 w 1073847"/>
                  <a:gd name="connsiteY7" fmla="*/ 258766 h 270152"/>
                  <a:gd name="connsiteX8" fmla="*/ 0 w 1073847"/>
                  <a:gd name="connsiteY8" fmla="*/ 241304 h 27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3847" h="270152">
                    <a:moveTo>
                      <a:pt x="0" y="241304"/>
                    </a:moveTo>
                    <a:cubicBezTo>
                      <a:pt x="-265" y="243156"/>
                      <a:pt x="95514" y="273319"/>
                      <a:pt x="173037" y="269879"/>
                    </a:cubicBezTo>
                    <a:cubicBezTo>
                      <a:pt x="250560" y="266439"/>
                      <a:pt x="343693" y="252151"/>
                      <a:pt x="465137" y="220666"/>
                    </a:cubicBezTo>
                    <a:cubicBezTo>
                      <a:pt x="586581" y="189181"/>
                      <a:pt x="800365" y="117743"/>
                      <a:pt x="901700" y="80966"/>
                    </a:cubicBezTo>
                    <a:cubicBezTo>
                      <a:pt x="1003035" y="44189"/>
                      <a:pt x="1082146" y="-525"/>
                      <a:pt x="1073150" y="4"/>
                    </a:cubicBezTo>
                    <a:cubicBezTo>
                      <a:pt x="1064154" y="533"/>
                      <a:pt x="970756" y="45247"/>
                      <a:pt x="847725" y="84141"/>
                    </a:cubicBezTo>
                    <a:cubicBezTo>
                      <a:pt x="724694" y="123035"/>
                      <a:pt x="447145" y="204262"/>
                      <a:pt x="334962" y="233366"/>
                    </a:cubicBezTo>
                    <a:cubicBezTo>
                      <a:pt x="222779" y="262470"/>
                      <a:pt x="230717" y="257443"/>
                      <a:pt x="174625" y="258766"/>
                    </a:cubicBezTo>
                    <a:cubicBezTo>
                      <a:pt x="118533" y="260089"/>
                      <a:pt x="265" y="239452"/>
                      <a:pt x="0" y="24130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176FDCCD-3211-4C23-90CA-B46319DEF5D1}"/>
                  </a:ext>
                </a:extLst>
              </p:cNvPr>
              <p:cNvSpPr/>
              <p:nvPr/>
            </p:nvSpPr>
            <p:spPr>
              <a:xfrm>
                <a:off x="6874793" y="9260267"/>
                <a:ext cx="1203292" cy="323008"/>
              </a:xfrm>
              <a:custGeom>
                <a:avLst/>
                <a:gdLst>
                  <a:gd name="connsiteX0" fmla="*/ 906 w 1203292"/>
                  <a:gd name="connsiteY0" fmla="*/ 4383 h 323008"/>
                  <a:gd name="connsiteX1" fmla="*/ 115206 w 1203292"/>
                  <a:gd name="connsiteY1" fmla="*/ 199646 h 323008"/>
                  <a:gd name="connsiteX2" fmla="*/ 132669 w 1203292"/>
                  <a:gd name="connsiteY2" fmla="*/ 296483 h 323008"/>
                  <a:gd name="connsiteX3" fmla="*/ 256494 w 1203292"/>
                  <a:gd name="connsiteY3" fmla="*/ 321883 h 323008"/>
                  <a:gd name="connsiteX4" fmla="*/ 569231 w 1203292"/>
                  <a:gd name="connsiteY4" fmla="*/ 306008 h 323008"/>
                  <a:gd name="connsiteX5" fmla="*/ 943881 w 1203292"/>
                  <a:gd name="connsiteY5" fmla="*/ 199646 h 323008"/>
                  <a:gd name="connsiteX6" fmla="*/ 1164544 w 1203292"/>
                  <a:gd name="connsiteY6" fmla="*/ 117096 h 323008"/>
                  <a:gd name="connsiteX7" fmla="*/ 1201056 w 1203292"/>
                  <a:gd name="connsiteY7" fmla="*/ 4383 h 323008"/>
                  <a:gd name="connsiteX8" fmla="*/ 1137556 w 1203292"/>
                  <a:gd name="connsiteY8" fmla="*/ 104396 h 323008"/>
                  <a:gd name="connsiteX9" fmla="*/ 823231 w 1203292"/>
                  <a:gd name="connsiteY9" fmla="*/ 226633 h 323008"/>
                  <a:gd name="connsiteX10" fmla="*/ 469219 w 1203292"/>
                  <a:gd name="connsiteY10" fmla="*/ 304421 h 323008"/>
                  <a:gd name="connsiteX11" fmla="*/ 135844 w 1203292"/>
                  <a:gd name="connsiteY11" fmla="*/ 290133 h 323008"/>
                  <a:gd name="connsiteX12" fmla="*/ 137431 w 1203292"/>
                  <a:gd name="connsiteY12" fmla="*/ 220283 h 323008"/>
                  <a:gd name="connsiteX13" fmla="*/ 126319 w 1203292"/>
                  <a:gd name="connsiteY13" fmla="*/ 177421 h 323008"/>
                  <a:gd name="connsiteX14" fmla="*/ 64406 w 1203292"/>
                  <a:gd name="connsiteY14" fmla="*/ 72646 h 323008"/>
                  <a:gd name="connsiteX15" fmla="*/ 906 w 1203292"/>
                  <a:gd name="connsiteY15" fmla="*/ 4383 h 32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3292" h="323008">
                    <a:moveTo>
                      <a:pt x="906" y="4383"/>
                    </a:moveTo>
                    <a:cubicBezTo>
                      <a:pt x="9373" y="25550"/>
                      <a:pt x="93246" y="150963"/>
                      <a:pt x="115206" y="199646"/>
                    </a:cubicBezTo>
                    <a:cubicBezTo>
                      <a:pt x="137167" y="248329"/>
                      <a:pt x="109121" y="276110"/>
                      <a:pt x="132669" y="296483"/>
                    </a:cubicBezTo>
                    <a:cubicBezTo>
                      <a:pt x="156217" y="316856"/>
                      <a:pt x="183734" y="320296"/>
                      <a:pt x="256494" y="321883"/>
                    </a:cubicBezTo>
                    <a:cubicBezTo>
                      <a:pt x="329254" y="323471"/>
                      <a:pt x="454667" y="326381"/>
                      <a:pt x="569231" y="306008"/>
                    </a:cubicBezTo>
                    <a:cubicBezTo>
                      <a:pt x="683795" y="285635"/>
                      <a:pt x="844662" y="231131"/>
                      <a:pt x="943881" y="199646"/>
                    </a:cubicBezTo>
                    <a:cubicBezTo>
                      <a:pt x="1043100" y="168161"/>
                      <a:pt x="1121681" y="149640"/>
                      <a:pt x="1164544" y="117096"/>
                    </a:cubicBezTo>
                    <a:cubicBezTo>
                      <a:pt x="1207407" y="84552"/>
                      <a:pt x="1205554" y="6500"/>
                      <a:pt x="1201056" y="4383"/>
                    </a:cubicBezTo>
                    <a:cubicBezTo>
                      <a:pt x="1196558" y="2266"/>
                      <a:pt x="1200527" y="67354"/>
                      <a:pt x="1137556" y="104396"/>
                    </a:cubicBezTo>
                    <a:cubicBezTo>
                      <a:pt x="1074585" y="141438"/>
                      <a:pt x="934620" y="193296"/>
                      <a:pt x="823231" y="226633"/>
                    </a:cubicBezTo>
                    <a:cubicBezTo>
                      <a:pt x="711842" y="259970"/>
                      <a:pt x="583783" y="293838"/>
                      <a:pt x="469219" y="304421"/>
                    </a:cubicBezTo>
                    <a:cubicBezTo>
                      <a:pt x="354655" y="315004"/>
                      <a:pt x="191142" y="304156"/>
                      <a:pt x="135844" y="290133"/>
                    </a:cubicBezTo>
                    <a:cubicBezTo>
                      <a:pt x="80546" y="276110"/>
                      <a:pt x="139018" y="239068"/>
                      <a:pt x="137431" y="220283"/>
                    </a:cubicBezTo>
                    <a:cubicBezTo>
                      <a:pt x="135844" y="201498"/>
                      <a:pt x="138490" y="202027"/>
                      <a:pt x="126319" y="177421"/>
                    </a:cubicBezTo>
                    <a:cubicBezTo>
                      <a:pt x="114148" y="152815"/>
                      <a:pt x="83191" y="101221"/>
                      <a:pt x="64406" y="72646"/>
                    </a:cubicBezTo>
                    <a:cubicBezTo>
                      <a:pt x="45621" y="44071"/>
                      <a:pt x="-7561" y="-16784"/>
                      <a:pt x="906" y="438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6D91F879-D0D1-4979-A639-4729ABD304A0}"/>
                  </a:ext>
                </a:extLst>
              </p:cNvPr>
              <p:cNvSpPr/>
              <p:nvPr/>
            </p:nvSpPr>
            <p:spPr>
              <a:xfrm>
                <a:off x="7990114" y="9015042"/>
                <a:ext cx="87379" cy="333939"/>
              </a:xfrm>
              <a:custGeom>
                <a:avLst/>
                <a:gdLst>
                  <a:gd name="connsiteX0" fmla="*/ 10 w 87379"/>
                  <a:gd name="connsiteY0" fmla="*/ 371 h 333939"/>
                  <a:gd name="connsiteX1" fmla="*/ 57160 w 87379"/>
                  <a:gd name="connsiteY1" fmla="*/ 116258 h 333939"/>
                  <a:gd name="connsiteX2" fmla="*/ 87323 w 87379"/>
                  <a:gd name="connsiteY2" fmla="*/ 235321 h 333939"/>
                  <a:gd name="connsiteX3" fmla="*/ 65098 w 87379"/>
                  <a:gd name="connsiteY3" fmla="*/ 333746 h 333939"/>
                  <a:gd name="connsiteX4" fmla="*/ 80973 w 87379"/>
                  <a:gd name="connsiteY4" fmla="*/ 257546 h 333939"/>
                  <a:gd name="connsiteX5" fmla="*/ 61923 w 87379"/>
                  <a:gd name="connsiteY5" fmla="*/ 155946 h 333939"/>
                  <a:gd name="connsiteX6" fmla="*/ 10 w 87379"/>
                  <a:gd name="connsiteY6" fmla="*/ 371 h 33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79" h="333939">
                    <a:moveTo>
                      <a:pt x="10" y="371"/>
                    </a:moveTo>
                    <a:cubicBezTo>
                      <a:pt x="-784" y="-6244"/>
                      <a:pt x="42608" y="77100"/>
                      <a:pt x="57160" y="116258"/>
                    </a:cubicBezTo>
                    <a:cubicBezTo>
                      <a:pt x="71712" y="155416"/>
                      <a:pt x="86000" y="199073"/>
                      <a:pt x="87323" y="235321"/>
                    </a:cubicBezTo>
                    <a:cubicBezTo>
                      <a:pt x="88646" y="271569"/>
                      <a:pt x="66156" y="330042"/>
                      <a:pt x="65098" y="333746"/>
                    </a:cubicBezTo>
                    <a:cubicBezTo>
                      <a:pt x="64040" y="337450"/>
                      <a:pt x="81502" y="287179"/>
                      <a:pt x="80973" y="257546"/>
                    </a:cubicBezTo>
                    <a:cubicBezTo>
                      <a:pt x="80444" y="227913"/>
                      <a:pt x="76210" y="199602"/>
                      <a:pt x="61923" y="155946"/>
                    </a:cubicBezTo>
                    <a:cubicBezTo>
                      <a:pt x="47636" y="112290"/>
                      <a:pt x="804" y="6986"/>
                      <a:pt x="10" y="3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4E1D9C55-3637-484D-A5B7-327570BF4237}"/>
                  </a:ext>
                </a:extLst>
              </p:cNvPr>
              <p:cNvSpPr/>
              <p:nvPr/>
            </p:nvSpPr>
            <p:spPr>
              <a:xfrm>
                <a:off x="8592154" y="8813697"/>
                <a:ext cx="125080" cy="425553"/>
              </a:xfrm>
              <a:custGeom>
                <a:avLst/>
                <a:gdLst>
                  <a:gd name="connsiteX0" fmla="*/ 4395 w 125080"/>
                  <a:gd name="connsiteY0" fmla="*/ 103 h 425553"/>
                  <a:gd name="connsiteX1" fmla="*/ 120812 w 125080"/>
                  <a:gd name="connsiteY1" fmla="*/ 239286 h 425553"/>
                  <a:gd name="connsiteX2" fmla="*/ 101762 w 125080"/>
                  <a:gd name="connsiteY2" fmla="*/ 425553 h 425553"/>
                  <a:gd name="connsiteX3" fmla="*/ 101762 w 125080"/>
                  <a:gd name="connsiteY3" fmla="*/ 425553 h 425553"/>
                  <a:gd name="connsiteX4" fmla="*/ 162 w 125080"/>
                  <a:gd name="connsiteY4" fmla="*/ 357820 h 425553"/>
                  <a:gd name="connsiteX5" fmla="*/ 78478 w 125080"/>
                  <a:gd name="connsiteY5" fmla="*/ 402270 h 425553"/>
                  <a:gd name="connsiteX6" fmla="*/ 93295 w 125080"/>
                  <a:gd name="connsiteY6" fmla="*/ 376870 h 425553"/>
                  <a:gd name="connsiteX7" fmla="*/ 101762 w 125080"/>
                  <a:gd name="connsiteY7" fmla="*/ 268920 h 425553"/>
                  <a:gd name="connsiteX8" fmla="*/ 4395 w 125080"/>
                  <a:gd name="connsiteY8" fmla="*/ 103 h 42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080" h="425553">
                    <a:moveTo>
                      <a:pt x="4395" y="103"/>
                    </a:moveTo>
                    <a:cubicBezTo>
                      <a:pt x="7570" y="-4836"/>
                      <a:pt x="104584" y="168378"/>
                      <a:pt x="120812" y="239286"/>
                    </a:cubicBezTo>
                    <a:cubicBezTo>
                      <a:pt x="137040" y="310194"/>
                      <a:pt x="101762" y="425553"/>
                      <a:pt x="101762" y="425553"/>
                    </a:cubicBezTo>
                    <a:lnTo>
                      <a:pt x="101762" y="425553"/>
                    </a:lnTo>
                    <a:cubicBezTo>
                      <a:pt x="84829" y="414264"/>
                      <a:pt x="4043" y="361700"/>
                      <a:pt x="162" y="357820"/>
                    </a:cubicBezTo>
                    <a:cubicBezTo>
                      <a:pt x="-3719" y="353940"/>
                      <a:pt x="62956" y="399095"/>
                      <a:pt x="78478" y="402270"/>
                    </a:cubicBezTo>
                    <a:cubicBezTo>
                      <a:pt x="94000" y="405445"/>
                      <a:pt x="89414" y="399095"/>
                      <a:pt x="93295" y="376870"/>
                    </a:cubicBezTo>
                    <a:cubicBezTo>
                      <a:pt x="97176" y="354645"/>
                      <a:pt x="118342" y="333126"/>
                      <a:pt x="101762" y="268920"/>
                    </a:cubicBezTo>
                    <a:cubicBezTo>
                      <a:pt x="85182" y="204714"/>
                      <a:pt x="1220" y="5042"/>
                      <a:pt x="4395" y="10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234EFBE5-7938-4624-8441-A981E446CC60}"/>
                  </a:ext>
                </a:extLst>
              </p:cNvPr>
              <p:cNvSpPr/>
              <p:nvPr/>
            </p:nvSpPr>
            <p:spPr>
              <a:xfrm>
                <a:off x="8529814" y="9224433"/>
                <a:ext cx="145202" cy="521279"/>
              </a:xfrm>
              <a:custGeom>
                <a:avLst/>
                <a:gdLst>
                  <a:gd name="connsiteX0" fmla="*/ 145052 w 145202"/>
                  <a:gd name="connsiteY0" fmla="*/ 0 h 521279"/>
                  <a:gd name="connsiteX1" fmla="*/ 66735 w 145202"/>
                  <a:gd name="connsiteY1" fmla="*/ 296334 h 521279"/>
                  <a:gd name="connsiteX2" fmla="*/ 9585 w 145202"/>
                  <a:gd name="connsiteY2" fmla="*/ 419100 h 521279"/>
                  <a:gd name="connsiteX3" fmla="*/ 22285 w 145202"/>
                  <a:gd name="connsiteY3" fmla="*/ 484717 h 521279"/>
                  <a:gd name="connsiteX4" fmla="*/ 22285 w 145202"/>
                  <a:gd name="connsiteY4" fmla="*/ 520700 h 521279"/>
                  <a:gd name="connsiteX5" fmla="*/ 1118 w 145202"/>
                  <a:gd name="connsiteY5" fmla="*/ 457200 h 521279"/>
                  <a:gd name="connsiteX6" fmla="*/ 7468 w 145202"/>
                  <a:gd name="connsiteY6" fmla="*/ 408517 h 521279"/>
                  <a:gd name="connsiteX7" fmla="*/ 45568 w 145202"/>
                  <a:gd name="connsiteY7" fmla="*/ 296334 h 521279"/>
                  <a:gd name="connsiteX8" fmla="*/ 145052 w 145202"/>
                  <a:gd name="connsiteY8" fmla="*/ 0 h 52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02" h="521279">
                    <a:moveTo>
                      <a:pt x="145052" y="0"/>
                    </a:moveTo>
                    <a:cubicBezTo>
                      <a:pt x="148580" y="0"/>
                      <a:pt x="89313" y="226484"/>
                      <a:pt x="66735" y="296334"/>
                    </a:cubicBezTo>
                    <a:cubicBezTo>
                      <a:pt x="44157" y="366184"/>
                      <a:pt x="16993" y="387703"/>
                      <a:pt x="9585" y="419100"/>
                    </a:cubicBezTo>
                    <a:cubicBezTo>
                      <a:pt x="2177" y="450497"/>
                      <a:pt x="20168" y="467784"/>
                      <a:pt x="22285" y="484717"/>
                    </a:cubicBezTo>
                    <a:cubicBezTo>
                      <a:pt x="24402" y="501650"/>
                      <a:pt x="25813" y="525286"/>
                      <a:pt x="22285" y="520700"/>
                    </a:cubicBezTo>
                    <a:cubicBezTo>
                      <a:pt x="18757" y="516114"/>
                      <a:pt x="3587" y="475897"/>
                      <a:pt x="1118" y="457200"/>
                    </a:cubicBezTo>
                    <a:cubicBezTo>
                      <a:pt x="-1352" y="438503"/>
                      <a:pt x="60" y="435328"/>
                      <a:pt x="7468" y="408517"/>
                    </a:cubicBezTo>
                    <a:cubicBezTo>
                      <a:pt x="14876" y="381706"/>
                      <a:pt x="22637" y="363009"/>
                      <a:pt x="45568" y="296334"/>
                    </a:cubicBezTo>
                    <a:cubicBezTo>
                      <a:pt x="68499" y="229659"/>
                      <a:pt x="141524" y="0"/>
                      <a:pt x="14505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5A20C532-29BF-4804-B753-BEABC94ACD47}"/>
                  </a:ext>
                </a:extLst>
              </p:cNvPr>
              <p:cNvSpPr/>
              <p:nvPr/>
            </p:nvSpPr>
            <p:spPr>
              <a:xfrm>
                <a:off x="8278776" y="9177728"/>
                <a:ext cx="308222" cy="208809"/>
              </a:xfrm>
              <a:custGeom>
                <a:avLst/>
                <a:gdLst>
                  <a:gd name="connsiteX0" fmla="*/ 307190 w 308222"/>
                  <a:gd name="connsiteY0" fmla="*/ 139 h 208809"/>
                  <a:gd name="connsiteX1" fmla="*/ 57423 w 308222"/>
                  <a:gd name="connsiteY1" fmla="*/ 108089 h 208809"/>
                  <a:gd name="connsiteX2" fmla="*/ 273 w 308222"/>
                  <a:gd name="connsiteY2" fmla="*/ 207572 h 208809"/>
                  <a:gd name="connsiteX3" fmla="*/ 40490 w 308222"/>
                  <a:gd name="connsiteY3" fmla="*/ 158889 h 208809"/>
                  <a:gd name="connsiteX4" fmla="*/ 142090 w 308222"/>
                  <a:gd name="connsiteY4" fmla="*/ 86922 h 208809"/>
                  <a:gd name="connsiteX5" fmla="*/ 307190 w 308222"/>
                  <a:gd name="connsiteY5" fmla="*/ 139 h 20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222" h="208809">
                    <a:moveTo>
                      <a:pt x="307190" y="139"/>
                    </a:moveTo>
                    <a:cubicBezTo>
                      <a:pt x="293079" y="3667"/>
                      <a:pt x="108576" y="73517"/>
                      <a:pt x="57423" y="108089"/>
                    </a:cubicBezTo>
                    <a:cubicBezTo>
                      <a:pt x="6270" y="142661"/>
                      <a:pt x="3095" y="199105"/>
                      <a:pt x="273" y="207572"/>
                    </a:cubicBezTo>
                    <a:cubicBezTo>
                      <a:pt x="-2549" y="216039"/>
                      <a:pt x="16854" y="178997"/>
                      <a:pt x="40490" y="158889"/>
                    </a:cubicBezTo>
                    <a:cubicBezTo>
                      <a:pt x="64126" y="138781"/>
                      <a:pt x="97287" y="112675"/>
                      <a:pt x="142090" y="86922"/>
                    </a:cubicBezTo>
                    <a:cubicBezTo>
                      <a:pt x="186893" y="61169"/>
                      <a:pt x="321301" y="-3389"/>
                      <a:pt x="307190" y="1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58F32481-921A-40A9-8225-FDD7C8424C07}"/>
                  </a:ext>
                </a:extLst>
              </p:cNvPr>
              <p:cNvSpPr/>
              <p:nvPr/>
            </p:nvSpPr>
            <p:spPr>
              <a:xfrm>
                <a:off x="8268464" y="9355726"/>
                <a:ext cx="268112" cy="335060"/>
              </a:xfrm>
              <a:custGeom>
                <a:avLst/>
                <a:gdLst>
                  <a:gd name="connsiteX0" fmla="*/ 266702 w 268112"/>
                  <a:gd name="connsiteY0" fmla="*/ 334374 h 335060"/>
                  <a:gd name="connsiteX1" fmla="*/ 194735 w 268112"/>
                  <a:gd name="connsiteY1" fmla="*/ 160807 h 335060"/>
                  <a:gd name="connsiteX2" fmla="*/ 59268 w 268112"/>
                  <a:gd name="connsiteY2" fmla="*/ 10524 h 335060"/>
                  <a:gd name="connsiteX3" fmla="*/ 2 w 268112"/>
                  <a:gd name="connsiteY3" fmla="*/ 12641 h 335060"/>
                  <a:gd name="connsiteX4" fmla="*/ 57152 w 268112"/>
                  <a:gd name="connsiteY4" fmla="*/ 12641 h 335060"/>
                  <a:gd name="connsiteX5" fmla="*/ 133352 w 268112"/>
                  <a:gd name="connsiteY5" fmla="*/ 93074 h 335060"/>
                  <a:gd name="connsiteX6" fmla="*/ 266702 w 268112"/>
                  <a:gd name="connsiteY6" fmla="*/ 334374 h 33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112" h="335060">
                    <a:moveTo>
                      <a:pt x="266702" y="334374"/>
                    </a:moveTo>
                    <a:cubicBezTo>
                      <a:pt x="276932" y="345663"/>
                      <a:pt x="229307" y="214782"/>
                      <a:pt x="194735" y="160807"/>
                    </a:cubicBezTo>
                    <a:cubicBezTo>
                      <a:pt x="160163" y="106832"/>
                      <a:pt x="91723" y="35218"/>
                      <a:pt x="59268" y="10524"/>
                    </a:cubicBezTo>
                    <a:cubicBezTo>
                      <a:pt x="26813" y="-14170"/>
                      <a:pt x="355" y="12288"/>
                      <a:pt x="2" y="12641"/>
                    </a:cubicBezTo>
                    <a:cubicBezTo>
                      <a:pt x="-351" y="12994"/>
                      <a:pt x="34927" y="-764"/>
                      <a:pt x="57152" y="12641"/>
                    </a:cubicBezTo>
                    <a:cubicBezTo>
                      <a:pt x="79377" y="26046"/>
                      <a:pt x="100191" y="42627"/>
                      <a:pt x="133352" y="93074"/>
                    </a:cubicBezTo>
                    <a:cubicBezTo>
                      <a:pt x="166513" y="143521"/>
                      <a:pt x="256472" y="323085"/>
                      <a:pt x="266702" y="33437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59069048-ACC0-4C66-8CC8-4970B172BD36}"/>
                  </a:ext>
                </a:extLst>
              </p:cNvPr>
              <p:cNvSpPr/>
              <p:nvPr/>
            </p:nvSpPr>
            <p:spPr>
              <a:xfrm>
                <a:off x="8371835" y="9502719"/>
                <a:ext cx="73347" cy="370672"/>
              </a:xfrm>
              <a:custGeom>
                <a:avLst/>
                <a:gdLst>
                  <a:gd name="connsiteX0" fmla="*/ 65964 w 73347"/>
                  <a:gd name="connsiteY0" fmla="*/ 1114 h 370672"/>
                  <a:gd name="connsiteX1" fmla="*/ 42681 w 73347"/>
                  <a:gd name="connsiteY1" fmla="*/ 229714 h 370672"/>
                  <a:gd name="connsiteX2" fmla="*/ 347 w 73347"/>
                  <a:gd name="connsiteY2" fmla="*/ 369414 h 370672"/>
                  <a:gd name="connsiteX3" fmla="*/ 68081 w 73347"/>
                  <a:gd name="connsiteY3" fmla="*/ 151398 h 370672"/>
                  <a:gd name="connsiteX4" fmla="*/ 65964 w 73347"/>
                  <a:gd name="connsiteY4" fmla="*/ 1114 h 37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7" h="370672">
                    <a:moveTo>
                      <a:pt x="65964" y="1114"/>
                    </a:moveTo>
                    <a:cubicBezTo>
                      <a:pt x="61731" y="14167"/>
                      <a:pt x="53617" y="168331"/>
                      <a:pt x="42681" y="229714"/>
                    </a:cubicBezTo>
                    <a:cubicBezTo>
                      <a:pt x="31745" y="291097"/>
                      <a:pt x="-3886" y="382467"/>
                      <a:pt x="347" y="369414"/>
                    </a:cubicBezTo>
                    <a:cubicBezTo>
                      <a:pt x="4580" y="356361"/>
                      <a:pt x="57145" y="209959"/>
                      <a:pt x="68081" y="151398"/>
                    </a:cubicBezTo>
                    <a:cubicBezTo>
                      <a:pt x="79017" y="92837"/>
                      <a:pt x="70197" y="-11939"/>
                      <a:pt x="65964" y="11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71BD5DDC-1B69-4F0E-84AB-E44B654D2D8E}"/>
                  </a:ext>
                </a:extLst>
              </p:cNvPr>
              <p:cNvSpPr/>
              <p:nvPr/>
            </p:nvSpPr>
            <p:spPr>
              <a:xfrm>
                <a:off x="8407979" y="9601168"/>
                <a:ext cx="82841" cy="332409"/>
              </a:xfrm>
              <a:custGeom>
                <a:avLst/>
                <a:gdLst>
                  <a:gd name="connsiteX0" fmla="*/ 82737 w 82841"/>
                  <a:gd name="connsiteY0" fmla="*/ 32 h 332409"/>
                  <a:gd name="connsiteX1" fmla="*/ 40403 w 82841"/>
                  <a:gd name="connsiteY1" fmla="*/ 205349 h 332409"/>
                  <a:gd name="connsiteX2" fmla="*/ 187 w 82841"/>
                  <a:gd name="connsiteY2" fmla="*/ 332349 h 332409"/>
                  <a:gd name="connsiteX3" fmla="*/ 27703 w 82841"/>
                  <a:gd name="connsiteY3" fmla="*/ 190532 h 332409"/>
                  <a:gd name="connsiteX4" fmla="*/ 82737 w 82841"/>
                  <a:gd name="connsiteY4" fmla="*/ 32 h 33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41" h="332409">
                    <a:moveTo>
                      <a:pt x="82737" y="32"/>
                    </a:moveTo>
                    <a:cubicBezTo>
                      <a:pt x="84854" y="2502"/>
                      <a:pt x="54161" y="149963"/>
                      <a:pt x="40403" y="205349"/>
                    </a:cubicBezTo>
                    <a:cubicBezTo>
                      <a:pt x="26645" y="260735"/>
                      <a:pt x="2304" y="334819"/>
                      <a:pt x="187" y="332349"/>
                    </a:cubicBezTo>
                    <a:cubicBezTo>
                      <a:pt x="-1930" y="329880"/>
                      <a:pt x="14298" y="244154"/>
                      <a:pt x="27703" y="190532"/>
                    </a:cubicBezTo>
                    <a:cubicBezTo>
                      <a:pt x="41108" y="136910"/>
                      <a:pt x="80620" y="-2438"/>
                      <a:pt x="82737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DF97C971-CEFC-441D-9084-37DBA1A20996}"/>
                  </a:ext>
                </a:extLst>
              </p:cNvPr>
              <p:cNvSpPr/>
              <p:nvPr/>
            </p:nvSpPr>
            <p:spPr>
              <a:xfrm>
                <a:off x="8342797" y="9463604"/>
                <a:ext cx="58836" cy="340842"/>
              </a:xfrm>
              <a:custGeom>
                <a:avLst/>
                <a:gdLst>
                  <a:gd name="connsiteX0" fmla="*/ 56902 w 58836"/>
                  <a:gd name="connsiteY0" fmla="*/ 13 h 340842"/>
                  <a:gd name="connsiteX1" fmla="*/ 12452 w 58836"/>
                  <a:gd name="connsiteY1" fmla="*/ 237079 h 340842"/>
                  <a:gd name="connsiteX2" fmla="*/ 1869 w 58836"/>
                  <a:gd name="connsiteY2" fmla="*/ 340796 h 340842"/>
                  <a:gd name="connsiteX3" fmla="*/ 44202 w 58836"/>
                  <a:gd name="connsiteY3" fmla="*/ 226496 h 340842"/>
                  <a:gd name="connsiteX4" fmla="*/ 56902 w 58836"/>
                  <a:gd name="connsiteY4" fmla="*/ 13 h 34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36" h="340842">
                    <a:moveTo>
                      <a:pt x="56902" y="13"/>
                    </a:moveTo>
                    <a:cubicBezTo>
                      <a:pt x="51610" y="1777"/>
                      <a:pt x="21624" y="180282"/>
                      <a:pt x="12452" y="237079"/>
                    </a:cubicBezTo>
                    <a:cubicBezTo>
                      <a:pt x="3280" y="293876"/>
                      <a:pt x="-3423" y="342560"/>
                      <a:pt x="1869" y="340796"/>
                    </a:cubicBezTo>
                    <a:cubicBezTo>
                      <a:pt x="7161" y="339032"/>
                      <a:pt x="32208" y="281176"/>
                      <a:pt x="44202" y="226496"/>
                    </a:cubicBezTo>
                    <a:cubicBezTo>
                      <a:pt x="56196" y="171816"/>
                      <a:pt x="62194" y="-1751"/>
                      <a:pt x="56902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195FA288-AC2D-43F4-9F30-350045765349}"/>
                  </a:ext>
                </a:extLst>
              </p:cNvPr>
              <p:cNvSpPr/>
              <p:nvPr/>
            </p:nvSpPr>
            <p:spPr>
              <a:xfrm>
                <a:off x="8268466" y="9381067"/>
                <a:ext cx="97474" cy="29659"/>
              </a:xfrm>
              <a:custGeom>
                <a:avLst/>
                <a:gdLst>
                  <a:gd name="connsiteX0" fmla="*/ 0 w 97474"/>
                  <a:gd name="connsiteY0" fmla="*/ 0 h 29659"/>
                  <a:gd name="connsiteX1" fmla="*/ 97366 w 97474"/>
                  <a:gd name="connsiteY1" fmla="*/ 29633 h 29659"/>
                  <a:gd name="connsiteX2" fmla="*/ 0 w 97474"/>
                  <a:gd name="connsiteY2" fmla="*/ 0 h 2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474" h="29659">
                    <a:moveTo>
                      <a:pt x="0" y="0"/>
                    </a:moveTo>
                    <a:cubicBezTo>
                      <a:pt x="0" y="0"/>
                      <a:pt x="93486" y="30691"/>
                      <a:pt x="97366" y="29633"/>
                    </a:cubicBezTo>
                    <a:cubicBezTo>
                      <a:pt x="101247" y="2857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C35D007F-AFD8-4EAA-9B3C-AB38782C89F8}"/>
                  </a:ext>
                </a:extLst>
              </p:cNvPr>
              <p:cNvSpPr/>
              <p:nvPr/>
            </p:nvSpPr>
            <p:spPr>
              <a:xfrm>
                <a:off x="8282763" y="9421037"/>
                <a:ext cx="80167" cy="295391"/>
              </a:xfrm>
              <a:custGeom>
                <a:avLst/>
                <a:gdLst>
                  <a:gd name="connsiteX0" fmla="*/ 78836 w 80167"/>
                  <a:gd name="connsiteY0" fmla="*/ 4480 h 295391"/>
                  <a:gd name="connsiteX1" fmla="*/ 47086 w 80167"/>
                  <a:gd name="connsiteY1" fmla="*/ 61630 h 295391"/>
                  <a:gd name="connsiteX2" fmla="*/ 11103 w 80167"/>
                  <a:gd name="connsiteY2" fmla="*/ 256363 h 295391"/>
                  <a:gd name="connsiteX3" fmla="*/ 17453 w 80167"/>
                  <a:gd name="connsiteY3" fmla="*/ 288113 h 295391"/>
                  <a:gd name="connsiteX4" fmla="*/ 519 w 80167"/>
                  <a:gd name="connsiteY4" fmla="*/ 161113 h 295391"/>
                  <a:gd name="connsiteX5" fmla="*/ 78836 w 80167"/>
                  <a:gd name="connsiteY5" fmla="*/ 4480 h 29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167" h="295391">
                    <a:moveTo>
                      <a:pt x="78836" y="4480"/>
                    </a:moveTo>
                    <a:cubicBezTo>
                      <a:pt x="86597" y="-12100"/>
                      <a:pt x="58375" y="19650"/>
                      <a:pt x="47086" y="61630"/>
                    </a:cubicBezTo>
                    <a:cubicBezTo>
                      <a:pt x="35797" y="103610"/>
                      <a:pt x="16042" y="218616"/>
                      <a:pt x="11103" y="256363"/>
                    </a:cubicBezTo>
                    <a:cubicBezTo>
                      <a:pt x="6164" y="294110"/>
                      <a:pt x="19217" y="303988"/>
                      <a:pt x="17453" y="288113"/>
                    </a:cubicBezTo>
                    <a:cubicBezTo>
                      <a:pt x="15689" y="272238"/>
                      <a:pt x="-3361" y="209443"/>
                      <a:pt x="519" y="161113"/>
                    </a:cubicBezTo>
                    <a:cubicBezTo>
                      <a:pt x="4399" y="112783"/>
                      <a:pt x="71075" y="21060"/>
                      <a:pt x="78836" y="448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400D1540-F961-4037-93F8-4DACE255EFE8}"/>
                  </a:ext>
                </a:extLst>
              </p:cNvPr>
              <p:cNvSpPr/>
              <p:nvPr/>
            </p:nvSpPr>
            <p:spPr>
              <a:xfrm>
                <a:off x="8777986" y="7193492"/>
                <a:ext cx="1266954" cy="1222401"/>
              </a:xfrm>
              <a:custGeom>
                <a:avLst/>
                <a:gdLst>
                  <a:gd name="connsiteX0" fmla="*/ 21762 w 1266954"/>
                  <a:gd name="connsiteY0" fmla="*/ 3175 h 1222401"/>
                  <a:gd name="connsiteX1" fmla="*/ 182629 w 1266954"/>
                  <a:gd name="connsiteY1" fmla="*/ 28575 h 1222401"/>
                  <a:gd name="connsiteX2" fmla="*/ 665229 w 1266954"/>
                  <a:gd name="connsiteY2" fmla="*/ 155575 h 1222401"/>
                  <a:gd name="connsiteX3" fmla="*/ 1097029 w 1266954"/>
                  <a:gd name="connsiteY3" fmla="*/ 511175 h 1222401"/>
                  <a:gd name="connsiteX4" fmla="*/ 1266362 w 1266954"/>
                  <a:gd name="connsiteY4" fmla="*/ 1222375 h 1222401"/>
                  <a:gd name="connsiteX5" fmla="*/ 1130896 w 1266954"/>
                  <a:gd name="connsiteY5" fmla="*/ 536575 h 1222401"/>
                  <a:gd name="connsiteX6" fmla="*/ 622896 w 1266954"/>
                  <a:gd name="connsiteY6" fmla="*/ 79375 h 1222401"/>
                  <a:gd name="connsiteX7" fmla="*/ 21762 w 1266954"/>
                  <a:gd name="connsiteY7" fmla="*/ 3175 h 122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6954" h="1222401">
                    <a:moveTo>
                      <a:pt x="21762" y="3175"/>
                    </a:moveTo>
                    <a:cubicBezTo>
                      <a:pt x="-51616" y="-5292"/>
                      <a:pt x="75385" y="3175"/>
                      <a:pt x="182629" y="28575"/>
                    </a:cubicBezTo>
                    <a:cubicBezTo>
                      <a:pt x="289873" y="53975"/>
                      <a:pt x="512829" y="75142"/>
                      <a:pt x="665229" y="155575"/>
                    </a:cubicBezTo>
                    <a:cubicBezTo>
                      <a:pt x="817629" y="236008"/>
                      <a:pt x="996840" y="333375"/>
                      <a:pt x="1097029" y="511175"/>
                    </a:cubicBezTo>
                    <a:cubicBezTo>
                      <a:pt x="1197218" y="688975"/>
                      <a:pt x="1260718" y="1218142"/>
                      <a:pt x="1266362" y="1222375"/>
                    </a:cubicBezTo>
                    <a:cubicBezTo>
                      <a:pt x="1272006" y="1226608"/>
                      <a:pt x="1238140" y="727075"/>
                      <a:pt x="1130896" y="536575"/>
                    </a:cubicBezTo>
                    <a:cubicBezTo>
                      <a:pt x="1023652" y="346075"/>
                      <a:pt x="813396" y="168275"/>
                      <a:pt x="622896" y="79375"/>
                    </a:cubicBezTo>
                    <a:cubicBezTo>
                      <a:pt x="432396" y="-9525"/>
                      <a:pt x="95140" y="11642"/>
                      <a:pt x="21762" y="3175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562D418A-61A0-4A3C-9CCD-A594EB8CF416}"/>
                  </a:ext>
                </a:extLst>
              </p:cNvPr>
              <p:cNvSpPr/>
              <p:nvPr/>
            </p:nvSpPr>
            <p:spPr>
              <a:xfrm>
                <a:off x="9857958" y="8400344"/>
                <a:ext cx="216535" cy="3682931"/>
              </a:xfrm>
              <a:custGeom>
                <a:avLst/>
                <a:gdLst>
                  <a:gd name="connsiteX0" fmla="*/ 203325 w 216535"/>
                  <a:gd name="connsiteY0" fmla="*/ 15523 h 3682931"/>
                  <a:gd name="connsiteX1" fmla="*/ 203325 w 216535"/>
                  <a:gd name="connsiteY1" fmla="*/ 667456 h 3682931"/>
                  <a:gd name="connsiteX2" fmla="*/ 144058 w 216535"/>
                  <a:gd name="connsiteY2" fmla="*/ 1573389 h 3682931"/>
                  <a:gd name="connsiteX3" fmla="*/ 127125 w 216535"/>
                  <a:gd name="connsiteY3" fmla="*/ 2326923 h 3682931"/>
                  <a:gd name="connsiteX4" fmla="*/ 127125 w 216535"/>
                  <a:gd name="connsiteY4" fmla="*/ 2970389 h 3682931"/>
                  <a:gd name="connsiteX5" fmla="*/ 135592 w 216535"/>
                  <a:gd name="connsiteY5" fmla="*/ 3317523 h 3682931"/>
                  <a:gd name="connsiteX6" fmla="*/ 125 w 216535"/>
                  <a:gd name="connsiteY6" fmla="*/ 3681589 h 3682931"/>
                  <a:gd name="connsiteX7" fmla="*/ 110192 w 216535"/>
                  <a:gd name="connsiteY7" fmla="*/ 3182056 h 3682931"/>
                  <a:gd name="connsiteX8" fmla="*/ 59392 w 216535"/>
                  <a:gd name="connsiteY8" fmla="*/ 1327856 h 3682931"/>
                  <a:gd name="connsiteX9" fmla="*/ 203325 w 216535"/>
                  <a:gd name="connsiteY9" fmla="*/ 15523 h 368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535" h="3682931">
                    <a:moveTo>
                      <a:pt x="203325" y="15523"/>
                    </a:moveTo>
                    <a:cubicBezTo>
                      <a:pt x="227314" y="-94544"/>
                      <a:pt x="213203" y="407812"/>
                      <a:pt x="203325" y="667456"/>
                    </a:cubicBezTo>
                    <a:cubicBezTo>
                      <a:pt x="193447" y="927100"/>
                      <a:pt x="156758" y="1296811"/>
                      <a:pt x="144058" y="1573389"/>
                    </a:cubicBezTo>
                    <a:cubicBezTo>
                      <a:pt x="131358" y="1849967"/>
                      <a:pt x="129947" y="2094090"/>
                      <a:pt x="127125" y="2326923"/>
                    </a:cubicBezTo>
                    <a:cubicBezTo>
                      <a:pt x="124303" y="2559756"/>
                      <a:pt x="125714" y="2805289"/>
                      <a:pt x="127125" y="2970389"/>
                    </a:cubicBezTo>
                    <a:cubicBezTo>
                      <a:pt x="128536" y="3135489"/>
                      <a:pt x="156759" y="3198990"/>
                      <a:pt x="135592" y="3317523"/>
                    </a:cubicBezTo>
                    <a:cubicBezTo>
                      <a:pt x="114425" y="3436056"/>
                      <a:pt x="4358" y="3704167"/>
                      <a:pt x="125" y="3681589"/>
                    </a:cubicBezTo>
                    <a:cubicBezTo>
                      <a:pt x="-4108" y="3659011"/>
                      <a:pt x="100314" y="3574345"/>
                      <a:pt x="110192" y="3182056"/>
                    </a:cubicBezTo>
                    <a:cubicBezTo>
                      <a:pt x="120070" y="2789767"/>
                      <a:pt x="45281" y="1858434"/>
                      <a:pt x="59392" y="1327856"/>
                    </a:cubicBezTo>
                    <a:cubicBezTo>
                      <a:pt x="73503" y="797278"/>
                      <a:pt x="179336" y="125590"/>
                      <a:pt x="203325" y="1552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CB5B1D55-42DD-455A-BF14-4620B7DBC0ED}"/>
                  </a:ext>
                </a:extLst>
              </p:cNvPr>
              <p:cNvSpPr/>
              <p:nvPr/>
            </p:nvSpPr>
            <p:spPr>
              <a:xfrm>
                <a:off x="8038945" y="9316009"/>
                <a:ext cx="1649993" cy="2320445"/>
              </a:xfrm>
              <a:custGeom>
                <a:avLst/>
                <a:gdLst>
                  <a:gd name="connsiteX0" fmla="*/ 24204 w 1649993"/>
                  <a:gd name="connsiteY0" fmla="*/ 65058 h 2320445"/>
                  <a:gd name="connsiteX1" fmla="*/ 396737 w 1649993"/>
                  <a:gd name="connsiteY1" fmla="*/ 767791 h 2320445"/>
                  <a:gd name="connsiteX2" fmla="*/ 930137 w 1649993"/>
                  <a:gd name="connsiteY2" fmla="*/ 1343524 h 2320445"/>
                  <a:gd name="connsiteX3" fmla="*/ 1421204 w 1649993"/>
                  <a:gd name="connsiteY3" fmla="*/ 1741458 h 2320445"/>
                  <a:gd name="connsiteX4" fmla="*/ 1548204 w 1649993"/>
                  <a:gd name="connsiteY4" fmla="*/ 1995458 h 2320445"/>
                  <a:gd name="connsiteX5" fmla="*/ 1649804 w 1649993"/>
                  <a:gd name="connsiteY5" fmla="*/ 2317191 h 2320445"/>
                  <a:gd name="connsiteX6" fmla="*/ 1522804 w 1649993"/>
                  <a:gd name="connsiteY6" fmla="*/ 1783791 h 2320445"/>
                  <a:gd name="connsiteX7" fmla="*/ 997871 w 1649993"/>
                  <a:gd name="connsiteY7" fmla="*/ 1284258 h 2320445"/>
                  <a:gd name="connsiteX8" fmla="*/ 379804 w 1649993"/>
                  <a:gd name="connsiteY8" fmla="*/ 573058 h 2320445"/>
                  <a:gd name="connsiteX9" fmla="*/ 75004 w 1649993"/>
                  <a:gd name="connsiteY9" fmla="*/ 90458 h 2320445"/>
                  <a:gd name="connsiteX10" fmla="*/ 24204 w 1649993"/>
                  <a:gd name="connsiteY10" fmla="*/ 65058 h 232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49993" h="2320445">
                    <a:moveTo>
                      <a:pt x="24204" y="65058"/>
                    </a:moveTo>
                    <a:cubicBezTo>
                      <a:pt x="77826" y="177947"/>
                      <a:pt x="245748" y="554713"/>
                      <a:pt x="396737" y="767791"/>
                    </a:cubicBezTo>
                    <a:cubicBezTo>
                      <a:pt x="547726" y="980869"/>
                      <a:pt x="759393" y="1181246"/>
                      <a:pt x="930137" y="1343524"/>
                    </a:cubicBezTo>
                    <a:cubicBezTo>
                      <a:pt x="1100881" y="1505802"/>
                      <a:pt x="1318193" y="1632802"/>
                      <a:pt x="1421204" y="1741458"/>
                    </a:cubicBezTo>
                    <a:cubicBezTo>
                      <a:pt x="1524215" y="1850114"/>
                      <a:pt x="1510104" y="1899502"/>
                      <a:pt x="1548204" y="1995458"/>
                    </a:cubicBezTo>
                    <a:cubicBezTo>
                      <a:pt x="1586304" y="2091414"/>
                      <a:pt x="1654037" y="2352469"/>
                      <a:pt x="1649804" y="2317191"/>
                    </a:cubicBezTo>
                    <a:cubicBezTo>
                      <a:pt x="1645571" y="2281913"/>
                      <a:pt x="1631459" y="1955946"/>
                      <a:pt x="1522804" y="1783791"/>
                    </a:cubicBezTo>
                    <a:cubicBezTo>
                      <a:pt x="1414149" y="1611636"/>
                      <a:pt x="1188371" y="1486047"/>
                      <a:pt x="997871" y="1284258"/>
                    </a:cubicBezTo>
                    <a:cubicBezTo>
                      <a:pt x="807371" y="1082469"/>
                      <a:pt x="533615" y="772025"/>
                      <a:pt x="379804" y="573058"/>
                    </a:cubicBezTo>
                    <a:cubicBezTo>
                      <a:pt x="225993" y="374091"/>
                      <a:pt x="135682" y="177947"/>
                      <a:pt x="75004" y="90458"/>
                    </a:cubicBezTo>
                    <a:cubicBezTo>
                      <a:pt x="14326" y="2969"/>
                      <a:pt x="-29418" y="-47831"/>
                      <a:pt x="24204" y="6505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23122637-9E63-4BC3-B0C2-A9CF8BF5F354}"/>
                  </a:ext>
                </a:extLst>
              </p:cNvPr>
              <p:cNvSpPr/>
              <p:nvPr/>
            </p:nvSpPr>
            <p:spPr>
              <a:xfrm>
                <a:off x="9572906" y="11162423"/>
                <a:ext cx="222736" cy="304340"/>
              </a:xfrm>
              <a:custGeom>
                <a:avLst/>
                <a:gdLst>
                  <a:gd name="connsiteX0" fmla="*/ 4718 w 222736"/>
                  <a:gd name="connsiteY0" fmla="*/ 4052 h 304340"/>
                  <a:gd name="connsiteX1" fmla="*/ 45993 w 222736"/>
                  <a:gd name="connsiteY1" fmla="*/ 54852 h 304340"/>
                  <a:gd name="connsiteX2" fmla="*/ 198393 w 222736"/>
                  <a:gd name="connsiteY2" fmla="*/ 242177 h 304340"/>
                  <a:gd name="connsiteX3" fmla="*/ 220618 w 222736"/>
                  <a:gd name="connsiteY3" fmla="*/ 302502 h 304340"/>
                  <a:gd name="connsiteX4" fmla="*/ 179343 w 222736"/>
                  <a:gd name="connsiteY4" fmla="*/ 185027 h 304340"/>
                  <a:gd name="connsiteX5" fmla="*/ 4718 w 222736"/>
                  <a:gd name="connsiteY5" fmla="*/ 4052 h 3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736" h="304340">
                    <a:moveTo>
                      <a:pt x="4718" y="4052"/>
                    </a:moveTo>
                    <a:cubicBezTo>
                      <a:pt x="-17507" y="-17644"/>
                      <a:pt x="45993" y="54852"/>
                      <a:pt x="45993" y="54852"/>
                    </a:cubicBezTo>
                    <a:cubicBezTo>
                      <a:pt x="78272" y="94539"/>
                      <a:pt x="169289" y="200902"/>
                      <a:pt x="198393" y="242177"/>
                    </a:cubicBezTo>
                    <a:cubicBezTo>
                      <a:pt x="227497" y="283452"/>
                      <a:pt x="223793" y="312027"/>
                      <a:pt x="220618" y="302502"/>
                    </a:cubicBezTo>
                    <a:cubicBezTo>
                      <a:pt x="217443" y="292977"/>
                      <a:pt x="213739" y="230535"/>
                      <a:pt x="179343" y="185027"/>
                    </a:cubicBezTo>
                    <a:cubicBezTo>
                      <a:pt x="144947" y="139519"/>
                      <a:pt x="26943" y="25748"/>
                      <a:pt x="4718" y="40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D75BB101-BEC8-4EAC-AA48-96C93792A071}"/>
                  </a:ext>
                </a:extLst>
              </p:cNvPr>
              <p:cNvSpPr/>
              <p:nvPr/>
            </p:nvSpPr>
            <p:spPr>
              <a:xfrm>
                <a:off x="6999020" y="9495147"/>
                <a:ext cx="2780009" cy="2634003"/>
              </a:xfrm>
              <a:custGeom>
                <a:avLst/>
                <a:gdLst>
                  <a:gd name="connsiteX0" fmla="*/ 86229 w 2780009"/>
                  <a:gd name="connsiteY0" fmla="*/ 118753 h 2634003"/>
                  <a:gd name="connsiteX1" fmla="*/ 73529 w 2780009"/>
                  <a:gd name="connsiteY1" fmla="*/ 207653 h 2634003"/>
                  <a:gd name="connsiteX2" fmla="*/ 746629 w 2780009"/>
                  <a:gd name="connsiteY2" fmla="*/ 1541153 h 2634003"/>
                  <a:gd name="connsiteX3" fmla="*/ 1673729 w 2780009"/>
                  <a:gd name="connsiteY3" fmla="*/ 2366653 h 2634003"/>
                  <a:gd name="connsiteX4" fmla="*/ 2778629 w 2780009"/>
                  <a:gd name="connsiteY4" fmla="*/ 2633353 h 2634003"/>
                  <a:gd name="connsiteX5" fmla="*/ 1889629 w 2780009"/>
                  <a:gd name="connsiteY5" fmla="*/ 2430153 h 2634003"/>
                  <a:gd name="connsiteX6" fmla="*/ 1292729 w 2780009"/>
                  <a:gd name="connsiteY6" fmla="*/ 2074553 h 2634003"/>
                  <a:gd name="connsiteX7" fmla="*/ 683129 w 2780009"/>
                  <a:gd name="connsiteY7" fmla="*/ 1337953 h 2634003"/>
                  <a:gd name="connsiteX8" fmla="*/ 86229 w 2780009"/>
                  <a:gd name="connsiteY8" fmla="*/ 118753 h 26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0009" h="2634003">
                    <a:moveTo>
                      <a:pt x="86229" y="118753"/>
                    </a:moveTo>
                    <a:cubicBezTo>
                      <a:pt x="-15371" y="-69630"/>
                      <a:pt x="-36538" y="-29414"/>
                      <a:pt x="73529" y="207653"/>
                    </a:cubicBezTo>
                    <a:cubicBezTo>
                      <a:pt x="183596" y="444720"/>
                      <a:pt x="479929" y="1181320"/>
                      <a:pt x="746629" y="1541153"/>
                    </a:cubicBezTo>
                    <a:cubicBezTo>
                      <a:pt x="1013329" y="1900986"/>
                      <a:pt x="1335062" y="2184620"/>
                      <a:pt x="1673729" y="2366653"/>
                    </a:cubicBezTo>
                    <a:cubicBezTo>
                      <a:pt x="2012396" y="2548686"/>
                      <a:pt x="2742646" y="2622770"/>
                      <a:pt x="2778629" y="2633353"/>
                    </a:cubicBezTo>
                    <a:cubicBezTo>
                      <a:pt x="2814612" y="2643936"/>
                      <a:pt x="2137279" y="2523286"/>
                      <a:pt x="1889629" y="2430153"/>
                    </a:cubicBezTo>
                    <a:cubicBezTo>
                      <a:pt x="1641979" y="2337020"/>
                      <a:pt x="1493812" y="2256586"/>
                      <a:pt x="1292729" y="2074553"/>
                    </a:cubicBezTo>
                    <a:cubicBezTo>
                      <a:pt x="1091646" y="1892520"/>
                      <a:pt x="882096" y="1666036"/>
                      <a:pt x="683129" y="1337953"/>
                    </a:cubicBezTo>
                    <a:cubicBezTo>
                      <a:pt x="484162" y="1009870"/>
                      <a:pt x="187829" y="307136"/>
                      <a:pt x="86229" y="11875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F692CF2F-A6AB-4B38-8D5D-ED820593E6CD}"/>
                </a:ext>
              </a:extLst>
            </p:cNvPr>
            <p:cNvSpPr/>
            <p:nvPr/>
          </p:nvSpPr>
          <p:spPr>
            <a:xfrm>
              <a:off x="4859213" y="6916583"/>
              <a:ext cx="272211" cy="64798"/>
            </a:xfrm>
            <a:custGeom>
              <a:avLst/>
              <a:gdLst>
                <a:gd name="connsiteX0" fmla="*/ 271587 w 272211"/>
                <a:gd name="connsiteY0" fmla="*/ 155 h 64798"/>
                <a:gd name="connsiteX1" fmla="*/ 165225 w 272211"/>
                <a:gd name="connsiteY1" fmla="*/ 39842 h 64798"/>
                <a:gd name="connsiteX2" fmla="*/ 92200 w 272211"/>
                <a:gd name="connsiteY2" fmla="*/ 63655 h 64798"/>
                <a:gd name="connsiteX3" fmla="*/ 125 w 272211"/>
                <a:gd name="connsiteY3" fmla="*/ 60480 h 64798"/>
                <a:gd name="connsiteX4" fmla="*/ 112837 w 272211"/>
                <a:gd name="connsiteY4" fmla="*/ 55717 h 64798"/>
                <a:gd name="connsiteX5" fmla="*/ 271587 w 272211"/>
                <a:gd name="connsiteY5" fmla="*/ 155 h 6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211" h="64798">
                  <a:moveTo>
                    <a:pt x="271587" y="155"/>
                  </a:moveTo>
                  <a:cubicBezTo>
                    <a:pt x="280318" y="-2491"/>
                    <a:pt x="195123" y="29259"/>
                    <a:pt x="165225" y="39842"/>
                  </a:cubicBezTo>
                  <a:cubicBezTo>
                    <a:pt x="135327" y="50425"/>
                    <a:pt x="119717" y="60215"/>
                    <a:pt x="92200" y="63655"/>
                  </a:cubicBezTo>
                  <a:cubicBezTo>
                    <a:pt x="64683" y="67095"/>
                    <a:pt x="-3314" y="61803"/>
                    <a:pt x="125" y="60480"/>
                  </a:cubicBezTo>
                  <a:cubicBezTo>
                    <a:pt x="3564" y="59157"/>
                    <a:pt x="70768" y="65242"/>
                    <a:pt x="112837" y="55717"/>
                  </a:cubicBezTo>
                  <a:cubicBezTo>
                    <a:pt x="154906" y="46192"/>
                    <a:pt x="262856" y="2801"/>
                    <a:pt x="271587" y="15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1BFEF271-D11C-48D0-923C-44E15DDE3C16}"/>
                </a:ext>
              </a:extLst>
            </p:cNvPr>
            <p:cNvSpPr/>
            <p:nvPr/>
          </p:nvSpPr>
          <p:spPr>
            <a:xfrm>
              <a:off x="4863477" y="6982322"/>
              <a:ext cx="311792" cy="275871"/>
            </a:xfrm>
            <a:custGeom>
              <a:avLst/>
              <a:gdLst>
                <a:gd name="connsiteX0" fmla="*/ 623 w 311792"/>
                <a:gd name="connsiteY0" fmla="*/ 1091 h 275871"/>
                <a:gd name="connsiteX1" fmla="*/ 91111 w 311792"/>
                <a:gd name="connsiteY1" fmla="*/ 67766 h 275871"/>
                <a:gd name="connsiteX2" fmla="*/ 113336 w 311792"/>
                <a:gd name="connsiteY2" fmla="*/ 104278 h 275871"/>
                <a:gd name="connsiteX3" fmla="*/ 167311 w 311792"/>
                <a:gd name="connsiteY3" fmla="*/ 216991 h 275871"/>
                <a:gd name="connsiteX4" fmla="*/ 203823 w 311792"/>
                <a:gd name="connsiteY4" fmla="*/ 275728 h 275871"/>
                <a:gd name="connsiteX5" fmla="*/ 253036 w 311792"/>
                <a:gd name="connsiteY5" fmla="*/ 231278 h 275871"/>
                <a:gd name="connsiteX6" fmla="*/ 311773 w 311792"/>
                <a:gd name="connsiteY6" fmla="*/ 161428 h 275871"/>
                <a:gd name="connsiteX7" fmla="*/ 246686 w 311792"/>
                <a:gd name="connsiteY7" fmla="*/ 226516 h 275871"/>
                <a:gd name="connsiteX8" fmla="*/ 202236 w 311792"/>
                <a:gd name="connsiteY8" fmla="*/ 251916 h 275871"/>
                <a:gd name="connsiteX9" fmla="*/ 141911 w 311792"/>
                <a:gd name="connsiteY9" fmla="*/ 124916 h 275871"/>
                <a:gd name="connsiteX10" fmla="*/ 126036 w 311792"/>
                <a:gd name="connsiteY10" fmla="*/ 91578 h 275871"/>
                <a:gd name="connsiteX11" fmla="*/ 54598 w 311792"/>
                <a:gd name="connsiteY11" fmla="*/ 31253 h 275871"/>
                <a:gd name="connsiteX12" fmla="*/ 623 w 311792"/>
                <a:gd name="connsiteY12" fmla="*/ 1091 h 27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792" h="275871">
                  <a:moveTo>
                    <a:pt x="623" y="1091"/>
                  </a:moveTo>
                  <a:cubicBezTo>
                    <a:pt x="6708" y="7176"/>
                    <a:pt x="72326" y="50568"/>
                    <a:pt x="91111" y="67766"/>
                  </a:cubicBezTo>
                  <a:cubicBezTo>
                    <a:pt x="109896" y="84964"/>
                    <a:pt x="100636" y="79407"/>
                    <a:pt x="113336" y="104278"/>
                  </a:cubicBezTo>
                  <a:cubicBezTo>
                    <a:pt x="126036" y="129149"/>
                    <a:pt x="152230" y="188416"/>
                    <a:pt x="167311" y="216991"/>
                  </a:cubicBezTo>
                  <a:cubicBezTo>
                    <a:pt x="182392" y="245566"/>
                    <a:pt x="189536" y="273347"/>
                    <a:pt x="203823" y="275728"/>
                  </a:cubicBezTo>
                  <a:cubicBezTo>
                    <a:pt x="218111" y="278109"/>
                    <a:pt x="235044" y="250328"/>
                    <a:pt x="253036" y="231278"/>
                  </a:cubicBezTo>
                  <a:cubicBezTo>
                    <a:pt x="271028" y="212228"/>
                    <a:pt x="312831" y="162222"/>
                    <a:pt x="311773" y="161428"/>
                  </a:cubicBezTo>
                  <a:cubicBezTo>
                    <a:pt x="310715" y="160634"/>
                    <a:pt x="264942" y="211435"/>
                    <a:pt x="246686" y="226516"/>
                  </a:cubicBezTo>
                  <a:cubicBezTo>
                    <a:pt x="228430" y="241597"/>
                    <a:pt x="219698" y="268849"/>
                    <a:pt x="202236" y="251916"/>
                  </a:cubicBezTo>
                  <a:cubicBezTo>
                    <a:pt x="184774" y="234983"/>
                    <a:pt x="154611" y="151639"/>
                    <a:pt x="141911" y="124916"/>
                  </a:cubicBezTo>
                  <a:cubicBezTo>
                    <a:pt x="129211" y="98193"/>
                    <a:pt x="140588" y="107188"/>
                    <a:pt x="126036" y="91578"/>
                  </a:cubicBezTo>
                  <a:cubicBezTo>
                    <a:pt x="111484" y="75968"/>
                    <a:pt x="74706" y="46863"/>
                    <a:pt x="54598" y="31253"/>
                  </a:cubicBezTo>
                  <a:cubicBezTo>
                    <a:pt x="34490" y="15643"/>
                    <a:pt x="-5462" y="-4994"/>
                    <a:pt x="623" y="10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586922E6-A1AF-46B8-8B64-687440730DFC}"/>
                </a:ext>
              </a:extLst>
            </p:cNvPr>
            <p:cNvSpPr/>
            <p:nvPr/>
          </p:nvSpPr>
          <p:spPr>
            <a:xfrm>
              <a:off x="4859603" y="6996335"/>
              <a:ext cx="286617" cy="768523"/>
            </a:xfrm>
            <a:custGeom>
              <a:avLst/>
              <a:gdLst>
                <a:gd name="connsiteX0" fmla="*/ 2910 w 286617"/>
                <a:gd name="connsiteY0" fmla="*/ 1365 h 768523"/>
                <a:gd name="connsiteX1" fmla="*/ 120385 w 286617"/>
                <a:gd name="connsiteY1" fmla="*/ 106140 h 768523"/>
                <a:gd name="connsiteX2" fmla="*/ 147372 w 286617"/>
                <a:gd name="connsiteY2" fmla="*/ 163290 h 768523"/>
                <a:gd name="connsiteX3" fmla="*/ 220397 w 286617"/>
                <a:gd name="connsiteY3" fmla="*/ 380778 h 768523"/>
                <a:gd name="connsiteX4" fmla="*/ 274372 w 286617"/>
                <a:gd name="connsiteY4" fmla="*/ 655415 h 768523"/>
                <a:gd name="connsiteX5" fmla="*/ 285485 w 286617"/>
                <a:gd name="connsiteY5" fmla="*/ 768128 h 768523"/>
                <a:gd name="connsiteX6" fmla="*/ 255322 w 286617"/>
                <a:gd name="connsiteY6" fmla="*/ 622078 h 768523"/>
                <a:gd name="connsiteX7" fmla="*/ 175947 w 286617"/>
                <a:gd name="connsiteY7" fmla="*/ 260128 h 768523"/>
                <a:gd name="connsiteX8" fmla="*/ 134672 w 286617"/>
                <a:gd name="connsiteY8" fmla="*/ 131540 h 768523"/>
                <a:gd name="connsiteX9" fmla="*/ 45772 w 286617"/>
                <a:gd name="connsiteY9" fmla="*/ 52165 h 768523"/>
                <a:gd name="connsiteX10" fmla="*/ 2910 w 286617"/>
                <a:gd name="connsiteY10" fmla="*/ 1365 h 76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617" h="768523">
                  <a:moveTo>
                    <a:pt x="2910" y="1365"/>
                  </a:moveTo>
                  <a:cubicBezTo>
                    <a:pt x="15346" y="10361"/>
                    <a:pt x="96308" y="79153"/>
                    <a:pt x="120385" y="106140"/>
                  </a:cubicBezTo>
                  <a:cubicBezTo>
                    <a:pt x="144462" y="133127"/>
                    <a:pt x="130703" y="117517"/>
                    <a:pt x="147372" y="163290"/>
                  </a:cubicBezTo>
                  <a:cubicBezTo>
                    <a:pt x="164041" y="209063"/>
                    <a:pt x="199230" y="298757"/>
                    <a:pt x="220397" y="380778"/>
                  </a:cubicBezTo>
                  <a:cubicBezTo>
                    <a:pt x="241564" y="462799"/>
                    <a:pt x="263524" y="590857"/>
                    <a:pt x="274372" y="655415"/>
                  </a:cubicBezTo>
                  <a:cubicBezTo>
                    <a:pt x="285220" y="719973"/>
                    <a:pt x="288660" y="773684"/>
                    <a:pt x="285485" y="768128"/>
                  </a:cubicBezTo>
                  <a:cubicBezTo>
                    <a:pt x="282310" y="762572"/>
                    <a:pt x="273578" y="706745"/>
                    <a:pt x="255322" y="622078"/>
                  </a:cubicBezTo>
                  <a:cubicBezTo>
                    <a:pt x="237066" y="537411"/>
                    <a:pt x="196055" y="341884"/>
                    <a:pt x="175947" y="260128"/>
                  </a:cubicBezTo>
                  <a:cubicBezTo>
                    <a:pt x="155839" y="178372"/>
                    <a:pt x="156368" y="166201"/>
                    <a:pt x="134672" y="131540"/>
                  </a:cubicBezTo>
                  <a:cubicBezTo>
                    <a:pt x="112976" y="96880"/>
                    <a:pt x="71172" y="74390"/>
                    <a:pt x="45772" y="52165"/>
                  </a:cubicBezTo>
                  <a:cubicBezTo>
                    <a:pt x="20372" y="29940"/>
                    <a:pt x="-9526" y="-7631"/>
                    <a:pt x="2910" y="13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DC3502E-2031-412C-AFB0-C9EBA8A211FE}"/>
                </a:ext>
              </a:extLst>
            </p:cNvPr>
            <p:cNvSpPr/>
            <p:nvPr/>
          </p:nvSpPr>
          <p:spPr>
            <a:xfrm>
              <a:off x="4851862" y="6975516"/>
              <a:ext cx="121053" cy="631754"/>
            </a:xfrm>
            <a:custGeom>
              <a:avLst/>
              <a:gdLst>
                <a:gd name="connsiteX0" fmla="*/ 1126 w 121053"/>
                <a:gd name="connsiteY0" fmla="*/ 19009 h 631754"/>
                <a:gd name="connsiteX1" fmla="*/ 72563 w 121053"/>
                <a:gd name="connsiteY1" fmla="*/ 417472 h 631754"/>
                <a:gd name="connsiteX2" fmla="*/ 120188 w 121053"/>
                <a:gd name="connsiteY2" fmla="*/ 630197 h 631754"/>
                <a:gd name="connsiteX3" fmla="*/ 97963 w 121053"/>
                <a:gd name="connsiteY3" fmla="*/ 492084 h 631754"/>
                <a:gd name="connsiteX4" fmla="*/ 32876 w 121053"/>
                <a:gd name="connsiteY4" fmla="*/ 107909 h 631754"/>
                <a:gd name="connsiteX5" fmla="*/ 1126 w 121053"/>
                <a:gd name="connsiteY5" fmla="*/ 19009 h 63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53" h="631754">
                  <a:moveTo>
                    <a:pt x="1126" y="19009"/>
                  </a:moveTo>
                  <a:cubicBezTo>
                    <a:pt x="7741" y="70603"/>
                    <a:pt x="52719" y="315607"/>
                    <a:pt x="72563" y="417472"/>
                  </a:cubicBezTo>
                  <a:cubicBezTo>
                    <a:pt x="92407" y="519337"/>
                    <a:pt x="115955" y="617762"/>
                    <a:pt x="120188" y="630197"/>
                  </a:cubicBezTo>
                  <a:cubicBezTo>
                    <a:pt x="124421" y="642632"/>
                    <a:pt x="112515" y="579132"/>
                    <a:pt x="97963" y="492084"/>
                  </a:cubicBezTo>
                  <a:cubicBezTo>
                    <a:pt x="83411" y="405036"/>
                    <a:pt x="47163" y="187019"/>
                    <a:pt x="32876" y="107909"/>
                  </a:cubicBezTo>
                  <a:cubicBezTo>
                    <a:pt x="18589" y="28799"/>
                    <a:pt x="-5489" y="-32585"/>
                    <a:pt x="1126" y="1900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7D1D1AE3-E376-40BD-BFF0-B6C40959C0BE}"/>
                </a:ext>
              </a:extLst>
            </p:cNvPr>
            <p:cNvSpPr/>
            <p:nvPr/>
          </p:nvSpPr>
          <p:spPr>
            <a:xfrm>
              <a:off x="4975010" y="7593919"/>
              <a:ext cx="179788" cy="183136"/>
            </a:xfrm>
            <a:custGeom>
              <a:avLst/>
              <a:gdLst>
                <a:gd name="connsiteX0" fmla="*/ 215 w 179788"/>
                <a:gd name="connsiteY0" fmla="*/ 681 h 183136"/>
                <a:gd name="connsiteX1" fmla="*/ 171665 w 179788"/>
                <a:gd name="connsiteY1" fmla="*/ 178481 h 183136"/>
                <a:gd name="connsiteX2" fmla="*/ 136740 w 179788"/>
                <a:gd name="connsiteY2" fmla="*/ 119744 h 183136"/>
                <a:gd name="connsiteX3" fmla="*/ 215 w 179788"/>
                <a:gd name="connsiteY3" fmla="*/ 681 h 18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788" h="183136">
                  <a:moveTo>
                    <a:pt x="215" y="681"/>
                  </a:moveTo>
                  <a:cubicBezTo>
                    <a:pt x="6036" y="10470"/>
                    <a:pt x="148911" y="158637"/>
                    <a:pt x="171665" y="178481"/>
                  </a:cubicBezTo>
                  <a:cubicBezTo>
                    <a:pt x="194419" y="198325"/>
                    <a:pt x="165050" y="150171"/>
                    <a:pt x="136740" y="119744"/>
                  </a:cubicBezTo>
                  <a:cubicBezTo>
                    <a:pt x="108430" y="89317"/>
                    <a:pt x="-5606" y="-9108"/>
                    <a:pt x="215" y="68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9376830E-7BAA-40AA-881B-F3310E1A81CE}"/>
                </a:ext>
              </a:extLst>
            </p:cNvPr>
            <p:cNvSpPr/>
            <p:nvPr/>
          </p:nvSpPr>
          <p:spPr>
            <a:xfrm>
              <a:off x="5086159" y="7192946"/>
              <a:ext cx="78018" cy="516607"/>
            </a:xfrm>
            <a:custGeom>
              <a:avLst/>
              <a:gdLst>
                <a:gd name="connsiteX0" fmla="*/ 77979 w 78018"/>
                <a:gd name="connsiteY0" fmla="*/ 17 h 516607"/>
                <a:gd name="connsiteX1" fmla="*/ 1779 w 78018"/>
                <a:gd name="connsiteY1" fmla="*/ 79392 h 516607"/>
                <a:gd name="connsiteX2" fmla="*/ 22416 w 78018"/>
                <a:gd name="connsiteY2" fmla="*/ 196867 h 516607"/>
                <a:gd name="connsiteX3" fmla="*/ 71629 w 78018"/>
                <a:gd name="connsiteY3" fmla="*/ 476267 h 516607"/>
                <a:gd name="connsiteX4" fmla="*/ 70041 w 78018"/>
                <a:gd name="connsiteY4" fmla="*/ 503254 h 516607"/>
                <a:gd name="connsiteX5" fmla="*/ 63691 w 78018"/>
                <a:gd name="connsiteY5" fmla="*/ 363554 h 516607"/>
                <a:gd name="connsiteX6" fmla="*/ 12891 w 78018"/>
                <a:gd name="connsiteY6" fmla="*/ 85742 h 516607"/>
                <a:gd name="connsiteX7" fmla="*/ 77979 w 78018"/>
                <a:gd name="connsiteY7" fmla="*/ 17 h 51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18" h="516607">
                  <a:moveTo>
                    <a:pt x="77979" y="17"/>
                  </a:moveTo>
                  <a:cubicBezTo>
                    <a:pt x="76127" y="-1041"/>
                    <a:pt x="11039" y="46584"/>
                    <a:pt x="1779" y="79392"/>
                  </a:cubicBezTo>
                  <a:cubicBezTo>
                    <a:pt x="-7481" y="112200"/>
                    <a:pt x="22416" y="196867"/>
                    <a:pt x="22416" y="196867"/>
                  </a:cubicBezTo>
                  <a:cubicBezTo>
                    <a:pt x="34058" y="263013"/>
                    <a:pt x="63692" y="425203"/>
                    <a:pt x="71629" y="476267"/>
                  </a:cubicBezTo>
                  <a:cubicBezTo>
                    <a:pt x="79566" y="527331"/>
                    <a:pt x="71364" y="522040"/>
                    <a:pt x="70041" y="503254"/>
                  </a:cubicBezTo>
                  <a:cubicBezTo>
                    <a:pt x="68718" y="484468"/>
                    <a:pt x="73216" y="433139"/>
                    <a:pt x="63691" y="363554"/>
                  </a:cubicBezTo>
                  <a:cubicBezTo>
                    <a:pt x="54166" y="293969"/>
                    <a:pt x="9451" y="144215"/>
                    <a:pt x="12891" y="85742"/>
                  </a:cubicBezTo>
                  <a:cubicBezTo>
                    <a:pt x="16331" y="27269"/>
                    <a:pt x="79831" y="1075"/>
                    <a:pt x="77979" y="1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26E9BD1F-B08A-43BC-853E-380711A2D9FB}"/>
                </a:ext>
              </a:extLst>
            </p:cNvPr>
            <p:cNvSpPr/>
            <p:nvPr/>
          </p:nvSpPr>
          <p:spPr>
            <a:xfrm>
              <a:off x="4933911" y="6916458"/>
              <a:ext cx="198517" cy="67231"/>
            </a:xfrm>
            <a:custGeom>
              <a:avLst/>
              <a:gdLst>
                <a:gd name="connsiteX0" fmla="*/ 198477 w 198517"/>
                <a:gd name="connsiteY0" fmla="*/ 280 h 67231"/>
                <a:gd name="connsiteX1" fmla="*/ 95289 w 198517"/>
                <a:gd name="connsiteY1" fmla="*/ 41555 h 67231"/>
                <a:gd name="connsiteX2" fmla="*/ 39 w 198517"/>
                <a:gd name="connsiteY2" fmla="*/ 66955 h 67231"/>
                <a:gd name="connsiteX3" fmla="*/ 106402 w 198517"/>
                <a:gd name="connsiteY3" fmla="*/ 25680 h 67231"/>
                <a:gd name="connsiteX4" fmla="*/ 198477 w 198517"/>
                <a:gd name="connsiteY4" fmla="*/ 280 h 6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517" h="67231">
                  <a:moveTo>
                    <a:pt x="198477" y="280"/>
                  </a:moveTo>
                  <a:cubicBezTo>
                    <a:pt x="196625" y="2926"/>
                    <a:pt x="128362" y="30443"/>
                    <a:pt x="95289" y="41555"/>
                  </a:cubicBezTo>
                  <a:cubicBezTo>
                    <a:pt x="62216" y="52667"/>
                    <a:pt x="-1813" y="69601"/>
                    <a:pt x="39" y="66955"/>
                  </a:cubicBezTo>
                  <a:cubicBezTo>
                    <a:pt x="1891" y="64309"/>
                    <a:pt x="75181" y="37057"/>
                    <a:pt x="106402" y="25680"/>
                  </a:cubicBezTo>
                  <a:cubicBezTo>
                    <a:pt x="137623" y="14303"/>
                    <a:pt x="200329" y="-2366"/>
                    <a:pt x="198477" y="2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D156684-5B29-441E-AEA9-69B232C8A88C}"/>
              </a:ext>
            </a:extLst>
          </p:cNvPr>
          <p:cNvGrpSpPr/>
          <p:nvPr/>
        </p:nvGrpSpPr>
        <p:grpSpPr>
          <a:xfrm>
            <a:off x="845873" y="3261284"/>
            <a:ext cx="3993022" cy="9012480"/>
            <a:chOff x="845873" y="3261284"/>
            <a:chExt cx="3993022" cy="9012480"/>
          </a:xfrm>
        </p:grpSpPr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0DC6BB63-1407-4CDF-8E2B-E4067553978F}"/>
                </a:ext>
              </a:extLst>
            </p:cNvPr>
            <p:cNvSpPr/>
            <p:nvPr/>
          </p:nvSpPr>
          <p:spPr>
            <a:xfrm flipH="1">
              <a:off x="3013313" y="3586258"/>
              <a:ext cx="438831" cy="2146824"/>
            </a:xfrm>
            <a:custGeom>
              <a:avLst/>
              <a:gdLst>
                <a:gd name="connsiteX0" fmla="*/ 437696 w 438831"/>
                <a:gd name="connsiteY0" fmla="*/ 7842 h 2146824"/>
                <a:gd name="connsiteX1" fmla="*/ 416529 w 438831"/>
                <a:gd name="connsiteY1" fmla="*/ 401542 h 2146824"/>
                <a:gd name="connsiteX2" fmla="*/ 420763 w 438831"/>
                <a:gd name="connsiteY2" fmla="*/ 1112742 h 2146824"/>
                <a:gd name="connsiteX3" fmla="*/ 412296 w 438831"/>
                <a:gd name="connsiteY3" fmla="*/ 1142375 h 2146824"/>
                <a:gd name="connsiteX4" fmla="*/ 403829 w 438831"/>
                <a:gd name="connsiteY4" fmla="*/ 1688475 h 2146824"/>
                <a:gd name="connsiteX5" fmla="*/ 391129 w 438831"/>
                <a:gd name="connsiteY5" fmla="*/ 1929775 h 2146824"/>
                <a:gd name="connsiteX6" fmla="*/ 302229 w 438831"/>
                <a:gd name="connsiteY6" fmla="*/ 2035609 h 2146824"/>
                <a:gd name="connsiteX7" fmla="*/ 90563 w 438831"/>
                <a:gd name="connsiteY7" fmla="*/ 2116042 h 2146824"/>
                <a:gd name="connsiteX8" fmla="*/ 10129 w 438831"/>
                <a:gd name="connsiteY8" fmla="*/ 2141442 h 2146824"/>
                <a:gd name="connsiteX9" fmla="*/ 306463 w 438831"/>
                <a:gd name="connsiteY9" fmla="*/ 2018675 h 2146824"/>
                <a:gd name="connsiteX10" fmla="*/ 382663 w 438831"/>
                <a:gd name="connsiteY10" fmla="*/ 1878975 h 2146824"/>
                <a:gd name="connsiteX11" fmla="*/ 420763 w 438831"/>
                <a:gd name="connsiteY11" fmla="*/ 1116975 h 2146824"/>
                <a:gd name="connsiteX12" fmla="*/ 433463 w 438831"/>
                <a:gd name="connsiteY12" fmla="*/ 219509 h 2146824"/>
                <a:gd name="connsiteX13" fmla="*/ 437696 w 438831"/>
                <a:gd name="connsiteY13" fmla="*/ 7842 h 21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831" h="2146824">
                  <a:moveTo>
                    <a:pt x="437696" y="7842"/>
                  </a:moveTo>
                  <a:cubicBezTo>
                    <a:pt x="434874" y="38181"/>
                    <a:pt x="419351" y="217392"/>
                    <a:pt x="416529" y="401542"/>
                  </a:cubicBezTo>
                  <a:cubicBezTo>
                    <a:pt x="413707" y="585692"/>
                    <a:pt x="421468" y="989270"/>
                    <a:pt x="420763" y="1112742"/>
                  </a:cubicBezTo>
                  <a:cubicBezTo>
                    <a:pt x="420058" y="1236214"/>
                    <a:pt x="415118" y="1046420"/>
                    <a:pt x="412296" y="1142375"/>
                  </a:cubicBezTo>
                  <a:cubicBezTo>
                    <a:pt x="409474" y="1238330"/>
                    <a:pt x="407357" y="1557242"/>
                    <a:pt x="403829" y="1688475"/>
                  </a:cubicBezTo>
                  <a:cubicBezTo>
                    <a:pt x="400301" y="1819708"/>
                    <a:pt x="408062" y="1871919"/>
                    <a:pt x="391129" y="1929775"/>
                  </a:cubicBezTo>
                  <a:cubicBezTo>
                    <a:pt x="374196" y="1987631"/>
                    <a:pt x="352323" y="2004565"/>
                    <a:pt x="302229" y="2035609"/>
                  </a:cubicBezTo>
                  <a:cubicBezTo>
                    <a:pt x="252135" y="2066653"/>
                    <a:pt x="139246" y="2098403"/>
                    <a:pt x="90563" y="2116042"/>
                  </a:cubicBezTo>
                  <a:cubicBezTo>
                    <a:pt x="41880" y="2133681"/>
                    <a:pt x="-25854" y="2157670"/>
                    <a:pt x="10129" y="2141442"/>
                  </a:cubicBezTo>
                  <a:cubicBezTo>
                    <a:pt x="46112" y="2125214"/>
                    <a:pt x="244374" y="2062419"/>
                    <a:pt x="306463" y="2018675"/>
                  </a:cubicBezTo>
                  <a:cubicBezTo>
                    <a:pt x="368552" y="1974931"/>
                    <a:pt x="363613" y="2029258"/>
                    <a:pt x="382663" y="1878975"/>
                  </a:cubicBezTo>
                  <a:cubicBezTo>
                    <a:pt x="401713" y="1728692"/>
                    <a:pt x="412296" y="1393553"/>
                    <a:pt x="420763" y="1116975"/>
                  </a:cubicBezTo>
                  <a:cubicBezTo>
                    <a:pt x="429230" y="840397"/>
                    <a:pt x="429230" y="406481"/>
                    <a:pt x="433463" y="219509"/>
                  </a:cubicBezTo>
                  <a:cubicBezTo>
                    <a:pt x="437696" y="32537"/>
                    <a:pt x="440518" y="-22497"/>
                    <a:pt x="437696" y="784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6BF2CCE2-0DA2-4639-B9D3-6FF6C76512E3}"/>
                </a:ext>
              </a:extLst>
            </p:cNvPr>
            <p:cNvSpPr/>
            <p:nvPr/>
          </p:nvSpPr>
          <p:spPr>
            <a:xfrm flipH="1">
              <a:off x="3433528" y="5736167"/>
              <a:ext cx="148797" cy="728351"/>
            </a:xfrm>
            <a:custGeom>
              <a:avLst/>
              <a:gdLst>
                <a:gd name="connsiteX0" fmla="*/ 148777 w 148797"/>
                <a:gd name="connsiteY0" fmla="*/ 0 h 728351"/>
                <a:gd name="connsiteX1" fmla="*/ 42944 w 148797"/>
                <a:gd name="connsiteY1" fmla="*/ 105833 h 728351"/>
                <a:gd name="connsiteX2" fmla="*/ 9077 w 148797"/>
                <a:gd name="connsiteY2" fmla="*/ 364066 h 728351"/>
                <a:gd name="connsiteX3" fmla="*/ 610 w 148797"/>
                <a:gd name="connsiteY3" fmla="*/ 723900 h 728351"/>
                <a:gd name="connsiteX4" fmla="*/ 21777 w 148797"/>
                <a:gd name="connsiteY4" fmla="*/ 546100 h 728351"/>
                <a:gd name="connsiteX5" fmla="*/ 21777 w 148797"/>
                <a:gd name="connsiteY5" fmla="*/ 266700 h 728351"/>
                <a:gd name="connsiteX6" fmla="*/ 51410 w 148797"/>
                <a:gd name="connsiteY6" fmla="*/ 105833 h 728351"/>
                <a:gd name="connsiteX7" fmla="*/ 148777 w 148797"/>
                <a:gd name="connsiteY7" fmla="*/ 0 h 72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97" h="728351">
                  <a:moveTo>
                    <a:pt x="148777" y="0"/>
                  </a:moveTo>
                  <a:cubicBezTo>
                    <a:pt x="147366" y="0"/>
                    <a:pt x="66227" y="45155"/>
                    <a:pt x="42944" y="105833"/>
                  </a:cubicBezTo>
                  <a:cubicBezTo>
                    <a:pt x="19661" y="166511"/>
                    <a:pt x="16133" y="261055"/>
                    <a:pt x="9077" y="364066"/>
                  </a:cubicBezTo>
                  <a:cubicBezTo>
                    <a:pt x="2021" y="467077"/>
                    <a:pt x="-1507" y="693561"/>
                    <a:pt x="610" y="723900"/>
                  </a:cubicBezTo>
                  <a:cubicBezTo>
                    <a:pt x="2727" y="754239"/>
                    <a:pt x="18249" y="622300"/>
                    <a:pt x="21777" y="546100"/>
                  </a:cubicBezTo>
                  <a:cubicBezTo>
                    <a:pt x="25305" y="469900"/>
                    <a:pt x="16838" y="340078"/>
                    <a:pt x="21777" y="266700"/>
                  </a:cubicBezTo>
                  <a:cubicBezTo>
                    <a:pt x="26716" y="193322"/>
                    <a:pt x="23188" y="150283"/>
                    <a:pt x="51410" y="105833"/>
                  </a:cubicBezTo>
                  <a:cubicBezTo>
                    <a:pt x="79632" y="61383"/>
                    <a:pt x="150188" y="0"/>
                    <a:pt x="148777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23C47517-D9CC-4D04-83FC-EA0AC959CD10}"/>
                </a:ext>
              </a:extLst>
            </p:cNvPr>
            <p:cNvSpPr/>
            <p:nvPr/>
          </p:nvSpPr>
          <p:spPr>
            <a:xfrm flipH="1">
              <a:off x="2274524" y="3571119"/>
              <a:ext cx="741511" cy="92835"/>
            </a:xfrm>
            <a:custGeom>
              <a:avLst/>
              <a:gdLst>
                <a:gd name="connsiteX0" fmla="*/ 0 w 741511"/>
                <a:gd name="connsiteY0" fmla="*/ 29331 h 92835"/>
                <a:gd name="connsiteX1" fmla="*/ 87312 w 741511"/>
                <a:gd name="connsiteY1" fmla="*/ 49969 h 92835"/>
                <a:gd name="connsiteX2" fmla="*/ 144462 w 741511"/>
                <a:gd name="connsiteY2" fmla="*/ 70606 h 92835"/>
                <a:gd name="connsiteX3" fmla="*/ 212725 w 741511"/>
                <a:gd name="connsiteY3" fmla="*/ 73781 h 92835"/>
                <a:gd name="connsiteX4" fmla="*/ 314325 w 741511"/>
                <a:gd name="connsiteY4" fmla="*/ 92831 h 92835"/>
                <a:gd name="connsiteX5" fmla="*/ 457200 w 741511"/>
                <a:gd name="connsiteY5" fmla="*/ 75369 h 92835"/>
                <a:gd name="connsiteX6" fmla="*/ 542925 w 741511"/>
                <a:gd name="connsiteY6" fmla="*/ 51556 h 92835"/>
                <a:gd name="connsiteX7" fmla="*/ 682625 w 741511"/>
                <a:gd name="connsiteY7" fmla="*/ 73781 h 92835"/>
                <a:gd name="connsiteX8" fmla="*/ 727075 w 741511"/>
                <a:gd name="connsiteY8" fmla="*/ 51556 h 92835"/>
                <a:gd name="connsiteX9" fmla="*/ 739775 w 741511"/>
                <a:gd name="connsiteY9" fmla="*/ 21394 h 92835"/>
                <a:gd name="connsiteX10" fmla="*/ 693737 w 741511"/>
                <a:gd name="connsiteY10" fmla="*/ 756 h 92835"/>
                <a:gd name="connsiteX11" fmla="*/ 701675 w 741511"/>
                <a:gd name="connsiteY11" fmla="*/ 48381 h 92835"/>
                <a:gd name="connsiteX12" fmla="*/ 365125 w 741511"/>
                <a:gd name="connsiteY12" fmla="*/ 72194 h 92835"/>
                <a:gd name="connsiteX13" fmla="*/ 142875 w 741511"/>
                <a:gd name="connsiteY13" fmla="*/ 61081 h 92835"/>
                <a:gd name="connsiteX14" fmla="*/ 76200 w 741511"/>
                <a:gd name="connsiteY14" fmla="*/ 37269 h 92835"/>
                <a:gd name="connsiteX15" fmla="*/ 0 w 741511"/>
                <a:gd name="connsiteY15" fmla="*/ 29331 h 9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1511" h="92835">
                  <a:moveTo>
                    <a:pt x="0" y="29331"/>
                  </a:moveTo>
                  <a:cubicBezTo>
                    <a:pt x="31617" y="36210"/>
                    <a:pt x="63235" y="43090"/>
                    <a:pt x="87312" y="49969"/>
                  </a:cubicBezTo>
                  <a:cubicBezTo>
                    <a:pt x="111389" y="56848"/>
                    <a:pt x="123560" y="66637"/>
                    <a:pt x="144462" y="70606"/>
                  </a:cubicBezTo>
                  <a:cubicBezTo>
                    <a:pt x="165364" y="74575"/>
                    <a:pt x="184415" y="70077"/>
                    <a:pt x="212725" y="73781"/>
                  </a:cubicBezTo>
                  <a:cubicBezTo>
                    <a:pt x="241035" y="77485"/>
                    <a:pt x="273579" y="92566"/>
                    <a:pt x="314325" y="92831"/>
                  </a:cubicBezTo>
                  <a:cubicBezTo>
                    <a:pt x="355071" y="93096"/>
                    <a:pt x="419100" y="82248"/>
                    <a:pt x="457200" y="75369"/>
                  </a:cubicBezTo>
                  <a:cubicBezTo>
                    <a:pt x="495300" y="68490"/>
                    <a:pt x="505354" y="51821"/>
                    <a:pt x="542925" y="51556"/>
                  </a:cubicBezTo>
                  <a:cubicBezTo>
                    <a:pt x="580496" y="51291"/>
                    <a:pt x="651933" y="73781"/>
                    <a:pt x="682625" y="73781"/>
                  </a:cubicBezTo>
                  <a:cubicBezTo>
                    <a:pt x="713317" y="73781"/>
                    <a:pt x="717550" y="60287"/>
                    <a:pt x="727075" y="51556"/>
                  </a:cubicBezTo>
                  <a:cubicBezTo>
                    <a:pt x="736600" y="42825"/>
                    <a:pt x="745331" y="29861"/>
                    <a:pt x="739775" y="21394"/>
                  </a:cubicBezTo>
                  <a:cubicBezTo>
                    <a:pt x="734219" y="12927"/>
                    <a:pt x="700087" y="-3742"/>
                    <a:pt x="693737" y="756"/>
                  </a:cubicBezTo>
                  <a:cubicBezTo>
                    <a:pt x="687387" y="5254"/>
                    <a:pt x="756444" y="36475"/>
                    <a:pt x="701675" y="48381"/>
                  </a:cubicBezTo>
                  <a:cubicBezTo>
                    <a:pt x="646906" y="60287"/>
                    <a:pt x="458258" y="70077"/>
                    <a:pt x="365125" y="72194"/>
                  </a:cubicBezTo>
                  <a:cubicBezTo>
                    <a:pt x="271992" y="74311"/>
                    <a:pt x="191029" y="66902"/>
                    <a:pt x="142875" y="61081"/>
                  </a:cubicBezTo>
                  <a:cubicBezTo>
                    <a:pt x="94721" y="55260"/>
                    <a:pt x="76200" y="37269"/>
                    <a:pt x="76200" y="37269"/>
                  </a:cubicBezTo>
                  <a:lnTo>
                    <a:pt x="0" y="29331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9535DE88-B252-424F-A733-2AAF39588BF9}"/>
                </a:ext>
              </a:extLst>
            </p:cNvPr>
            <p:cNvSpPr/>
            <p:nvPr/>
          </p:nvSpPr>
          <p:spPr>
            <a:xfrm flipH="1">
              <a:off x="2744573" y="3487325"/>
              <a:ext cx="285618" cy="122651"/>
            </a:xfrm>
            <a:custGeom>
              <a:avLst/>
              <a:gdLst>
                <a:gd name="connsiteX0" fmla="*/ 285618 w 285618"/>
                <a:gd name="connsiteY0" fmla="*/ 3588 h 122651"/>
                <a:gd name="connsiteX1" fmla="*/ 158618 w 285618"/>
                <a:gd name="connsiteY1" fmla="*/ 2000 h 122651"/>
                <a:gd name="connsiteX2" fmla="*/ 164968 w 285618"/>
                <a:gd name="connsiteY2" fmla="*/ 35338 h 122651"/>
                <a:gd name="connsiteX3" fmla="*/ 169731 w 285618"/>
                <a:gd name="connsiteY3" fmla="*/ 36925 h 122651"/>
                <a:gd name="connsiteX4" fmla="*/ 69718 w 285618"/>
                <a:gd name="connsiteY4" fmla="*/ 30575 h 122651"/>
                <a:gd name="connsiteX5" fmla="*/ 37968 w 285618"/>
                <a:gd name="connsiteY5" fmla="*/ 68675 h 122651"/>
                <a:gd name="connsiteX6" fmla="*/ 71306 w 285618"/>
                <a:gd name="connsiteY6" fmla="*/ 94075 h 122651"/>
                <a:gd name="connsiteX7" fmla="*/ 9393 w 285618"/>
                <a:gd name="connsiteY7" fmla="*/ 71850 h 122651"/>
                <a:gd name="connsiteX8" fmla="*/ 14156 w 285618"/>
                <a:gd name="connsiteY8" fmla="*/ 122650 h 122651"/>
                <a:gd name="connsiteX9" fmla="*/ 1456 w 285618"/>
                <a:gd name="connsiteY9" fmla="*/ 70263 h 122651"/>
                <a:gd name="connsiteX10" fmla="*/ 53843 w 285618"/>
                <a:gd name="connsiteY10" fmla="*/ 71850 h 122651"/>
                <a:gd name="connsiteX11" fmla="*/ 47493 w 285618"/>
                <a:gd name="connsiteY11" fmla="*/ 38513 h 122651"/>
                <a:gd name="connsiteX12" fmla="*/ 161793 w 285618"/>
                <a:gd name="connsiteY12" fmla="*/ 27400 h 122651"/>
                <a:gd name="connsiteX13" fmla="*/ 157031 w 285618"/>
                <a:gd name="connsiteY13" fmla="*/ 2000 h 122651"/>
                <a:gd name="connsiteX14" fmla="*/ 285618 w 285618"/>
                <a:gd name="connsiteY14" fmla="*/ 3588 h 1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618" h="122651">
                  <a:moveTo>
                    <a:pt x="285618" y="3588"/>
                  </a:moveTo>
                  <a:cubicBezTo>
                    <a:pt x="285882" y="3588"/>
                    <a:pt x="178726" y="-3292"/>
                    <a:pt x="158618" y="2000"/>
                  </a:cubicBezTo>
                  <a:cubicBezTo>
                    <a:pt x="138510" y="7292"/>
                    <a:pt x="163116" y="29517"/>
                    <a:pt x="164968" y="35338"/>
                  </a:cubicBezTo>
                  <a:cubicBezTo>
                    <a:pt x="166820" y="41159"/>
                    <a:pt x="185606" y="37719"/>
                    <a:pt x="169731" y="36925"/>
                  </a:cubicBezTo>
                  <a:cubicBezTo>
                    <a:pt x="153856" y="36131"/>
                    <a:pt x="91678" y="25283"/>
                    <a:pt x="69718" y="30575"/>
                  </a:cubicBezTo>
                  <a:cubicBezTo>
                    <a:pt x="47758" y="35867"/>
                    <a:pt x="37703" y="58092"/>
                    <a:pt x="37968" y="68675"/>
                  </a:cubicBezTo>
                  <a:cubicBezTo>
                    <a:pt x="38233" y="79258"/>
                    <a:pt x="76068" y="93546"/>
                    <a:pt x="71306" y="94075"/>
                  </a:cubicBezTo>
                  <a:cubicBezTo>
                    <a:pt x="66543" y="94604"/>
                    <a:pt x="18918" y="67087"/>
                    <a:pt x="9393" y="71850"/>
                  </a:cubicBezTo>
                  <a:cubicBezTo>
                    <a:pt x="-132" y="76613"/>
                    <a:pt x="15479" y="122914"/>
                    <a:pt x="14156" y="122650"/>
                  </a:cubicBezTo>
                  <a:cubicBezTo>
                    <a:pt x="12833" y="122386"/>
                    <a:pt x="-5159" y="78730"/>
                    <a:pt x="1456" y="70263"/>
                  </a:cubicBezTo>
                  <a:cubicBezTo>
                    <a:pt x="8071" y="61796"/>
                    <a:pt x="46170" y="77142"/>
                    <a:pt x="53843" y="71850"/>
                  </a:cubicBezTo>
                  <a:cubicBezTo>
                    <a:pt x="61516" y="66558"/>
                    <a:pt x="29501" y="45921"/>
                    <a:pt x="47493" y="38513"/>
                  </a:cubicBezTo>
                  <a:cubicBezTo>
                    <a:pt x="65485" y="31105"/>
                    <a:pt x="143537" y="33485"/>
                    <a:pt x="161793" y="27400"/>
                  </a:cubicBezTo>
                  <a:cubicBezTo>
                    <a:pt x="180049" y="21315"/>
                    <a:pt x="137981" y="7292"/>
                    <a:pt x="157031" y="2000"/>
                  </a:cubicBezTo>
                  <a:cubicBezTo>
                    <a:pt x="176081" y="-3292"/>
                    <a:pt x="285354" y="3588"/>
                    <a:pt x="285618" y="358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83F27E12-C873-4066-8609-2334CA65A23E}"/>
                </a:ext>
              </a:extLst>
            </p:cNvPr>
            <p:cNvSpPr/>
            <p:nvPr/>
          </p:nvSpPr>
          <p:spPr>
            <a:xfrm flipH="1">
              <a:off x="2720064" y="3315855"/>
              <a:ext cx="161157" cy="182642"/>
            </a:xfrm>
            <a:custGeom>
              <a:avLst/>
              <a:gdLst>
                <a:gd name="connsiteX0" fmla="*/ 147761 w 161157"/>
                <a:gd name="connsiteY0" fmla="*/ 3608 h 182642"/>
                <a:gd name="connsiteX1" fmla="*/ 150936 w 161157"/>
                <a:gd name="connsiteY1" fmla="*/ 170295 h 182642"/>
                <a:gd name="connsiteX2" fmla="*/ 123 w 161157"/>
                <a:gd name="connsiteY2" fmla="*/ 170295 h 182642"/>
                <a:gd name="connsiteX3" fmla="*/ 125536 w 161157"/>
                <a:gd name="connsiteY3" fmla="*/ 170295 h 182642"/>
                <a:gd name="connsiteX4" fmla="*/ 144586 w 161157"/>
                <a:gd name="connsiteY4" fmla="*/ 154420 h 182642"/>
                <a:gd name="connsiteX5" fmla="*/ 149348 w 161157"/>
                <a:gd name="connsiteY5" fmla="*/ 62345 h 182642"/>
                <a:gd name="connsiteX6" fmla="*/ 147761 w 161157"/>
                <a:gd name="connsiteY6" fmla="*/ 3608 h 1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57" h="182642">
                  <a:moveTo>
                    <a:pt x="147761" y="3608"/>
                  </a:moveTo>
                  <a:cubicBezTo>
                    <a:pt x="148026" y="21600"/>
                    <a:pt x="175542" y="142514"/>
                    <a:pt x="150936" y="170295"/>
                  </a:cubicBezTo>
                  <a:cubicBezTo>
                    <a:pt x="126330" y="198076"/>
                    <a:pt x="123" y="170295"/>
                    <a:pt x="123" y="170295"/>
                  </a:cubicBezTo>
                  <a:cubicBezTo>
                    <a:pt x="-4110" y="170295"/>
                    <a:pt x="101459" y="172941"/>
                    <a:pt x="125536" y="170295"/>
                  </a:cubicBezTo>
                  <a:cubicBezTo>
                    <a:pt x="149613" y="167649"/>
                    <a:pt x="140617" y="172412"/>
                    <a:pt x="144586" y="154420"/>
                  </a:cubicBezTo>
                  <a:cubicBezTo>
                    <a:pt x="148555" y="136428"/>
                    <a:pt x="149084" y="85099"/>
                    <a:pt x="149348" y="62345"/>
                  </a:cubicBezTo>
                  <a:cubicBezTo>
                    <a:pt x="149612" y="39591"/>
                    <a:pt x="147496" y="-14384"/>
                    <a:pt x="147761" y="360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8B55FC35-276A-4354-A398-0B132957F1C8}"/>
                </a:ext>
              </a:extLst>
            </p:cNvPr>
            <p:cNvSpPr/>
            <p:nvPr/>
          </p:nvSpPr>
          <p:spPr>
            <a:xfrm flipH="1">
              <a:off x="2364042" y="3261284"/>
              <a:ext cx="361503" cy="136122"/>
            </a:xfrm>
            <a:custGeom>
              <a:avLst/>
              <a:gdLst>
                <a:gd name="connsiteX0" fmla="*/ 22 w 361503"/>
                <a:gd name="connsiteY0" fmla="*/ 59766 h 136122"/>
                <a:gd name="connsiteX1" fmla="*/ 66697 w 361503"/>
                <a:gd name="connsiteY1" fmla="*/ 55004 h 136122"/>
                <a:gd name="connsiteX2" fmla="*/ 57172 w 361503"/>
                <a:gd name="connsiteY2" fmla="*/ 29604 h 136122"/>
                <a:gd name="connsiteX3" fmla="*/ 115910 w 361503"/>
                <a:gd name="connsiteY3" fmla="*/ 18491 h 136122"/>
                <a:gd name="connsiteX4" fmla="*/ 222272 w 361503"/>
                <a:gd name="connsiteY4" fmla="*/ 26429 h 136122"/>
                <a:gd name="connsiteX5" fmla="*/ 339747 w 361503"/>
                <a:gd name="connsiteY5" fmla="*/ 31191 h 136122"/>
                <a:gd name="connsiteX6" fmla="*/ 292122 w 361503"/>
                <a:gd name="connsiteY6" fmla="*/ 56591 h 136122"/>
                <a:gd name="connsiteX7" fmla="*/ 357210 w 361503"/>
                <a:gd name="connsiteY7" fmla="*/ 86754 h 136122"/>
                <a:gd name="connsiteX8" fmla="*/ 339747 w 361503"/>
                <a:gd name="connsiteY8" fmla="*/ 118504 h 136122"/>
                <a:gd name="connsiteX9" fmla="*/ 214335 w 361503"/>
                <a:gd name="connsiteY9" fmla="*/ 135966 h 136122"/>
                <a:gd name="connsiteX10" fmla="*/ 107972 w 361503"/>
                <a:gd name="connsiteY10" fmla="*/ 108979 h 136122"/>
                <a:gd name="connsiteX11" fmla="*/ 73047 w 361503"/>
                <a:gd name="connsiteY11" fmla="*/ 88341 h 136122"/>
                <a:gd name="connsiteX12" fmla="*/ 271485 w 361503"/>
                <a:gd name="connsiteY12" fmla="*/ 134379 h 136122"/>
                <a:gd name="connsiteX13" fmla="*/ 352447 w 361503"/>
                <a:gd name="connsiteY13" fmla="*/ 99454 h 136122"/>
                <a:gd name="connsiteX14" fmla="*/ 312760 w 361503"/>
                <a:gd name="connsiteY14" fmla="*/ 77229 h 136122"/>
                <a:gd name="connsiteX15" fmla="*/ 323872 w 361503"/>
                <a:gd name="connsiteY15" fmla="*/ 28016 h 136122"/>
                <a:gd name="connsiteX16" fmla="*/ 150835 w 361503"/>
                <a:gd name="connsiteY16" fmla="*/ 8966 h 136122"/>
                <a:gd name="connsiteX17" fmla="*/ 74635 w 361503"/>
                <a:gd name="connsiteY17" fmla="*/ 1029 h 136122"/>
                <a:gd name="connsiteX18" fmla="*/ 22 w 361503"/>
                <a:gd name="connsiteY18" fmla="*/ 59766 h 13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1503" h="136122">
                  <a:moveTo>
                    <a:pt x="22" y="59766"/>
                  </a:moveTo>
                  <a:cubicBezTo>
                    <a:pt x="-1301" y="68762"/>
                    <a:pt x="57172" y="60031"/>
                    <a:pt x="66697" y="55004"/>
                  </a:cubicBezTo>
                  <a:cubicBezTo>
                    <a:pt x="76222" y="49977"/>
                    <a:pt x="48970" y="35689"/>
                    <a:pt x="57172" y="29604"/>
                  </a:cubicBezTo>
                  <a:cubicBezTo>
                    <a:pt x="65374" y="23518"/>
                    <a:pt x="88393" y="19020"/>
                    <a:pt x="115910" y="18491"/>
                  </a:cubicBezTo>
                  <a:cubicBezTo>
                    <a:pt x="143427" y="17962"/>
                    <a:pt x="184966" y="24312"/>
                    <a:pt x="222272" y="26429"/>
                  </a:cubicBezTo>
                  <a:cubicBezTo>
                    <a:pt x="259578" y="28546"/>
                    <a:pt x="328105" y="26164"/>
                    <a:pt x="339747" y="31191"/>
                  </a:cubicBezTo>
                  <a:cubicBezTo>
                    <a:pt x="351389" y="36218"/>
                    <a:pt x="289212" y="47331"/>
                    <a:pt x="292122" y="56591"/>
                  </a:cubicBezTo>
                  <a:cubicBezTo>
                    <a:pt x="295032" y="65851"/>
                    <a:pt x="349273" y="76435"/>
                    <a:pt x="357210" y="86754"/>
                  </a:cubicBezTo>
                  <a:cubicBezTo>
                    <a:pt x="365147" y="97073"/>
                    <a:pt x="363559" y="110302"/>
                    <a:pt x="339747" y="118504"/>
                  </a:cubicBezTo>
                  <a:cubicBezTo>
                    <a:pt x="315935" y="126706"/>
                    <a:pt x="252964" y="137553"/>
                    <a:pt x="214335" y="135966"/>
                  </a:cubicBezTo>
                  <a:cubicBezTo>
                    <a:pt x="175706" y="134379"/>
                    <a:pt x="131520" y="116916"/>
                    <a:pt x="107972" y="108979"/>
                  </a:cubicBezTo>
                  <a:cubicBezTo>
                    <a:pt x="84424" y="101042"/>
                    <a:pt x="45795" y="84108"/>
                    <a:pt x="73047" y="88341"/>
                  </a:cubicBezTo>
                  <a:cubicBezTo>
                    <a:pt x="100299" y="92574"/>
                    <a:pt x="224918" y="132527"/>
                    <a:pt x="271485" y="134379"/>
                  </a:cubicBezTo>
                  <a:cubicBezTo>
                    <a:pt x="318052" y="136231"/>
                    <a:pt x="345568" y="108979"/>
                    <a:pt x="352447" y="99454"/>
                  </a:cubicBezTo>
                  <a:cubicBezTo>
                    <a:pt x="359326" y="89929"/>
                    <a:pt x="317522" y="89135"/>
                    <a:pt x="312760" y="77229"/>
                  </a:cubicBezTo>
                  <a:cubicBezTo>
                    <a:pt x="307998" y="65323"/>
                    <a:pt x="350859" y="39393"/>
                    <a:pt x="323872" y="28016"/>
                  </a:cubicBezTo>
                  <a:cubicBezTo>
                    <a:pt x="296885" y="16639"/>
                    <a:pt x="150835" y="8966"/>
                    <a:pt x="150835" y="8966"/>
                  </a:cubicBezTo>
                  <a:cubicBezTo>
                    <a:pt x="109296" y="4468"/>
                    <a:pt x="93420" y="-2675"/>
                    <a:pt x="74635" y="1029"/>
                  </a:cubicBezTo>
                  <a:cubicBezTo>
                    <a:pt x="55850" y="4733"/>
                    <a:pt x="1345" y="50770"/>
                    <a:pt x="22" y="5976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E7F74D4B-EA06-47EF-B038-AF1648433F47}"/>
                </a:ext>
              </a:extLst>
            </p:cNvPr>
            <p:cNvSpPr/>
            <p:nvPr/>
          </p:nvSpPr>
          <p:spPr>
            <a:xfrm flipH="1">
              <a:off x="2215924" y="3361174"/>
              <a:ext cx="151789" cy="206020"/>
            </a:xfrm>
            <a:custGeom>
              <a:avLst/>
              <a:gdLst>
                <a:gd name="connsiteX0" fmla="*/ 965 w 151789"/>
                <a:gd name="connsiteY0" fmla="*/ 1151 h 206020"/>
                <a:gd name="connsiteX1" fmla="*/ 7315 w 151789"/>
                <a:gd name="connsiteY1" fmla="*/ 83701 h 206020"/>
                <a:gd name="connsiteX2" fmla="*/ 20015 w 151789"/>
                <a:gd name="connsiteY2" fmla="*/ 169426 h 206020"/>
                <a:gd name="connsiteX3" fmla="*/ 129553 w 151789"/>
                <a:gd name="connsiteY3" fmla="*/ 188476 h 206020"/>
                <a:gd name="connsiteX4" fmla="*/ 108915 w 151789"/>
                <a:gd name="connsiteY4" fmla="*/ 191651 h 206020"/>
                <a:gd name="connsiteX5" fmla="*/ 35890 w 151789"/>
                <a:gd name="connsiteY5" fmla="*/ 205939 h 206020"/>
                <a:gd name="connsiteX6" fmla="*/ 151778 w 151789"/>
                <a:gd name="connsiteY6" fmla="*/ 194826 h 206020"/>
                <a:gd name="connsiteX7" fmla="*/ 27953 w 151789"/>
                <a:gd name="connsiteY7" fmla="*/ 147201 h 206020"/>
                <a:gd name="connsiteX8" fmla="*/ 965 w 151789"/>
                <a:gd name="connsiteY8" fmla="*/ 1151 h 20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89" h="206020">
                  <a:moveTo>
                    <a:pt x="965" y="1151"/>
                  </a:moveTo>
                  <a:cubicBezTo>
                    <a:pt x="-2475" y="-9432"/>
                    <a:pt x="4140" y="55655"/>
                    <a:pt x="7315" y="83701"/>
                  </a:cubicBezTo>
                  <a:cubicBezTo>
                    <a:pt x="10490" y="111747"/>
                    <a:pt x="-358" y="151964"/>
                    <a:pt x="20015" y="169426"/>
                  </a:cubicBezTo>
                  <a:cubicBezTo>
                    <a:pt x="40388" y="186889"/>
                    <a:pt x="114736" y="184772"/>
                    <a:pt x="129553" y="188476"/>
                  </a:cubicBezTo>
                  <a:cubicBezTo>
                    <a:pt x="144370" y="192180"/>
                    <a:pt x="108915" y="191651"/>
                    <a:pt x="108915" y="191651"/>
                  </a:cubicBezTo>
                  <a:cubicBezTo>
                    <a:pt x="93305" y="194562"/>
                    <a:pt x="28746" y="205410"/>
                    <a:pt x="35890" y="205939"/>
                  </a:cubicBezTo>
                  <a:cubicBezTo>
                    <a:pt x="43034" y="206468"/>
                    <a:pt x="153101" y="204616"/>
                    <a:pt x="151778" y="194826"/>
                  </a:cubicBezTo>
                  <a:cubicBezTo>
                    <a:pt x="150455" y="185036"/>
                    <a:pt x="53882" y="177099"/>
                    <a:pt x="27953" y="147201"/>
                  </a:cubicBezTo>
                  <a:cubicBezTo>
                    <a:pt x="2024" y="117303"/>
                    <a:pt x="4405" y="11734"/>
                    <a:pt x="965" y="115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65AAC999-E068-4F76-BA89-44ADC0D4AD88}"/>
                </a:ext>
              </a:extLst>
            </p:cNvPr>
            <p:cNvSpPr/>
            <p:nvPr/>
          </p:nvSpPr>
          <p:spPr>
            <a:xfrm flipH="1">
              <a:off x="2228395" y="3561012"/>
              <a:ext cx="30666" cy="498377"/>
            </a:xfrm>
            <a:custGeom>
              <a:avLst/>
              <a:gdLst>
                <a:gd name="connsiteX0" fmla="*/ 30426 w 30666"/>
                <a:gd name="connsiteY0" fmla="*/ 2926 h 498377"/>
                <a:gd name="connsiteX1" fmla="*/ 28838 w 30666"/>
                <a:gd name="connsiteY1" fmla="*/ 150563 h 498377"/>
                <a:gd name="connsiteX2" fmla="*/ 19313 w 30666"/>
                <a:gd name="connsiteY2" fmla="*/ 161676 h 498377"/>
                <a:gd name="connsiteX3" fmla="*/ 263 w 30666"/>
                <a:gd name="connsiteY3" fmla="*/ 183901 h 498377"/>
                <a:gd name="connsiteX4" fmla="*/ 8201 w 30666"/>
                <a:gd name="connsiteY4" fmla="*/ 498226 h 498377"/>
                <a:gd name="connsiteX5" fmla="*/ 8201 w 30666"/>
                <a:gd name="connsiteY5" fmla="*/ 139451 h 498377"/>
                <a:gd name="connsiteX6" fmla="*/ 25663 w 30666"/>
                <a:gd name="connsiteY6" fmla="*/ 58488 h 498377"/>
                <a:gd name="connsiteX7" fmla="*/ 30426 w 30666"/>
                <a:gd name="connsiteY7" fmla="*/ 2926 h 49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66" h="498377">
                  <a:moveTo>
                    <a:pt x="30426" y="2926"/>
                  </a:moveTo>
                  <a:cubicBezTo>
                    <a:pt x="30955" y="18272"/>
                    <a:pt x="30690" y="124105"/>
                    <a:pt x="28838" y="150563"/>
                  </a:cubicBezTo>
                  <a:cubicBezTo>
                    <a:pt x="26986" y="177021"/>
                    <a:pt x="19313" y="161676"/>
                    <a:pt x="19313" y="161676"/>
                  </a:cubicBezTo>
                  <a:cubicBezTo>
                    <a:pt x="14550" y="167232"/>
                    <a:pt x="2115" y="127809"/>
                    <a:pt x="263" y="183901"/>
                  </a:cubicBezTo>
                  <a:cubicBezTo>
                    <a:pt x="-1589" y="239993"/>
                    <a:pt x="6878" y="505634"/>
                    <a:pt x="8201" y="498226"/>
                  </a:cubicBezTo>
                  <a:cubicBezTo>
                    <a:pt x="9524" y="490818"/>
                    <a:pt x="5291" y="212741"/>
                    <a:pt x="8201" y="139451"/>
                  </a:cubicBezTo>
                  <a:cubicBezTo>
                    <a:pt x="11111" y="66161"/>
                    <a:pt x="22753" y="80448"/>
                    <a:pt x="25663" y="58488"/>
                  </a:cubicBezTo>
                  <a:cubicBezTo>
                    <a:pt x="28573" y="36528"/>
                    <a:pt x="29897" y="-12420"/>
                    <a:pt x="30426" y="29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4A72DA39-EDE2-495D-BF6A-B5243FCDFA37}"/>
                </a:ext>
              </a:extLst>
            </p:cNvPr>
            <p:cNvSpPr/>
            <p:nvPr/>
          </p:nvSpPr>
          <p:spPr>
            <a:xfrm flipH="1">
              <a:off x="2248154" y="4039177"/>
              <a:ext cx="31822" cy="1231378"/>
            </a:xfrm>
            <a:custGeom>
              <a:avLst/>
              <a:gdLst>
                <a:gd name="connsiteX0" fmla="*/ 31761 w 31822"/>
                <a:gd name="connsiteY0" fmla="*/ 1540 h 1231378"/>
                <a:gd name="connsiteX1" fmla="*/ 8478 w 31822"/>
                <a:gd name="connsiteY1" fmla="*/ 854556 h 1231378"/>
                <a:gd name="connsiteX2" fmla="*/ 23295 w 31822"/>
                <a:gd name="connsiteY2" fmla="*/ 1195340 h 1231378"/>
                <a:gd name="connsiteX3" fmla="*/ 11 w 31822"/>
                <a:gd name="connsiteY3" fmla="*/ 1085273 h 1231378"/>
                <a:gd name="connsiteX4" fmla="*/ 31761 w 31822"/>
                <a:gd name="connsiteY4" fmla="*/ 1540 h 123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22" h="1231378">
                  <a:moveTo>
                    <a:pt x="31761" y="1540"/>
                  </a:moveTo>
                  <a:cubicBezTo>
                    <a:pt x="33172" y="-36913"/>
                    <a:pt x="9889" y="655589"/>
                    <a:pt x="8478" y="854556"/>
                  </a:cubicBezTo>
                  <a:cubicBezTo>
                    <a:pt x="7067" y="1053523"/>
                    <a:pt x="24706" y="1156887"/>
                    <a:pt x="23295" y="1195340"/>
                  </a:cubicBezTo>
                  <a:cubicBezTo>
                    <a:pt x="21884" y="1233793"/>
                    <a:pt x="717" y="1286004"/>
                    <a:pt x="11" y="1085273"/>
                  </a:cubicBezTo>
                  <a:cubicBezTo>
                    <a:pt x="-695" y="884542"/>
                    <a:pt x="30350" y="39993"/>
                    <a:pt x="31761" y="15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5AFB4D68-00D9-496E-B1F8-15A076B7EDA9}"/>
                </a:ext>
              </a:extLst>
            </p:cNvPr>
            <p:cNvSpPr/>
            <p:nvPr/>
          </p:nvSpPr>
          <p:spPr>
            <a:xfrm flipH="1">
              <a:off x="2267126" y="5248707"/>
              <a:ext cx="48485" cy="1044116"/>
            </a:xfrm>
            <a:custGeom>
              <a:avLst/>
              <a:gdLst>
                <a:gd name="connsiteX0" fmla="*/ 48346 w 48485"/>
                <a:gd name="connsiteY0" fmla="*/ 626 h 1044116"/>
                <a:gd name="connsiteX1" fmla="*/ 1780 w 48485"/>
                <a:gd name="connsiteY1" fmla="*/ 788026 h 1044116"/>
                <a:gd name="connsiteX2" fmla="*/ 12363 w 48485"/>
                <a:gd name="connsiteY2" fmla="*/ 953126 h 1044116"/>
                <a:gd name="connsiteX3" fmla="*/ 37763 w 48485"/>
                <a:gd name="connsiteY3" fmla="*/ 1033560 h 1044116"/>
                <a:gd name="connsiteX4" fmla="*/ 16596 w 48485"/>
                <a:gd name="connsiteY4" fmla="*/ 929843 h 1044116"/>
                <a:gd name="connsiteX5" fmla="*/ 48346 w 48485"/>
                <a:gd name="connsiteY5" fmla="*/ 626 h 104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85" h="1044116">
                  <a:moveTo>
                    <a:pt x="48346" y="626"/>
                  </a:moveTo>
                  <a:cubicBezTo>
                    <a:pt x="45877" y="-23010"/>
                    <a:pt x="7777" y="629276"/>
                    <a:pt x="1780" y="788026"/>
                  </a:cubicBezTo>
                  <a:cubicBezTo>
                    <a:pt x="-4217" y="946776"/>
                    <a:pt x="6366" y="912204"/>
                    <a:pt x="12363" y="953126"/>
                  </a:cubicBezTo>
                  <a:cubicBezTo>
                    <a:pt x="18360" y="994048"/>
                    <a:pt x="37058" y="1037440"/>
                    <a:pt x="37763" y="1033560"/>
                  </a:cubicBezTo>
                  <a:cubicBezTo>
                    <a:pt x="38468" y="1029680"/>
                    <a:pt x="13421" y="1098118"/>
                    <a:pt x="16596" y="929843"/>
                  </a:cubicBezTo>
                  <a:cubicBezTo>
                    <a:pt x="19771" y="761568"/>
                    <a:pt x="50815" y="24262"/>
                    <a:pt x="48346" y="6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2A3D8AC9-ECD0-4C16-AA1F-F3145175306E}"/>
                </a:ext>
              </a:extLst>
            </p:cNvPr>
            <p:cNvSpPr/>
            <p:nvPr/>
          </p:nvSpPr>
          <p:spPr>
            <a:xfrm flipH="1">
              <a:off x="2230832" y="6279939"/>
              <a:ext cx="157108" cy="1039497"/>
            </a:xfrm>
            <a:custGeom>
              <a:avLst/>
              <a:gdLst>
                <a:gd name="connsiteX0" fmla="*/ 101625 w 157108"/>
                <a:gd name="connsiteY0" fmla="*/ 8678 h 1039497"/>
                <a:gd name="connsiteX1" fmla="*/ 116442 w 157108"/>
                <a:gd name="connsiteY1" fmla="*/ 294428 h 1039497"/>
                <a:gd name="connsiteX2" fmla="*/ 112209 w 157108"/>
                <a:gd name="connsiteY2" fmla="*/ 533611 h 1039497"/>
                <a:gd name="connsiteX3" fmla="*/ 156659 w 157108"/>
                <a:gd name="connsiteY3" fmla="*/ 626744 h 1039497"/>
                <a:gd name="connsiteX4" fmla="*/ 80459 w 157108"/>
                <a:gd name="connsiteY4" fmla="*/ 709294 h 1039497"/>
                <a:gd name="connsiteX5" fmla="*/ 91042 w 157108"/>
                <a:gd name="connsiteY5" fmla="*/ 848994 h 1039497"/>
                <a:gd name="connsiteX6" fmla="*/ 103742 w 157108"/>
                <a:gd name="connsiteY6" fmla="*/ 942128 h 1039497"/>
                <a:gd name="connsiteX7" fmla="*/ 25 w 157108"/>
                <a:gd name="connsiteY7" fmla="*/ 1039494 h 1039497"/>
                <a:gd name="connsiteX8" fmla="*/ 114325 w 157108"/>
                <a:gd name="connsiteY8" fmla="*/ 944244 h 1039497"/>
                <a:gd name="connsiteX9" fmla="*/ 103742 w 157108"/>
                <a:gd name="connsiteY9" fmla="*/ 647911 h 1039497"/>
                <a:gd name="connsiteX10" fmla="*/ 101625 w 157108"/>
                <a:gd name="connsiteY10" fmla="*/ 8678 h 103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108" h="1039497">
                  <a:moveTo>
                    <a:pt x="101625" y="8678"/>
                  </a:moveTo>
                  <a:cubicBezTo>
                    <a:pt x="103742" y="-50236"/>
                    <a:pt x="114678" y="206939"/>
                    <a:pt x="116442" y="294428"/>
                  </a:cubicBezTo>
                  <a:cubicBezTo>
                    <a:pt x="118206" y="381917"/>
                    <a:pt x="105506" y="478225"/>
                    <a:pt x="112209" y="533611"/>
                  </a:cubicBezTo>
                  <a:cubicBezTo>
                    <a:pt x="118912" y="588997"/>
                    <a:pt x="161951" y="597464"/>
                    <a:pt x="156659" y="626744"/>
                  </a:cubicBezTo>
                  <a:cubicBezTo>
                    <a:pt x="151367" y="656024"/>
                    <a:pt x="91395" y="672252"/>
                    <a:pt x="80459" y="709294"/>
                  </a:cubicBezTo>
                  <a:cubicBezTo>
                    <a:pt x="69523" y="746336"/>
                    <a:pt x="87161" y="810188"/>
                    <a:pt x="91042" y="848994"/>
                  </a:cubicBezTo>
                  <a:cubicBezTo>
                    <a:pt x="94922" y="887800"/>
                    <a:pt x="118911" y="910378"/>
                    <a:pt x="103742" y="942128"/>
                  </a:cubicBezTo>
                  <a:cubicBezTo>
                    <a:pt x="88573" y="973878"/>
                    <a:pt x="-1739" y="1039141"/>
                    <a:pt x="25" y="1039494"/>
                  </a:cubicBezTo>
                  <a:cubicBezTo>
                    <a:pt x="1789" y="1039847"/>
                    <a:pt x="97039" y="1009508"/>
                    <a:pt x="114325" y="944244"/>
                  </a:cubicBezTo>
                  <a:cubicBezTo>
                    <a:pt x="131611" y="878980"/>
                    <a:pt x="105859" y="807014"/>
                    <a:pt x="103742" y="647911"/>
                  </a:cubicBezTo>
                  <a:cubicBezTo>
                    <a:pt x="101625" y="488808"/>
                    <a:pt x="99508" y="67592"/>
                    <a:pt x="101625" y="86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C6913227-4E75-4434-9380-BA54353BBF8E}"/>
                </a:ext>
              </a:extLst>
            </p:cNvPr>
            <p:cNvSpPr/>
            <p:nvPr/>
          </p:nvSpPr>
          <p:spPr>
            <a:xfrm flipH="1">
              <a:off x="2331934" y="7304599"/>
              <a:ext cx="469060" cy="173756"/>
            </a:xfrm>
            <a:custGeom>
              <a:avLst/>
              <a:gdLst>
                <a:gd name="connsiteX0" fmla="*/ 6679 w 469060"/>
                <a:gd name="connsiteY0" fmla="*/ 173584 h 173756"/>
                <a:gd name="connsiteX1" fmla="*/ 154846 w 469060"/>
                <a:gd name="connsiteY1" fmla="*/ 80451 h 173756"/>
                <a:gd name="connsiteX2" fmla="*/ 264913 w 469060"/>
                <a:gd name="connsiteY2" fmla="*/ 76218 h 173756"/>
                <a:gd name="connsiteX3" fmla="*/ 328413 w 469060"/>
                <a:gd name="connsiteY3" fmla="*/ 31768 h 173756"/>
                <a:gd name="connsiteX4" fmla="*/ 468113 w 469060"/>
                <a:gd name="connsiteY4" fmla="*/ 18 h 173756"/>
                <a:gd name="connsiteX5" fmla="*/ 252213 w 469060"/>
                <a:gd name="connsiteY5" fmla="*/ 36001 h 173756"/>
                <a:gd name="connsiteX6" fmla="*/ 53246 w 469060"/>
                <a:gd name="connsiteY6" fmla="*/ 101618 h 173756"/>
                <a:gd name="connsiteX7" fmla="*/ 6679 w 469060"/>
                <a:gd name="connsiteY7" fmla="*/ 173584 h 17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060" h="173756">
                  <a:moveTo>
                    <a:pt x="6679" y="173584"/>
                  </a:moveTo>
                  <a:cubicBezTo>
                    <a:pt x="23612" y="170056"/>
                    <a:pt x="111807" y="96679"/>
                    <a:pt x="154846" y="80451"/>
                  </a:cubicBezTo>
                  <a:cubicBezTo>
                    <a:pt x="197885" y="64223"/>
                    <a:pt x="235985" y="84332"/>
                    <a:pt x="264913" y="76218"/>
                  </a:cubicBezTo>
                  <a:cubicBezTo>
                    <a:pt x="293841" y="68104"/>
                    <a:pt x="294546" y="44468"/>
                    <a:pt x="328413" y="31768"/>
                  </a:cubicBezTo>
                  <a:cubicBezTo>
                    <a:pt x="362280" y="19068"/>
                    <a:pt x="480813" y="-687"/>
                    <a:pt x="468113" y="18"/>
                  </a:cubicBezTo>
                  <a:cubicBezTo>
                    <a:pt x="455413" y="723"/>
                    <a:pt x="321357" y="19068"/>
                    <a:pt x="252213" y="36001"/>
                  </a:cubicBezTo>
                  <a:cubicBezTo>
                    <a:pt x="183069" y="52934"/>
                    <a:pt x="101577" y="77629"/>
                    <a:pt x="53246" y="101618"/>
                  </a:cubicBezTo>
                  <a:cubicBezTo>
                    <a:pt x="4915" y="125607"/>
                    <a:pt x="-10254" y="177112"/>
                    <a:pt x="6679" y="17358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06AEADF4-791A-4CE9-B987-672D4A87F6E0}"/>
                </a:ext>
              </a:extLst>
            </p:cNvPr>
            <p:cNvSpPr/>
            <p:nvPr/>
          </p:nvSpPr>
          <p:spPr>
            <a:xfrm flipH="1">
              <a:off x="2376970" y="7317276"/>
              <a:ext cx="47821" cy="205864"/>
            </a:xfrm>
            <a:custGeom>
              <a:avLst/>
              <a:gdLst>
                <a:gd name="connsiteX0" fmla="*/ 47460 w 47821"/>
                <a:gd name="connsiteY0" fmla="*/ 41 h 205864"/>
                <a:gd name="connsiteX1" fmla="*/ 893 w 47821"/>
                <a:gd name="connsiteY1" fmla="*/ 76241 h 205864"/>
                <a:gd name="connsiteX2" fmla="*/ 17826 w 47821"/>
                <a:gd name="connsiteY2" fmla="*/ 175724 h 205864"/>
                <a:gd name="connsiteX3" fmla="*/ 30526 w 47821"/>
                <a:gd name="connsiteY3" fmla="*/ 199007 h 205864"/>
                <a:gd name="connsiteX4" fmla="*/ 22060 w 47821"/>
                <a:gd name="connsiteY4" fmla="*/ 67774 h 205864"/>
                <a:gd name="connsiteX5" fmla="*/ 47460 w 47821"/>
                <a:gd name="connsiteY5" fmla="*/ 41 h 20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21" h="205864">
                  <a:moveTo>
                    <a:pt x="47460" y="41"/>
                  </a:moveTo>
                  <a:cubicBezTo>
                    <a:pt x="43932" y="1452"/>
                    <a:pt x="5832" y="46961"/>
                    <a:pt x="893" y="76241"/>
                  </a:cubicBezTo>
                  <a:cubicBezTo>
                    <a:pt x="-4046" y="105521"/>
                    <a:pt x="12887" y="155263"/>
                    <a:pt x="17826" y="175724"/>
                  </a:cubicBezTo>
                  <a:cubicBezTo>
                    <a:pt x="22765" y="196185"/>
                    <a:pt x="29820" y="216999"/>
                    <a:pt x="30526" y="199007"/>
                  </a:cubicBezTo>
                  <a:cubicBezTo>
                    <a:pt x="31232" y="181015"/>
                    <a:pt x="16415" y="102346"/>
                    <a:pt x="22060" y="67774"/>
                  </a:cubicBezTo>
                  <a:cubicBezTo>
                    <a:pt x="27704" y="33202"/>
                    <a:pt x="50988" y="-1370"/>
                    <a:pt x="47460" y="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4FF72CC9-555F-4A92-97BC-C9B024E906F1}"/>
                </a:ext>
              </a:extLst>
            </p:cNvPr>
            <p:cNvSpPr/>
            <p:nvPr/>
          </p:nvSpPr>
          <p:spPr>
            <a:xfrm flipH="1">
              <a:off x="2405744" y="7384880"/>
              <a:ext cx="251021" cy="184747"/>
            </a:xfrm>
            <a:custGeom>
              <a:avLst/>
              <a:gdLst>
                <a:gd name="connsiteX0" fmla="*/ 34 w 251021"/>
                <a:gd name="connsiteY0" fmla="*/ 170 h 184747"/>
                <a:gd name="connsiteX1" fmla="*/ 23317 w 251021"/>
                <a:gd name="connsiteY1" fmla="*/ 72137 h 184747"/>
                <a:gd name="connsiteX2" fmla="*/ 82584 w 251021"/>
                <a:gd name="connsiteY2" fmla="*/ 99653 h 184747"/>
                <a:gd name="connsiteX3" fmla="*/ 131267 w 251021"/>
                <a:gd name="connsiteY3" fmla="*/ 154687 h 184747"/>
                <a:gd name="connsiteX4" fmla="*/ 220167 w 251021"/>
                <a:gd name="connsiteY4" fmla="*/ 184320 h 184747"/>
                <a:gd name="connsiteX5" fmla="*/ 247684 w 251021"/>
                <a:gd name="connsiteY5" fmla="*/ 133520 h 184747"/>
                <a:gd name="connsiteX6" fmla="*/ 152434 w 251021"/>
                <a:gd name="connsiteY6" fmla="*/ 171620 h 184747"/>
                <a:gd name="connsiteX7" fmla="*/ 78350 w 251021"/>
                <a:gd name="connsiteY7" fmla="*/ 86953 h 184747"/>
                <a:gd name="connsiteX8" fmla="*/ 27550 w 251021"/>
                <a:gd name="connsiteY8" fmla="*/ 53087 h 184747"/>
                <a:gd name="connsiteX9" fmla="*/ 34 w 251021"/>
                <a:gd name="connsiteY9" fmla="*/ 170 h 18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021" h="184747">
                  <a:moveTo>
                    <a:pt x="34" y="170"/>
                  </a:moveTo>
                  <a:cubicBezTo>
                    <a:pt x="-671" y="3345"/>
                    <a:pt x="9559" y="55557"/>
                    <a:pt x="23317" y="72137"/>
                  </a:cubicBezTo>
                  <a:cubicBezTo>
                    <a:pt x="37075" y="88717"/>
                    <a:pt x="64592" y="85895"/>
                    <a:pt x="82584" y="99653"/>
                  </a:cubicBezTo>
                  <a:cubicBezTo>
                    <a:pt x="100576" y="113411"/>
                    <a:pt x="108337" y="140576"/>
                    <a:pt x="131267" y="154687"/>
                  </a:cubicBezTo>
                  <a:cubicBezTo>
                    <a:pt x="154197" y="168798"/>
                    <a:pt x="200764" y="187848"/>
                    <a:pt x="220167" y="184320"/>
                  </a:cubicBezTo>
                  <a:cubicBezTo>
                    <a:pt x="239570" y="180792"/>
                    <a:pt x="258973" y="135637"/>
                    <a:pt x="247684" y="133520"/>
                  </a:cubicBezTo>
                  <a:cubicBezTo>
                    <a:pt x="236395" y="131403"/>
                    <a:pt x="180656" y="179381"/>
                    <a:pt x="152434" y="171620"/>
                  </a:cubicBezTo>
                  <a:cubicBezTo>
                    <a:pt x="124212" y="163859"/>
                    <a:pt x="99164" y="106708"/>
                    <a:pt x="78350" y="86953"/>
                  </a:cubicBezTo>
                  <a:cubicBezTo>
                    <a:pt x="57536" y="67198"/>
                    <a:pt x="38839" y="67198"/>
                    <a:pt x="27550" y="53087"/>
                  </a:cubicBezTo>
                  <a:cubicBezTo>
                    <a:pt x="16261" y="38976"/>
                    <a:pt x="739" y="-3005"/>
                    <a:pt x="34" y="17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F9FC6A13-4BE5-4051-ACAD-27C67A7C9948}"/>
                </a:ext>
              </a:extLst>
            </p:cNvPr>
            <p:cNvSpPr/>
            <p:nvPr/>
          </p:nvSpPr>
          <p:spPr>
            <a:xfrm flipH="1">
              <a:off x="2415380" y="7382735"/>
              <a:ext cx="112235" cy="25598"/>
            </a:xfrm>
            <a:custGeom>
              <a:avLst/>
              <a:gdLst>
                <a:gd name="connsiteX0" fmla="*/ 0 w 112235"/>
                <a:gd name="connsiteY0" fmla="*/ 25598 h 25598"/>
                <a:gd name="connsiteX1" fmla="*/ 112184 w 112235"/>
                <a:gd name="connsiteY1" fmla="*/ 198 h 25598"/>
                <a:gd name="connsiteX2" fmla="*/ 0 w 112235"/>
                <a:gd name="connsiteY2" fmla="*/ 25598 h 2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35" h="25598">
                  <a:moveTo>
                    <a:pt x="0" y="25598"/>
                  </a:moveTo>
                  <a:cubicBezTo>
                    <a:pt x="0" y="25598"/>
                    <a:pt x="109362" y="3020"/>
                    <a:pt x="112184" y="198"/>
                  </a:cubicBezTo>
                  <a:cubicBezTo>
                    <a:pt x="115006" y="-2624"/>
                    <a:pt x="0" y="25598"/>
                    <a:pt x="0" y="2559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6529FFA0-6D03-4DCA-9F90-8309F026AEA6}"/>
                </a:ext>
              </a:extLst>
            </p:cNvPr>
            <p:cNvSpPr/>
            <p:nvPr/>
          </p:nvSpPr>
          <p:spPr>
            <a:xfrm flipH="1">
              <a:off x="2413214" y="7382872"/>
              <a:ext cx="118711" cy="151839"/>
            </a:xfrm>
            <a:custGeom>
              <a:avLst/>
              <a:gdLst>
                <a:gd name="connsiteX0" fmla="*/ 77 w 118711"/>
                <a:gd name="connsiteY0" fmla="*/ 2178 h 151839"/>
                <a:gd name="connsiteX1" fmla="*/ 31827 w 118711"/>
                <a:gd name="connsiteY1" fmla="*/ 124945 h 151839"/>
                <a:gd name="connsiteX2" fmla="*/ 118610 w 118711"/>
                <a:gd name="connsiteY2" fmla="*/ 150345 h 151839"/>
                <a:gd name="connsiteX3" fmla="*/ 48760 w 118711"/>
                <a:gd name="connsiteY3" fmla="*/ 97428 h 151839"/>
                <a:gd name="connsiteX4" fmla="*/ 23360 w 118711"/>
                <a:gd name="connsiteY4" fmla="*/ 50861 h 151839"/>
                <a:gd name="connsiteX5" fmla="*/ 77 w 118711"/>
                <a:gd name="connsiteY5" fmla="*/ 2178 h 15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711" h="151839">
                  <a:moveTo>
                    <a:pt x="77" y="2178"/>
                  </a:moveTo>
                  <a:cubicBezTo>
                    <a:pt x="1488" y="14525"/>
                    <a:pt x="12072" y="100251"/>
                    <a:pt x="31827" y="124945"/>
                  </a:cubicBezTo>
                  <a:cubicBezTo>
                    <a:pt x="51582" y="149639"/>
                    <a:pt x="115788" y="154931"/>
                    <a:pt x="118610" y="150345"/>
                  </a:cubicBezTo>
                  <a:cubicBezTo>
                    <a:pt x="121432" y="145759"/>
                    <a:pt x="64635" y="114009"/>
                    <a:pt x="48760" y="97428"/>
                  </a:cubicBezTo>
                  <a:cubicBezTo>
                    <a:pt x="32885" y="80847"/>
                    <a:pt x="29710" y="68500"/>
                    <a:pt x="23360" y="50861"/>
                  </a:cubicBezTo>
                  <a:cubicBezTo>
                    <a:pt x="17010" y="33222"/>
                    <a:pt x="-1334" y="-10169"/>
                    <a:pt x="77" y="217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44C77DE2-B3F4-461D-AB86-5AFB2120F6DC}"/>
                </a:ext>
              </a:extLst>
            </p:cNvPr>
            <p:cNvSpPr/>
            <p:nvPr/>
          </p:nvSpPr>
          <p:spPr>
            <a:xfrm flipH="1">
              <a:off x="2872886" y="3633871"/>
              <a:ext cx="492929" cy="2239659"/>
            </a:xfrm>
            <a:custGeom>
              <a:avLst/>
              <a:gdLst>
                <a:gd name="connsiteX0" fmla="*/ 461434 w 492929"/>
                <a:gd name="connsiteY0" fmla="*/ 2562 h 2239659"/>
                <a:gd name="connsiteX1" fmla="*/ 486834 w 492929"/>
                <a:gd name="connsiteY1" fmla="*/ 1611229 h 2239659"/>
                <a:gd name="connsiteX2" fmla="*/ 486834 w 492929"/>
                <a:gd name="connsiteY2" fmla="*/ 1966829 h 2239659"/>
                <a:gd name="connsiteX3" fmla="*/ 419100 w 492929"/>
                <a:gd name="connsiteY3" fmla="*/ 2055729 h 2239659"/>
                <a:gd name="connsiteX4" fmla="*/ 249767 w 492929"/>
                <a:gd name="connsiteY4" fmla="*/ 2114996 h 2239659"/>
                <a:gd name="connsiteX5" fmla="*/ 0 w 492929"/>
                <a:gd name="connsiteY5" fmla="*/ 2191196 h 2239659"/>
                <a:gd name="connsiteX6" fmla="*/ 440267 w 492929"/>
                <a:gd name="connsiteY6" fmla="*/ 2026096 h 2239659"/>
                <a:gd name="connsiteX7" fmla="*/ 461434 w 492929"/>
                <a:gd name="connsiteY7" fmla="*/ 2562 h 22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929" h="2239659">
                  <a:moveTo>
                    <a:pt x="461434" y="2562"/>
                  </a:moveTo>
                  <a:cubicBezTo>
                    <a:pt x="469195" y="-66582"/>
                    <a:pt x="482601" y="1283851"/>
                    <a:pt x="486834" y="1611229"/>
                  </a:cubicBezTo>
                  <a:cubicBezTo>
                    <a:pt x="491067" y="1938607"/>
                    <a:pt x="498123" y="1892746"/>
                    <a:pt x="486834" y="1966829"/>
                  </a:cubicBezTo>
                  <a:cubicBezTo>
                    <a:pt x="475545" y="2040912"/>
                    <a:pt x="458611" y="2031035"/>
                    <a:pt x="419100" y="2055729"/>
                  </a:cubicBezTo>
                  <a:cubicBezTo>
                    <a:pt x="379589" y="2080423"/>
                    <a:pt x="319617" y="2092418"/>
                    <a:pt x="249767" y="2114996"/>
                  </a:cubicBezTo>
                  <a:cubicBezTo>
                    <a:pt x="179917" y="2137574"/>
                    <a:pt x="0" y="2191196"/>
                    <a:pt x="0" y="2191196"/>
                  </a:cubicBezTo>
                  <a:cubicBezTo>
                    <a:pt x="31750" y="2176379"/>
                    <a:pt x="360539" y="2388752"/>
                    <a:pt x="440267" y="2026096"/>
                  </a:cubicBezTo>
                  <a:cubicBezTo>
                    <a:pt x="519995" y="1663440"/>
                    <a:pt x="453673" y="71706"/>
                    <a:pt x="461434" y="256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D25B8FBA-2188-4F02-AE4D-C698DF3C4C04}"/>
                </a:ext>
              </a:extLst>
            </p:cNvPr>
            <p:cNvSpPr/>
            <p:nvPr/>
          </p:nvSpPr>
          <p:spPr>
            <a:xfrm flipH="1">
              <a:off x="3268203" y="5832493"/>
              <a:ext cx="126270" cy="559876"/>
            </a:xfrm>
            <a:custGeom>
              <a:avLst/>
              <a:gdLst>
                <a:gd name="connsiteX0" fmla="*/ 126025 w 126270"/>
                <a:gd name="connsiteY0" fmla="*/ 6332 h 559876"/>
                <a:gd name="connsiteX1" fmla="*/ 33950 w 126270"/>
                <a:gd name="connsiteY1" fmla="*/ 104757 h 559876"/>
                <a:gd name="connsiteX2" fmla="*/ 33950 w 126270"/>
                <a:gd name="connsiteY2" fmla="*/ 558782 h 559876"/>
                <a:gd name="connsiteX3" fmla="*/ 2200 w 126270"/>
                <a:gd name="connsiteY3" fmla="*/ 225407 h 559876"/>
                <a:gd name="connsiteX4" fmla="*/ 126025 w 126270"/>
                <a:gd name="connsiteY4" fmla="*/ 6332 h 55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0" h="559876">
                  <a:moveTo>
                    <a:pt x="126025" y="6332"/>
                  </a:moveTo>
                  <a:cubicBezTo>
                    <a:pt x="131317" y="-13776"/>
                    <a:pt x="49296" y="12682"/>
                    <a:pt x="33950" y="104757"/>
                  </a:cubicBezTo>
                  <a:cubicBezTo>
                    <a:pt x="18604" y="196832"/>
                    <a:pt x="39242" y="538674"/>
                    <a:pt x="33950" y="558782"/>
                  </a:cubicBezTo>
                  <a:cubicBezTo>
                    <a:pt x="28658" y="578890"/>
                    <a:pt x="-9442" y="316424"/>
                    <a:pt x="2200" y="225407"/>
                  </a:cubicBezTo>
                  <a:cubicBezTo>
                    <a:pt x="13842" y="134390"/>
                    <a:pt x="120733" y="26440"/>
                    <a:pt x="126025" y="63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7BCA1CF8-A5B7-490C-B423-591A1B2D3A73}"/>
                </a:ext>
              </a:extLst>
            </p:cNvPr>
            <p:cNvSpPr/>
            <p:nvPr/>
          </p:nvSpPr>
          <p:spPr>
            <a:xfrm flipH="1">
              <a:off x="3249359" y="5808028"/>
              <a:ext cx="186161" cy="599135"/>
            </a:xfrm>
            <a:custGeom>
              <a:avLst/>
              <a:gdLst>
                <a:gd name="connsiteX0" fmla="*/ 186122 w 186161"/>
                <a:gd name="connsiteY0" fmla="*/ 2222 h 599135"/>
                <a:gd name="connsiteX1" fmla="*/ 11497 w 186161"/>
                <a:gd name="connsiteY1" fmla="*/ 84772 h 599135"/>
                <a:gd name="connsiteX2" fmla="*/ 17847 w 186161"/>
                <a:gd name="connsiteY2" fmla="*/ 599122 h 599135"/>
                <a:gd name="connsiteX3" fmla="*/ 27372 w 186161"/>
                <a:gd name="connsiteY3" fmla="*/ 100647 h 599135"/>
                <a:gd name="connsiteX4" fmla="*/ 186122 w 186161"/>
                <a:gd name="connsiteY4" fmla="*/ 2222 h 59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61" h="599135">
                  <a:moveTo>
                    <a:pt x="186122" y="2222"/>
                  </a:moveTo>
                  <a:cubicBezTo>
                    <a:pt x="183476" y="-424"/>
                    <a:pt x="39543" y="-14711"/>
                    <a:pt x="11497" y="84772"/>
                  </a:cubicBezTo>
                  <a:cubicBezTo>
                    <a:pt x="-16549" y="184255"/>
                    <a:pt x="15201" y="596476"/>
                    <a:pt x="17847" y="599122"/>
                  </a:cubicBezTo>
                  <a:cubicBezTo>
                    <a:pt x="20493" y="601768"/>
                    <a:pt x="-3849" y="202247"/>
                    <a:pt x="27372" y="100647"/>
                  </a:cubicBezTo>
                  <a:cubicBezTo>
                    <a:pt x="58593" y="-953"/>
                    <a:pt x="188768" y="4868"/>
                    <a:pt x="186122" y="222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0E910157-5FEB-4820-AF36-73D72F3F9076}"/>
                </a:ext>
              </a:extLst>
            </p:cNvPr>
            <p:cNvSpPr/>
            <p:nvPr/>
          </p:nvSpPr>
          <p:spPr>
            <a:xfrm flipH="1">
              <a:off x="2515631" y="3628815"/>
              <a:ext cx="90838" cy="1025025"/>
            </a:xfrm>
            <a:custGeom>
              <a:avLst/>
              <a:gdLst>
                <a:gd name="connsiteX0" fmla="*/ 90496 w 90838"/>
                <a:gd name="connsiteY0" fmla="*/ 19260 h 1025025"/>
                <a:gd name="connsiteX1" fmla="*/ 1596 w 90838"/>
                <a:gd name="connsiteY1" fmla="*/ 117685 h 1025025"/>
                <a:gd name="connsiteX2" fmla="*/ 33346 w 90838"/>
                <a:gd name="connsiteY2" fmla="*/ 841585 h 1025025"/>
                <a:gd name="connsiteX3" fmla="*/ 33346 w 90838"/>
                <a:gd name="connsiteY3" fmla="*/ 940010 h 1025025"/>
                <a:gd name="connsiteX4" fmla="*/ 20646 w 90838"/>
                <a:gd name="connsiteY4" fmla="*/ 1009860 h 1025025"/>
                <a:gd name="connsiteX5" fmla="*/ 52396 w 90838"/>
                <a:gd name="connsiteY5" fmla="*/ 632035 h 1025025"/>
                <a:gd name="connsiteX6" fmla="*/ 33346 w 90838"/>
                <a:gd name="connsiteY6" fmla="*/ 63710 h 1025025"/>
                <a:gd name="connsiteX7" fmla="*/ 90496 w 90838"/>
                <a:gd name="connsiteY7" fmla="*/ 19260 h 102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38" h="1025025">
                  <a:moveTo>
                    <a:pt x="90496" y="19260"/>
                  </a:moveTo>
                  <a:cubicBezTo>
                    <a:pt x="85204" y="28256"/>
                    <a:pt x="11121" y="-19369"/>
                    <a:pt x="1596" y="117685"/>
                  </a:cubicBezTo>
                  <a:cubicBezTo>
                    <a:pt x="-7929" y="254739"/>
                    <a:pt x="28054" y="704531"/>
                    <a:pt x="33346" y="841585"/>
                  </a:cubicBezTo>
                  <a:cubicBezTo>
                    <a:pt x="38638" y="978639"/>
                    <a:pt x="35463" y="911964"/>
                    <a:pt x="33346" y="940010"/>
                  </a:cubicBezTo>
                  <a:cubicBezTo>
                    <a:pt x="31229" y="968056"/>
                    <a:pt x="17471" y="1061189"/>
                    <a:pt x="20646" y="1009860"/>
                  </a:cubicBezTo>
                  <a:cubicBezTo>
                    <a:pt x="23821" y="958531"/>
                    <a:pt x="50279" y="789727"/>
                    <a:pt x="52396" y="632035"/>
                  </a:cubicBezTo>
                  <a:cubicBezTo>
                    <a:pt x="54513" y="474343"/>
                    <a:pt x="28583" y="165310"/>
                    <a:pt x="33346" y="63710"/>
                  </a:cubicBezTo>
                  <a:cubicBezTo>
                    <a:pt x="38108" y="-37890"/>
                    <a:pt x="95788" y="10264"/>
                    <a:pt x="90496" y="1926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396FCD6F-9EB0-4E2B-B7AD-6EFDC0E9E5FE}"/>
                </a:ext>
              </a:extLst>
            </p:cNvPr>
            <p:cNvSpPr/>
            <p:nvPr/>
          </p:nvSpPr>
          <p:spPr>
            <a:xfrm flipH="1">
              <a:off x="2299052" y="4575104"/>
              <a:ext cx="395076" cy="1130759"/>
            </a:xfrm>
            <a:custGeom>
              <a:avLst/>
              <a:gdLst>
                <a:gd name="connsiteX0" fmla="*/ 355 w 395076"/>
                <a:gd name="connsiteY0" fmla="*/ 71 h 1130759"/>
                <a:gd name="connsiteX1" fmla="*/ 35280 w 395076"/>
                <a:gd name="connsiteY1" fmla="*/ 914471 h 1130759"/>
                <a:gd name="connsiteX2" fmla="*/ 152755 w 395076"/>
                <a:gd name="connsiteY2" fmla="*/ 1082746 h 1130759"/>
                <a:gd name="connsiteX3" fmla="*/ 394055 w 395076"/>
                <a:gd name="connsiteY3" fmla="*/ 1124021 h 1130759"/>
                <a:gd name="connsiteX4" fmla="*/ 51155 w 395076"/>
                <a:gd name="connsiteY4" fmla="*/ 965271 h 1130759"/>
                <a:gd name="connsiteX5" fmla="*/ 355 w 395076"/>
                <a:gd name="connsiteY5" fmla="*/ 71 h 113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076" h="1130759">
                  <a:moveTo>
                    <a:pt x="355" y="71"/>
                  </a:moveTo>
                  <a:cubicBezTo>
                    <a:pt x="-2291" y="-8396"/>
                    <a:pt x="9880" y="734025"/>
                    <a:pt x="35280" y="914471"/>
                  </a:cubicBezTo>
                  <a:cubicBezTo>
                    <a:pt x="60680" y="1094917"/>
                    <a:pt x="92959" y="1047821"/>
                    <a:pt x="152755" y="1082746"/>
                  </a:cubicBezTo>
                  <a:cubicBezTo>
                    <a:pt x="212551" y="1117671"/>
                    <a:pt x="410988" y="1143600"/>
                    <a:pt x="394055" y="1124021"/>
                  </a:cubicBezTo>
                  <a:cubicBezTo>
                    <a:pt x="377122" y="1104442"/>
                    <a:pt x="113597" y="1156829"/>
                    <a:pt x="51155" y="965271"/>
                  </a:cubicBezTo>
                  <a:cubicBezTo>
                    <a:pt x="-11287" y="773713"/>
                    <a:pt x="3001" y="8538"/>
                    <a:pt x="355" y="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6E76D5CA-4B34-4348-9A1C-3FA80CA5DC0B}"/>
                </a:ext>
              </a:extLst>
            </p:cNvPr>
            <p:cNvSpPr/>
            <p:nvPr/>
          </p:nvSpPr>
          <p:spPr>
            <a:xfrm flipH="1">
              <a:off x="2655673" y="5546725"/>
              <a:ext cx="31954" cy="942975"/>
            </a:xfrm>
            <a:custGeom>
              <a:avLst/>
              <a:gdLst>
                <a:gd name="connsiteX0" fmla="*/ 31954 w 31954"/>
                <a:gd name="connsiteY0" fmla="*/ 0 h 942975"/>
                <a:gd name="connsiteX1" fmla="*/ 204 w 31954"/>
                <a:gd name="connsiteY1" fmla="*/ 942975 h 942975"/>
                <a:gd name="connsiteX2" fmla="*/ 31954 w 31954"/>
                <a:gd name="connsiteY2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54" h="942975">
                  <a:moveTo>
                    <a:pt x="31954" y="0"/>
                  </a:moveTo>
                  <a:cubicBezTo>
                    <a:pt x="31954" y="0"/>
                    <a:pt x="3379" y="944033"/>
                    <a:pt x="204" y="942975"/>
                  </a:cubicBezTo>
                  <a:cubicBezTo>
                    <a:pt x="-2971" y="941917"/>
                    <a:pt x="31954" y="0"/>
                    <a:pt x="31954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BE43C641-143E-438E-A47C-0CDA6A4D00DF}"/>
                </a:ext>
              </a:extLst>
            </p:cNvPr>
            <p:cNvSpPr/>
            <p:nvPr/>
          </p:nvSpPr>
          <p:spPr>
            <a:xfrm flipH="1">
              <a:off x="2294123" y="4479133"/>
              <a:ext cx="285353" cy="96884"/>
            </a:xfrm>
            <a:custGeom>
              <a:avLst/>
              <a:gdLst>
                <a:gd name="connsiteX0" fmla="*/ 3 w 285353"/>
                <a:gd name="connsiteY0" fmla="*/ 3967 h 96884"/>
                <a:gd name="connsiteX1" fmla="*/ 260353 w 285353"/>
                <a:gd name="connsiteY1" fmla="*/ 7142 h 96884"/>
                <a:gd name="connsiteX2" fmla="*/ 247653 w 285353"/>
                <a:gd name="connsiteY2" fmla="*/ 83342 h 96884"/>
                <a:gd name="connsiteX3" fmla="*/ 19053 w 285353"/>
                <a:gd name="connsiteY3" fmla="*/ 92867 h 96884"/>
                <a:gd name="connsiteX4" fmla="*/ 250828 w 285353"/>
                <a:gd name="connsiteY4" fmla="*/ 38892 h 96884"/>
                <a:gd name="connsiteX5" fmla="*/ 254003 w 285353"/>
                <a:gd name="connsiteY5" fmla="*/ 13492 h 96884"/>
                <a:gd name="connsiteX6" fmla="*/ 3 w 285353"/>
                <a:gd name="connsiteY6" fmla="*/ 3967 h 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353" h="96884">
                  <a:moveTo>
                    <a:pt x="3" y="3967"/>
                  </a:moveTo>
                  <a:cubicBezTo>
                    <a:pt x="1061" y="2909"/>
                    <a:pt x="219078" y="-6087"/>
                    <a:pt x="260353" y="7142"/>
                  </a:cubicBezTo>
                  <a:cubicBezTo>
                    <a:pt x="301628" y="20371"/>
                    <a:pt x="287870" y="69055"/>
                    <a:pt x="247653" y="83342"/>
                  </a:cubicBezTo>
                  <a:cubicBezTo>
                    <a:pt x="207436" y="97629"/>
                    <a:pt x="18524" y="100275"/>
                    <a:pt x="19053" y="92867"/>
                  </a:cubicBezTo>
                  <a:cubicBezTo>
                    <a:pt x="19582" y="85459"/>
                    <a:pt x="211670" y="52121"/>
                    <a:pt x="250828" y="38892"/>
                  </a:cubicBezTo>
                  <a:cubicBezTo>
                    <a:pt x="289986" y="25663"/>
                    <a:pt x="295278" y="18784"/>
                    <a:pt x="254003" y="13492"/>
                  </a:cubicBezTo>
                  <a:cubicBezTo>
                    <a:pt x="212728" y="8200"/>
                    <a:pt x="-1055" y="5025"/>
                    <a:pt x="3" y="396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F9024D99-18DC-4319-A92A-4B021DB90CE2}"/>
                </a:ext>
              </a:extLst>
            </p:cNvPr>
            <p:cNvSpPr/>
            <p:nvPr/>
          </p:nvSpPr>
          <p:spPr>
            <a:xfrm flipH="1">
              <a:off x="2401672" y="3362046"/>
              <a:ext cx="253291" cy="174913"/>
            </a:xfrm>
            <a:custGeom>
              <a:avLst/>
              <a:gdLst>
                <a:gd name="connsiteX0" fmla="*/ 21515 w 253291"/>
                <a:gd name="connsiteY0" fmla="*/ 279 h 174913"/>
                <a:gd name="connsiteX1" fmla="*/ 21515 w 253291"/>
                <a:gd name="connsiteY1" fmla="*/ 105054 h 174913"/>
                <a:gd name="connsiteX2" fmla="*/ 18340 w 253291"/>
                <a:gd name="connsiteY2" fmla="*/ 143154 h 174913"/>
                <a:gd name="connsiteX3" fmla="*/ 253290 w 253291"/>
                <a:gd name="connsiteY3" fmla="*/ 174904 h 174913"/>
                <a:gd name="connsiteX4" fmla="*/ 15165 w 253291"/>
                <a:gd name="connsiteY4" fmla="*/ 139979 h 174913"/>
                <a:gd name="connsiteX5" fmla="*/ 21515 w 253291"/>
                <a:gd name="connsiteY5" fmla="*/ 279 h 1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291" h="174913">
                  <a:moveTo>
                    <a:pt x="21515" y="279"/>
                  </a:moveTo>
                  <a:cubicBezTo>
                    <a:pt x="22573" y="-5542"/>
                    <a:pt x="22044" y="81242"/>
                    <a:pt x="21515" y="105054"/>
                  </a:cubicBezTo>
                  <a:cubicBezTo>
                    <a:pt x="20986" y="128866"/>
                    <a:pt x="-20289" y="131512"/>
                    <a:pt x="18340" y="143154"/>
                  </a:cubicBezTo>
                  <a:cubicBezTo>
                    <a:pt x="56969" y="154796"/>
                    <a:pt x="253819" y="175433"/>
                    <a:pt x="253290" y="174904"/>
                  </a:cubicBezTo>
                  <a:cubicBezTo>
                    <a:pt x="252761" y="174375"/>
                    <a:pt x="52207" y="168554"/>
                    <a:pt x="15165" y="139979"/>
                  </a:cubicBezTo>
                  <a:cubicBezTo>
                    <a:pt x="-21877" y="111404"/>
                    <a:pt x="20457" y="6100"/>
                    <a:pt x="21515" y="27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EBAFFA04-2B25-4A43-88C8-4C185E7D1BC7}"/>
                </a:ext>
              </a:extLst>
            </p:cNvPr>
            <p:cNvSpPr/>
            <p:nvPr/>
          </p:nvSpPr>
          <p:spPr>
            <a:xfrm flipH="1">
              <a:off x="2663670" y="6411848"/>
              <a:ext cx="160345" cy="1058950"/>
            </a:xfrm>
            <a:custGeom>
              <a:avLst/>
              <a:gdLst>
                <a:gd name="connsiteX0" fmla="*/ 149292 w 160345"/>
                <a:gd name="connsiteY0" fmla="*/ 30227 h 1058950"/>
                <a:gd name="connsiteX1" fmla="*/ 149292 w 160345"/>
                <a:gd name="connsiteY1" fmla="*/ 96902 h 1058950"/>
                <a:gd name="connsiteX2" fmla="*/ 149292 w 160345"/>
                <a:gd name="connsiteY2" fmla="*/ 655702 h 1058950"/>
                <a:gd name="connsiteX3" fmla="*/ 67 w 160345"/>
                <a:gd name="connsiteY3" fmla="*/ 1058927 h 1058950"/>
                <a:gd name="connsiteX4" fmla="*/ 130242 w 160345"/>
                <a:gd name="connsiteY4" fmla="*/ 671577 h 1058950"/>
                <a:gd name="connsiteX5" fmla="*/ 149292 w 160345"/>
                <a:gd name="connsiteY5" fmla="*/ 30227 h 10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345" h="1058950">
                  <a:moveTo>
                    <a:pt x="149292" y="30227"/>
                  </a:moveTo>
                  <a:cubicBezTo>
                    <a:pt x="152467" y="-65552"/>
                    <a:pt x="149292" y="96902"/>
                    <a:pt x="149292" y="96902"/>
                  </a:cubicBezTo>
                  <a:cubicBezTo>
                    <a:pt x="149292" y="201148"/>
                    <a:pt x="174163" y="495365"/>
                    <a:pt x="149292" y="655702"/>
                  </a:cubicBezTo>
                  <a:cubicBezTo>
                    <a:pt x="124421" y="816039"/>
                    <a:pt x="3242" y="1056281"/>
                    <a:pt x="67" y="1058927"/>
                  </a:cubicBezTo>
                  <a:cubicBezTo>
                    <a:pt x="-3108" y="1061573"/>
                    <a:pt x="107488" y="842498"/>
                    <a:pt x="130242" y="671577"/>
                  </a:cubicBezTo>
                  <a:cubicBezTo>
                    <a:pt x="152996" y="500656"/>
                    <a:pt x="146117" y="126006"/>
                    <a:pt x="149292" y="302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DA9C7B57-C54F-457D-8938-CF08FC9C9440}"/>
                </a:ext>
              </a:extLst>
            </p:cNvPr>
            <p:cNvSpPr/>
            <p:nvPr/>
          </p:nvSpPr>
          <p:spPr>
            <a:xfrm flipH="1">
              <a:off x="2941116" y="5832473"/>
              <a:ext cx="98980" cy="285753"/>
            </a:xfrm>
            <a:custGeom>
              <a:avLst/>
              <a:gdLst>
                <a:gd name="connsiteX0" fmla="*/ 248 w 98980"/>
                <a:gd name="connsiteY0" fmla="*/ 2 h 285753"/>
                <a:gd name="connsiteX1" fmla="*/ 70098 w 98980"/>
                <a:gd name="connsiteY1" fmla="*/ 123827 h 285753"/>
                <a:gd name="connsiteX2" fmla="*/ 57398 w 98980"/>
                <a:gd name="connsiteY2" fmla="*/ 285752 h 285753"/>
                <a:gd name="connsiteX3" fmla="*/ 98673 w 98980"/>
                <a:gd name="connsiteY3" fmla="*/ 120652 h 285753"/>
                <a:gd name="connsiteX4" fmla="*/ 248 w 98980"/>
                <a:gd name="connsiteY4" fmla="*/ 2 h 28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80" h="285753">
                  <a:moveTo>
                    <a:pt x="248" y="2"/>
                  </a:moveTo>
                  <a:cubicBezTo>
                    <a:pt x="-4515" y="531"/>
                    <a:pt x="60573" y="76202"/>
                    <a:pt x="70098" y="123827"/>
                  </a:cubicBezTo>
                  <a:cubicBezTo>
                    <a:pt x="79623" y="171452"/>
                    <a:pt x="52636" y="286281"/>
                    <a:pt x="57398" y="285752"/>
                  </a:cubicBezTo>
                  <a:cubicBezTo>
                    <a:pt x="62161" y="285223"/>
                    <a:pt x="102906" y="167748"/>
                    <a:pt x="98673" y="120652"/>
                  </a:cubicBezTo>
                  <a:cubicBezTo>
                    <a:pt x="94440" y="73556"/>
                    <a:pt x="5011" y="-527"/>
                    <a:pt x="248" y="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5B2D536F-7E3E-4CDB-89EE-F62B2A077974}"/>
                </a:ext>
              </a:extLst>
            </p:cNvPr>
            <p:cNvSpPr/>
            <p:nvPr/>
          </p:nvSpPr>
          <p:spPr>
            <a:xfrm flipH="1">
              <a:off x="2877226" y="5678319"/>
              <a:ext cx="65799" cy="292598"/>
            </a:xfrm>
            <a:custGeom>
              <a:avLst/>
              <a:gdLst>
                <a:gd name="connsiteX0" fmla="*/ 15 w 65799"/>
                <a:gd name="connsiteY0" fmla="*/ 169 h 292598"/>
                <a:gd name="connsiteX1" fmla="*/ 63515 w 65799"/>
                <a:gd name="connsiteY1" fmla="*/ 36681 h 292598"/>
                <a:gd name="connsiteX2" fmla="*/ 52402 w 65799"/>
                <a:gd name="connsiteY2" fmla="*/ 123994 h 292598"/>
                <a:gd name="connsiteX3" fmla="*/ 58752 w 65799"/>
                <a:gd name="connsiteY3" fmla="*/ 292269 h 292598"/>
                <a:gd name="connsiteX4" fmla="*/ 52402 w 65799"/>
                <a:gd name="connsiteY4" fmla="*/ 163681 h 292598"/>
                <a:gd name="connsiteX5" fmla="*/ 57165 w 65799"/>
                <a:gd name="connsiteY5" fmla="*/ 49381 h 292598"/>
                <a:gd name="connsiteX6" fmla="*/ 15 w 65799"/>
                <a:gd name="connsiteY6" fmla="*/ 169 h 29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99" h="292598">
                  <a:moveTo>
                    <a:pt x="15" y="169"/>
                  </a:moveTo>
                  <a:cubicBezTo>
                    <a:pt x="1073" y="-1948"/>
                    <a:pt x="54784" y="16044"/>
                    <a:pt x="63515" y="36681"/>
                  </a:cubicBezTo>
                  <a:cubicBezTo>
                    <a:pt x="72246" y="57318"/>
                    <a:pt x="53196" y="81396"/>
                    <a:pt x="52402" y="123994"/>
                  </a:cubicBezTo>
                  <a:cubicBezTo>
                    <a:pt x="51608" y="166592"/>
                    <a:pt x="58752" y="285655"/>
                    <a:pt x="58752" y="292269"/>
                  </a:cubicBezTo>
                  <a:cubicBezTo>
                    <a:pt x="58752" y="298883"/>
                    <a:pt x="52666" y="204162"/>
                    <a:pt x="52402" y="163681"/>
                  </a:cubicBezTo>
                  <a:cubicBezTo>
                    <a:pt x="52138" y="123200"/>
                    <a:pt x="63515" y="73987"/>
                    <a:pt x="57165" y="49381"/>
                  </a:cubicBezTo>
                  <a:cubicBezTo>
                    <a:pt x="50815" y="24775"/>
                    <a:pt x="-1043" y="2286"/>
                    <a:pt x="15" y="16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32951768-235F-419D-A65C-BCC18C6DBF86}"/>
                </a:ext>
              </a:extLst>
            </p:cNvPr>
            <p:cNvSpPr/>
            <p:nvPr/>
          </p:nvSpPr>
          <p:spPr>
            <a:xfrm flipH="1">
              <a:off x="2882206" y="5704427"/>
              <a:ext cx="78452" cy="257191"/>
            </a:xfrm>
            <a:custGeom>
              <a:avLst/>
              <a:gdLst>
                <a:gd name="connsiteX0" fmla="*/ 20823 w 78452"/>
                <a:gd name="connsiteY0" fmla="*/ 2636 h 257191"/>
                <a:gd name="connsiteX1" fmla="*/ 3360 w 78452"/>
                <a:gd name="connsiteY1" fmla="*/ 202661 h 257191"/>
                <a:gd name="connsiteX2" fmla="*/ 3360 w 78452"/>
                <a:gd name="connsiteY2" fmla="*/ 231236 h 257191"/>
                <a:gd name="connsiteX3" fmla="*/ 38285 w 78452"/>
                <a:gd name="connsiteY3" fmla="*/ 242348 h 257191"/>
                <a:gd name="connsiteX4" fmla="*/ 77973 w 78452"/>
                <a:gd name="connsiteY4" fmla="*/ 256636 h 257191"/>
                <a:gd name="connsiteX5" fmla="*/ 9710 w 78452"/>
                <a:gd name="connsiteY5" fmla="*/ 221711 h 257191"/>
                <a:gd name="connsiteX6" fmla="*/ 14473 w 78452"/>
                <a:gd name="connsiteY6" fmla="*/ 94711 h 257191"/>
                <a:gd name="connsiteX7" fmla="*/ 20823 w 78452"/>
                <a:gd name="connsiteY7" fmla="*/ 2636 h 25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52" h="257191">
                  <a:moveTo>
                    <a:pt x="20823" y="2636"/>
                  </a:moveTo>
                  <a:cubicBezTo>
                    <a:pt x="18971" y="20628"/>
                    <a:pt x="6270" y="164561"/>
                    <a:pt x="3360" y="202661"/>
                  </a:cubicBezTo>
                  <a:cubicBezTo>
                    <a:pt x="450" y="240761"/>
                    <a:pt x="-2461" y="224622"/>
                    <a:pt x="3360" y="231236"/>
                  </a:cubicBezTo>
                  <a:cubicBezTo>
                    <a:pt x="9181" y="237851"/>
                    <a:pt x="38285" y="242348"/>
                    <a:pt x="38285" y="242348"/>
                  </a:cubicBezTo>
                  <a:cubicBezTo>
                    <a:pt x="50720" y="246581"/>
                    <a:pt x="82736" y="260076"/>
                    <a:pt x="77973" y="256636"/>
                  </a:cubicBezTo>
                  <a:cubicBezTo>
                    <a:pt x="73211" y="253197"/>
                    <a:pt x="20293" y="248698"/>
                    <a:pt x="9710" y="221711"/>
                  </a:cubicBezTo>
                  <a:cubicBezTo>
                    <a:pt x="-873" y="194724"/>
                    <a:pt x="17912" y="125932"/>
                    <a:pt x="14473" y="94711"/>
                  </a:cubicBezTo>
                  <a:cubicBezTo>
                    <a:pt x="11033" y="63490"/>
                    <a:pt x="22675" y="-15356"/>
                    <a:pt x="20823" y="26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C6F31A8A-D067-4EEB-BBFD-D5653FC245C3}"/>
                </a:ext>
              </a:extLst>
            </p:cNvPr>
            <p:cNvSpPr/>
            <p:nvPr/>
          </p:nvSpPr>
          <p:spPr>
            <a:xfrm flipH="1">
              <a:off x="2840936" y="5909516"/>
              <a:ext cx="482532" cy="601311"/>
            </a:xfrm>
            <a:custGeom>
              <a:avLst/>
              <a:gdLst>
                <a:gd name="connsiteX0" fmla="*/ 4220 w 482532"/>
                <a:gd name="connsiteY0" fmla="*/ 2334 h 601311"/>
                <a:gd name="connsiteX1" fmla="*/ 199483 w 482532"/>
                <a:gd name="connsiteY1" fmla="*/ 53134 h 601311"/>
                <a:gd name="connsiteX2" fmla="*/ 343945 w 482532"/>
                <a:gd name="connsiteY2" fmla="*/ 213472 h 601311"/>
                <a:gd name="connsiteX3" fmla="*/ 461420 w 482532"/>
                <a:gd name="connsiteY3" fmla="*/ 515097 h 601311"/>
                <a:gd name="connsiteX4" fmla="*/ 478883 w 482532"/>
                <a:gd name="connsiteY4" fmla="*/ 597647 h 601311"/>
                <a:gd name="connsiteX5" fmla="*/ 418558 w 482532"/>
                <a:gd name="connsiteY5" fmla="*/ 423022 h 601311"/>
                <a:gd name="connsiteX6" fmla="*/ 288383 w 482532"/>
                <a:gd name="connsiteY6" fmla="*/ 130922 h 601311"/>
                <a:gd name="connsiteX7" fmla="*/ 83595 w 482532"/>
                <a:gd name="connsiteY7" fmla="*/ 21384 h 601311"/>
                <a:gd name="connsiteX8" fmla="*/ 4220 w 482532"/>
                <a:gd name="connsiteY8" fmla="*/ 2334 h 60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532" h="601311">
                  <a:moveTo>
                    <a:pt x="4220" y="2334"/>
                  </a:moveTo>
                  <a:cubicBezTo>
                    <a:pt x="23535" y="7626"/>
                    <a:pt x="142862" y="17944"/>
                    <a:pt x="199483" y="53134"/>
                  </a:cubicBezTo>
                  <a:cubicBezTo>
                    <a:pt x="256104" y="88324"/>
                    <a:pt x="300289" y="136478"/>
                    <a:pt x="343945" y="213472"/>
                  </a:cubicBezTo>
                  <a:cubicBezTo>
                    <a:pt x="387601" y="290466"/>
                    <a:pt x="438930" y="451068"/>
                    <a:pt x="461420" y="515097"/>
                  </a:cubicBezTo>
                  <a:cubicBezTo>
                    <a:pt x="483910" y="579126"/>
                    <a:pt x="486027" y="612993"/>
                    <a:pt x="478883" y="597647"/>
                  </a:cubicBezTo>
                  <a:cubicBezTo>
                    <a:pt x="471739" y="582301"/>
                    <a:pt x="450308" y="500809"/>
                    <a:pt x="418558" y="423022"/>
                  </a:cubicBezTo>
                  <a:cubicBezTo>
                    <a:pt x="386808" y="345235"/>
                    <a:pt x="344210" y="197862"/>
                    <a:pt x="288383" y="130922"/>
                  </a:cubicBezTo>
                  <a:cubicBezTo>
                    <a:pt x="232556" y="63982"/>
                    <a:pt x="131749" y="43080"/>
                    <a:pt x="83595" y="21384"/>
                  </a:cubicBezTo>
                  <a:cubicBezTo>
                    <a:pt x="35441" y="-312"/>
                    <a:pt x="-15095" y="-2958"/>
                    <a:pt x="4220" y="233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7AA43B20-2E42-4784-A773-305798DD24C4}"/>
                </a:ext>
              </a:extLst>
            </p:cNvPr>
            <p:cNvSpPr/>
            <p:nvPr/>
          </p:nvSpPr>
          <p:spPr>
            <a:xfrm flipH="1">
              <a:off x="3190036" y="6098912"/>
              <a:ext cx="180143" cy="450684"/>
            </a:xfrm>
            <a:custGeom>
              <a:avLst/>
              <a:gdLst>
                <a:gd name="connsiteX0" fmla="*/ 131 w 180143"/>
                <a:gd name="connsiteY0" fmla="*/ 263 h 450684"/>
                <a:gd name="connsiteX1" fmla="*/ 60456 w 180143"/>
                <a:gd name="connsiteY1" fmla="*/ 57413 h 450684"/>
                <a:gd name="connsiteX2" fmla="*/ 101731 w 180143"/>
                <a:gd name="connsiteY2" fmla="*/ 206638 h 450684"/>
                <a:gd name="connsiteX3" fmla="*/ 143006 w 180143"/>
                <a:gd name="connsiteY3" fmla="*/ 336813 h 450684"/>
                <a:gd name="connsiteX4" fmla="*/ 98556 w 180143"/>
                <a:gd name="connsiteY4" fmla="*/ 449526 h 450684"/>
                <a:gd name="connsiteX5" fmla="*/ 165231 w 180143"/>
                <a:gd name="connsiteY5" fmla="*/ 387613 h 450684"/>
                <a:gd name="connsiteX6" fmla="*/ 179519 w 180143"/>
                <a:gd name="connsiteY6" fmla="*/ 265376 h 450684"/>
                <a:gd name="connsiteX7" fmla="*/ 152531 w 180143"/>
                <a:gd name="connsiteY7" fmla="*/ 211401 h 450684"/>
                <a:gd name="connsiteX8" fmla="*/ 168406 w 180143"/>
                <a:gd name="connsiteY8" fmla="*/ 325701 h 450684"/>
                <a:gd name="connsiteX9" fmla="*/ 139831 w 180143"/>
                <a:gd name="connsiteY9" fmla="*/ 355863 h 450684"/>
                <a:gd name="connsiteX10" fmla="*/ 77919 w 180143"/>
                <a:gd name="connsiteY10" fmla="*/ 76463 h 450684"/>
                <a:gd name="connsiteX11" fmla="*/ 131 w 180143"/>
                <a:gd name="connsiteY11" fmla="*/ 263 h 45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43" h="450684">
                  <a:moveTo>
                    <a:pt x="131" y="263"/>
                  </a:moveTo>
                  <a:cubicBezTo>
                    <a:pt x="-2780" y="-2912"/>
                    <a:pt x="43523" y="23017"/>
                    <a:pt x="60456" y="57413"/>
                  </a:cubicBezTo>
                  <a:cubicBezTo>
                    <a:pt x="77389" y="91809"/>
                    <a:pt x="87973" y="160071"/>
                    <a:pt x="101731" y="206638"/>
                  </a:cubicBezTo>
                  <a:cubicBezTo>
                    <a:pt x="115489" y="253205"/>
                    <a:pt x="143535" y="296332"/>
                    <a:pt x="143006" y="336813"/>
                  </a:cubicBezTo>
                  <a:cubicBezTo>
                    <a:pt x="142477" y="377294"/>
                    <a:pt x="94852" y="441059"/>
                    <a:pt x="98556" y="449526"/>
                  </a:cubicBezTo>
                  <a:cubicBezTo>
                    <a:pt x="102260" y="457993"/>
                    <a:pt x="151737" y="418305"/>
                    <a:pt x="165231" y="387613"/>
                  </a:cubicBezTo>
                  <a:cubicBezTo>
                    <a:pt x="178725" y="356921"/>
                    <a:pt x="181636" y="294745"/>
                    <a:pt x="179519" y="265376"/>
                  </a:cubicBezTo>
                  <a:cubicBezTo>
                    <a:pt x="177402" y="236007"/>
                    <a:pt x="154383" y="201347"/>
                    <a:pt x="152531" y="211401"/>
                  </a:cubicBezTo>
                  <a:cubicBezTo>
                    <a:pt x="150679" y="221455"/>
                    <a:pt x="170523" y="301624"/>
                    <a:pt x="168406" y="325701"/>
                  </a:cubicBezTo>
                  <a:cubicBezTo>
                    <a:pt x="166289" y="349778"/>
                    <a:pt x="154912" y="397403"/>
                    <a:pt x="139831" y="355863"/>
                  </a:cubicBezTo>
                  <a:cubicBezTo>
                    <a:pt x="124750" y="314323"/>
                    <a:pt x="99086" y="137582"/>
                    <a:pt x="77919" y="76463"/>
                  </a:cubicBezTo>
                  <a:cubicBezTo>
                    <a:pt x="56752" y="15344"/>
                    <a:pt x="3042" y="3438"/>
                    <a:pt x="131" y="26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725275B2-857A-4BD8-846F-1D9A7518A3A6}"/>
                </a:ext>
              </a:extLst>
            </p:cNvPr>
            <p:cNvSpPr/>
            <p:nvPr/>
          </p:nvSpPr>
          <p:spPr>
            <a:xfrm flipH="1">
              <a:off x="2756319" y="6460060"/>
              <a:ext cx="560403" cy="112195"/>
            </a:xfrm>
            <a:custGeom>
              <a:avLst/>
              <a:gdLst>
                <a:gd name="connsiteX0" fmla="*/ 1707 w 560403"/>
                <a:gd name="connsiteY0" fmla="*/ 112190 h 112195"/>
                <a:gd name="connsiteX1" fmla="*/ 168924 w 560403"/>
                <a:gd name="connsiteY1" fmla="*/ 25407 h 112195"/>
                <a:gd name="connsiteX2" fmla="*/ 346724 w 560403"/>
                <a:gd name="connsiteY2" fmla="*/ 29640 h 112195"/>
                <a:gd name="connsiteX3" fmla="*/ 558391 w 560403"/>
                <a:gd name="connsiteY3" fmla="*/ 97373 h 112195"/>
                <a:gd name="connsiteX4" fmla="*/ 439857 w 560403"/>
                <a:gd name="connsiteY4" fmla="*/ 27523 h 112195"/>
                <a:gd name="connsiteX5" fmla="*/ 219724 w 560403"/>
                <a:gd name="connsiteY5" fmla="*/ 7 h 112195"/>
                <a:gd name="connsiteX6" fmla="*/ 90607 w 560403"/>
                <a:gd name="connsiteY6" fmla="*/ 29640 h 112195"/>
                <a:gd name="connsiteX7" fmla="*/ 1707 w 560403"/>
                <a:gd name="connsiteY7" fmla="*/ 112190 h 11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403" h="112195">
                  <a:moveTo>
                    <a:pt x="1707" y="112190"/>
                  </a:moveTo>
                  <a:cubicBezTo>
                    <a:pt x="14760" y="111485"/>
                    <a:pt x="111421" y="39165"/>
                    <a:pt x="168924" y="25407"/>
                  </a:cubicBezTo>
                  <a:cubicBezTo>
                    <a:pt x="226427" y="11649"/>
                    <a:pt x="281813" y="17646"/>
                    <a:pt x="346724" y="29640"/>
                  </a:cubicBezTo>
                  <a:cubicBezTo>
                    <a:pt x="411635" y="41634"/>
                    <a:pt x="542869" y="97726"/>
                    <a:pt x="558391" y="97373"/>
                  </a:cubicBezTo>
                  <a:cubicBezTo>
                    <a:pt x="573913" y="97020"/>
                    <a:pt x="496302" y="43751"/>
                    <a:pt x="439857" y="27523"/>
                  </a:cubicBezTo>
                  <a:cubicBezTo>
                    <a:pt x="383413" y="11295"/>
                    <a:pt x="277932" y="-346"/>
                    <a:pt x="219724" y="7"/>
                  </a:cubicBezTo>
                  <a:cubicBezTo>
                    <a:pt x="161516" y="360"/>
                    <a:pt x="127649" y="15176"/>
                    <a:pt x="90607" y="29640"/>
                  </a:cubicBezTo>
                  <a:cubicBezTo>
                    <a:pt x="53565" y="44104"/>
                    <a:pt x="-11346" y="112895"/>
                    <a:pt x="1707" y="1121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6192958A-AA57-44A8-A67C-E0BEA5497CB6}"/>
                </a:ext>
              </a:extLst>
            </p:cNvPr>
            <p:cNvSpPr/>
            <p:nvPr/>
          </p:nvSpPr>
          <p:spPr>
            <a:xfrm flipH="1">
              <a:off x="3272343" y="6533085"/>
              <a:ext cx="78095" cy="140560"/>
            </a:xfrm>
            <a:custGeom>
              <a:avLst/>
              <a:gdLst>
                <a:gd name="connsiteX0" fmla="*/ 77757 w 78095"/>
                <a:gd name="connsiteY0" fmla="*/ 1065 h 140560"/>
                <a:gd name="connsiteX1" fmla="*/ 1557 w 78095"/>
                <a:gd name="connsiteY1" fmla="*/ 138648 h 140560"/>
                <a:gd name="connsiteX2" fmla="*/ 29073 w 78095"/>
                <a:gd name="connsiteY2" fmla="*/ 77265 h 140560"/>
                <a:gd name="connsiteX3" fmla="*/ 77757 w 78095"/>
                <a:gd name="connsiteY3" fmla="*/ 1065 h 14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95" h="140560">
                  <a:moveTo>
                    <a:pt x="77757" y="1065"/>
                  </a:moveTo>
                  <a:cubicBezTo>
                    <a:pt x="73171" y="11295"/>
                    <a:pt x="9671" y="125948"/>
                    <a:pt x="1557" y="138648"/>
                  </a:cubicBezTo>
                  <a:cubicBezTo>
                    <a:pt x="-6557" y="151348"/>
                    <a:pt x="19195" y="97373"/>
                    <a:pt x="29073" y="77265"/>
                  </a:cubicBezTo>
                  <a:cubicBezTo>
                    <a:pt x="38951" y="57157"/>
                    <a:pt x="82343" y="-9165"/>
                    <a:pt x="77757" y="10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224A6D6C-E398-45EE-9245-C27DB5907E74}"/>
                </a:ext>
              </a:extLst>
            </p:cNvPr>
            <p:cNvSpPr/>
            <p:nvPr/>
          </p:nvSpPr>
          <p:spPr>
            <a:xfrm flipH="1">
              <a:off x="3136804" y="6485876"/>
              <a:ext cx="142233" cy="550608"/>
            </a:xfrm>
            <a:custGeom>
              <a:avLst/>
              <a:gdLst>
                <a:gd name="connsiteX0" fmla="*/ 141822 w 142233"/>
                <a:gd name="connsiteY0" fmla="*/ 8057 h 550608"/>
                <a:gd name="connsiteX1" fmla="*/ 82556 w 142233"/>
                <a:gd name="connsiteY1" fmla="*/ 448324 h 550608"/>
                <a:gd name="connsiteX2" fmla="*/ 6 w 142233"/>
                <a:gd name="connsiteY2" fmla="*/ 547807 h 550608"/>
                <a:gd name="connsiteX3" fmla="*/ 78322 w 142233"/>
                <a:gd name="connsiteY3" fmla="*/ 380591 h 550608"/>
                <a:gd name="connsiteX4" fmla="*/ 107956 w 142233"/>
                <a:gd name="connsiteY4" fmla="*/ 179507 h 550608"/>
                <a:gd name="connsiteX5" fmla="*/ 141822 w 142233"/>
                <a:gd name="connsiteY5" fmla="*/ 8057 h 55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33" h="550608">
                  <a:moveTo>
                    <a:pt x="141822" y="8057"/>
                  </a:moveTo>
                  <a:cubicBezTo>
                    <a:pt x="137589" y="52860"/>
                    <a:pt x="106192" y="358366"/>
                    <a:pt x="82556" y="448324"/>
                  </a:cubicBezTo>
                  <a:cubicBezTo>
                    <a:pt x="58920" y="538282"/>
                    <a:pt x="712" y="559096"/>
                    <a:pt x="6" y="547807"/>
                  </a:cubicBezTo>
                  <a:cubicBezTo>
                    <a:pt x="-700" y="536518"/>
                    <a:pt x="60330" y="441974"/>
                    <a:pt x="78322" y="380591"/>
                  </a:cubicBezTo>
                  <a:cubicBezTo>
                    <a:pt x="96314" y="319208"/>
                    <a:pt x="99489" y="241949"/>
                    <a:pt x="107956" y="179507"/>
                  </a:cubicBezTo>
                  <a:cubicBezTo>
                    <a:pt x="116423" y="117065"/>
                    <a:pt x="146055" y="-36746"/>
                    <a:pt x="141822" y="805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2C68E985-48E2-45F6-8C68-D1D42EEA52D7}"/>
                </a:ext>
              </a:extLst>
            </p:cNvPr>
            <p:cNvSpPr/>
            <p:nvPr/>
          </p:nvSpPr>
          <p:spPr>
            <a:xfrm flipH="1">
              <a:off x="2755950" y="6546254"/>
              <a:ext cx="188784" cy="594478"/>
            </a:xfrm>
            <a:custGeom>
              <a:avLst/>
              <a:gdLst>
                <a:gd name="connsiteX0" fmla="*/ 186403 w 188784"/>
                <a:gd name="connsiteY0" fmla="*/ 17529 h 594478"/>
                <a:gd name="connsiteX1" fmla="*/ 84803 w 188784"/>
                <a:gd name="connsiteY1" fmla="*/ 432396 h 594478"/>
                <a:gd name="connsiteX2" fmla="*/ 53053 w 188784"/>
                <a:gd name="connsiteY2" fmla="*/ 533996 h 594478"/>
                <a:gd name="connsiteX3" fmla="*/ 136 w 188784"/>
                <a:gd name="connsiteY3" fmla="*/ 591146 h 594478"/>
                <a:gd name="connsiteX4" fmla="*/ 69986 w 188784"/>
                <a:gd name="connsiteY4" fmla="*/ 436629 h 594478"/>
                <a:gd name="connsiteX5" fmla="*/ 150419 w 188784"/>
                <a:gd name="connsiteY5" fmla="*/ 112779 h 594478"/>
                <a:gd name="connsiteX6" fmla="*/ 186403 w 188784"/>
                <a:gd name="connsiteY6" fmla="*/ 17529 h 59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84" h="594478">
                  <a:moveTo>
                    <a:pt x="186403" y="17529"/>
                  </a:moveTo>
                  <a:cubicBezTo>
                    <a:pt x="175467" y="70798"/>
                    <a:pt x="107028" y="346318"/>
                    <a:pt x="84803" y="432396"/>
                  </a:cubicBezTo>
                  <a:cubicBezTo>
                    <a:pt x="62578" y="518474"/>
                    <a:pt x="67164" y="507538"/>
                    <a:pt x="53053" y="533996"/>
                  </a:cubicBezTo>
                  <a:cubicBezTo>
                    <a:pt x="38942" y="560454"/>
                    <a:pt x="-2686" y="607374"/>
                    <a:pt x="136" y="591146"/>
                  </a:cubicBezTo>
                  <a:cubicBezTo>
                    <a:pt x="2958" y="574918"/>
                    <a:pt x="44939" y="516357"/>
                    <a:pt x="69986" y="436629"/>
                  </a:cubicBezTo>
                  <a:cubicBezTo>
                    <a:pt x="95033" y="356901"/>
                    <a:pt x="132780" y="182629"/>
                    <a:pt x="150419" y="112779"/>
                  </a:cubicBezTo>
                  <a:cubicBezTo>
                    <a:pt x="168058" y="42929"/>
                    <a:pt x="197339" y="-35740"/>
                    <a:pt x="186403" y="1752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2B6EA2AB-4F87-4567-AE35-C01E7B265C04}"/>
                </a:ext>
              </a:extLst>
            </p:cNvPr>
            <p:cNvSpPr/>
            <p:nvPr/>
          </p:nvSpPr>
          <p:spPr>
            <a:xfrm flipH="1">
              <a:off x="2861942" y="7126805"/>
              <a:ext cx="94749" cy="226498"/>
            </a:xfrm>
            <a:custGeom>
              <a:avLst/>
              <a:gdLst>
                <a:gd name="connsiteX0" fmla="*/ 24793 w 94749"/>
                <a:gd name="connsiteY0" fmla="*/ 12 h 226498"/>
                <a:gd name="connsiteX1" fmla="*/ 71360 w 94749"/>
                <a:gd name="connsiteY1" fmla="*/ 57162 h 226498"/>
                <a:gd name="connsiteX2" fmla="*/ 5743 w 94749"/>
                <a:gd name="connsiteY2" fmla="*/ 167228 h 226498"/>
                <a:gd name="connsiteX3" fmla="*/ 5743 w 94749"/>
                <a:gd name="connsiteY3" fmla="*/ 226495 h 226498"/>
                <a:gd name="connsiteX4" fmla="*/ 26910 w 94749"/>
                <a:gd name="connsiteY4" fmla="*/ 169345 h 226498"/>
                <a:gd name="connsiteX5" fmla="*/ 94643 w 94749"/>
                <a:gd name="connsiteY5" fmla="*/ 61395 h 226498"/>
                <a:gd name="connsiteX6" fmla="*/ 24793 w 94749"/>
                <a:gd name="connsiteY6" fmla="*/ 12 h 22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749" h="226498">
                  <a:moveTo>
                    <a:pt x="24793" y="12"/>
                  </a:moveTo>
                  <a:cubicBezTo>
                    <a:pt x="20913" y="-693"/>
                    <a:pt x="74535" y="29293"/>
                    <a:pt x="71360" y="57162"/>
                  </a:cubicBezTo>
                  <a:cubicBezTo>
                    <a:pt x="68185" y="85031"/>
                    <a:pt x="16679" y="139006"/>
                    <a:pt x="5743" y="167228"/>
                  </a:cubicBezTo>
                  <a:cubicBezTo>
                    <a:pt x="-5193" y="195450"/>
                    <a:pt x="2215" y="226142"/>
                    <a:pt x="5743" y="226495"/>
                  </a:cubicBezTo>
                  <a:cubicBezTo>
                    <a:pt x="9271" y="226848"/>
                    <a:pt x="12093" y="196862"/>
                    <a:pt x="26910" y="169345"/>
                  </a:cubicBezTo>
                  <a:cubicBezTo>
                    <a:pt x="41727" y="141828"/>
                    <a:pt x="91468" y="91734"/>
                    <a:pt x="94643" y="61395"/>
                  </a:cubicBezTo>
                  <a:cubicBezTo>
                    <a:pt x="97818" y="31056"/>
                    <a:pt x="28673" y="717"/>
                    <a:pt x="24793" y="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AB0C91BC-776A-44EA-9672-99A89DBC1E3C}"/>
                </a:ext>
              </a:extLst>
            </p:cNvPr>
            <p:cNvSpPr/>
            <p:nvPr/>
          </p:nvSpPr>
          <p:spPr>
            <a:xfrm flipH="1">
              <a:off x="3266320" y="6436771"/>
              <a:ext cx="139718" cy="585898"/>
            </a:xfrm>
            <a:custGeom>
              <a:avLst/>
              <a:gdLst>
                <a:gd name="connsiteX0" fmla="*/ 50807 w 139718"/>
                <a:gd name="connsiteY0" fmla="*/ 12 h 585898"/>
                <a:gd name="connsiteX1" fmla="*/ 7 w 139718"/>
                <a:gd name="connsiteY1" fmla="*/ 52929 h 585898"/>
                <a:gd name="connsiteX2" fmla="*/ 55040 w 139718"/>
                <a:gd name="connsiteY2" fmla="*/ 148179 h 585898"/>
                <a:gd name="connsiteX3" fmla="*/ 69857 w 139718"/>
                <a:gd name="connsiteY3" fmla="*/ 268829 h 585898"/>
                <a:gd name="connsiteX4" fmla="*/ 86790 w 139718"/>
                <a:gd name="connsiteY4" fmla="*/ 472029 h 585898"/>
                <a:gd name="connsiteX5" fmla="*/ 139707 w 139718"/>
                <a:gd name="connsiteY5" fmla="*/ 584212 h 585898"/>
                <a:gd name="connsiteX6" fmla="*/ 91023 w 139718"/>
                <a:gd name="connsiteY6" fmla="*/ 389479 h 585898"/>
                <a:gd name="connsiteX7" fmla="*/ 40223 w 139718"/>
                <a:gd name="connsiteY7" fmla="*/ 95262 h 585898"/>
                <a:gd name="connsiteX8" fmla="*/ 14823 w 139718"/>
                <a:gd name="connsiteY8" fmla="*/ 57162 h 585898"/>
                <a:gd name="connsiteX9" fmla="*/ 50807 w 139718"/>
                <a:gd name="connsiteY9" fmla="*/ 12 h 58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18" h="585898">
                  <a:moveTo>
                    <a:pt x="50807" y="12"/>
                  </a:moveTo>
                  <a:cubicBezTo>
                    <a:pt x="48338" y="-694"/>
                    <a:pt x="-698" y="28235"/>
                    <a:pt x="7" y="52929"/>
                  </a:cubicBezTo>
                  <a:cubicBezTo>
                    <a:pt x="712" y="77623"/>
                    <a:pt x="43398" y="112196"/>
                    <a:pt x="55040" y="148179"/>
                  </a:cubicBezTo>
                  <a:cubicBezTo>
                    <a:pt x="66682" y="184162"/>
                    <a:pt x="64565" y="214854"/>
                    <a:pt x="69857" y="268829"/>
                  </a:cubicBezTo>
                  <a:cubicBezTo>
                    <a:pt x="75149" y="322804"/>
                    <a:pt x="75148" y="419465"/>
                    <a:pt x="86790" y="472029"/>
                  </a:cubicBezTo>
                  <a:cubicBezTo>
                    <a:pt x="98432" y="524593"/>
                    <a:pt x="139002" y="597970"/>
                    <a:pt x="139707" y="584212"/>
                  </a:cubicBezTo>
                  <a:cubicBezTo>
                    <a:pt x="140413" y="570454"/>
                    <a:pt x="107604" y="470971"/>
                    <a:pt x="91023" y="389479"/>
                  </a:cubicBezTo>
                  <a:cubicBezTo>
                    <a:pt x="74442" y="307987"/>
                    <a:pt x="52923" y="150648"/>
                    <a:pt x="40223" y="95262"/>
                  </a:cubicBezTo>
                  <a:cubicBezTo>
                    <a:pt x="27523" y="39876"/>
                    <a:pt x="12354" y="74448"/>
                    <a:pt x="14823" y="57162"/>
                  </a:cubicBezTo>
                  <a:cubicBezTo>
                    <a:pt x="17292" y="39876"/>
                    <a:pt x="53276" y="718"/>
                    <a:pt x="50807" y="1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E536FC29-3613-468B-8D36-9EB4D700D04D}"/>
                </a:ext>
              </a:extLst>
            </p:cNvPr>
            <p:cNvSpPr/>
            <p:nvPr/>
          </p:nvSpPr>
          <p:spPr>
            <a:xfrm flipH="1">
              <a:off x="3349365" y="6397280"/>
              <a:ext cx="321501" cy="82372"/>
            </a:xfrm>
            <a:custGeom>
              <a:avLst/>
              <a:gdLst>
                <a:gd name="connsiteX0" fmla="*/ 251 w 321501"/>
                <a:gd name="connsiteY0" fmla="*/ 81837 h 82372"/>
                <a:gd name="connsiteX1" fmla="*/ 199218 w 321501"/>
                <a:gd name="connsiteY1" fmla="*/ 35270 h 82372"/>
                <a:gd name="connsiteX2" fmla="*/ 288118 w 321501"/>
                <a:gd name="connsiteY2" fmla="*/ 11987 h 82372"/>
                <a:gd name="connsiteX3" fmla="*/ 319868 w 321501"/>
                <a:gd name="connsiteY3" fmla="*/ 24687 h 82372"/>
                <a:gd name="connsiteX4" fmla="*/ 243668 w 321501"/>
                <a:gd name="connsiteY4" fmla="*/ 1403 h 82372"/>
                <a:gd name="connsiteX5" fmla="*/ 251 w 321501"/>
                <a:gd name="connsiteY5" fmla="*/ 81837 h 8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01" h="82372">
                  <a:moveTo>
                    <a:pt x="251" y="81837"/>
                  </a:moveTo>
                  <a:cubicBezTo>
                    <a:pt x="-7157" y="87481"/>
                    <a:pt x="151240" y="46912"/>
                    <a:pt x="199218" y="35270"/>
                  </a:cubicBezTo>
                  <a:cubicBezTo>
                    <a:pt x="247196" y="23628"/>
                    <a:pt x="268010" y="13751"/>
                    <a:pt x="288118" y="11987"/>
                  </a:cubicBezTo>
                  <a:cubicBezTo>
                    <a:pt x="308226" y="10223"/>
                    <a:pt x="327276" y="26451"/>
                    <a:pt x="319868" y="24687"/>
                  </a:cubicBezTo>
                  <a:cubicBezTo>
                    <a:pt x="312460" y="22923"/>
                    <a:pt x="295526" y="-6711"/>
                    <a:pt x="243668" y="1403"/>
                  </a:cubicBezTo>
                  <a:cubicBezTo>
                    <a:pt x="191810" y="9517"/>
                    <a:pt x="7659" y="76193"/>
                    <a:pt x="251" y="818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3F3DBC37-8BB9-40AE-A3F9-25B481DBD130}"/>
                </a:ext>
              </a:extLst>
            </p:cNvPr>
            <p:cNvSpPr/>
            <p:nvPr/>
          </p:nvSpPr>
          <p:spPr>
            <a:xfrm flipH="1">
              <a:off x="3670462" y="6479099"/>
              <a:ext cx="89232" cy="88984"/>
            </a:xfrm>
            <a:custGeom>
              <a:avLst/>
              <a:gdLst>
                <a:gd name="connsiteX0" fmla="*/ 89079 w 89232"/>
                <a:gd name="connsiteY0" fmla="*/ 18 h 88984"/>
                <a:gd name="connsiteX1" fmla="*/ 48863 w 89232"/>
                <a:gd name="connsiteY1" fmla="*/ 63518 h 88984"/>
                <a:gd name="connsiteX2" fmla="*/ 179 w 89232"/>
                <a:gd name="connsiteY2" fmla="*/ 88918 h 88984"/>
                <a:gd name="connsiteX3" fmla="*/ 34046 w 89232"/>
                <a:gd name="connsiteY3" fmla="*/ 57168 h 88984"/>
                <a:gd name="connsiteX4" fmla="*/ 89079 w 89232"/>
                <a:gd name="connsiteY4" fmla="*/ 18 h 8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32" h="88984">
                  <a:moveTo>
                    <a:pt x="89079" y="18"/>
                  </a:moveTo>
                  <a:cubicBezTo>
                    <a:pt x="91549" y="1076"/>
                    <a:pt x="63680" y="48701"/>
                    <a:pt x="48863" y="63518"/>
                  </a:cubicBezTo>
                  <a:cubicBezTo>
                    <a:pt x="34046" y="78335"/>
                    <a:pt x="2648" y="89976"/>
                    <a:pt x="179" y="88918"/>
                  </a:cubicBezTo>
                  <a:cubicBezTo>
                    <a:pt x="-2291" y="87860"/>
                    <a:pt x="21346" y="71632"/>
                    <a:pt x="34046" y="57168"/>
                  </a:cubicBezTo>
                  <a:cubicBezTo>
                    <a:pt x="46746" y="42704"/>
                    <a:pt x="86609" y="-1040"/>
                    <a:pt x="89079" y="1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BE2054A4-7C75-4FB8-A483-390F297D24E0}"/>
                </a:ext>
              </a:extLst>
            </p:cNvPr>
            <p:cNvSpPr/>
            <p:nvPr/>
          </p:nvSpPr>
          <p:spPr>
            <a:xfrm flipH="1">
              <a:off x="3566756" y="6551037"/>
              <a:ext cx="135757" cy="409045"/>
            </a:xfrm>
            <a:custGeom>
              <a:avLst/>
              <a:gdLst>
                <a:gd name="connsiteX0" fmla="*/ 148 w 135757"/>
                <a:gd name="connsiteY0" fmla="*/ 46 h 409045"/>
                <a:gd name="connsiteX1" fmla="*/ 61532 w 135757"/>
                <a:gd name="connsiteY1" fmla="*/ 86830 h 409045"/>
                <a:gd name="connsiteX2" fmla="*/ 95398 w 135757"/>
                <a:gd name="connsiteY2" fmla="*/ 237113 h 409045"/>
                <a:gd name="connsiteX3" fmla="*/ 135615 w 135757"/>
                <a:gd name="connsiteY3" fmla="*/ 406446 h 409045"/>
                <a:gd name="connsiteX4" fmla="*/ 80582 w 135757"/>
                <a:gd name="connsiteY4" fmla="*/ 97413 h 409045"/>
                <a:gd name="connsiteX5" fmla="*/ 148 w 135757"/>
                <a:gd name="connsiteY5" fmla="*/ 46 h 40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757" h="409045">
                  <a:moveTo>
                    <a:pt x="148" y="46"/>
                  </a:moveTo>
                  <a:cubicBezTo>
                    <a:pt x="-3027" y="-1718"/>
                    <a:pt x="45657" y="47319"/>
                    <a:pt x="61532" y="86830"/>
                  </a:cubicBezTo>
                  <a:cubicBezTo>
                    <a:pt x="77407" y="126341"/>
                    <a:pt x="83051" y="183844"/>
                    <a:pt x="95398" y="237113"/>
                  </a:cubicBezTo>
                  <a:cubicBezTo>
                    <a:pt x="107745" y="290382"/>
                    <a:pt x="138084" y="429729"/>
                    <a:pt x="135615" y="406446"/>
                  </a:cubicBezTo>
                  <a:cubicBezTo>
                    <a:pt x="133146" y="383163"/>
                    <a:pt x="100690" y="165852"/>
                    <a:pt x="80582" y="97413"/>
                  </a:cubicBezTo>
                  <a:cubicBezTo>
                    <a:pt x="60474" y="28974"/>
                    <a:pt x="3323" y="1810"/>
                    <a:pt x="148" y="4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AD389653-8243-47B6-B44C-36472969F7C6}"/>
                </a:ext>
              </a:extLst>
            </p:cNvPr>
            <p:cNvSpPr/>
            <p:nvPr/>
          </p:nvSpPr>
          <p:spPr>
            <a:xfrm flipH="1">
              <a:off x="3630152" y="6568551"/>
              <a:ext cx="113272" cy="384899"/>
            </a:xfrm>
            <a:custGeom>
              <a:avLst/>
              <a:gdLst>
                <a:gd name="connsiteX0" fmla="*/ 843 w 113272"/>
                <a:gd name="connsiteY0" fmla="*/ 7932 h 384899"/>
                <a:gd name="connsiteX1" fmla="*/ 51643 w 113272"/>
                <a:gd name="connsiteY1" fmla="*/ 84132 h 384899"/>
                <a:gd name="connsiteX2" fmla="*/ 89743 w 113272"/>
                <a:gd name="connsiteY2" fmla="*/ 285216 h 384899"/>
                <a:gd name="connsiteX3" fmla="*/ 113026 w 113272"/>
                <a:gd name="connsiteY3" fmla="*/ 384699 h 384899"/>
                <a:gd name="connsiteX4" fmla="*/ 96093 w 113272"/>
                <a:gd name="connsiteY4" fmla="*/ 261932 h 384899"/>
                <a:gd name="connsiteX5" fmla="*/ 843 w 113272"/>
                <a:gd name="connsiteY5" fmla="*/ 7932 h 38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72" h="384899">
                  <a:moveTo>
                    <a:pt x="843" y="7932"/>
                  </a:moveTo>
                  <a:cubicBezTo>
                    <a:pt x="-6565" y="-21701"/>
                    <a:pt x="36826" y="37918"/>
                    <a:pt x="51643" y="84132"/>
                  </a:cubicBezTo>
                  <a:cubicBezTo>
                    <a:pt x="66460" y="130346"/>
                    <a:pt x="79513" y="235122"/>
                    <a:pt x="89743" y="285216"/>
                  </a:cubicBezTo>
                  <a:cubicBezTo>
                    <a:pt x="99974" y="335311"/>
                    <a:pt x="111968" y="388580"/>
                    <a:pt x="113026" y="384699"/>
                  </a:cubicBezTo>
                  <a:cubicBezTo>
                    <a:pt x="114084" y="380818"/>
                    <a:pt x="112321" y="323668"/>
                    <a:pt x="96093" y="261932"/>
                  </a:cubicBezTo>
                  <a:cubicBezTo>
                    <a:pt x="79865" y="200196"/>
                    <a:pt x="8251" y="37565"/>
                    <a:pt x="843" y="79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D989AD8F-314C-4DD7-BFA1-5AB7D2A427C0}"/>
                </a:ext>
              </a:extLst>
            </p:cNvPr>
            <p:cNvSpPr/>
            <p:nvPr/>
          </p:nvSpPr>
          <p:spPr>
            <a:xfrm flipH="1">
              <a:off x="3750164" y="6517215"/>
              <a:ext cx="423428" cy="127008"/>
            </a:xfrm>
            <a:custGeom>
              <a:avLst/>
              <a:gdLst>
                <a:gd name="connsiteX0" fmla="*/ 1327 w 423428"/>
                <a:gd name="connsiteY0" fmla="*/ 127002 h 127008"/>
                <a:gd name="connsiteX1" fmla="*/ 132561 w 423428"/>
                <a:gd name="connsiteY1" fmla="*/ 46568 h 127008"/>
                <a:gd name="connsiteX2" fmla="*/ 367511 w 423428"/>
                <a:gd name="connsiteY2" fmla="*/ 10585 h 127008"/>
                <a:gd name="connsiteX3" fmla="*/ 401377 w 423428"/>
                <a:gd name="connsiteY3" fmla="*/ 10585 h 127008"/>
                <a:gd name="connsiteX4" fmla="*/ 422544 w 423428"/>
                <a:gd name="connsiteY4" fmla="*/ 40218 h 127008"/>
                <a:gd name="connsiteX5" fmla="*/ 371744 w 423428"/>
                <a:gd name="connsiteY5" fmla="*/ 2 h 127008"/>
                <a:gd name="connsiteX6" fmla="*/ 83877 w 423428"/>
                <a:gd name="connsiteY6" fmla="*/ 42335 h 127008"/>
                <a:gd name="connsiteX7" fmla="*/ 1327 w 423428"/>
                <a:gd name="connsiteY7" fmla="*/ 127002 h 12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428" h="127008">
                  <a:moveTo>
                    <a:pt x="1327" y="127002"/>
                  </a:moveTo>
                  <a:cubicBezTo>
                    <a:pt x="9441" y="127708"/>
                    <a:pt x="71530" y="65971"/>
                    <a:pt x="132561" y="46568"/>
                  </a:cubicBezTo>
                  <a:cubicBezTo>
                    <a:pt x="193592" y="27165"/>
                    <a:pt x="322708" y="16582"/>
                    <a:pt x="367511" y="10585"/>
                  </a:cubicBezTo>
                  <a:cubicBezTo>
                    <a:pt x="412314" y="4588"/>
                    <a:pt x="392205" y="5646"/>
                    <a:pt x="401377" y="10585"/>
                  </a:cubicBezTo>
                  <a:cubicBezTo>
                    <a:pt x="410549" y="15524"/>
                    <a:pt x="427483" y="41982"/>
                    <a:pt x="422544" y="40218"/>
                  </a:cubicBezTo>
                  <a:cubicBezTo>
                    <a:pt x="417605" y="38454"/>
                    <a:pt x="428188" y="-351"/>
                    <a:pt x="371744" y="2"/>
                  </a:cubicBezTo>
                  <a:cubicBezTo>
                    <a:pt x="315300" y="355"/>
                    <a:pt x="145260" y="25755"/>
                    <a:pt x="83877" y="42335"/>
                  </a:cubicBezTo>
                  <a:cubicBezTo>
                    <a:pt x="22494" y="58915"/>
                    <a:pt x="-6787" y="126296"/>
                    <a:pt x="1327" y="12700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D4410FE9-42A9-4B56-BDB9-DE2DC64FFF52}"/>
                </a:ext>
              </a:extLst>
            </p:cNvPr>
            <p:cNvSpPr/>
            <p:nvPr/>
          </p:nvSpPr>
          <p:spPr>
            <a:xfrm flipH="1">
              <a:off x="4021489" y="6635627"/>
              <a:ext cx="134100" cy="392186"/>
            </a:xfrm>
            <a:custGeom>
              <a:avLst/>
              <a:gdLst>
                <a:gd name="connsiteX0" fmla="*/ 258 w 134100"/>
                <a:gd name="connsiteY0" fmla="*/ 123 h 392186"/>
                <a:gd name="connsiteX1" fmla="*/ 59524 w 134100"/>
                <a:gd name="connsiteY1" fmla="*/ 63623 h 392186"/>
                <a:gd name="connsiteX2" fmla="*/ 87041 w 134100"/>
                <a:gd name="connsiteY2" fmla="*/ 237190 h 392186"/>
                <a:gd name="connsiteX3" fmla="*/ 118791 w 134100"/>
                <a:gd name="connsiteY3" fmla="*/ 355723 h 392186"/>
                <a:gd name="connsiteX4" fmla="*/ 133608 w 134100"/>
                <a:gd name="connsiteY4" fmla="*/ 387473 h 392186"/>
                <a:gd name="connsiteX5" fmla="*/ 101858 w 134100"/>
                <a:gd name="connsiteY5" fmla="*/ 268940 h 392186"/>
                <a:gd name="connsiteX6" fmla="*/ 84924 w 134100"/>
                <a:gd name="connsiteY6" fmla="*/ 55156 h 392186"/>
                <a:gd name="connsiteX7" fmla="*/ 258 w 134100"/>
                <a:gd name="connsiteY7" fmla="*/ 123 h 39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100" h="392186">
                  <a:moveTo>
                    <a:pt x="258" y="123"/>
                  </a:moveTo>
                  <a:cubicBezTo>
                    <a:pt x="-3975" y="1534"/>
                    <a:pt x="45060" y="24112"/>
                    <a:pt x="59524" y="63623"/>
                  </a:cubicBezTo>
                  <a:cubicBezTo>
                    <a:pt x="73988" y="103134"/>
                    <a:pt x="77163" y="188507"/>
                    <a:pt x="87041" y="237190"/>
                  </a:cubicBezTo>
                  <a:cubicBezTo>
                    <a:pt x="96919" y="285873"/>
                    <a:pt x="111030" y="330676"/>
                    <a:pt x="118791" y="355723"/>
                  </a:cubicBezTo>
                  <a:cubicBezTo>
                    <a:pt x="126552" y="380770"/>
                    <a:pt x="136430" y="401937"/>
                    <a:pt x="133608" y="387473"/>
                  </a:cubicBezTo>
                  <a:cubicBezTo>
                    <a:pt x="130786" y="373009"/>
                    <a:pt x="109972" y="324326"/>
                    <a:pt x="101858" y="268940"/>
                  </a:cubicBezTo>
                  <a:cubicBezTo>
                    <a:pt x="93744" y="213554"/>
                    <a:pt x="100446" y="101370"/>
                    <a:pt x="84924" y="55156"/>
                  </a:cubicBezTo>
                  <a:cubicBezTo>
                    <a:pt x="69402" y="8942"/>
                    <a:pt x="4491" y="-1288"/>
                    <a:pt x="258" y="12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E8DA2E67-7A2A-407E-9351-2A53948B1FB0}"/>
                </a:ext>
              </a:extLst>
            </p:cNvPr>
            <p:cNvSpPr/>
            <p:nvPr/>
          </p:nvSpPr>
          <p:spPr>
            <a:xfrm flipH="1">
              <a:off x="4028318" y="6642852"/>
              <a:ext cx="139885" cy="441633"/>
            </a:xfrm>
            <a:custGeom>
              <a:avLst/>
              <a:gdLst>
                <a:gd name="connsiteX0" fmla="*/ 172 w 139885"/>
                <a:gd name="connsiteY0" fmla="*/ 1365 h 441633"/>
                <a:gd name="connsiteX1" fmla="*/ 8638 w 139885"/>
                <a:gd name="connsiteY1" fmla="*/ 202448 h 441633"/>
                <a:gd name="connsiteX2" fmla="*/ 63672 w 139885"/>
                <a:gd name="connsiteY2" fmla="*/ 390831 h 441633"/>
                <a:gd name="connsiteX3" fmla="*/ 99655 w 139885"/>
                <a:gd name="connsiteY3" fmla="*/ 441631 h 441633"/>
                <a:gd name="connsiteX4" fmla="*/ 139872 w 139885"/>
                <a:gd name="connsiteY4" fmla="*/ 392948 h 441633"/>
                <a:gd name="connsiteX5" fmla="*/ 95422 w 139885"/>
                <a:gd name="connsiteY5" fmla="*/ 414115 h 441633"/>
                <a:gd name="connsiteX6" fmla="*/ 27688 w 139885"/>
                <a:gd name="connsiteY6" fmla="*/ 238431 h 441633"/>
                <a:gd name="connsiteX7" fmla="*/ 8638 w 139885"/>
                <a:gd name="connsiteY7" fmla="*/ 119898 h 441633"/>
                <a:gd name="connsiteX8" fmla="*/ 172 w 139885"/>
                <a:gd name="connsiteY8" fmla="*/ 1365 h 44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85" h="441633">
                  <a:moveTo>
                    <a:pt x="172" y="1365"/>
                  </a:moveTo>
                  <a:cubicBezTo>
                    <a:pt x="172" y="15123"/>
                    <a:pt x="-1945" y="137537"/>
                    <a:pt x="8638" y="202448"/>
                  </a:cubicBezTo>
                  <a:cubicBezTo>
                    <a:pt x="19221" y="267359"/>
                    <a:pt x="48503" y="350967"/>
                    <a:pt x="63672" y="390831"/>
                  </a:cubicBezTo>
                  <a:cubicBezTo>
                    <a:pt x="78842" y="430695"/>
                    <a:pt x="86955" y="441278"/>
                    <a:pt x="99655" y="441631"/>
                  </a:cubicBezTo>
                  <a:cubicBezTo>
                    <a:pt x="112355" y="441984"/>
                    <a:pt x="140578" y="397534"/>
                    <a:pt x="139872" y="392948"/>
                  </a:cubicBezTo>
                  <a:cubicBezTo>
                    <a:pt x="139167" y="388362"/>
                    <a:pt x="114119" y="439868"/>
                    <a:pt x="95422" y="414115"/>
                  </a:cubicBezTo>
                  <a:cubicBezTo>
                    <a:pt x="76725" y="388362"/>
                    <a:pt x="42152" y="287467"/>
                    <a:pt x="27688" y="238431"/>
                  </a:cubicBezTo>
                  <a:cubicBezTo>
                    <a:pt x="13224" y="189395"/>
                    <a:pt x="11460" y="158351"/>
                    <a:pt x="8638" y="119898"/>
                  </a:cubicBezTo>
                  <a:cubicBezTo>
                    <a:pt x="5816" y="81445"/>
                    <a:pt x="172" y="-12393"/>
                    <a:pt x="172" y="13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390145EE-6228-4B4A-92C1-F415DED2DCA5}"/>
                </a:ext>
              </a:extLst>
            </p:cNvPr>
            <p:cNvSpPr/>
            <p:nvPr/>
          </p:nvSpPr>
          <p:spPr>
            <a:xfrm flipH="1">
              <a:off x="4171950" y="6689124"/>
              <a:ext cx="320306" cy="133265"/>
            </a:xfrm>
            <a:custGeom>
              <a:avLst/>
              <a:gdLst>
                <a:gd name="connsiteX0" fmla="*/ 375 w 320306"/>
                <a:gd name="connsiteY0" fmla="*/ 132893 h 133265"/>
                <a:gd name="connsiteX1" fmla="*/ 131608 w 320306"/>
                <a:gd name="connsiteY1" fmla="*/ 56693 h 133265"/>
                <a:gd name="connsiteX2" fmla="*/ 319991 w 320306"/>
                <a:gd name="connsiteY2" fmla="*/ 1659 h 133265"/>
                <a:gd name="connsiteX3" fmla="*/ 171825 w 320306"/>
                <a:gd name="connsiteY3" fmla="*/ 22826 h 133265"/>
                <a:gd name="connsiteX4" fmla="*/ 375 w 320306"/>
                <a:gd name="connsiteY4" fmla="*/ 132893 h 13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06" h="133265">
                  <a:moveTo>
                    <a:pt x="375" y="132893"/>
                  </a:moveTo>
                  <a:cubicBezTo>
                    <a:pt x="-6328" y="138538"/>
                    <a:pt x="78339" y="78565"/>
                    <a:pt x="131608" y="56693"/>
                  </a:cubicBezTo>
                  <a:cubicBezTo>
                    <a:pt x="184877" y="34821"/>
                    <a:pt x="313288" y="7303"/>
                    <a:pt x="319991" y="1659"/>
                  </a:cubicBezTo>
                  <a:cubicBezTo>
                    <a:pt x="326694" y="-3986"/>
                    <a:pt x="225094" y="5187"/>
                    <a:pt x="171825" y="22826"/>
                  </a:cubicBezTo>
                  <a:cubicBezTo>
                    <a:pt x="118556" y="40465"/>
                    <a:pt x="7078" y="127248"/>
                    <a:pt x="375" y="13289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8F6F44E8-9AE9-46A3-9D84-46BD1CF2A3A8}"/>
                </a:ext>
              </a:extLst>
            </p:cNvPr>
            <p:cNvSpPr/>
            <p:nvPr/>
          </p:nvSpPr>
          <p:spPr>
            <a:xfrm flipH="1">
              <a:off x="4501622" y="6830053"/>
              <a:ext cx="101592" cy="165964"/>
            </a:xfrm>
            <a:custGeom>
              <a:avLst/>
              <a:gdLst>
                <a:gd name="connsiteX0" fmla="*/ 100749 w 101592"/>
                <a:gd name="connsiteY0" fmla="*/ 430 h 165964"/>
                <a:gd name="connsiteX1" fmla="*/ 71116 w 101592"/>
                <a:gd name="connsiteY1" fmla="*/ 82980 h 165964"/>
                <a:gd name="connsiteX2" fmla="*/ 35133 w 101592"/>
                <a:gd name="connsiteY2" fmla="*/ 140130 h 165964"/>
                <a:gd name="connsiteX3" fmla="*/ 1266 w 101592"/>
                <a:gd name="connsiteY3" fmla="*/ 165530 h 165964"/>
                <a:gd name="connsiteX4" fmla="*/ 81699 w 101592"/>
                <a:gd name="connsiteY4" fmla="*/ 121080 h 165964"/>
                <a:gd name="connsiteX5" fmla="*/ 100749 w 101592"/>
                <a:gd name="connsiteY5" fmla="*/ 430 h 16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92" h="165964">
                  <a:moveTo>
                    <a:pt x="100749" y="430"/>
                  </a:moveTo>
                  <a:cubicBezTo>
                    <a:pt x="98985" y="-5920"/>
                    <a:pt x="82052" y="59697"/>
                    <a:pt x="71116" y="82980"/>
                  </a:cubicBezTo>
                  <a:cubicBezTo>
                    <a:pt x="60180" y="106263"/>
                    <a:pt x="46775" y="126372"/>
                    <a:pt x="35133" y="140130"/>
                  </a:cubicBezTo>
                  <a:cubicBezTo>
                    <a:pt x="23491" y="153888"/>
                    <a:pt x="-6495" y="168705"/>
                    <a:pt x="1266" y="165530"/>
                  </a:cubicBezTo>
                  <a:cubicBezTo>
                    <a:pt x="9027" y="162355"/>
                    <a:pt x="59827" y="150361"/>
                    <a:pt x="81699" y="121080"/>
                  </a:cubicBezTo>
                  <a:cubicBezTo>
                    <a:pt x="103571" y="91800"/>
                    <a:pt x="102513" y="6780"/>
                    <a:pt x="100749" y="43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FADFB22A-BD99-40B3-BC75-1C6249F648F4}"/>
                </a:ext>
              </a:extLst>
            </p:cNvPr>
            <p:cNvSpPr/>
            <p:nvPr/>
          </p:nvSpPr>
          <p:spPr>
            <a:xfrm flipH="1">
              <a:off x="4504800" y="6995229"/>
              <a:ext cx="105927" cy="248505"/>
            </a:xfrm>
            <a:custGeom>
              <a:avLst/>
              <a:gdLst>
                <a:gd name="connsiteX0" fmla="*/ 25712 w 105927"/>
                <a:gd name="connsiteY0" fmla="*/ 354 h 248505"/>
                <a:gd name="connsiteX1" fmla="*/ 82862 w 105927"/>
                <a:gd name="connsiteY1" fmla="*/ 42688 h 248505"/>
                <a:gd name="connsiteX2" fmla="*/ 93446 w 105927"/>
                <a:gd name="connsiteY2" fmla="*/ 140054 h 248505"/>
                <a:gd name="connsiteX3" fmla="*/ 93446 w 105927"/>
                <a:gd name="connsiteY3" fmla="*/ 150638 h 248505"/>
                <a:gd name="connsiteX4" fmla="*/ 65929 w 105927"/>
                <a:gd name="connsiteY4" fmla="*/ 182388 h 248505"/>
                <a:gd name="connsiteX5" fmla="*/ 312 w 105927"/>
                <a:gd name="connsiteY5" fmla="*/ 248004 h 248505"/>
                <a:gd name="connsiteX6" fmla="*/ 95562 w 105927"/>
                <a:gd name="connsiteY6" fmla="*/ 144288 h 248505"/>
                <a:gd name="connsiteX7" fmla="*/ 97679 w 105927"/>
                <a:gd name="connsiteY7" fmla="*/ 29988 h 248505"/>
                <a:gd name="connsiteX8" fmla="*/ 25712 w 105927"/>
                <a:gd name="connsiteY8" fmla="*/ 354 h 24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27" h="248505">
                  <a:moveTo>
                    <a:pt x="25712" y="354"/>
                  </a:moveTo>
                  <a:cubicBezTo>
                    <a:pt x="23242" y="2471"/>
                    <a:pt x="71573" y="19405"/>
                    <a:pt x="82862" y="42688"/>
                  </a:cubicBezTo>
                  <a:cubicBezTo>
                    <a:pt x="94151" y="65971"/>
                    <a:pt x="91682" y="122063"/>
                    <a:pt x="93446" y="140054"/>
                  </a:cubicBezTo>
                  <a:cubicBezTo>
                    <a:pt x="95210" y="158045"/>
                    <a:pt x="98032" y="143582"/>
                    <a:pt x="93446" y="150638"/>
                  </a:cubicBezTo>
                  <a:cubicBezTo>
                    <a:pt x="88860" y="157694"/>
                    <a:pt x="81451" y="166160"/>
                    <a:pt x="65929" y="182388"/>
                  </a:cubicBezTo>
                  <a:cubicBezTo>
                    <a:pt x="50407" y="198616"/>
                    <a:pt x="-4627" y="254354"/>
                    <a:pt x="312" y="248004"/>
                  </a:cubicBezTo>
                  <a:cubicBezTo>
                    <a:pt x="5251" y="241654"/>
                    <a:pt x="79334" y="180624"/>
                    <a:pt x="95562" y="144288"/>
                  </a:cubicBezTo>
                  <a:cubicBezTo>
                    <a:pt x="111790" y="107952"/>
                    <a:pt x="106146" y="54682"/>
                    <a:pt x="97679" y="29988"/>
                  </a:cubicBezTo>
                  <a:cubicBezTo>
                    <a:pt x="89212" y="5294"/>
                    <a:pt x="28182" y="-1763"/>
                    <a:pt x="25712" y="35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C300EC19-D04D-4215-A49B-0D24597E5163}"/>
                </a:ext>
              </a:extLst>
            </p:cNvPr>
            <p:cNvSpPr/>
            <p:nvPr/>
          </p:nvSpPr>
          <p:spPr>
            <a:xfrm flipH="1">
              <a:off x="4469490" y="7141620"/>
              <a:ext cx="77495" cy="630782"/>
            </a:xfrm>
            <a:custGeom>
              <a:avLst/>
              <a:gdLst>
                <a:gd name="connsiteX0" fmla="*/ 29704 w 77495"/>
                <a:gd name="connsiteY0" fmla="*/ 13 h 630782"/>
                <a:gd name="connsiteX1" fmla="*/ 72037 w 77495"/>
                <a:gd name="connsiteY1" fmla="*/ 188397 h 630782"/>
                <a:gd name="connsiteX2" fmla="*/ 76270 w 77495"/>
                <a:gd name="connsiteY2" fmla="*/ 364080 h 630782"/>
                <a:gd name="connsiteX3" fmla="*/ 65687 w 77495"/>
                <a:gd name="connsiteY3" fmla="*/ 450863 h 630782"/>
                <a:gd name="connsiteX4" fmla="*/ 70 w 77495"/>
                <a:gd name="connsiteY4" fmla="*/ 630780 h 630782"/>
                <a:gd name="connsiteX5" fmla="*/ 52987 w 77495"/>
                <a:gd name="connsiteY5" fmla="*/ 446630 h 630782"/>
                <a:gd name="connsiteX6" fmla="*/ 55104 w 77495"/>
                <a:gd name="connsiteY6" fmla="*/ 179930 h 630782"/>
                <a:gd name="connsiteX7" fmla="*/ 29704 w 77495"/>
                <a:gd name="connsiteY7" fmla="*/ 13 h 63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95" h="630782">
                  <a:moveTo>
                    <a:pt x="29704" y="13"/>
                  </a:moveTo>
                  <a:cubicBezTo>
                    <a:pt x="32526" y="1424"/>
                    <a:pt x="64276" y="127719"/>
                    <a:pt x="72037" y="188397"/>
                  </a:cubicBezTo>
                  <a:cubicBezTo>
                    <a:pt x="79798" y="249075"/>
                    <a:pt x="77328" y="320336"/>
                    <a:pt x="76270" y="364080"/>
                  </a:cubicBezTo>
                  <a:cubicBezTo>
                    <a:pt x="75212" y="407824"/>
                    <a:pt x="78387" y="406413"/>
                    <a:pt x="65687" y="450863"/>
                  </a:cubicBezTo>
                  <a:cubicBezTo>
                    <a:pt x="52987" y="495313"/>
                    <a:pt x="2187" y="631486"/>
                    <a:pt x="70" y="630780"/>
                  </a:cubicBezTo>
                  <a:cubicBezTo>
                    <a:pt x="-2047" y="630075"/>
                    <a:pt x="43815" y="521772"/>
                    <a:pt x="52987" y="446630"/>
                  </a:cubicBezTo>
                  <a:cubicBezTo>
                    <a:pt x="62159" y="371488"/>
                    <a:pt x="57221" y="251544"/>
                    <a:pt x="55104" y="179930"/>
                  </a:cubicBezTo>
                  <a:cubicBezTo>
                    <a:pt x="52987" y="108316"/>
                    <a:pt x="26882" y="-1398"/>
                    <a:pt x="29704" y="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69768710-736C-4073-A467-28EA490CE29B}"/>
                </a:ext>
              </a:extLst>
            </p:cNvPr>
            <p:cNvSpPr/>
            <p:nvPr/>
          </p:nvSpPr>
          <p:spPr>
            <a:xfrm flipH="1">
              <a:off x="4379695" y="7219786"/>
              <a:ext cx="110078" cy="409067"/>
            </a:xfrm>
            <a:custGeom>
              <a:avLst/>
              <a:gdLst>
                <a:gd name="connsiteX0" fmla="*/ 61392 w 110078"/>
                <a:gd name="connsiteY0" fmla="*/ 164 h 409067"/>
                <a:gd name="connsiteX1" fmla="*/ 110075 w 110078"/>
                <a:gd name="connsiteY1" fmla="*/ 184314 h 409067"/>
                <a:gd name="connsiteX2" fmla="*/ 63508 w 110078"/>
                <a:gd name="connsiteY2" fmla="*/ 338831 h 409067"/>
                <a:gd name="connsiteX3" fmla="*/ 8 w 110078"/>
                <a:gd name="connsiteY3" fmla="*/ 408681 h 409067"/>
                <a:gd name="connsiteX4" fmla="*/ 59275 w 110078"/>
                <a:gd name="connsiteY4" fmla="*/ 311314 h 409067"/>
                <a:gd name="connsiteX5" fmla="*/ 93142 w 110078"/>
                <a:gd name="connsiteY5" fmla="*/ 154681 h 409067"/>
                <a:gd name="connsiteX6" fmla="*/ 61392 w 110078"/>
                <a:gd name="connsiteY6" fmla="*/ 164 h 40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78" h="409067">
                  <a:moveTo>
                    <a:pt x="61392" y="164"/>
                  </a:moveTo>
                  <a:cubicBezTo>
                    <a:pt x="64214" y="5103"/>
                    <a:pt x="109722" y="127870"/>
                    <a:pt x="110075" y="184314"/>
                  </a:cubicBezTo>
                  <a:cubicBezTo>
                    <a:pt x="110428" y="240758"/>
                    <a:pt x="81852" y="301437"/>
                    <a:pt x="63508" y="338831"/>
                  </a:cubicBezTo>
                  <a:cubicBezTo>
                    <a:pt x="45164" y="376225"/>
                    <a:pt x="713" y="413267"/>
                    <a:pt x="8" y="408681"/>
                  </a:cubicBezTo>
                  <a:cubicBezTo>
                    <a:pt x="-698" y="404095"/>
                    <a:pt x="43753" y="353647"/>
                    <a:pt x="59275" y="311314"/>
                  </a:cubicBezTo>
                  <a:cubicBezTo>
                    <a:pt x="74797" y="268981"/>
                    <a:pt x="92789" y="206539"/>
                    <a:pt x="93142" y="154681"/>
                  </a:cubicBezTo>
                  <a:cubicBezTo>
                    <a:pt x="93495" y="102823"/>
                    <a:pt x="58570" y="-4775"/>
                    <a:pt x="61392" y="16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1D7D0122-CB19-480E-B9C6-81C7922B6F7C}"/>
                </a:ext>
              </a:extLst>
            </p:cNvPr>
            <p:cNvSpPr/>
            <p:nvPr/>
          </p:nvSpPr>
          <p:spPr>
            <a:xfrm flipH="1">
              <a:off x="2890672" y="7346760"/>
              <a:ext cx="344316" cy="760092"/>
            </a:xfrm>
            <a:custGeom>
              <a:avLst/>
              <a:gdLst>
                <a:gd name="connsiteX0" fmla="*/ 298857 w 344316"/>
                <a:gd name="connsiteY0" fmla="*/ 190 h 760092"/>
                <a:gd name="connsiteX1" fmla="*/ 343307 w 344316"/>
                <a:gd name="connsiteY1" fmla="*/ 142007 h 760092"/>
                <a:gd name="connsiteX2" fmla="*/ 245940 w 344316"/>
                <a:gd name="connsiteY2" fmla="*/ 463740 h 760092"/>
                <a:gd name="connsiteX3" fmla="*/ 171857 w 344316"/>
                <a:gd name="connsiteY3" fmla="*/ 525123 h 760092"/>
                <a:gd name="connsiteX4" fmla="*/ 108357 w 344316"/>
                <a:gd name="connsiteY4" fmla="*/ 620373 h 760092"/>
                <a:gd name="connsiteX5" fmla="*/ 49090 w 344316"/>
                <a:gd name="connsiteY5" fmla="*/ 662707 h 760092"/>
                <a:gd name="connsiteX6" fmla="*/ 407 w 344316"/>
                <a:gd name="connsiteY6" fmla="*/ 760073 h 760092"/>
                <a:gd name="connsiteX7" fmla="*/ 76607 w 344316"/>
                <a:gd name="connsiteY7" fmla="*/ 654240 h 760092"/>
                <a:gd name="connsiteX8" fmla="*/ 171857 w 344316"/>
                <a:gd name="connsiteY8" fmla="*/ 554757 h 760092"/>
                <a:gd name="connsiteX9" fmla="*/ 214190 w 344316"/>
                <a:gd name="connsiteY9" fmla="*/ 527240 h 760092"/>
                <a:gd name="connsiteX10" fmla="*/ 258640 w 344316"/>
                <a:gd name="connsiteY10" fmla="*/ 383307 h 760092"/>
                <a:gd name="connsiteX11" fmla="*/ 334840 w 344316"/>
                <a:gd name="connsiteY11" fmla="*/ 118723 h 760092"/>
                <a:gd name="connsiteX12" fmla="*/ 298857 w 344316"/>
                <a:gd name="connsiteY12" fmla="*/ 190 h 76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316" h="760092">
                  <a:moveTo>
                    <a:pt x="298857" y="190"/>
                  </a:moveTo>
                  <a:cubicBezTo>
                    <a:pt x="300268" y="4071"/>
                    <a:pt x="352127" y="64749"/>
                    <a:pt x="343307" y="142007"/>
                  </a:cubicBezTo>
                  <a:cubicBezTo>
                    <a:pt x="334487" y="219265"/>
                    <a:pt x="274515" y="399887"/>
                    <a:pt x="245940" y="463740"/>
                  </a:cubicBezTo>
                  <a:cubicBezTo>
                    <a:pt x="217365" y="527593"/>
                    <a:pt x="194787" y="499018"/>
                    <a:pt x="171857" y="525123"/>
                  </a:cubicBezTo>
                  <a:cubicBezTo>
                    <a:pt x="148926" y="551229"/>
                    <a:pt x="128818" y="597442"/>
                    <a:pt x="108357" y="620373"/>
                  </a:cubicBezTo>
                  <a:cubicBezTo>
                    <a:pt x="87896" y="643304"/>
                    <a:pt x="67082" y="639424"/>
                    <a:pt x="49090" y="662707"/>
                  </a:cubicBezTo>
                  <a:cubicBezTo>
                    <a:pt x="31098" y="685990"/>
                    <a:pt x="-4179" y="761484"/>
                    <a:pt x="407" y="760073"/>
                  </a:cubicBezTo>
                  <a:cubicBezTo>
                    <a:pt x="4993" y="758662"/>
                    <a:pt x="48032" y="688459"/>
                    <a:pt x="76607" y="654240"/>
                  </a:cubicBezTo>
                  <a:cubicBezTo>
                    <a:pt x="105182" y="620021"/>
                    <a:pt x="148926" y="575924"/>
                    <a:pt x="171857" y="554757"/>
                  </a:cubicBezTo>
                  <a:cubicBezTo>
                    <a:pt x="194787" y="533590"/>
                    <a:pt x="199726" y="555815"/>
                    <a:pt x="214190" y="527240"/>
                  </a:cubicBezTo>
                  <a:cubicBezTo>
                    <a:pt x="228654" y="498665"/>
                    <a:pt x="238532" y="451393"/>
                    <a:pt x="258640" y="383307"/>
                  </a:cubicBezTo>
                  <a:cubicBezTo>
                    <a:pt x="278748" y="315221"/>
                    <a:pt x="328137" y="185045"/>
                    <a:pt x="334840" y="118723"/>
                  </a:cubicBezTo>
                  <a:cubicBezTo>
                    <a:pt x="341543" y="52401"/>
                    <a:pt x="297446" y="-3691"/>
                    <a:pt x="298857" y="19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E12B7CD2-FADB-42E0-9962-B15E5F93715D}"/>
                </a:ext>
              </a:extLst>
            </p:cNvPr>
            <p:cNvSpPr/>
            <p:nvPr/>
          </p:nvSpPr>
          <p:spPr>
            <a:xfrm flipH="1">
              <a:off x="4534023" y="7758697"/>
              <a:ext cx="65226" cy="811738"/>
            </a:xfrm>
            <a:custGeom>
              <a:avLst/>
              <a:gdLst>
                <a:gd name="connsiteX0" fmla="*/ 56568 w 65226"/>
                <a:gd name="connsiteY0" fmla="*/ 11586 h 811738"/>
                <a:gd name="connsiteX1" fmla="*/ 22701 w 65226"/>
                <a:gd name="connsiteY1" fmla="*/ 259236 h 811738"/>
                <a:gd name="connsiteX2" fmla="*/ 1534 w 65226"/>
                <a:gd name="connsiteY2" fmla="*/ 625420 h 811738"/>
                <a:gd name="connsiteX3" fmla="*/ 65034 w 65226"/>
                <a:gd name="connsiteY3" fmla="*/ 811686 h 811738"/>
                <a:gd name="connsiteX4" fmla="*/ 22701 w 65226"/>
                <a:gd name="connsiteY4" fmla="*/ 636003 h 811738"/>
                <a:gd name="connsiteX5" fmla="*/ 56568 w 65226"/>
                <a:gd name="connsiteY5" fmla="*/ 11586 h 8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26" h="811738">
                  <a:moveTo>
                    <a:pt x="56568" y="11586"/>
                  </a:moveTo>
                  <a:cubicBezTo>
                    <a:pt x="56568" y="-51208"/>
                    <a:pt x="31873" y="156930"/>
                    <a:pt x="22701" y="259236"/>
                  </a:cubicBezTo>
                  <a:cubicBezTo>
                    <a:pt x="13529" y="361542"/>
                    <a:pt x="-5522" y="533345"/>
                    <a:pt x="1534" y="625420"/>
                  </a:cubicBezTo>
                  <a:cubicBezTo>
                    <a:pt x="8589" y="717495"/>
                    <a:pt x="61506" y="809922"/>
                    <a:pt x="65034" y="811686"/>
                  </a:cubicBezTo>
                  <a:cubicBezTo>
                    <a:pt x="68562" y="813450"/>
                    <a:pt x="22348" y="771470"/>
                    <a:pt x="22701" y="636003"/>
                  </a:cubicBezTo>
                  <a:cubicBezTo>
                    <a:pt x="23054" y="500536"/>
                    <a:pt x="56568" y="74380"/>
                    <a:pt x="56568" y="1158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82CEA7F6-98C3-441F-B4AF-5A516B17D048}"/>
                </a:ext>
              </a:extLst>
            </p:cNvPr>
            <p:cNvSpPr/>
            <p:nvPr/>
          </p:nvSpPr>
          <p:spPr>
            <a:xfrm flipH="1">
              <a:off x="3566716" y="6319616"/>
              <a:ext cx="535445" cy="136781"/>
            </a:xfrm>
            <a:custGeom>
              <a:avLst/>
              <a:gdLst>
                <a:gd name="connsiteX0" fmla="*/ 276 w 535445"/>
                <a:gd name="connsiteY0" fmla="*/ 136747 h 136781"/>
                <a:gd name="connsiteX1" fmla="*/ 86001 w 535445"/>
                <a:gd name="connsiteY1" fmla="*/ 68484 h 136781"/>
                <a:gd name="connsiteX2" fmla="*/ 219351 w 535445"/>
                <a:gd name="connsiteY2" fmla="*/ 41497 h 136781"/>
                <a:gd name="connsiteX3" fmla="*/ 316188 w 535445"/>
                <a:gd name="connsiteY3" fmla="*/ 38322 h 136781"/>
                <a:gd name="connsiteX4" fmla="*/ 417788 w 535445"/>
                <a:gd name="connsiteY4" fmla="*/ 25622 h 136781"/>
                <a:gd name="connsiteX5" fmla="*/ 535263 w 535445"/>
                <a:gd name="connsiteY5" fmla="*/ 120872 h 136781"/>
                <a:gd name="connsiteX6" fmla="*/ 443188 w 535445"/>
                <a:gd name="connsiteY6" fmla="*/ 41497 h 136781"/>
                <a:gd name="connsiteX7" fmla="*/ 381276 w 535445"/>
                <a:gd name="connsiteY7" fmla="*/ 222 h 136781"/>
                <a:gd name="connsiteX8" fmla="*/ 224113 w 535445"/>
                <a:gd name="connsiteY8" fmla="*/ 25622 h 136781"/>
                <a:gd name="connsiteX9" fmla="*/ 122513 w 535445"/>
                <a:gd name="connsiteY9" fmla="*/ 38322 h 136781"/>
                <a:gd name="connsiteX10" fmla="*/ 60601 w 535445"/>
                <a:gd name="connsiteY10" fmla="*/ 58959 h 136781"/>
                <a:gd name="connsiteX11" fmla="*/ 276 w 535445"/>
                <a:gd name="connsiteY11" fmla="*/ 136747 h 13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445" h="136781">
                  <a:moveTo>
                    <a:pt x="276" y="136747"/>
                  </a:moveTo>
                  <a:cubicBezTo>
                    <a:pt x="4509" y="138334"/>
                    <a:pt x="49489" y="84359"/>
                    <a:pt x="86001" y="68484"/>
                  </a:cubicBezTo>
                  <a:cubicBezTo>
                    <a:pt x="122514" y="52609"/>
                    <a:pt x="180987" y="46524"/>
                    <a:pt x="219351" y="41497"/>
                  </a:cubicBezTo>
                  <a:cubicBezTo>
                    <a:pt x="257715" y="36470"/>
                    <a:pt x="283115" y="40968"/>
                    <a:pt x="316188" y="38322"/>
                  </a:cubicBezTo>
                  <a:cubicBezTo>
                    <a:pt x="349261" y="35676"/>
                    <a:pt x="381276" y="11864"/>
                    <a:pt x="417788" y="25622"/>
                  </a:cubicBezTo>
                  <a:cubicBezTo>
                    <a:pt x="454300" y="39380"/>
                    <a:pt x="531030" y="118226"/>
                    <a:pt x="535263" y="120872"/>
                  </a:cubicBezTo>
                  <a:cubicBezTo>
                    <a:pt x="539496" y="123518"/>
                    <a:pt x="468852" y="61605"/>
                    <a:pt x="443188" y="41497"/>
                  </a:cubicBezTo>
                  <a:cubicBezTo>
                    <a:pt x="417524" y="21389"/>
                    <a:pt x="417788" y="2868"/>
                    <a:pt x="381276" y="222"/>
                  </a:cubicBezTo>
                  <a:cubicBezTo>
                    <a:pt x="344764" y="-2424"/>
                    <a:pt x="267240" y="19272"/>
                    <a:pt x="224113" y="25622"/>
                  </a:cubicBezTo>
                  <a:cubicBezTo>
                    <a:pt x="180986" y="31972"/>
                    <a:pt x="149765" y="32766"/>
                    <a:pt x="122513" y="38322"/>
                  </a:cubicBezTo>
                  <a:cubicBezTo>
                    <a:pt x="95261" y="43878"/>
                    <a:pt x="79651" y="44671"/>
                    <a:pt x="60601" y="58959"/>
                  </a:cubicBezTo>
                  <a:cubicBezTo>
                    <a:pt x="41551" y="73246"/>
                    <a:pt x="-3957" y="135160"/>
                    <a:pt x="276" y="13674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CF6F19A4-1962-48E6-B446-F5E53323506E}"/>
                </a:ext>
              </a:extLst>
            </p:cNvPr>
            <p:cNvSpPr/>
            <p:nvPr/>
          </p:nvSpPr>
          <p:spPr>
            <a:xfrm flipH="1">
              <a:off x="3564004" y="6343302"/>
              <a:ext cx="116703" cy="104538"/>
            </a:xfrm>
            <a:custGeom>
              <a:avLst/>
              <a:gdLst>
                <a:gd name="connsiteX0" fmla="*/ 1097 w 116703"/>
                <a:gd name="connsiteY0" fmla="*/ 348 h 104538"/>
                <a:gd name="connsiteX1" fmla="*/ 105872 w 116703"/>
                <a:gd name="connsiteY1" fmla="*/ 79723 h 104538"/>
                <a:gd name="connsiteX2" fmla="*/ 107459 w 116703"/>
                <a:gd name="connsiteY2" fmla="*/ 103536 h 104538"/>
                <a:gd name="connsiteX3" fmla="*/ 53484 w 116703"/>
                <a:gd name="connsiteY3" fmla="*/ 52736 h 104538"/>
                <a:gd name="connsiteX4" fmla="*/ 1097 w 116703"/>
                <a:gd name="connsiteY4" fmla="*/ 348 h 10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03" h="104538">
                  <a:moveTo>
                    <a:pt x="1097" y="348"/>
                  </a:moveTo>
                  <a:cubicBezTo>
                    <a:pt x="9828" y="4846"/>
                    <a:pt x="88145" y="62525"/>
                    <a:pt x="105872" y="79723"/>
                  </a:cubicBezTo>
                  <a:cubicBezTo>
                    <a:pt x="123599" y="96921"/>
                    <a:pt x="116190" y="108034"/>
                    <a:pt x="107459" y="103536"/>
                  </a:cubicBezTo>
                  <a:cubicBezTo>
                    <a:pt x="98728" y="99038"/>
                    <a:pt x="68830" y="69405"/>
                    <a:pt x="53484" y="52736"/>
                  </a:cubicBezTo>
                  <a:cubicBezTo>
                    <a:pt x="38138" y="36067"/>
                    <a:pt x="-7634" y="-4150"/>
                    <a:pt x="1097" y="34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86A406ED-2FD0-457A-AA97-484F79BB99FF}"/>
                </a:ext>
              </a:extLst>
            </p:cNvPr>
            <p:cNvSpPr/>
            <p:nvPr/>
          </p:nvSpPr>
          <p:spPr>
            <a:xfrm flipH="1">
              <a:off x="4077853" y="6453187"/>
              <a:ext cx="27662" cy="76234"/>
            </a:xfrm>
            <a:custGeom>
              <a:avLst/>
              <a:gdLst>
                <a:gd name="connsiteX0" fmla="*/ 11567 w 27662"/>
                <a:gd name="connsiteY0" fmla="*/ 1 h 76234"/>
                <a:gd name="connsiteX1" fmla="*/ 13155 w 27662"/>
                <a:gd name="connsiteY1" fmla="*/ 61913 h 76234"/>
                <a:gd name="connsiteX2" fmla="*/ 27442 w 27662"/>
                <a:gd name="connsiteY2" fmla="*/ 76201 h 76234"/>
                <a:gd name="connsiteX3" fmla="*/ 455 w 27662"/>
                <a:gd name="connsiteY3" fmla="*/ 63501 h 76234"/>
                <a:gd name="connsiteX4" fmla="*/ 11567 w 27662"/>
                <a:gd name="connsiteY4" fmla="*/ 1 h 7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62" h="76234">
                  <a:moveTo>
                    <a:pt x="11567" y="1"/>
                  </a:moveTo>
                  <a:cubicBezTo>
                    <a:pt x="13684" y="-264"/>
                    <a:pt x="10509" y="49213"/>
                    <a:pt x="13155" y="61913"/>
                  </a:cubicBezTo>
                  <a:cubicBezTo>
                    <a:pt x="15801" y="74613"/>
                    <a:pt x="29559" y="75936"/>
                    <a:pt x="27442" y="76201"/>
                  </a:cubicBezTo>
                  <a:cubicBezTo>
                    <a:pt x="25325" y="76466"/>
                    <a:pt x="3365" y="75407"/>
                    <a:pt x="455" y="63501"/>
                  </a:cubicBezTo>
                  <a:cubicBezTo>
                    <a:pt x="-2455" y="51595"/>
                    <a:pt x="9450" y="266"/>
                    <a:pt x="11567" y="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3B06F579-2DB5-4981-94AD-D781A12A3442}"/>
                </a:ext>
              </a:extLst>
            </p:cNvPr>
            <p:cNvSpPr/>
            <p:nvPr/>
          </p:nvSpPr>
          <p:spPr>
            <a:xfrm flipH="1">
              <a:off x="3739064" y="6508056"/>
              <a:ext cx="353296" cy="50300"/>
            </a:xfrm>
            <a:custGeom>
              <a:avLst/>
              <a:gdLst>
                <a:gd name="connsiteX0" fmla="*/ 0 w 353296"/>
                <a:gd name="connsiteY0" fmla="*/ 16569 h 50300"/>
                <a:gd name="connsiteX1" fmla="*/ 127000 w 353296"/>
                <a:gd name="connsiteY1" fmla="*/ 18157 h 50300"/>
                <a:gd name="connsiteX2" fmla="*/ 209550 w 353296"/>
                <a:gd name="connsiteY2" fmla="*/ 16569 h 50300"/>
                <a:gd name="connsiteX3" fmla="*/ 330200 w 353296"/>
                <a:gd name="connsiteY3" fmla="*/ 24507 h 50300"/>
                <a:gd name="connsiteX4" fmla="*/ 350837 w 353296"/>
                <a:gd name="connsiteY4" fmla="*/ 49907 h 50300"/>
                <a:gd name="connsiteX5" fmla="*/ 296862 w 353296"/>
                <a:gd name="connsiteY5" fmla="*/ 2282 h 50300"/>
                <a:gd name="connsiteX6" fmla="*/ 112712 w 353296"/>
                <a:gd name="connsiteY6" fmla="*/ 7044 h 50300"/>
                <a:gd name="connsiteX7" fmla="*/ 0 w 353296"/>
                <a:gd name="connsiteY7" fmla="*/ 16569 h 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296" h="50300">
                  <a:moveTo>
                    <a:pt x="0" y="16569"/>
                  </a:moveTo>
                  <a:lnTo>
                    <a:pt x="127000" y="18157"/>
                  </a:lnTo>
                  <a:cubicBezTo>
                    <a:pt x="161925" y="18157"/>
                    <a:pt x="175683" y="15511"/>
                    <a:pt x="209550" y="16569"/>
                  </a:cubicBezTo>
                  <a:cubicBezTo>
                    <a:pt x="243417" y="17627"/>
                    <a:pt x="306652" y="18951"/>
                    <a:pt x="330200" y="24507"/>
                  </a:cubicBezTo>
                  <a:cubicBezTo>
                    <a:pt x="353748" y="30063"/>
                    <a:pt x="356393" y="53611"/>
                    <a:pt x="350837" y="49907"/>
                  </a:cubicBezTo>
                  <a:cubicBezTo>
                    <a:pt x="345281" y="46203"/>
                    <a:pt x="336549" y="9426"/>
                    <a:pt x="296862" y="2282"/>
                  </a:cubicBezTo>
                  <a:cubicBezTo>
                    <a:pt x="257175" y="-4862"/>
                    <a:pt x="112712" y="7044"/>
                    <a:pt x="112712" y="7044"/>
                  </a:cubicBezTo>
                  <a:lnTo>
                    <a:pt x="0" y="16569"/>
                  </a:ln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1684D09A-EA1B-4580-A0F4-C8DA889CDA79}"/>
                </a:ext>
              </a:extLst>
            </p:cNvPr>
            <p:cNvSpPr/>
            <p:nvPr/>
          </p:nvSpPr>
          <p:spPr>
            <a:xfrm flipH="1">
              <a:off x="3916141" y="6517945"/>
              <a:ext cx="454080" cy="176664"/>
            </a:xfrm>
            <a:custGeom>
              <a:avLst/>
              <a:gdLst>
                <a:gd name="connsiteX0" fmla="*/ 454073 w 454080"/>
                <a:gd name="connsiteY0" fmla="*/ 20968 h 176664"/>
                <a:gd name="connsiteX1" fmla="*/ 303261 w 454080"/>
                <a:gd name="connsiteY1" fmla="*/ 16205 h 176664"/>
                <a:gd name="connsiteX2" fmla="*/ 219123 w 454080"/>
                <a:gd name="connsiteY2" fmla="*/ 330 h 176664"/>
                <a:gd name="connsiteX3" fmla="*/ 146098 w 454080"/>
                <a:gd name="connsiteY3" fmla="*/ 9855 h 176664"/>
                <a:gd name="connsiteX4" fmla="*/ 58786 w 454080"/>
                <a:gd name="connsiteY4" fmla="*/ 57480 h 176664"/>
                <a:gd name="connsiteX5" fmla="*/ 25448 w 454080"/>
                <a:gd name="connsiteY5" fmla="*/ 92405 h 176664"/>
                <a:gd name="connsiteX6" fmla="*/ 48 w 454080"/>
                <a:gd name="connsiteY6" fmla="*/ 176543 h 176664"/>
                <a:gd name="connsiteX7" fmla="*/ 31798 w 454080"/>
                <a:gd name="connsiteY7" fmla="*/ 109868 h 176664"/>
                <a:gd name="connsiteX8" fmla="*/ 77836 w 454080"/>
                <a:gd name="connsiteY8" fmla="*/ 60655 h 176664"/>
                <a:gd name="connsiteX9" fmla="*/ 201661 w 454080"/>
                <a:gd name="connsiteY9" fmla="*/ 19380 h 176664"/>
                <a:gd name="connsiteX10" fmla="*/ 309611 w 454080"/>
                <a:gd name="connsiteY10" fmla="*/ 30493 h 176664"/>
                <a:gd name="connsiteX11" fmla="*/ 454073 w 454080"/>
                <a:gd name="connsiteY11" fmla="*/ 20968 h 17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4080" h="176664">
                  <a:moveTo>
                    <a:pt x="454073" y="20968"/>
                  </a:moveTo>
                  <a:cubicBezTo>
                    <a:pt x="453015" y="18587"/>
                    <a:pt x="342419" y="19645"/>
                    <a:pt x="303261" y="16205"/>
                  </a:cubicBezTo>
                  <a:cubicBezTo>
                    <a:pt x="264103" y="12765"/>
                    <a:pt x="245317" y="1388"/>
                    <a:pt x="219123" y="330"/>
                  </a:cubicBezTo>
                  <a:cubicBezTo>
                    <a:pt x="192929" y="-728"/>
                    <a:pt x="172821" y="330"/>
                    <a:pt x="146098" y="9855"/>
                  </a:cubicBezTo>
                  <a:cubicBezTo>
                    <a:pt x="119375" y="19380"/>
                    <a:pt x="78894" y="43722"/>
                    <a:pt x="58786" y="57480"/>
                  </a:cubicBezTo>
                  <a:cubicBezTo>
                    <a:pt x="38678" y="71238"/>
                    <a:pt x="35238" y="72561"/>
                    <a:pt x="25448" y="92405"/>
                  </a:cubicBezTo>
                  <a:cubicBezTo>
                    <a:pt x="15658" y="112249"/>
                    <a:pt x="-1010" y="173633"/>
                    <a:pt x="48" y="176543"/>
                  </a:cubicBezTo>
                  <a:cubicBezTo>
                    <a:pt x="1106" y="179453"/>
                    <a:pt x="18833" y="129183"/>
                    <a:pt x="31798" y="109868"/>
                  </a:cubicBezTo>
                  <a:cubicBezTo>
                    <a:pt x="44763" y="90553"/>
                    <a:pt x="49526" y="75736"/>
                    <a:pt x="77836" y="60655"/>
                  </a:cubicBezTo>
                  <a:cubicBezTo>
                    <a:pt x="106146" y="45574"/>
                    <a:pt x="163032" y="24407"/>
                    <a:pt x="201661" y="19380"/>
                  </a:cubicBezTo>
                  <a:cubicBezTo>
                    <a:pt x="240290" y="14353"/>
                    <a:pt x="270982" y="30757"/>
                    <a:pt x="309611" y="30493"/>
                  </a:cubicBezTo>
                  <a:cubicBezTo>
                    <a:pt x="348240" y="30229"/>
                    <a:pt x="455131" y="23349"/>
                    <a:pt x="454073" y="209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23946B00-AD65-4377-BCDF-94B839169AF7}"/>
                </a:ext>
              </a:extLst>
            </p:cNvPr>
            <p:cNvSpPr/>
            <p:nvPr/>
          </p:nvSpPr>
          <p:spPr>
            <a:xfrm flipH="1">
              <a:off x="4168446" y="6648444"/>
              <a:ext cx="201855" cy="70140"/>
            </a:xfrm>
            <a:custGeom>
              <a:avLst/>
              <a:gdLst>
                <a:gd name="connsiteX0" fmla="*/ 201741 w 201855"/>
                <a:gd name="connsiteY0" fmla="*/ 6 h 70140"/>
                <a:gd name="connsiteX1" fmla="*/ 165228 w 201855"/>
                <a:gd name="connsiteY1" fmla="*/ 44456 h 70140"/>
                <a:gd name="connsiteX2" fmla="*/ 35053 w 201855"/>
                <a:gd name="connsiteY2" fmla="*/ 69856 h 70140"/>
                <a:gd name="connsiteX3" fmla="*/ 128 w 201855"/>
                <a:gd name="connsiteY3" fmla="*/ 28581 h 70140"/>
                <a:gd name="connsiteX4" fmla="*/ 42991 w 201855"/>
                <a:gd name="connsiteY4" fmla="*/ 53981 h 70140"/>
                <a:gd name="connsiteX5" fmla="*/ 157291 w 201855"/>
                <a:gd name="connsiteY5" fmla="*/ 47631 h 70140"/>
                <a:gd name="connsiteX6" fmla="*/ 201741 w 201855"/>
                <a:gd name="connsiteY6" fmla="*/ 6 h 7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55" h="70140">
                  <a:moveTo>
                    <a:pt x="201741" y="6"/>
                  </a:moveTo>
                  <a:cubicBezTo>
                    <a:pt x="203064" y="-523"/>
                    <a:pt x="193009" y="32814"/>
                    <a:pt x="165228" y="44456"/>
                  </a:cubicBezTo>
                  <a:cubicBezTo>
                    <a:pt x="137447" y="56098"/>
                    <a:pt x="62570" y="72502"/>
                    <a:pt x="35053" y="69856"/>
                  </a:cubicBezTo>
                  <a:cubicBezTo>
                    <a:pt x="7536" y="67210"/>
                    <a:pt x="-1195" y="31227"/>
                    <a:pt x="128" y="28581"/>
                  </a:cubicBezTo>
                  <a:cubicBezTo>
                    <a:pt x="1451" y="25935"/>
                    <a:pt x="16797" y="50806"/>
                    <a:pt x="42991" y="53981"/>
                  </a:cubicBezTo>
                  <a:cubicBezTo>
                    <a:pt x="69185" y="57156"/>
                    <a:pt x="131626" y="50541"/>
                    <a:pt x="157291" y="47631"/>
                  </a:cubicBezTo>
                  <a:cubicBezTo>
                    <a:pt x="182956" y="44721"/>
                    <a:pt x="200418" y="535"/>
                    <a:pt x="201741" y="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F2FAA368-BB9B-407A-8569-647385A1E3E5}"/>
                </a:ext>
              </a:extLst>
            </p:cNvPr>
            <p:cNvSpPr/>
            <p:nvPr/>
          </p:nvSpPr>
          <p:spPr>
            <a:xfrm flipH="1">
              <a:off x="4341591" y="6667170"/>
              <a:ext cx="243002" cy="325863"/>
            </a:xfrm>
            <a:custGeom>
              <a:avLst/>
              <a:gdLst>
                <a:gd name="connsiteX0" fmla="*/ 108 w 243002"/>
                <a:gd name="connsiteY0" fmla="*/ 325768 h 325863"/>
                <a:gd name="connsiteX1" fmla="*/ 22333 w 243002"/>
                <a:gd name="connsiteY1" fmla="*/ 260680 h 325863"/>
                <a:gd name="connsiteX2" fmla="*/ 9633 w 243002"/>
                <a:gd name="connsiteY2" fmla="*/ 178130 h 325863"/>
                <a:gd name="connsiteX3" fmla="*/ 28683 w 243002"/>
                <a:gd name="connsiteY3" fmla="*/ 57480 h 325863"/>
                <a:gd name="connsiteX4" fmla="*/ 71545 w 243002"/>
                <a:gd name="connsiteY4" fmla="*/ 9855 h 325863"/>
                <a:gd name="connsiteX5" fmla="*/ 169970 w 243002"/>
                <a:gd name="connsiteY5" fmla="*/ 330 h 325863"/>
                <a:gd name="connsiteX6" fmla="*/ 204895 w 243002"/>
                <a:gd name="connsiteY6" fmla="*/ 16205 h 325863"/>
                <a:gd name="connsiteX7" fmla="*/ 242995 w 243002"/>
                <a:gd name="connsiteY7" fmla="*/ 68593 h 325863"/>
                <a:gd name="connsiteX8" fmla="*/ 201720 w 243002"/>
                <a:gd name="connsiteY8" fmla="*/ 17793 h 325863"/>
                <a:gd name="connsiteX9" fmla="*/ 95358 w 243002"/>
                <a:gd name="connsiteY9" fmla="*/ 6680 h 325863"/>
                <a:gd name="connsiteX10" fmla="*/ 31858 w 243002"/>
                <a:gd name="connsiteY10" fmla="*/ 60655 h 325863"/>
                <a:gd name="connsiteX11" fmla="*/ 17570 w 243002"/>
                <a:gd name="connsiteY11" fmla="*/ 163843 h 325863"/>
                <a:gd name="connsiteX12" fmla="*/ 33445 w 243002"/>
                <a:gd name="connsiteY12" fmla="*/ 246393 h 325863"/>
                <a:gd name="connsiteX13" fmla="*/ 108 w 243002"/>
                <a:gd name="connsiteY13" fmla="*/ 325768 h 3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002" h="325863">
                  <a:moveTo>
                    <a:pt x="108" y="325768"/>
                  </a:moveTo>
                  <a:cubicBezTo>
                    <a:pt x="-1744" y="328149"/>
                    <a:pt x="20746" y="285286"/>
                    <a:pt x="22333" y="260680"/>
                  </a:cubicBezTo>
                  <a:cubicBezTo>
                    <a:pt x="23920" y="236074"/>
                    <a:pt x="8575" y="211997"/>
                    <a:pt x="9633" y="178130"/>
                  </a:cubicBezTo>
                  <a:cubicBezTo>
                    <a:pt x="10691" y="144263"/>
                    <a:pt x="18364" y="85526"/>
                    <a:pt x="28683" y="57480"/>
                  </a:cubicBezTo>
                  <a:cubicBezTo>
                    <a:pt x="39002" y="29434"/>
                    <a:pt x="47997" y="19380"/>
                    <a:pt x="71545" y="9855"/>
                  </a:cubicBezTo>
                  <a:cubicBezTo>
                    <a:pt x="95093" y="330"/>
                    <a:pt x="147745" y="-728"/>
                    <a:pt x="169970" y="330"/>
                  </a:cubicBezTo>
                  <a:cubicBezTo>
                    <a:pt x="192195" y="1388"/>
                    <a:pt x="192724" y="4828"/>
                    <a:pt x="204895" y="16205"/>
                  </a:cubicBezTo>
                  <a:cubicBezTo>
                    <a:pt x="217066" y="27582"/>
                    <a:pt x="243524" y="68328"/>
                    <a:pt x="242995" y="68593"/>
                  </a:cubicBezTo>
                  <a:cubicBezTo>
                    <a:pt x="242466" y="68858"/>
                    <a:pt x="226326" y="28112"/>
                    <a:pt x="201720" y="17793"/>
                  </a:cubicBezTo>
                  <a:cubicBezTo>
                    <a:pt x="177114" y="7474"/>
                    <a:pt x="123668" y="-464"/>
                    <a:pt x="95358" y="6680"/>
                  </a:cubicBezTo>
                  <a:cubicBezTo>
                    <a:pt x="67048" y="13824"/>
                    <a:pt x="44823" y="34461"/>
                    <a:pt x="31858" y="60655"/>
                  </a:cubicBezTo>
                  <a:cubicBezTo>
                    <a:pt x="18893" y="86849"/>
                    <a:pt x="17306" y="132887"/>
                    <a:pt x="17570" y="163843"/>
                  </a:cubicBezTo>
                  <a:cubicBezTo>
                    <a:pt x="17835" y="194799"/>
                    <a:pt x="35033" y="221522"/>
                    <a:pt x="33445" y="246393"/>
                  </a:cubicBezTo>
                  <a:cubicBezTo>
                    <a:pt x="31858" y="271264"/>
                    <a:pt x="1960" y="323387"/>
                    <a:pt x="108" y="32576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84BA7F6D-E7D7-4846-9846-8698EF0656C1}"/>
                </a:ext>
              </a:extLst>
            </p:cNvPr>
            <p:cNvSpPr/>
            <p:nvPr/>
          </p:nvSpPr>
          <p:spPr>
            <a:xfrm flipH="1">
              <a:off x="4424419" y="6836292"/>
              <a:ext cx="73934" cy="409870"/>
            </a:xfrm>
            <a:custGeom>
              <a:avLst/>
              <a:gdLst>
                <a:gd name="connsiteX0" fmla="*/ 122 w 73934"/>
                <a:gd name="connsiteY0" fmla="*/ 541 h 409870"/>
                <a:gd name="connsiteX1" fmla="*/ 69972 w 73934"/>
                <a:gd name="connsiteY1" fmla="*/ 83091 h 409870"/>
                <a:gd name="connsiteX2" fmla="*/ 65738 w 73934"/>
                <a:gd name="connsiteY2" fmla="*/ 229141 h 409870"/>
                <a:gd name="connsiteX3" fmla="*/ 69972 w 73934"/>
                <a:gd name="connsiteY3" fmla="*/ 409058 h 409870"/>
                <a:gd name="connsiteX4" fmla="*/ 55155 w 73934"/>
                <a:gd name="connsiteY4" fmla="*/ 288408 h 409870"/>
                <a:gd name="connsiteX5" fmla="*/ 53038 w 73934"/>
                <a:gd name="connsiteY5" fmla="*/ 121191 h 409870"/>
                <a:gd name="connsiteX6" fmla="*/ 122 w 73934"/>
                <a:gd name="connsiteY6" fmla="*/ 541 h 40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34" h="409870">
                  <a:moveTo>
                    <a:pt x="122" y="541"/>
                  </a:moveTo>
                  <a:cubicBezTo>
                    <a:pt x="2944" y="-5809"/>
                    <a:pt x="59036" y="44991"/>
                    <a:pt x="69972" y="83091"/>
                  </a:cubicBezTo>
                  <a:cubicBezTo>
                    <a:pt x="80908" y="121191"/>
                    <a:pt x="65738" y="174813"/>
                    <a:pt x="65738" y="229141"/>
                  </a:cubicBezTo>
                  <a:cubicBezTo>
                    <a:pt x="65738" y="283469"/>
                    <a:pt x="71736" y="399180"/>
                    <a:pt x="69972" y="409058"/>
                  </a:cubicBezTo>
                  <a:cubicBezTo>
                    <a:pt x="68208" y="418936"/>
                    <a:pt x="57977" y="336386"/>
                    <a:pt x="55155" y="288408"/>
                  </a:cubicBezTo>
                  <a:cubicBezTo>
                    <a:pt x="52333" y="240430"/>
                    <a:pt x="61857" y="165641"/>
                    <a:pt x="53038" y="121191"/>
                  </a:cubicBezTo>
                  <a:cubicBezTo>
                    <a:pt x="44219" y="76741"/>
                    <a:pt x="-2700" y="6891"/>
                    <a:pt x="122" y="5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4163256F-9C4E-4E99-8451-9E8EE86CB811}"/>
                </a:ext>
              </a:extLst>
            </p:cNvPr>
            <p:cNvSpPr/>
            <p:nvPr/>
          </p:nvSpPr>
          <p:spPr>
            <a:xfrm flipH="1">
              <a:off x="3925236" y="6803495"/>
              <a:ext cx="507422" cy="424505"/>
            </a:xfrm>
            <a:custGeom>
              <a:avLst/>
              <a:gdLst>
                <a:gd name="connsiteX0" fmla="*/ 43 w 507422"/>
                <a:gd name="connsiteY0" fmla="*/ 101072 h 424505"/>
                <a:gd name="connsiteX1" fmla="*/ 84710 w 507422"/>
                <a:gd name="connsiteY1" fmla="*/ 41805 h 424505"/>
                <a:gd name="connsiteX2" fmla="*/ 203243 w 507422"/>
                <a:gd name="connsiteY2" fmla="*/ 5822 h 424505"/>
                <a:gd name="connsiteX3" fmla="*/ 247693 w 507422"/>
                <a:gd name="connsiteY3" fmla="*/ 18522 h 424505"/>
                <a:gd name="connsiteX4" fmla="*/ 268860 w 507422"/>
                <a:gd name="connsiteY4" fmla="*/ 177272 h 424505"/>
                <a:gd name="connsiteX5" fmla="*/ 279443 w 507422"/>
                <a:gd name="connsiteY5" fmla="*/ 316972 h 424505"/>
                <a:gd name="connsiteX6" fmla="*/ 419143 w 507422"/>
                <a:gd name="connsiteY6" fmla="*/ 414338 h 424505"/>
                <a:gd name="connsiteX7" fmla="*/ 501693 w 507422"/>
                <a:gd name="connsiteY7" fmla="*/ 397405 h 424505"/>
                <a:gd name="connsiteX8" fmla="*/ 497460 w 507422"/>
                <a:gd name="connsiteY8" fmla="*/ 333905 h 424505"/>
                <a:gd name="connsiteX9" fmla="*/ 474177 w 507422"/>
                <a:gd name="connsiteY9" fmla="*/ 422805 h 424505"/>
                <a:gd name="connsiteX10" fmla="*/ 294260 w 507422"/>
                <a:gd name="connsiteY10" fmla="*/ 369888 h 424505"/>
                <a:gd name="connsiteX11" fmla="*/ 239227 w 507422"/>
                <a:gd name="connsiteY11" fmla="*/ 118005 h 424505"/>
                <a:gd name="connsiteX12" fmla="*/ 226527 w 507422"/>
                <a:gd name="connsiteY12" fmla="*/ 29105 h 424505"/>
                <a:gd name="connsiteX13" fmla="*/ 95293 w 507422"/>
                <a:gd name="connsiteY13" fmla="*/ 46038 h 424505"/>
                <a:gd name="connsiteX14" fmla="*/ 43 w 507422"/>
                <a:gd name="connsiteY14" fmla="*/ 101072 h 4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422" h="424505">
                  <a:moveTo>
                    <a:pt x="43" y="101072"/>
                  </a:moveTo>
                  <a:cubicBezTo>
                    <a:pt x="-1721" y="100366"/>
                    <a:pt x="50843" y="57680"/>
                    <a:pt x="84710" y="41805"/>
                  </a:cubicBezTo>
                  <a:cubicBezTo>
                    <a:pt x="118577" y="25930"/>
                    <a:pt x="176079" y="9702"/>
                    <a:pt x="203243" y="5822"/>
                  </a:cubicBezTo>
                  <a:cubicBezTo>
                    <a:pt x="230407" y="1942"/>
                    <a:pt x="236757" y="-10053"/>
                    <a:pt x="247693" y="18522"/>
                  </a:cubicBezTo>
                  <a:cubicBezTo>
                    <a:pt x="258629" y="47097"/>
                    <a:pt x="263568" y="127530"/>
                    <a:pt x="268860" y="177272"/>
                  </a:cubicBezTo>
                  <a:cubicBezTo>
                    <a:pt x="274152" y="227014"/>
                    <a:pt x="254396" y="277461"/>
                    <a:pt x="279443" y="316972"/>
                  </a:cubicBezTo>
                  <a:cubicBezTo>
                    <a:pt x="304490" y="356483"/>
                    <a:pt x="382101" y="400933"/>
                    <a:pt x="419143" y="414338"/>
                  </a:cubicBezTo>
                  <a:cubicBezTo>
                    <a:pt x="456185" y="427744"/>
                    <a:pt x="488640" y="410811"/>
                    <a:pt x="501693" y="397405"/>
                  </a:cubicBezTo>
                  <a:cubicBezTo>
                    <a:pt x="514746" y="384000"/>
                    <a:pt x="502046" y="329672"/>
                    <a:pt x="497460" y="333905"/>
                  </a:cubicBezTo>
                  <a:cubicBezTo>
                    <a:pt x="492874" y="338138"/>
                    <a:pt x="508044" y="416808"/>
                    <a:pt x="474177" y="422805"/>
                  </a:cubicBezTo>
                  <a:cubicBezTo>
                    <a:pt x="440310" y="428802"/>
                    <a:pt x="333418" y="420688"/>
                    <a:pt x="294260" y="369888"/>
                  </a:cubicBezTo>
                  <a:cubicBezTo>
                    <a:pt x="255102" y="319088"/>
                    <a:pt x="250516" y="174802"/>
                    <a:pt x="239227" y="118005"/>
                  </a:cubicBezTo>
                  <a:cubicBezTo>
                    <a:pt x="227938" y="61208"/>
                    <a:pt x="250516" y="41099"/>
                    <a:pt x="226527" y="29105"/>
                  </a:cubicBezTo>
                  <a:cubicBezTo>
                    <a:pt x="202538" y="17111"/>
                    <a:pt x="131629" y="35807"/>
                    <a:pt x="95293" y="46038"/>
                  </a:cubicBezTo>
                  <a:cubicBezTo>
                    <a:pt x="58957" y="56268"/>
                    <a:pt x="1807" y="101778"/>
                    <a:pt x="43" y="10107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BD3504B4-1135-41F4-BD66-61D4528DDBB7}"/>
                </a:ext>
              </a:extLst>
            </p:cNvPr>
            <p:cNvSpPr/>
            <p:nvPr/>
          </p:nvSpPr>
          <p:spPr>
            <a:xfrm flipH="1">
              <a:off x="3969896" y="6706812"/>
              <a:ext cx="58648" cy="483264"/>
            </a:xfrm>
            <a:custGeom>
              <a:avLst/>
              <a:gdLst>
                <a:gd name="connsiteX0" fmla="*/ 25613 w 58648"/>
                <a:gd name="connsiteY0" fmla="*/ 905 h 483264"/>
                <a:gd name="connsiteX1" fmla="*/ 213 w 58648"/>
                <a:gd name="connsiteY1" fmla="*/ 98271 h 483264"/>
                <a:gd name="connsiteX2" fmla="*/ 42546 w 58648"/>
                <a:gd name="connsiteY2" fmla="*/ 328988 h 483264"/>
                <a:gd name="connsiteX3" fmla="*/ 57363 w 58648"/>
                <a:gd name="connsiteY3" fmla="*/ 439055 h 483264"/>
                <a:gd name="connsiteX4" fmla="*/ 12913 w 58648"/>
                <a:gd name="connsiteY4" fmla="*/ 481388 h 483264"/>
                <a:gd name="connsiteX5" fmla="*/ 57363 w 58648"/>
                <a:gd name="connsiteY5" fmla="*/ 384021 h 483264"/>
                <a:gd name="connsiteX6" fmla="*/ 12913 w 58648"/>
                <a:gd name="connsiteY6" fmla="*/ 70755 h 483264"/>
                <a:gd name="connsiteX7" fmla="*/ 25613 w 58648"/>
                <a:gd name="connsiteY7" fmla="*/ 905 h 48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48" h="483264">
                  <a:moveTo>
                    <a:pt x="25613" y="905"/>
                  </a:moveTo>
                  <a:cubicBezTo>
                    <a:pt x="23496" y="5491"/>
                    <a:pt x="-2609" y="43591"/>
                    <a:pt x="213" y="98271"/>
                  </a:cubicBezTo>
                  <a:cubicBezTo>
                    <a:pt x="3035" y="152951"/>
                    <a:pt x="33021" y="272191"/>
                    <a:pt x="42546" y="328988"/>
                  </a:cubicBezTo>
                  <a:cubicBezTo>
                    <a:pt x="52071" y="385785"/>
                    <a:pt x="62302" y="413655"/>
                    <a:pt x="57363" y="439055"/>
                  </a:cubicBezTo>
                  <a:cubicBezTo>
                    <a:pt x="52424" y="464455"/>
                    <a:pt x="12913" y="490560"/>
                    <a:pt x="12913" y="481388"/>
                  </a:cubicBezTo>
                  <a:cubicBezTo>
                    <a:pt x="12913" y="472216"/>
                    <a:pt x="57363" y="452460"/>
                    <a:pt x="57363" y="384021"/>
                  </a:cubicBezTo>
                  <a:cubicBezTo>
                    <a:pt x="57363" y="315582"/>
                    <a:pt x="15735" y="133902"/>
                    <a:pt x="12913" y="70755"/>
                  </a:cubicBezTo>
                  <a:cubicBezTo>
                    <a:pt x="10091" y="7608"/>
                    <a:pt x="27730" y="-3681"/>
                    <a:pt x="25613" y="90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0B0F534B-AF45-41BB-8BCD-F8B2E74EE996}"/>
                </a:ext>
              </a:extLst>
            </p:cNvPr>
            <p:cNvSpPr/>
            <p:nvPr/>
          </p:nvSpPr>
          <p:spPr>
            <a:xfrm flipH="1">
              <a:off x="3532008" y="6631323"/>
              <a:ext cx="478429" cy="469450"/>
            </a:xfrm>
            <a:custGeom>
              <a:avLst/>
              <a:gdLst>
                <a:gd name="connsiteX0" fmla="*/ 3272 w 478429"/>
                <a:gd name="connsiteY0" fmla="*/ 82744 h 469450"/>
                <a:gd name="connsiteX1" fmla="*/ 39256 w 478429"/>
                <a:gd name="connsiteY1" fmla="*/ 42527 h 469450"/>
                <a:gd name="connsiteX2" fmla="*/ 217056 w 478429"/>
                <a:gd name="connsiteY2" fmla="*/ 194 h 469450"/>
                <a:gd name="connsiteX3" fmla="*/ 240339 w 478429"/>
                <a:gd name="connsiteY3" fmla="*/ 31944 h 469450"/>
                <a:gd name="connsiteX4" fmla="*/ 269972 w 478429"/>
                <a:gd name="connsiteY4" fmla="*/ 139894 h 469450"/>
                <a:gd name="connsiteX5" fmla="*/ 286906 w 478429"/>
                <a:gd name="connsiteY5" fmla="*/ 298644 h 469450"/>
                <a:gd name="connsiteX6" fmla="*/ 299606 w 478429"/>
                <a:gd name="connsiteY6" fmla="*/ 398127 h 469450"/>
                <a:gd name="connsiteX7" fmla="*/ 335589 w 478429"/>
                <a:gd name="connsiteY7" fmla="*/ 453160 h 469450"/>
                <a:gd name="connsiteX8" fmla="*/ 432956 w 478429"/>
                <a:gd name="connsiteY8" fmla="*/ 467977 h 469450"/>
                <a:gd name="connsiteX9" fmla="*/ 477406 w 478429"/>
                <a:gd name="connsiteY9" fmla="*/ 423527 h 469450"/>
                <a:gd name="connsiteX10" fmla="*/ 392739 w 478429"/>
                <a:gd name="connsiteY10" fmla="*/ 459510 h 469450"/>
                <a:gd name="connsiteX11" fmla="*/ 308072 w 478429"/>
                <a:gd name="connsiteY11" fmla="*/ 355794 h 469450"/>
                <a:gd name="connsiteX12" fmla="*/ 248806 w 478429"/>
                <a:gd name="connsiteY12" fmla="*/ 112377 h 469450"/>
                <a:gd name="connsiteX13" fmla="*/ 208589 w 478429"/>
                <a:gd name="connsiteY13" fmla="*/ 17127 h 469450"/>
                <a:gd name="connsiteX14" fmla="*/ 94289 w 478429"/>
                <a:gd name="connsiteY14" fmla="*/ 36177 h 469450"/>
                <a:gd name="connsiteX15" fmla="*/ 3272 w 478429"/>
                <a:gd name="connsiteY15" fmla="*/ 82744 h 46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8429" h="469450">
                  <a:moveTo>
                    <a:pt x="3272" y="82744"/>
                  </a:moveTo>
                  <a:cubicBezTo>
                    <a:pt x="-5900" y="83802"/>
                    <a:pt x="3625" y="56285"/>
                    <a:pt x="39256" y="42527"/>
                  </a:cubicBezTo>
                  <a:cubicBezTo>
                    <a:pt x="74887" y="28769"/>
                    <a:pt x="183542" y="1958"/>
                    <a:pt x="217056" y="194"/>
                  </a:cubicBezTo>
                  <a:cubicBezTo>
                    <a:pt x="250570" y="-1570"/>
                    <a:pt x="231520" y="8661"/>
                    <a:pt x="240339" y="31944"/>
                  </a:cubicBezTo>
                  <a:cubicBezTo>
                    <a:pt x="249158" y="55227"/>
                    <a:pt x="262211" y="95444"/>
                    <a:pt x="269972" y="139894"/>
                  </a:cubicBezTo>
                  <a:cubicBezTo>
                    <a:pt x="277733" y="184344"/>
                    <a:pt x="281967" y="255605"/>
                    <a:pt x="286906" y="298644"/>
                  </a:cubicBezTo>
                  <a:cubicBezTo>
                    <a:pt x="291845" y="341683"/>
                    <a:pt x="291492" y="372374"/>
                    <a:pt x="299606" y="398127"/>
                  </a:cubicBezTo>
                  <a:cubicBezTo>
                    <a:pt x="307720" y="423880"/>
                    <a:pt x="313364" y="441518"/>
                    <a:pt x="335589" y="453160"/>
                  </a:cubicBezTo>
                  <a:cubicBezTo>
                    <a:pt x="357814" y="464802"/>
                    <a:pt x="409320" y="472916"/>
                    <a:pt x="432956" y="467977"/>
                  </a:cubicBezTo>
                  <a:cubicBezTo>
                    <a:pt x="456592" y="463038"/>
                    <a:pt x="484109" y="424938"/>
                    <a:pt x="477406" y="423527"/>
                  </a:cubicBezTo>
                  <a:cubicBezTo>
                    <a:pt x="470703" y="422116"/>
                    <a:pt x="420961" y="470799"/>
                    <a:pt x="392739" y="459510"/>
                  </a:cubicBezTo>
                  <a:cubicBezTo>
                    <a:pt x="364517" y="448221"/>
                    <a:pt x="332061" y="413650"/>
                    <a:pt x="308072" y="355794"/>
                  </a:cubicBezTo>
                  <a:cubicBezTo>
                    <a:pt x="284083" y="297939"/>
                    <a:pt x="265386" y="168821"/>
                    <a:pt x="248806" y="112377"/>
                  </a:cubicBezTo>
                  <a:cubicBezTo>
                    <a:pt x="232226" y="55933"/>
                    <a:pt x="234342" y="29827"/>
                    <a:pt x="208589" y="17127"/>
                  </a:cubicBezTo>
                  <a:cubicBezTo>
                    <a:pt x="182836" y="4427"/>
                    <a:pt x="127097" y="27357"/>
                    <a:pt x="94289" y="36177"/>
                  </a:cubicBezTo>
                  <a:cubicBezTo>
                    <a:pt x="61481" y="44996"/>
                    <a:pt x="12444" y="81686"/>
                    <a:pt x="3272" y="8274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4479531D-4D1E-48C0-9ECF-819593270215}"/>
                </a:ext>
              </a:extLst>
            </p:cNvPr>
            <p:cNvSpPr/>
            <p:nvPr/>
          </p:nvSpPr>
          <p:spPr>
            <a:xfrm flipH="1">
              <a:off x="3513963" y="6551081"/>
              <a:ext cx="102470" cy="526812"/>
            </a:xfrm>
            <a:custGeom>
              <a:avLst/>
              <a:gdLst>
                <a:gd name="connsiteX0" fmla="*/ 102452 w 102470"/>
                <a:gd name="connsiteY0" fmla="*/ 2 h 526812"/>
                <a:gd name="connsiteX1" fmla="*/ 15668 w 102470"/>
                <a:gd name="connsiteY1" fmla="*/ 57152 h 526812"/>
                <a:gd name="connsiteX2" fmla="*/ 60118 w 102470"/>
                <a:gd name="connsiteY2" fmla="*/ 313269 h 526812"/>
                <a:gd name="connsiteX3" fmla="*/ 83402 w 102470"/>
                <a:gd name="connsiteY3" fmla="*/ 484719 h 526812"/>
                <a:gd name="connsiteX4" fmla="*/ 83402 w 102470"/>
                <a:gd name="connsiteY4" fmla="*/ 518586 h 526812"/>
                <a:gd name="connsiteX5" fmla="*/ 64352 w 102470"/>
                <a:gd name="connsiteY5" fmla="*/ 361952 h 526812"/>
                <a:gd name="connsiteX6" fmla="*/ 9318 w 102470"/>
                <a:gd name="connsiteY6" fmla="*/ 112186 h 526812"/>
                <a:gd name="connsiteX7" fmla="*/ 7202 w 102470"/>
                <a:gd name="connsiteY7" fmla="*/ 55036 h 526812"/>
                <a:gd name="connsiteX8" fmla="*/ 102452 w 102470"/>
                <a:gd name="connsiteY8" fmla="*/ 2 h 52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70" h="526812">
                  <a:moveTo>
                    <a:pt x="102452" y="2"/>
                  </a:moveTo>
                  <a:cubicBezTo>
                    <a:pt x="103863" y="355"/>
                    <a:pt x="22724" y="4941"/>
                    <a:pt x="15668" y="57152"/>
                  </a:cubicBezTo>
                  <a:cubicBezTo>
                    <a:pt x="8612" y="109363"/>
                    <a:pt x="48829" y="242008"/>
                    <a:pt x="60118" y="313269"/>
                  </a:cubicBezTo>
                  <a:cubicBezTo>
                    <a:pt x="71407" y="384530"/>
                    <a:pt x="79521" y="450499"/>
                    <a:pt x="83402" y="484719"/>
                  </a:cubicBezTo>
                  <a:cubicBezTo>
                    <a:pt x="87283" y="518939"/>
                    <a:pt x="86577" y="539047"/>
                    <a:pt x="83402" y="518586"/>
                  </a:cubicBezTo>
                  <a:cubicBezTo>
                    <a:pt x="80227" y="498125"/>
                    <a:pt x="76699" y="429685"/>
                    <a:pt x="64352" y="361952"/>
                  </a:cubicBezTo>
                  <a:cubicBezTo>
                    <a:pt x="52005" y="294219"/>
                    <a:pt x="18843" y="163339"/>
                    <a:pt x="9318" y="112186"/>
                  </a:cubicBezTo>
                  <a:cubicBezTo>
                    <a:pt x="-207" y="61033"/>
                    <a:pt x="-4793" y="74086"/>
                    <a:pt x="7202" y="55036"/>
                  </a:cubicBezTo>
                  <a:cubicBezTo>
                    <a:pt x="19197" y="35986"/>
                    <a:pt x="101041" y="-351"/>
                    <a:pt x="102452" y="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5FD8E916-5B8F-4DBC-9C51-EE71D4F5EA5D}"/>
                </a:ext>
              </a:extLst>
            </p:cNvPr>
            <p:cNvSpPr/>
            <p:nvPr/>
          </p:nvSpPr>
          <p:spPr>
            <a:xfrm flipH="1">
              <a:off x="3221597" y="6519276"/>
              <a:ext cx="322027" cy="620570"/>
            </a:xfrm>
            <a:custGeom>
              <a:avLst/>
              <a:gdLst>
                <a:gd name="connsiteX0" fmla="*/ 9 w 322027"/>
                <a:gd name="connsiteY0" fmla="*/ 42391 h 620570"/>
                <a:gd name="connsiteX1" fmla="*/ 116426 w 322027"/>
                <a:gd name="connsiteY1" fmla="*/ 10641 h 620570"/>
                <a:gd name="connsiteX2" fmla="*/ 152409 w 322027"/>
                <a:gd name="connsiteY2" fmla="*/ 36041 h 620570"/>
                <a:gd name="connsiteX3" fmla="*/ 184159 w 322027"/>
                <a:gd name="connsiteY3" fmla="*/ 186324 h 620570"/>
                <a:gd name="connsiteX4" fmla="*/ 230726 w 322027"/>
                <a:gd name="connsiteY4" fmla="*/ 450907 h 620570"/>
                <a:gd name="connsiteX5" fmla="*/ 266709 w 322027"/>
                <a:gd name="connsiteY5" fmla="*/ 529224 h 620570"/>
                <a:gd name="connsiteX6" fmla="*/ 321743 w 322027"/>
                <a:gd name="connsiteY6" fmla="*/ 620241 h 620570"/>
                <a:gd name="connsiteX7" fmla="*/ 241309 w 322027"/>
                <a:gd name="connsiteY7" fmla="*/ 495357 h 620570"/>
                <a:gd name="connsiteX8" fmla="*/ 141826 w 322027"/>
                <a:gd name="connsiteY8" fmla="*/ 57207 h 620570"/>
                <a:gd name="connsiteX9" fmla="*/ 122776 w 322027"/>
                <a:gd name="connsiteY9" fmla="*/ 2174 h 620570"/>
                <a:gd name="connsiteX10" fmla="*/ 9 w 322027"/>
                <a:gd name="connsiteY10" fmla="*/ 42391 h 62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027" h="620570">
                  <a:moveTo>
                    <a:pt x="9" y="42391"/>
                  </a:moveTo>
                  <a:cubicBezTo>
                    <a:pt x="-1049" y="43802"/>
                    <a:pt x="91026" y="11699"/>
                    <a:pt x="116426" y="10641"/>
                  </a:cubicBezTo>
                  <a:cubicBezTo>
                    <a:pt x="141826" y="9583"/>
                    <a:pt x="141120" y="6761"/>
                    <a:pt x="152409" y="36041"/>
                  </a:cubicBezTo>
                  <a:cubicBezTo>
                    <a:pt x="163698" y="65321"/>
                    <a:pt x="171106" y="117180"/>
                    <a:pt x="184159" y="186324"/>
                  </a:cubicBezTo>
                  <a:cubicBezTo>
                    <a:pt x="197212" y="255468"/>
                    <a:pt x="216968" y="393757"/>
                    <a:pt x="230726" y="450907"/>
                  </a:cubicBezTo>
                  <a:cubicBezTo>
                    <a:pt x="244484" y="508057"/>
                    <a:pt x="251540" y="501002"/>
                    <a:pt x="266709" y="529224"/>
                  </a:cubicBezTo>
                  <a:cubicBezTo>
                    <a:pt x="281878" y="557446"/>
                    <a:pt x="325976" y="625885"/>
                    <a:pt x="321743" y="620241"/>
                  </a:cubicBezTo>
                  <a:cubicBezTo>
                    <a:pt x="317510" y="614597"/>
                    <a:pt x="271295" y="589196"/>
                    <a:pt x="241309" y="495357"/>
                  </a:cubicBezTo>
                  <a:cubicBezTo>
                    <a:pt x="211323" y="401518"/>
                    <a:pt x="161581" y="139404"/>
                    <a:pt x="141826" y="57207"/>
                  </a:cubicBezTo>
                  <a:cubicBezTo>
                    <a:pt x="122071" y="-24990"/>
                    <a:pt x="148176" y="7113"/>
                    <a:pt x="122776" y="2174"/>
                  </a:cubicBezTo>
                  <a:cubicBezTo>
                    <a:pt x="97376" y="-2765"/>
                    <a:pt x="1067" y="40980"/>
                    <a:pt x="9" y="423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49982057-F0DE-4AB3-9E56-14D479560741}"/>
                </a:ext>
              </a:extLst>
            </p:cNvPr>
            <p:cNvSpPr/>
            <p:nvPr/>
          </p:nvSpPr>
          <p:spPr>
            <a:xfrm flipH="1">
              <a:off x="2770850" y="6506002"/>
              <a:ext cx="455929" cy="641198"/>
            </a:xfrm>
            <a:custGeom>
              <a:avLst/>
              <a:gdLst>
                <a:gd name="connsiteX0" fmla="*/ 664 w 455929"/>
                <a:gd name="connsiteY0" fmla="*/ 631398 h 641198"/>
                <a:gd name="connsiteX1" fmla="*/ 72631 w 455929"/>
                <a:gd name="connsiteY1" fmla="*/ 620815 h 641198"/>
                <a:gd name="connsiteX2" fmla="*/ 138248 w 455929"/>
                <a:gd name="connsiteY2" fmla="*/ 440898 h 641198"/>
                <a:gd name="connsiteX3" fmla="*/ 150948 w 455929"/>
                <a:gd name="connsiteY3" fmla="*/ 104348 h 641198"/>
                <a:gd name="connsiteX4" fmla="*/ 176348 w 455929"/>
                <a:gd name="connsiteY4" fmla="*/ 26031 h 641198"/>
                <a:gd name="connsiteX5" fmla="*/ 280064 w 455929"/>
                <a:gd name="connsiteY5" fmla="*/ 631 h 641198"/>
                <a:gd name="connsiteX6" fmla="*/ 421881 w 455929"/>
                <a:gd name="connsiteY6" fmla="*/ 47198 h 641198"/>
                <a:gd name="connsiteX7" fmla="*/ 447281 w 455929"/>
                <a:gd name="connsiteY7" fmla="*/ 85298 h 641198"/>
                <a:gd name="connsiteX8" fmla="*/ 301231 w 455929"/>
                <a:gd name="connsiteY8" fmla="*/ 21798 h 641198"/>
                <a:gd name="connsiteX9" fmla="*/ 197514 w 455929"/>
                <a:gd name="connsiteY9" fmla="*/ 66248 h 641198"/>
                <a:gd name="connsiteX10" fmla="*/ 153064 w 455929"/>
                <a:gd name="connsiteY10" fmla="*/ 269448 h 641198"/>
                <a:gd name="connsiteX11" fmla="*/ 155181 w 455929"/>
                <a:gd name="connsiteY11" fmla="*/ 457831 h 641198"/>
                <a:gd name="connsiteX12" fmla="*/ 117081 w 455929"/>
                <a:gd name="connsiteY12" fmla="*/ 570015 h 641198"/>
                <a:gd name="connsiteX13" fmla="*/ 664 w 455929"/>
                <a:gd name="connsiteY13" fmla="*/ 631398 h 64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929" h="641198">
                  <a:moveTo>
                    <a:pt x="664" y="631398"/>
                  </a:moveTo>
                  <a:cubicBezTo>
                    <a:pt x="-6744" y="639865"/>
                    <a:pt x="49700" y="652565"/>
                    <a:pt x="72631" y="620815"/>
                  </a:cubicBezTo>
                  <a:cubicBezTo>
                    <a:pt x="95562" y="589065"/>
                    <a:pt x="125195" y="526976"/>
                    <a:pt x="138248" y="440898"/>
                  </a:cubicBezTo>
                  <a:cubicBezTo>
                    <a:pt x="151301" y="354820"/>
                    <a:pt x="144598" y="173492"/>
                    <a:pt x="150948" y="104348"/>
                  </a:cubicBezTo>
                  <a:cubicBezTo>
                    <a:pt x="157298" y="35204"/>
                    <a:pt x="154829" y="43317"/>
                    <a:pt x="176348" y="26031"/>
                  </a:cubicBezTo>
                  <a:cubicBezTo>
                    <a:pt x="197867" y="8745"/>
                    <a:pt x="239142" y="-2897"/>
                    <a:pt x="280064" y="631"/>
                  </a:cubicBezTo>
                  <a:cubicBezTo>
                    <a:pt x="320986" y="4159"/>
                    <a:pt x="394012" y="33087"/>
                    <a:pt x="421881" y="47198"/>
                  </a:cubicBezTo>
                  <a:cubicBezTo>
                    <a:pt x="449750" y="61309"/>
                    <a:pt x="467389" y="89531"/>
                    <a:pt x="447281" y="85298"/>
                  </a:cubicBezTo>
                  <a:cubicBezTo>
                    <a:pt x="427173" y="81065"/>
                    <a:pt x="342859" y="24973"/>
                    <a:pt x="301231" y="21798"/>
                  </a:cubicBezTo>
                  <a:cubicBezTo>
                    <a:pt x="259603" y="18623"/>
                    <a:pt x="222208" y="24973"/>
                    <a:pt x="197514" y="66248"/>
                  </a:cubicBezTo>
                  <a:cubicBezTo>
                    <a:pt x="172820" y="107523"/>
                    <a:pt x="160119" y="204184"/>
                    <a:pt x="153064" y="269448"/>
                  </a:cubicBezTo>
                  <a:cubicBezTo>
                    <a:pt x="146009" y="334712"/>
                    <a:pt x="161178" y="407737"/>
                    <a:pt x="155181" y="457831"/>
                  </a:cubicBezTo>
                  <a:cubicBezTo>
                    <a:pt x="149184" y="507925"/>
                    <a:pt x="138248" y="537912"/>
                    <a:pt x="117081" y="570015"/>
                  </a:cubicBezTo>
                  <a:cubicBezTo>
                    <a:pt x="95914" y="602118"/>
                    <a:pt x="8072" y="622931"/>
                    <a:pt x="664" y="63139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76DFC98B-6155-4F1D-B57F-D1D4F7B9A813}"/>
                </a:ext>
              </a:extLst>
            </p:cNvPr>
            <p:cNvSpPr/>
            <p:nvPr/>
          </p:nvSpPr>
          <p:spPr>
            <a:xfrm flipH="1">
              <a:off x="4186963" y="6720226"/>
              <a:ext cx="108069" cy="125372"/>
            </a:xfrm>
            <a:custGeom>
              <a:avLst/>
              <a:gdLst>
                <a:gd name="connsiteX0" fmla="*/ 1 w 108069"/>
                <a:gd name="connsiteY0" fmla="*/ 191 h 125372"/>
                <a:gd name="connsiteX1" fmla="*/ 91017 w 108069"/>
                <a:gd name="connsiteY1" fmla="*/ 63691 h 125372"/>
                <a:gd name="connsiteX2" fmla="*/ 107951 w 108069"/>
                <a:gd name="connsiteY2" fmla="*/ 125074 h 125372"/>
                <a:gd name="connsiteX3" fmla="*/ 88901 w 108069"/>
                <a:gd name="connsiteY3" fmla="*/ 84857 h 125372"/>
                <a:gd name="connsiteX4" fmla="*/ 1 w 108069"/>
                <a:gd name="connsiteY4" fmla="*/ 191 h 12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9" h="125372">
                  <a:moveTo>
                    <a:pt x="1" y="191"/>
                  </a:moveTo>
                  <a:cubicBezTo>
                    <a:pt x="354" y="-3337"/>
                    <a:pt x="73025" y="42877"/>
                    <a:pt x="91017" y="63691"/>
                  </a:cubicBezTo>
                  <a:cubicBezTo>
                    <a:pt x="109009" y="84505"/>
                    <a:pt x="108304" y="121546"/>
                    <a:pt x="107951" y="125074"/>
                  </a:cubicBezTo>
                  <a:cubicBezTo>
                    <a:pt x="107598" y="128602"/>
                    <a:pt x="101954" y="100026"/>
                    <a:pt x="88901" y="84857"/>
                  </a:cubicBezTo>
                  <a:cubicBezTo>
                    <a:pt x="75848" y="69688"/>
                    <a:pt x="-352" y="3719"/>
                    <a:pt x="1" y="1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184F494E-1AED-4E5F-9A80-AE9AB7A9D9DA}"/>
                </a:ext>
              </a:extLst>
            </p:cNvPr>
            <p:cNvSpPr/>
            <p:nvPr/>
          </p:nvSpPr>
          <p:spPr>
            <a:xfrm flipH="1">
              <a:off x="4228187" y="6928025"/>
              <a:ext cx="142108" cy="272698"/>
            </a:xfrm>
            <a:custGeom>
              <a:avLst/>
              <a:gdLst>
                <a:gd name="connsiteX0" fmla="*/ 68385 w 142108"/>
                <a:gd name="connsiteY0" fmla="*/ 14113 h 272698"/>
                <a:gd name="connsiteX1" fmla="*/ 4885 w 142108"/>
                <a:gd name="connsiteY1" fmla="*/ 20463 h 272698"/>
                <a:gd name="connsiteX2" fmla="*/ 4885 w 142108"/>
                <a:gd name="connsiteY2" fmla="*/ 58563 h 272698"/>
                <a:gd name="connsiteX3" fmla="*/ 9647 w 142108"/>
                <a:gd name="connsiteY3" fmla="*/ 204613 h 272698"/>
                <a:gd name="connsiteX4" fmla="*/ 12822 w 142108"/>
                <a:gd name="connsiteY4" fmla="*/ 253825 h 272698"/>
                <a:gd name="connsiteX5" fmla="*/ 117597 w 142108"/>
                <a:gd name="connsiteY5" fmla="*/ 271288 h 272698"/>
                <a:gd name="connsiteX6" fmla="*/ 133472 w 142108"/>
                <a:gd name="connsiteY6" fmla="*/ 220488 h 272698"/>
                <a:gd name="connsiteX7" fmla="*/ 141410 w 142108"/>
                <a:gd name="connsiteY7" fmla="*/ 139525 h 272698"/>
                <a:gd name="connsiteX8" fmla="*/ 116010 w 142108"/>
                <a:gd name="connsiteY8" fmla="*/ 39513 h 272698"/>
                <a:gd name="connsiteX9" fmla="*/ 123947 w 142108"/>
                <a:gd name="connsiteY9" fmla="*/ 161750 h 272698"/>
                <a:gd name="connsiteX10" fmla="*/ 123947 w 142108"/>
                <a:gd name="connsiteY10" fmla="*/ 236363 h 272698"/>
                <a:gd name="connsiteX11" fmla="*/ 62035 w 142108"/>
                <a:gd name="connsiteY11" fmla="*/ 242713 h 272698"/>
                <a:gd name="connsiteX12" fmla="*/ 31872 w 142108"/>
                <a:gd name="connsiteY12" fmla="*/ 210963 h 272698"/>
                <a:gd name="connsiteX13" fmla="*/ 68385 w 142108"/>
                <a:gd name="connsiteY13" fmla="*/ 14113 h 2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108" h="272698">
                  <a:moveTo>
                    <a:pt x="68385" y="14113"/>
                  </a:moveTo>
                  <a:cubicBezTo>
                    <a:pt x="63887" y="-17637"/>
                    <a:pt x="15468" y="13055"/>
                    <a:pt x="4885" y="20463"/>
                  </a:cubicBezTo>
                  <a:cubicBezTo>
                    <a:pt x="-5698" y="27871"/>
                    <a:pt x="4091" y="27871"/>
                    <a:pt x="4885" y="58563"/>
                  </a:cubicBezTo>
                  <a:cubicBezTo>
                    <a:pt x="5679" y="89255"/>
                    <a:pt x="8324" y="172069"/>
                    <a:pt x="9647" y="204613"/>
                  </a:cubicBezTo>
                  <a:cubicBezTo>
                    <a:pt x="10970" y="237157"/>
                    <a:pt x="-5169" y="242713"/>
                    <a:pt x="12822" y="253825"/>
                  </a:cubicBezTo>
                  <a:cubicBezTo>
                    <a:pt x="30813" y="264937"/>
                    <a:pt x="97489" y="276844"/>
                    <a:pt x="117597" y="271288"/>
                  </a:cubicBezTo>
                  <a:cubicBezTo>
                    <a:pt x="137705" y="265732"/>
                    <a:pt x="129503" y="242449"/>
                    <a:pt x="133472" y="220488"/>
                  </a:cubicBezTo>
                  <a:cubicBezTo>
                    <a:pt x="137441" y="198528"/>
                    <a:pt x="144320" y="169688"/>
                    <a:pt x="141410" y="139525"/>
                  </a:cubicBezTo>
                  <a:cubicBezTo>
                    <a:pt x="138500" y="109363"/>
                    <a:pt x="118921" y="35809"/>
                    <a:pt x="116010" y="39513"/>
                  </a:cubicBezTo>
                  <a:cubicBezTo>
                    <a:pt x="113100" y="43217"/>
                    <a:pt x="122624" y="128942"/>
                    <a:pt x="123947" y="161750"/>
                  </a:cubicBezTo>
                  <a:cubicBezTo>
                    <a:pt x="125270" y="194558"/>
                    <a:pt x="134266" y="222869"/>
                    <a:pt x="123947" y="236363"/>
                  </a:cubicBezTo>
                  <a:cubicBezTo>
                    <a:pt x="113628" y="249857"/>
                    <a:pt x="77381" y="246946"/>
                    <a:pt x="62035" y="242713"/>
                  </a:cubicBezTo>
                  <a:cubicBezTo>
                    <a:pt x="46689" y="238480"/>
                    <a:pt x="35841" y="244300"/>
                    <a:pt x="31872" y="210963"/>
                  </a:cubicBezTo>
                  <a:cubicBezTo>
                    <a:pt x="27903" y="177626"/>
                    <a:pt x="72883" y="45863"/>
                    <a:pt x="68385" y="141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AF250749-8714-4122-9BC2-3E5F012CA7F8}"/>
                </a:ext>
              </a:extLst>
            </p:cNvPr>
            <p:cNvSpPr/>
            <p:nvPr/>
          </p:nvSpPr>
          <p:spPr>
            <a:xfrm flipH="1">
              <a:off x="3800012" y="6780800"/>
              <a:ext cx="132089" cy="360117"/>
            </a:xfrm>
            <a:custGeom>
              <a:avLst/>
              <a:gdLst>
                <a:gd name="connsiteX0" fmla="*/ 44528 w 132089"/>
                <a:gd name="connsiteY0" fmla="*/ 7350 h 360117"/>
                <a:gd name="connsiteX1" fmla="*/ 33416 w 132089"/>
                <a:gd name="connsiteY1" fmla="*/ 124825 h 360117"/>
                <a:gd name="connsiteX2" fmla="*/ 90566 w 132089"/>
                <a:gd name="connsiteY2" fmla="*/ 296275 h 360117"/>
                <a:gd name="connsiteX3" fmla="*/ 131841 w 132089"/>
                <a:gd name="connsiteY3" fmla="*/ 302625 h 360117"/>
                <a:gd name="connsiteX4" fmla="*/ 71516 w 132089"/>
                <a:gd name="connsiteY4" fmla="*/ 345488 h 360117"/>
                <a:gd name="connsiteX5" fmla="*/ 14366 w 132089"/>
                <a:gd name="connsiteY5" fmla="*/ 242300 h 360117"/>
                <a:gd name="connsiteX6" fmla="*/ 1666 w 132089"/>
                <a:gd name="connsiteY6" fmla="*/ 53388 h 360117"/>
                <a:gd name="connsiteX7" fmla="*/ 42941 w 132089"/>
                <a:gd name="connsiteY7" fmla="*/ 299450 h 360117"/>
                <a:gd name="connsiteX8" fmla="*/ 87391 w 132089"/>
                <a:gd name="connsiteY8" fmla="*/ 350250 h 360117"/>
                <a:gd name="connsiteX9" fmla="*/ 125491 w 132089"/>
                <a:gd name="connsiteY9" fmla="*/ 304213 h 360117"/>
                <a:gd name="connsiteX10" fmla="*/ 92153 w 132089"/>
                <a:gd name="connsiteY10" fmla="*/ 321675 h 360117"/>
                <a:gd name="connsiteX11" fmla="*/ 82628 w 132089"/>
                <a:gd name="connsiteY11" fmla="*/ 340725 h 360117"/>
                <a:gd name="connsiteX12" fmla="*/ 44528 w 132089"/>
                <a:gd name="connsiteY12" fmla="*/ 7350 h 3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089" h="360117">
                  <a:moveTo>
                    <a:pt x="44528" y="7350"/>
                  </a:moveTo>
                  <a:cubicBezTo>
                    <a:pt x="36326" y="-28633"/>
                    <a:pt x="25743" y="76671"/>
                    <a:pt x="33416" y="124825"/>
                  </a:cubicBezTo>
                  <a:cubicBezTo>
                    <a:pt x="41089" y="172979"/>
                    <a:pt x="74162" y="266642"/>
                    <a:pt x="90566" y="296275"/>
                  </a:cubicBezTo>
                  <a:cubicBezTo>
                    <a:pt x="106970" y="325908"/>
                    <a:pt x="135016" y="294423"/>
                    <a:pt x="131841" y="302625"/>
                  </a:cubicBezTo>
                  <a:cubicBezTo>
                    <a:pt x="128666" y="310827"/>
                    <a:pt x="91095" y="355542"/>
                    <a:pt x="71516" y="345488"/>
                  </a:cubicBezTo>
                  <a:cubicBezTo>
                    <a:pt x="51937" y="335434"/>
                    <a:pt x="26008" y="290983"/>
                    <a:pt x="14366" y="242300"/>
                  </a:cubicBezTo>
                  <a:cubicBezTo>
                    <a:pt x="2724" y="193617"/>
                    <a:pt x="-3097" y="43863"/>
                    <a:pt x="1666" y="53388"/>
                  </a:cubicBezTo>
                  <a:cubicBezTo>
                    <a:pt x="6429" y="62913"/>
                    <a:pt x="28654" y="249973"/>
                    <a:pt x="42941" y="299450"/>
                  </a:cubicBezTo>
                  <a:cubicBezTo>
                    <a:pt x="57228" y="348927"/>
                    <a:pt x="73633" y="349456"/>
                    <a:pt x="87391" y="350250"/>
                  </a:cubicBezTo>
                  <a:cubicBezTo>
                    <a:pt x="101149" y="351044"/>
                    <a:pt x="124697" y="308975"/>
                    <a:pt x="125491" y="304213"/>
                  </a:cubicBezTo>
                  <a:cubicBezTo>
                    <a:pt x="126285" y="299451"/>
                    <a:pt x="99297" y="315590"/>
                    <a:pt x="92153" y="321675"/>
                  </a:cubicBezTo>
                  <a:cubicBezTo>
                    <a:pt x="85009" y="327760"/>
                    <a:pt x="90301" y="391260"/>
                    <a:pt x="82628" y="340725"/>
                  </a:cubicBezTo>
                  <a:cubicBezTo>
                    <a:pt x="74955" y="290190"/>
                    <a:pt x="52730" y="43333"/>
                    <a:pt x="44528" y="735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F3DC8DA2-8351-4014-8187-66C8567B1689}"/>
                </a:ext>
              </a:extLst>
            </p:cNvPr>
            <p:cNvSpPr/>
            <p:nvPr/>
          </p:nvSpPr>
          <p:spPr>
            <a:xfrm flipH="1">
              <a:off x="3790517" y="6781644"/>
              <a:ext cx="92344" cy="315443"/>
            </a:xfrm>
            <a:custGeom>
              <a:avLst/>
              <a:gdLst>
                <a:gd name="connsiteX0" fmla="*/ 51 w 92344"/>
                <a:gd name="connsiteY0" fmla="*/ 156 h 315443"/>
                <a:gd name="connsiteX1" fmla="*/ 60376 w 92344"/>
                <a:gd name="connsiteY1" fmla="*/ 79531 h 315443"/>
                <a:gd name="connsiteX2" fmla="*/ 81013 w 92344"/>
                <a:gd name="connsiteY2" fmla="*/ 314481 h 315443"/>
                <a:gd name="connsiteX3" fmla="*/ 92126 w 92344"/>
                <a:gd name="connsiteY3" fmla="*/ 158906 h 315443"/>
                <a:gd name="connsiteX4" fmla="*/ 71488 w 92344"/>
                <a:gd name="connsiteY4" fmla="*/ 62069 h 315443"/>
                <a:gd name="connsiteX5" fmla="*/ 51 w 92344"/>
                <a:gd name="connsiteY5" fmla="*/ 156 h 3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44" h="315443">
                  <a:moveTo>
                    <a:pt x="51" y="156"/>
                  </a:moveTo>
                  <a:cubicBezTo>
                    <a:pt x="-1801" y="3066"/>
                    <a:pt x="46882" y="27144"/>
                    <a:pt x="60376" y="79531"/>
                  </a:cubicBezTo>
                  <a:cubicBezTo>
                    <a:pt x="73870" y="131919"/>
                    <a:pt x="75721" y="301252"/>
                    <a:pt x="81013" y="314481"/>
                  </a:cubicBezTo>
                  <a:cubicBezTo>
                    <a:pt x="86305" y="327710"/>
                    <a:pt x="93713" y="200975"/>
                    <a:pt x="92126" y="158906"/>
                  </a:cubicBezTo>
                  <a:cubicBezTo>
                    <a:pt x="90539" y="116837"/>
                    <a:pt x="86040" y="88527"/>
                    <a:pt x="71488" y="62069"/>
                  </a:cubicBezTo>
                  <a:cubicBezTo>
                    <a:pt x="56936" y="35611"/>
                    <a:pt x="1903" y="-2754"/>
                    <a:pt x="51" y="15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619E3E99-6A7A-4CB4-B8A6-6CC6C8460DCB}"/>
                </a:ext>
              </a:extLst>
            </p:cNvPr>
            <p:cNvSpPr/>
            <p:nvPr/>
          </p:nvSpPr>
          <p:spPr>
            <a:xfrm flipH="1">
              <a:off x="3374213" y="6654612"/>
              <a:ext cx="114960" cy="335151"/>
            </a:xfrm>
            <a:custGeom>
              <a:avLst/>
              <a:gdLst>
                <a:gd name="connsiteX0" fmla="*/ 63 w 114960"/>
                <a:gd name="connsiteY0" fmla="*/ 4951 h 335151"/>
                <a:gd name="connsiteX1" fmla="*/ 34988 w 114960"/>
                <a:gd name="connsiteY1" fmla="*/ 251013 h 335151"/>
                <a:gd name="connsiteX2" fmla="*/ 109600 w 114960"/>
                <a:gd name="connsiteY2" fmla="*/ 300226 h 335151"/>
                <a:gd name="connsiteX3" fmla="*/ 92138 w 114960"/>
                <a:gd name="connsiteY3" fmla="*/ 163701 h 335151"/>
                <a:gd name="connsiteX4" fmla="*/ 54038 w 114960"/>
                <a:gd name="connsiteY4" fmla="*/ 43051 h 335151"/>
                <a:gd name="connsiteX5" fmla="*/ 104838 w 114960"/>
                <a:gd name="connsiteY5" fmla="*/ 163701 h 335151"/>
                <a:gd name="connsiteX6" fmla="*/ 111188 w 114960"/>
                <a:gd name="connsiteY6" fmla="*/ 331976 h 335151"/>
                <a:gd name="connsiteX7" fmla="*/ 60388 w 114960"/>
                <a:gd name="connsiteY7" fmla="*/ 260538 h 335151"/>
                <a:gd name="connsiteX8" fmla="*/ 27050 w 114960"/>
                <a:gd name="connsiteY8" fmla="*/ 98613 h 335151"/>
                <a:gd name="connsiteX9" fmla="*/ 63 w 114960"/>
                <a:gd name="connsiteY9" fmla="*/ 4951 h 3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960" h="335151">
                  <a:moveTo>
                    <a:pt x="63" y="4951"/>
                  </a:moveTo>
                  <a:cubicBezTo>
                    <a:pt x="1386" y="30351"/>
                    <a:pt x="16732" y="201801"/>
                    <a:pt x="34988" y="251013"/>
                  </a:cubicBezTo>
                  <a:cubicBezTo>
                    <a:pt x="53244" y="300225"/>
                    <a:pt x="100075" y="314778"/>
                    <a:pt x="109600" y="300226"/>
                  </a:cubicBezTo>
                  <a:cubicBezTo>
                    <a:pt x="119125" y="285674"/>
                    <a:pt x="101398" y="206563"/>
                    <a:pt x="92138" y="163701"/>
                  </a:cubicBezTo>
                  <a:cubicBezTo>
                    <a:pt x="82878" y="120839"/>
                    <a:pt x="51921" y="43051"/>
                    <a:pt x="54038" y="43051"/>
                  </a:cubicBezTo>
                  <a:cubicBezTo>
                    <a:pt x="56155" y="43051"/>
                    <a:pt x="95313" y="115547"/>
                    <a:pt x="104838" y="163701"/>
                  </a:cubicBezTo>
                  <a:cubicBezTo>
                    <a:pt x="114363" y="211855"/>
                    <a:pt x="118596" y="315837"/>
                    <a:pt x="111188" y="331976"/>
                  </a:cubicBezTo>
                  <a:cubicBezTo>
                    <a:pt x="103780" y="348115"/>
                    <a:pt x="74411" y="299432"/>
                    <a:pt x="60388" y="260538"/>
                  </a:cubicBezTo>
                  <a:cubicBezTo>
                    <a:pt x="46365" y="221644"/>
                    <a:pt x="35517" y="139094"/>
                    <a:pt x="27050" y="98613"/>
                  </a:cubicBezTo>
                  <a:cubicBezTo>
                    <a:pt x="18583" y="58132"/>
                    <a:pt x="-1260" y="-20449"/>
                    <a:pt x="63" y="495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0363B571-30F7-4A6B-A510-60DF9FFA5213}"/>
                </a:ext>
              </a:extLst>
            </p:cNvPr>
            <p:cNvSpPr/>
            <p:nvPr/>
          </p:nvSpPr>
          <p:spPr>
            <a:xfrm flipH="1">
              <a:off x="2850916" y="6630686"/>
              <a:ext cx="133686" cy="452014"/>
            </a:xfrm>
            <a:custGeom>
              <a:avLst/>
              <a:gdLst>
                <a:gd name="connsiteX0" fmla="*/ 133667 w 133686"/>
                <a:gd name="connsiteY0" fmla="*/ 214614 h 452014"/>
                <a:gd name="connsiteX1" fmla="*/ 105092 w 133686"/>
                <a:gd name="connsiteY1" fmla="*/ 24114 h 452014"/>
                <a:gd name="connsiteX2" fmla="*/ 19367 w 133686"/>
                <a:gd name="connsiteY2" fmla="*/ 32052 h 452014"/>
                <a:gd name="connsiteX3" fmla="*/ 317 w 133686"/>
                <a:gd name="connsiteY3" fmla="*/ 290814 h 452014"/>
                <a:gd name="connsiteX4" fmla="*/ 11429 w 133686"/>
                <a:gd name="connsiteY4" fmla="*/ 430514 h 452014"/>
                <a:gd name="connsiteX5" fmla="*/ 59054 w 133686"/>
                <a:gd name="connsiteY5" fmla="*/ 446389 h 452014"/>
                <a:gd name="connsiteX6" fmla="*/ 79692 w 133686"/>
                <a:gd name="connsiteY6" fmla="*/ 432102 h 452014"/>
                <a:gd name="connsiteX7" fmla="*/ 32067 w 133686"/>
                <a:gd name="connsiteY7" fmla="*/ 420989 h 452014"/>
                <a:gd name="connsiteX8" fmla="*/ 40004 w 133686"/>
                <a:gd name="connsiteY8" fmla="*/ 41577 h 452014"/>
                <a:gd name="connsiteX9" fmla="*/ 66992 w 133686"/>
                <a:gd name="connsiteY9" fmla="*/ 28877 h 452014"/>
                <a:gd name="connsiteX10" fmla="*/ 101917 w 133686"/>
                <a:gd name="connsiteY10" fmla="*/ 63802 h 452014"/>
                <a:gd name="connsiteX11" fmla="*/ 133667 w 133686"/>
                <a:gd name="connsiteY11" fmla="*/ 214614 h 45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686" h="452014">
                  <a:moveTo>
                    <a:pt x="133667" y="214614"/>
                  </a:moveTo>
                  <a:cubicBezTo>
                    <a:pt x="134196" y="208000"/>
                    <a:pt x="124142" y="54541"/>
                    <a:pt x="105092" y="24114"/>
                  </a:cubicBezTo>
                  <a:cubicBezTo>
                    <a:pt x="86042" y="-6313"/>
                    <a:pt x="36829" y="-12398"/>
                    <a:pt x="19367" y="32052"/>
                  </a:cubicBezTo>
                  <a:cubicBezTo>
                    <a:pt x="1905" y="76502"/>
                    <a:pt x="1640" y="224404"/>
                    <a:pt x="317" y="290814"/>
                  </a:cubicBezTo>
                  <a:cubicBezTo>
                    <a:pt x="-1006" y="357224"/>
                    <a:pt x="1639" y="404585"/>
                    <a:pt x="11429" y="430514"/>
                  </a:cubicBezTo>
                  <a:cubicBezTo>
                    <a:pt x="21219" y="456443"/>
                    <a:pt x="47677" y="446124"/>
                    <a:pt x="59054" y="446389"/>
                  </a:cubicBezTo>
                  <a:cubicBezTo>
                    <a:pt x="70431" y="446654"/>
                    <a:pt x="84190" y="436335"/>
                    <a:pt x="79692" y="432102"/>
                  </a:cubicBezTo>
                  <a:cubicBezTo>
                    <a:pt x="75194" y="427869"/>
                    <a:pt x="38682" y="486077"/>
                    <a:pt x="32067" y="420989"/>
                  </a:cubicBezTo>
                  <a:cubicBezTo>
                    <a:pt x="25452" y="355902"/>
                    <a:pt x="34183" y="106929"/>
                    <a:pt x="40004" y="41577"/>
                  </a:cubicBezTo>
                  <a:cubicBezTo>
                    <a:pt x="45825" y="-23775"/>
                    <a:pt x="56673" y="25173"/>
                    <a:pt x="66992" y="28877"/>
                  </a:cubicBezTo>
                  <a:cubicBezTo>
                    <a:pt x="77311" y="32581"/>
                    <a:pt x="90540" y="33640"/>
                    <a:pt x="101917" y="63802"/>
                  </a:cubicBezTo>
                  <a:cubicBezTo>
                    <a:pt x="113294" y="93964"/>
                    <a:pt x="133138" y="221228"/>
                    <a:pt x="133667" y="2146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88FC4B62-85FE-4BE0-88C9-15A9298DFB1A}"/>
                </a:ext>
              </a:extLst>
            </p:cNvPr>
            <p:cNvSpPr/>
            <p:nvPr/>
          </p:nvSpPr>
          <p:spPr>
            <a:xfrm flipH="1">
              <a:off x="2927457" y="7276114"/>
              <a:ext cx="1238362" cy="185626"/>
            </a:xfrm>
            <a:custGeom>
              <a:avLst/>
              <a:gdLst>
                <a:gd name="connsiteX0" fmla="*/ 1221221 w 1238362"/>
                <a:gd name="connsiteY0" fmla="*/ 35911 h 185626"/>
                <a:gd name="connsiteX1" fmla="*/ 849746 w 1238362"/>
                <a:gd name="connsiteY1" fmla="*/ 26386 h 185626"/>
                <a:gd name="connsiteX2" fmla="*/ 516371 w 1238362"/>
                <a:gd name="connsiteY2" fmla="*/ 26386 h 185626"/>
                <a:gd name="connsiteX3" fmla="*/ 100446 w 1238362"/>
                <a:gd name="connsiteY3" fmla="*/ 4161 h 185626"/>
                <a:gd name="connsiteX4" fmla="*/ 2021 w 1238362"/>
                <a:gd name="connsiteY4" fmla="*/ 121636 h 185626"/>
                <a:gd name="connsiteX5" fmla="*/ 33771 w 1238362"/>
                <a:gd name="connsiteY5" fmla="*/ 185136 h 185626"/>
                <a:gd name="connsiteX6" fmla="*/ 30596 w 1238362"/>
                <a:gd name="connsiteY6" fmla="*/ 89886 h 185626"/>
                <a:gd name="connsiteX7" fmla="*/ 259196 w 1238362"/>
                <a:gd name="connsiteY7" fmla="*/ 32736 h 185626"/>
                <a:gd name="connsiteX8" fmla="*/ 1221221 w 1238362"/>
                <a:gd name="connsiteY8" fmla="*/ 35911 h 18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362" h="185626">
                  <a:moveTo>
                    <a:pt x="1221221" y="35911"/>
                  </a:moveTo>
                  <a:cubicBezTo>
                    <a:pt x="1319646" y="34853"/>
                    <a:pt x="967221" y="27973"/>
                    <a:pt x="849746" y="26386"/>
                  </a:cubicBezTo>
                  <a:cubicBezTo>
                    <a:pt x="732271" y="24798"/>
                    <a:pt x="641254" y="30090"/>
                    <a:pt x="516371" y="26386"/>
                  </a:cubicBezTo>
                  <a:cubicBezTo>
                    <a:pt x="391488" y="22682"/>
                    <a:pt x="186171" y="-11714"/>
                    <a:pt x="100446" y="4161"/>
                  </a:cubicBezTo>
                  <a:cubicBezTo>
                    <a:pt x="14721" y="20036"/>
                    <a:pt x="13133" y="91474"/>
                    <a:pt x="2021" y="121636"/>
                  </a:cubicBezTo>
                  <a:cubicBezTo>
                    <a:pt x="-9091" y="151798"/>
                    <a:pt x="29008" y="190428"/>
                    <a:pt x="33771" y="185136"/>
                  </a:cubicBezTo>
                  <a:cubicBezTo>
                    <a:pt x="38533" y="179844"/>
                    <a:pt x="-6975" y="115286"/>
                    <a:pt x="30596" y="89886"/>
                  </a:cubicBezTo>
                  <a:cubicBezTo>
                    <a:pt x="68167" y="64486"/>
                    <a:pt x="60759" y="39086"/>
                    <a:pt x="259196" y="32736"/>
                  </a:cubicBezTo>
                  <a:cubicBezTo>
                    <a:pt x="457633" y="26386"/>
                    <a:pt x="1122796" y="36969"/>
                    <a:pt x="1221221" y="3591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38BABE50-151D-43FF-B24B-C6B288C4CF31}"/>
                </a:ext>
              </a:extLst>
            </p:cNvPr>
            <p:cNvSpPr/>
            <p:nvPr/>
          </p:nvSpPr>
          <p:spPr>
            <a:xfrm flipH="1">
              <a:off x="2893261" y="7388152"/>
              <a:ext cx="1232492" cy="181058"/>
            </a:xfrm>
            <a:custGeom>
              <a:avLst/>
              <a:gdLst>
                <a:gd name="connsiteX0" fmla="*/ 1212905 w 1232492"/>
                <a:gd name="connsiteY0" fmla="*/ 73 h 181058"/>
                <a:gd name="connsiteX1" fmla="*/ 1200205 w 1232492"/>
                <a:gd name="connsiteY1" fmla="*/ 57223 h 181058"/>
                <a:gd name="connsiteX2" fmla="*/ 847780 w 1232492"/>
                <a:gd name="connsiteY2" fmla="*/ 41348 h 181058"/>
                <a:gd name="connsiteX3" fmla="*/ 406455 w 1232492"/>
                <a:gd name="connsiteY3" fmla="*/ 28648 h 181058"/>
                <a:gd name="connsiteX4" fmla="*/ 98480 w 1232492"/>
                <a:gd name="connsiteY4" fmla="*/ 19123 h 181058"/>
                <a:gd name="connsiteX5" fmla="*/ 55 w 1232492"/>
                <a:gd name="connsiteY5" fmla="*/ 73098 h 181058"/>
                <a:gd name="connsiteX6" fmla="*/ 108005 w 1232492"/>
                <a:gd name="connsiteY6" fmla="*/ 181048 h 181058"/>
                <a:gd name="connsiteX7" fmla="*/ 38155 w 1232492"/>
                <a:gd name="connsiteY7" fmla="*/ 66748 h 181058"/>
                <a:gd name="connsiteX8" fmla="*/ 273105 w 1232492"/>
                <a:gd name="connsiteY8" fmla="*/ 22298 h 181058"/>
                <a:gd name="connsiteX9" fmla="*/ 962080 w 1232492"/>
                <a:gd name="connsiteY9" fmla="*/ 25473 h 181058"/>
                <a:gd name="connsiteX10" fmla="*/ 1168455 w 1232492"/>
                <a:gd name="connsiteY10" fmla="*/ 44523 h 181058"/>
                <a:gd name="connsiteX11" fmla="*/ 1212905 w 1232492"/>
                <a:gd name="connsiteY11" fmla="*/ 73 h 18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2492" h="181058">
                  <a:moveTo>
                    <a:pt x="1212905" y="73"/>
                  </a:moveTo>
                  <a:cubicBezTo>
                    <a:pt x="1218197" y="2190"/>
                    <a:pt x="1261059" y="50344"/>
                    <a:pt x="1200205" y="57223"/>
                  </a:cubicBezTo>
                  <a:cubicBezTo>
                    <a:pt x="1139351" y="64102"/>
                    <a:pt x="847780" y="41348"/>
                    <a:pt x="847780" y="41348"/>
                  </a:cubicBezTo>
                  <a:lnTo>
                    <a:pt x="406455" y="28648"/>
                  </a:lnTo>
                  <a:cubicBezTo>
                    <a:pt x="281572" y="24944"/>
                    <a:pt x="166213" y="11715"/>
                    <a:pt x="98480" y="19123"/>
                  </a:cubicBezTo>
                  <a:cubicBezTo>
                    <a:pt x="30747" y="26531"/>
                    <a:pt x="-1532" y="46111"/>
                    <a:pt x="55" y="73098"/>
                  </a:cubicBezTo>
                  <a:cubicBezTo>
                    <a:pt x="1642" y="100085"/>
                    <a:pt x="101655" y="182106"/>
                    <a:pt x="108005" y="181048"/>
                  </a:cubicBezTo>
                  <a:cubicBezTo>
                    <a:pt x="114355" y="179990"/>
                    <a:pt x="10638" y="93206"/>
                    <a:pt x="38155" y="66748"/>
                  </a:cubicBezTo>
                  <a:cubicBezTo>
                    <a:pt x="65672" y="40290"/>
                    <a:pt x="119118" y="29177"/>
                    <a:pt x="273105" y="22298"/>
                  </a:cubicBezTo>
                  <a:cubicBezTo>
                    <a:pt x="427092" y="15419"/>
                    <a:pt x="812855" y="21769"/>
                    <a:pt x="962080" y="25473"/>
                  </a:cubicBezTo>
                  <a:cubicBezTo>
                    <a:pt x="1111305" y="29177"/>
                    <a:pt x="1123476" y="46640"/>
                    <a:pt x="1168455" y="44523"/>
                  </a:cubicBezTo>
                  <a:cubicBezTo>
                    <a:pt x="1213434" y="42406"/>
                    <a:pt x="1207613" y="-2044"/>
                    <a:pt x="1212905" y="7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D0472E0B-FD5D-4334-B5D1-23EB0A120674}"/>
                </a:ext>
              </a:extLst>
            </p:cNvPr>
            <p:cNvSpPr/>
            <p:nvPr/>
          </p:nvSpPr>
          <p:spPr>
            <a:xfrm flipH="1">
              <a:off x="3007946" y="7528845"/>
              <a:ext cx="1013251" cy="316224"/>
            </a:xfrm>
            <a:custGeom>
              <a:avLst/>
              <a:gdLst>
                <a:gd name="connsiteX0" fmla="*/ 274 w 1013251"/>
                <a:gd name="connsiteY0" fmla="*/ 24480 h 316224"/>
                <a:gd name="connsiteX1" fmla="*/ 336824 w 1013251"/>
                <a:gd name="connsiteY1" fmla="*/ 46705 h 316224"/>
                <a:gd name="connsiteX2" fmla="*/ 451124 w 1013251"/>
                <a:gd name="connsiteY2" fmla="*/ 132430 h 316224"/>
                <a:gd name="connsiteX3" fmla="*/ 695599 w 1013251"/>
                <a:gd name="connsiteY3" fmla="*/ 262605 h 316224"/>
                <a:gd name="connsiteX4" fmla="*/ 803549 w 1013251"/>
                <a:gd name="connsiteY4" fmla="*/ 313405 h 316224"/>
                <a:gd name="connsiteX5" fmla="*/ 1013099 w 1013251"/>
                <a:gd name="connsiteY5" fmla="*/ 307055 h 316224"/>
                <a:gd name="connsiteX6" fmla="*/ 768624 w 1013251"/>
                <a:gd name="connsiteY6" fmla="*/ 284830 h 316224"/>
                <a:gd name="connsiteX7" fmla="*/ 441599 w 1013251"/>
                <a:gd name="connsiteY7" fmla="*/ 100680 h 316224"/>
                <a:gd name="connsiteX8" fmla="*/ 282849 w 1013251"/>
                <a:gd name="connsiteY8" fmla="*/ 5430 h 316224"/>
                <a:gd name="connsiteX9" fmla="*/ 274 w 1013251"/>
                <a:gd name="connsiteY9" fmla="*/ 24480 h 3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251" h="316224">
                  <a:moveTo>
                    <a:pt x="274" y="24480"/>
                  </a:moveTo>
                  <a:cubicBezTo>
                    <a:pt x="9270" y="31359"/>
                    <a:pt x="261682" y="28713"/>
                    <a:pt x="336824" y="46705"/>
                  </a:cubicBezTo>
                  <a:cubicBezTo>
                    <a:pt x="411966" y="64697"/>
                    <a:pt x="391328" y="96447"/>
                    <a:pt x="451124" y="132430"/>
                  </a:cubicBezTo>
                  <a:cubicBezTo>
                    <a:pt x="510920" y="168413"/>
                    <a:pt x="636861" y="232442"/>
                    <a:pt x="695599" y="262605"/>
                  </a:cubicBezTo>
                  <a:cubicBezTo>
                    <a:pt x="754337" y="292768"/>
                    <a:pt x="750632" y="305997"/>
                    <a:pt x="803549" y="313405"/>
                  </a:cubicBezTo>
                  <a:cubicBezTo>
                    <a:pt x="856466" y="320813"/>
                    <a:pt x="1018920" y="311817"/>
                    <a:pt x="1013099" y="307055"/>
                  </a:cubicBezTo>
                  <a:cubicBezTo>
                    <a:pt x="1007278" y="302293"/>
                    <a:pt x="863874" y="319226"/>
                    <a:pt x="768624" y="284830"/>
                  </a:cubicBezTo>
                  <a:cubicBezTo>
                    <a:pt x="673374" y="250434"/>
                    <a:pt x="522562" y="147247"/>
                    <a:pt x="441599" y="100680"/>
                  </a:cubicBezTo>
                  <a:cubicBezTo>
                    <a:pt x="360637" y="54113"/>
                    <a:pt x="360107" y="22892"/>
                    <a:pt x="282849" y="5430"/>
                  </a:cubicBezTo>
                  <a:cubicBezTo>
                    <a:pt x="205591" y="-12032"/>
                    <a:pt x="-8722" y="17601"/>
                    <a:pt x="274" y="24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235DD3F8-3D09-4DBB-A93D-17EA91D5F0EF}"/>
                </a:ext>
              </a:extLst>
            </p:cNvPr>
            <p:cNvSpPr/>
            <p:nvPr/>
          </p:nvSpPr>
          <p:spPr>
            <a:xfrm flipH="1">
              <a:off x="3033486" y="7556468"/>
              <a:ext cx="987704" cy="285911"/>
            </a:xfrm>
            <a:custGeom>
              <a:avLst/>
              <a:gdLst>
                <a:gd name="connsiteX0" fmla="*/ 267 w 987704"/>
                <a:gd name="connsiteY0" fmla="*/ 32 h 285911"/>
                <a:gd name="connsiteX1" fmla="*/ 311417 w 987704"/>
                <a:gd name="connsiteY1" fmla="*/ 85757 h 285911"/>
                <a:gd name="connsiteX2" fmla="*/ 438417 w 987704"/>
                <a:gd name="connsiteY2" fmla="*/ 177832 h 285911"/>
                <a:gd name="connsiteX3" fmla="*/ 638442 w 987704"/>
                <a:gd name="connsiteY3" fmla="*/ 273082 h 285911"/>
                <a:gd name="connsiteX4" fmla="*/ 987692 w 987704"/>
                <a:gd name="connsiteY4" fmla="*/ 282607 h 285911"/>
                <a:gd name="connsiteX5" fmla="*/ 625742 w 987704"/>
                <a:gd name="connsiteY5" fmla="*/ 250857 h 285911"/>
                <a:gd name="connsiteX6" fmla="*/ 368567 w 987704"/>
                <a:gd name="connsiteY6" fmla="*/ 95282 h 285911"/>
                <a:gd name="connsiteX7" fmla="*/ 267 w 987704"/>
                <a:gd name="connsiteY7" fmla="*/ 32 h 28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7704" h="285911">
                  <a:moveTo>
                    <a:pt x="267" y="32"/>
                  </a:moveTo>
                  <a:cubicBezTo>
                    <a:pt x="-9258" y="-1556"/>
                    <a:pt x="238392" y="56124"/>
                    <a:pt x="311417" y="85757"/>
                  </a:cubicBezTo>
                  <a:cubicBezTo>
                    <a:pt x="384442" y="115390"/>
                    <a:pt x="383913" y="146611"/>
                    <a:pt x="438417" y="177832"/>
                  </a:cubicBezTo>
                  <a:cubicBezTo>
                    <a:pt x="492921" y="209053"/>
                    <a:pt x="546896" y="255620"/>
                    <a:pt x="638442" y="273082"/>
                  </a:cubicBezTo>
                  <a:cubicBezTo>
                    <a:pt x="729988" y="290544"/>
                    <a:pt x="989809" y="286311"/>
                    <a:pt x="987692" y="282607"/>
                  </a:cubicBezTo>
                  <a:cubicBezTo>
                    <a:pt x="985575" y="278903"/>
                    <a:pt x="728929" y="282078"/>
                    <a:pt x="625742" y="250857"/>
                  </a:cubicBezTo>
                  <a:cubicBezTo>
                    <a:pt x="522555" y="219636"/>
                    <a:pt x="467521" y="137086"/>
                    <a:pt x="368567" y="95282"/>
                  </a:cubicBezTo>
                  <a:cubicBezTo>
                    <a:pt x="269613" y="53478"/>
                    <a:pt x="9792" y="1620"/>
                    <a:pt x="267" y="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8413C405-FBB2-46BB-A604-7764A19B941C}"/>
                </a:ext>
              </a:extLst>
            </p:cNvPr>
            <p:cNvSpPr/>
            <p:nvPr/>
          </p:nvSpPr>
          <p:spPr>
            <a:xfrm flipH="1">
              <a:off x="4197536" y="7211390"/>
              <a:ext cx="199601" cy="259849"/>
            </a:xfrm>
            <a:custGeom>
              <a:avLst/>
              <a:gdLst>
                <a:gd name="connsiteX0" fmla="*/ 506 w 199601"/>
                <a:gd name="connsiteY0" fmla="*/ 93 h 259849"/>
                <a:gd name="connsiteX1" fmla="*/ 159256 w 199601"/>
                <a:gd name="connsiteY1" fmla="*/ 101693 h 259849"/>
                <a:gd name="connsiteX2" fmla="*/ 199472 w 199601"/>
                <a:gd name="connsiteY2" fmla="*/ 258327 h 259849"/>
                <a:gd name="connsiteX3" fmla="*/ 169839 w 199601"/>
                <a:gd name="connsiteY3" fmla="*/ 175777 h 259849"/>
                <a:gd name="connsiteX4" fmla="*/ 110572 w 199601"/>
                <a:gd name="connsiteY4" fmla="*/ 84760 h 259849"/>
                <a:gd name="connsiteX5" fmla="*/ 506 w 199601"/>
                <a:gd name="connsiteY5" fmla="*/ 93 h 2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01" h="259849">
                  <a:moveTo>
                    <a:pt x="506" y="93"/>
                  </a:moveTo>
                  <a:cubicBezTo>
                    <a:pt x="8620" y="2915"/>
                    <a:pt x="126095" y="58654"/>
                    <a:pt x="159256" y="101693"/>
                  </a:cubicBezTo>
                  <a:cubicBezTo>
                    <a:pt x="192417" y="144732"/>
                    <a:pt x="197708" y="245980"/>
                    <a:pt x="199472" y="258327"/>
                  </a:cubicBezTo>
                  <a:cubicBezTo>
                    <a:pt x="201236" y="270674"/>
                    <a:pt x="184656" y="204705"/>
                    <a:pt x="169839" y="175777"/>
                  </a:cubicBezTo>
                  <a:cubicBezTo>
                    <a:pt x="155022" y="146849"/>
                    <a:pt x="137030" y="110160"/>
                    <a:pt x="110572" y="84760"/>
                  </a:cubicBezTo>
                  <a:cubicBezTo>
                    <a:pt x="84114" y="59360"/>
                    <a:pt x="-7608" y="-2729"/>
                    <a:pt x="506" y="9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5EEE0085-928A-4E3B-BD05-1513E42864CA}"/>
                </a:ext>
              </a:extLst>
            </p:cNvPr>
            <p:cNvSpPr/>
            <p:nvPr/>
          </p:nvSpPr>
          <p:spPr>
            <a:xfrm flipH="1">
              <a:off x="3782738" y="7576458"/>
              <a:ext cx="654388" cy="240553"/>
            </a:xfrm>
            <a:custGeom>
              <a:avLst/>
              <a:gdLst>
                <a:gd name="connsiteX0" fmla="*/ 8745 w 654388"/>
                <a:gd name="connsiteY0" fmla="*/ 1209 h 240553"/>
                <a:gd name="connsiteX1" fmla="*/ 493461 w 654388"/>
                <a:gd name="connsiteY1" fmla="*/ 90109 h 240553"/>
                <a:gd name="connsiteX2" fmla="*/ 654328 w 654388"/>
                <a:gd name="connsiteY2" fmla="*/ 240392 h 240553"/>
                <a:gd name="connsiteX3" fmla="*/ 508278 w 654388"/>
                <a:gd name="connsiteY3" fmla="*/ 117625 h 240553"/>
                <a:gd name="connsiteX4" fmla="*/ 205595 w 654388"/>
                <a:gd name="connsiteY4" fmla="*/ 43542 h 240553"/>
                <a:gd name="connsiteX5" fmla="*/ 8745 w 654388"/>
                <a:gd name="connsiteY5" fmla="*/ 1209 h 24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388" h="240553">
                  <a:moveTo>
                    <a:pt x="8745" y="1209"/>
                  </a:moveTo>
                  <a:cubicBezTo>
                    <a:pt x="56723" y="8970"/>
                    <a:pt x="385864" y="50245"/>
                    <a:pt x="493461" y="90109"/>
                  </a:cubicBezTo>
                  <a:cubicBezTo>
                    <a:pt x="601058" y="129973"/>
                    <a:pt x="651859" y="235806"/>
                    <a:pt x="654328" y="240392"/>
                  </a:cubicBezTo>
                  <a:cubicBezTo>
                    <a:pt x="656798" y="244978"/>
                    <a:pt x="583067" y="150433"/>
                    <a:pt x="508278" y="117625"/>
                  </a:cubicBezTo>
                  <a:cubicBezTo>
                    <a:pt x="433489" y="84817"/>
                    <a:pt x="289203" y="62239"/>
                    <a:pt x="205595" y="43542"/>
                  </a:cubicBezTo>
                  <a:cubicBezTo>
                    <a:pt x="121987" y="24845"/>
                    <a:pt x="-39233" y="-6552"/>
                    <a:pt x="8745" y="120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D1527E11-9B28-4715-AB01-9019B39C40BA}"/>
                </a:ext>
              </a:extLst>
            </p:cNvPr>
            <p:cNvSpPr/>
            <p:nvPr/>
          </p:nvSpPr>
          <p:spPr>
            <a:xfrm flipH="1">
              <a:off x="4150408" y="7727691"/>
              <a:ext cx="409250" cy="106150"/>
            </a:xfrm>
            <a:custGeom>
              <a:avLst/>
              <a:gdLst>
                <a:gd name="connsiteX0" fmla="*/ 43 w 409250"/>
                <a:gd name="connsiteY0" fmla="*/ 106092 h 106150"/>
                <a:gd name="connsiteX1" fmla="*/ 137627 w 409250"/>
                <a:gd name="connsiteY1" fmla="*/ 21426 h 106150"/>
                <a:gd name="connsiteX2" fmla="*/ 222293 w 409250"/>
                <a:gd name="connsiteY2" fmla="*/ 42592 h 106150"/>
                <a:gd name="connsiteX3" fmla="*/ 408560 w 409250"/>
                <a:gd name="connsiteY3" fmla="*/ 65876 h 106150"/>
                <a:gd name="connsiteX4" fmla="*/ 281560 w 409250"/>
                <a:gd name="connsiteY4" fmla="*/ 29892 h 106150"/>
                <a:gd name="connsiteX5" fmla="*/ 179960 w 409250"/>
                <a:gd name="connsiteY5" fmla="*/ 6609 h 106150"/>
                <a:gd name="connsiteX6" fmla="*/ 152443 w 409250"/>
                <a:gd name="connsiteY6" fmla="*/ 6609 h 106150"/>
                <a:gd name="connsiteX7" fmla="*/ 43 w 409250"/>
                <a:gd name="connsiteY7" fmla="*/ 106092 h 1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250" h="106150">
                  <a:moveTo>
                    <a:pt x="43" y="106092"/>
                  </a:moveTo>
                  <a:cubicBezTo>
                    <a:pt x="-2426" y="108561"/>
                    <a:pt x="100585" y="32009"/>
                    <a:pt x="137627" y="21426"/>
                  </a:cubicBezTo>
                  <a:cubicBezTo>
                    <a:pt x="174669" y="10843"/>
                    <a:pt x="177138" y="35184"/>
                    <a:pt x="222293" y="42592"/>
                  </a:cubicBezTo>
                  <a:cubicBezTo>
                    <a:pt x="267449" y="50000"/>
                    <a:pt x="398682" y="67993"/>
                    <a:pt x="408560" y="65876"/>
                  </a:cubicBezTo>
                  <a:cubicBezTo>
                    <a:pt x="418438" y="63759"/>
                    <a:pt x="319660" y="39770"/>
                    <a:pt x="281560" y="29892"/>
                  </a:cubicBezTo>
                  <a:cubicBezTo>
                    <a:pt x="243460" y="20014"/>
                    <a:pt x="201479" y="10489"/>
                    <a:pt x="179960" y="6609"/>
                  </a:cubicBezTo>
                  <a:cubicBezTo>
                    <a:pt x="158441" y="2729"/>
                    <a:pt x="181371" y="-6091"/>
                    <a:pt x="152443" y="6609"/>
                  </a:cubicBezTo>
                  <a:cubicBezTo>
                    <a:pt x="123515" y="19309"/>
                    <a:pt x="2512" y="103623"/>
                    <a:pt x="43" y="10609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A03AC477-A7D1-405D-9C71-2838840F55E7}"/>
                </a:ext>
              </a:extLst>
            </p:cNvPr>
            <p:cNvSpPr/>
            <p:nvPr/>
          </p:nvSpPr>
          <p:spPr>
            <a:xfrm flipH="1">
              <a:off x="4275948" y="7756066"/>
              <a:ext cx="128807" cy="631027"/>
            </a:xfrm>
            <a:custGeom>
              <a:avLst/>
              <a:gdLst>
                <a:gd name="connsiteX0" fmla="*/ 31407 w 128807"/>
                <a:gd name="connsiteY0" fmla="*/ 12101 h 631027"/>
                <a:gd name="connsiteX1" fmla="*/ 3890 w 128807"/>
                <a:gd name="connsiteY1" fmla="*/ 471417 h 631027"/>
                <a:gd name="connsiteX2" fmla="*/ 128774 w 128807"/>
                <a:gd name="connsiteY2" fmla="*/ 630167 h 631027"/>
                <a:gd name="connsiteX3" fmla="*/ 16590 w 128807"/>
                <a:gd name="connsiteY3" fmla="*/ 416384 h 631027"/>
                <a:gd name="connsiteX4" fmla="*/ 29290 w 128807"/>
                <a:gd name="connsiteY4" fmla="*/ 158151 h 631027"/>
                <a:gd name="connsiteX5" fmla="*/ 31407 w 128807"/>
                <a:gd name="connsiteY5" fmla="*/ 12101 h 6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07" h="631027">
                  <a:moveTo>
                    <a:pt x="31407" y="12101"/>
                  </a:moveTo>
                  <a:cubicBezTo>
                    <a:pt x="27174" y="64312"/>
                    <a:pt x="-12338" y="368406"/>
                    <a:pt x="3890" y="471417"/>
                  </a:cubicBezTo>
                  <a:cubicBezTo>
                    <a:pt x="20118" y="574428"/>
                    <a:pt x="126657" y="639339"/>
                    <a:pt x="128774" y="630167"/>
                  </a:cubicBezTo>
                  <a:cubicBezTo>
                    <a:pt x="130891" y="620995"/>
                    <a:pt x="33171" y="495053"/>
                    <a:pt x="16590" y="416384"/>
                  </a:cubicBezTo>
                  <a:cubicBezTo>
                    <a:pt x="9" y="337715"/>
                    <a:pt x="24351" y="226943"/>
                    <a:pt x="29290" y="158151"/>
                  </a:cubicBezTo>
                  <a:cubicBezTo>
                    <a:pt x="34229" y="89359"/>
                    <a:pt x="35640" y="-40110"/>
                    <a:pt x="31407" y="1210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E30E2C24-FD44-4676-9D5C-973FA7C80707}"/>
                </a:ext>
              </a:extLst>
            </p:cNvPr>
            <p:cNvSpPr/>
            <p:nvPr/>
          </p:nvSpPr>
          <p:spPr>
            <a:xfrm flipH="1">
              <a:off x="4267447" y="8394405"/>
              <a:ext cx="300106" cy="186175"/>
            </a:xfrm>
            <a:custGeom>
              <a:avLst/>
              <a:gdLst>
                <a:gd name="connsiteX0" fmla="*/ 300038 w 300106"/>
                <a:gd name="connsiteY0" fmla="*/ 295 h 186175"/>
                <a:gd name="connsiteX1" fmla="*/ 147638 w 300106"/>
                <a:gd name="connsiteY1" fmla="*/ 59562 h 186175"/>
                <a:gd name="connsiteX2" fmla="*/ 16405 w 300106"/>
                <a:gd name="connsiteY2" fmla="*/ 180212 h 186175"/>
                <a:gd name="connsiteX3" fmla="*/ 14288 w 300106"/>
                <a:gd name="connsiteY3" fmla="*/ 154812 h 186175"/>
                <a:gd name="connsiteX4" fmla="*/ 128588 w 300106"/>
                <a:gd name="connsiteY4" fmla="*/ 42628 h 186175"/>
                <a:gd name="connsiteX5" fmla="*/ 300038 w 300106"/>
                <a:gd name="connsiteY5" fmla="*/ 295 h 1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106" h="186175">
                  <a:moveTo>
                    <a:pt x="300038" y="295"/>
                  </a:moveTo>
                  <a:cubicBezTo>
                    <a:pt x="303213" y="3117"/>
                    <a:pt x="194910" y="29576"/>
                    <a:pt x="147638" y="59562"/>
                  </a:cubicBezTo>
                  <a:cubicBezTo>
                    <a:pt x="100366" y="89548"/>
                    <a:pt x="38630" y="164337"/>
                    <a:pt x="16405" y="180212"/>
                  </a:cubicBezTo>
                  <a:cubicBezTo>
                    <a:pt x="-5820" y="196087"/>
                    <a:pt x="-4409" y="177743"/>
                    <a:pt x="14288" y="154812"/>
                  </a:cubicBezTo>
                  <a:cubicBezTo>
                    <a:pt x="32985" y="131881"/>
                    <a:pt x="85196" y="70145"/>
                    <a:pt x="128588" y="42628"/>
                  </a:cubicBezTo>
                  <a:cubicBezTo>
                    <a:pt x="171980" y="15111"/>
                    <a:pt x="296863" y="-2527"/>
                    <a:pt x="300038" y="29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E60C917E-4829-4874-9241-D85FF8F98ECD}"/>
                </a:ext>
              </a:extLst>
            </p:cNvPr>
            <p:cNvSpPr/>
            <p:nvPr/>
          </p:nvSpPr>
          <p:spPr>
            <a:xfrm flipH="1">
              <a:off x="3156246" y="7736260"/>
              <a:ext cx="1204515" cy="400296"/>
            </a:xfrm>
            <a:custGeom>
              <a:avLst/>
              <a:gdLst>
                <a:gd name="connsiteX0" fmla="*/ 113 w 1204515"/>
                <a:gd name="connsiteY0" fmla="*/ 10740 h 400296"/>
                <a:gd name="connsiteX1" fmla="*/ 122880 w 1204515"/>
                <a:gd name="connsiteY1" fmla="*/ 157 h 400296"/>
                <a:gd name="connsiteX2" fmla="*/ 180030 w 1204515"/>
                <a:gd name="connsiteY2" fmla="*/ 19207 h 400296"/>
                <a:gd name="connsiteX3" fmla="*/ 702846 w 1204515"/>
                <a:gd name="connsiteY3" fmla="*/ 203357 h 400296"/>
                <a:gd name="connsiteX4" fmla="*/ 1204496 w 1204515"/>
                <a:gd name="connsiteY4" fmla="*/ 400207 h 400296"/>
                <a:gd name="connsiteX5" fmla="*/ 724013 w 1204515"/>
                <a:gd name="connsiteY5" fmla="*/ 230873 h 400296"/>
                <a:gd name="connsiteX6" fmla="*/ 146163 w 1204515"/>
                <a:gd name="connsiteY6" fmla="*/ 21323 h 400296"/>
                <a:gd name="connsiteX7" fmla="*/ 113 w 1204515"/>
                <a:gd name="connsiteY7" fmla="*/ 10740 h 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515" h="400296">
                  <a:moveTo>
                    <a:pt x="113" y="10740"/>
                  </a:moveTo>
                  <a:cubicBezTo>
                    <a:pt x="-3768" y="7212"/>
                    <a:pt x="92894" y="-1254"/>
                    <a:pt x="122880" y="157"/>
                  </a:cubicBezTo>
                  <a:cubicBezTo>
                    <a:pt x="152866" y="1568"/>
                    <a:pt x="180030" y="19207"/>
                    <a:pt x="180030" y="19207"/>
                  </a:cubicBezTo>
                  <a:lnTo>
                    <a:pt x="702846" y="203357"/>
                  </a:lnTo>
                  <a:cubicBezTo>
                    <a:pt x="873590" y="266857"/>
                    <a:pt x="1200968" y="395621"/>
                    <a:pt x="1204496" y="400207"/>
                  </a:cubicBezTo>
                  <a:cubicBezTo>
                    <a:pt x="1208024" y="404793"/>
                    <a:pt x="724013" y="230873"/>
                    <a:pt x="724013" y="230873"/>
                  </a:cubicBezTo>
                  <a:lnTo>
                    <a:pt x="146163" y="21323"/>
                  </a:lnTo>
                  <a:cubicBezTo>
                    <a:pt x="28688" y="-17130"/>
                    <a:pt x="3994" y="14268"/>
                    <a:pt x="113" y="1074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FE406A3C-CFD6-42C0-B6A0-0491AB2BAEAC}"/>
                </a:ext>
              </a:extLst>
            </p:cNvPr>
            <p:cNvSpPr/>
            <p:nvPr/>
          </p:nvSpPr>
          <p:spPr>
            <a:xfrm flipH="1">
              <a:off x="4074330" y="7825252"/>
              <a:ext cx="226661" cy="522095"/>
            </a:xfrm>
            <a:custGeom>
              <a:avLst/>
              <a:gdLst>
                <a:gd name="connsiteX0" fmla="*/ 20776 w 226661"/>
                <a:gd name="connsiteY0" fmla="*/ 518648 h 522095"/>
                <a:gd name="connsiteX1" fmla="*/ 35593 w 226661"/>
                <a:gd name="connsiteY1" fmla="*/ 321798 h 522095"/>
                <a:gd name="connsiteX2" fmla="*/ 101210 w 226661"/>
                <a:gd name="connsiteY2" fmla="*/ 55098 h 522095"/>
                <a:gd name="connsiteX3" fmla="*/ 145660 w 226661"/>
                <a:gd name="connsiteY3" fmla="*/ 16998 h 522095"/>
                <a:gd name="connsiteX4" fmla="*/ 226093 w 226661"/>
                <a:gd name="connsiteY4" fmla="*/ 23348 h 522095"/>
                <a:gd name="connsiteX5" fmla="*/ 101210 w 226661"/>
                <a:gd name="connsiteY5" fmla="*/ 2181 h 522095"/>
                <a:gd name="connsiteX6" fmla="*/ 50410 w 226661"/>
                <a:gd name="connsiteY6" fmla="*/ 84731 h 522095"/>
                <a:gd name="connsiteX7" fmla="*/ 8076 w 226661"/>
                <a:gd name="connsiteY7" fmla="*/ 353548 h 522095"/>
                <a:gd name="connsiteX8" fmla="*/ 1726 w 226661"/>
                <a:gd name="connsiteY8" fmla="*/ 438215 h 522095"/>
                <a:gd name="connsiteX9" fmla="*/ 20776 w 226661"/>
                <a:gd name="connsiteY9" fmla="*/ 518648 h 52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661" h="522095">
                  <a:moveTo>
                    <a:pt x="20776" y="518648"/>
                  </a:moveTo>
                  <a:cubicBezTo>
                    <a:pt x="26421" y="499245"/>
                    <a:pt x="22187" y="399056"/>
                    <a:pt x="35593" y="321798"/>
                  </a:cubicBezTo>
                  <a:cubicBezTo>
                    <a:pt x="48999" y="244540"/>
                    <a:pt x="82866" y="105898"/>
                    <a:pt x="101210" y="55098"/>
                  </a:cubicBezTo>
                  <a:cubicBezTo>
                    <a:pt x="119554" y="4298"/>
                    <a:pt x="124846" y="22290"/>
                    <a:pt x="145660" y="16998"/>
                  </a:cubicBezTo>
                  <a:cubicBezTo>
                    <a:pt x="166474" y="11706"/>
                    <a:pt x="233501" y="25817"/>
                    <a:pt x="226093" y="23348"/>
                  </a:cubicBezTo>
                  <a:cubicBezTo>
                    <a:pt x="218685" y="20879"/>
                    <a:pt x="130490" y="-8049"/>
                    <a:pt x="101210" y="2181"/>
                  </a:cubicBezTo>
                  <a:cubicBezTo>
                    <a:pt x="71930" y="12411"/>
                    <a:pt x="65932" y="26170"/>
                    <a:pt x="50410" y="84731"/>
                  </a:cubicBezTo>
                  <a:cubicBezTo>
                    <a:pt x="34888" y="143292"/>
                    <a:pt x="16190" y="294634"/>
                    <a:pt x="8076" y="353548"/>
                  </a:cubicBezTo>
                  <a:cubicBezTo>
                    <a:pt x="-38" y="412462"/>
                    <a:pt x="-1802" y="405760"/>
                    <a:pt x="1726" y="438215"/>
                  </a:cubicBezTo>
                  <a:cubicBezTo>
                    <a:pt x="5254" y="470670"/>
                    <a:pt x="15131" y="538051"/>
                    <a:pt x="20776" y="51864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BA8604F1-4ED2-41C8-A4CF-EC91E093F528}"/>
                </a:ext>
              </a:extLst>
            </p:cNvPr>
            <p:cNvSpPr/>
            <p:nvPr/>
          </p:nvSpPr>
          <p:spPr>
            <a:xfrm flipH="1">
              <a:off x="3181665" y="7839454"/>
              <a:ext cx="935139" cy="322413"/>
            </a:xfrm>
            <a:custGeom>
              <a:avLst/>
              <a:gdLst>
                <a:gd name="connsiteX0" fmla="*/ 1689 w 935139"/>
                <a:gd name="connsiteY0" fmla="*/ 679 h 322413"/>
                <a:gd name="connsiteX1" fmla="*/ 427139 w 935139"/>
                <a:gd name="connsiteY1" fmla="*/ 129796 h 322413"/>
                <a:gd name="connsiteX2" fmla="*/ 473706 w 935139"/>
                <a:gd name="connsiteY2" fmla="*/ 178479 h 322413"/>
                <a:gd name="connsiteX3" fmla="*/ 579539 w 935139"/>
                <a:gd name="connsiteY3" fmla="*/ 222929 h 322413"/>
                <a:gd name="connsiteX4" fmla="*/ 640923 w 935139"/>
                <a:gd name="connsiteY4" fmla="*/ 203879 h 322413"/>
                <a:gd name="connsiteX5" fmla="*/ 806023 w 935139"/>
                <a:gd name="connsiteY5" fmla="*/ 275846 h 322413"/>
                <a:gd name="connsiteX6" fmla="*/ 935139 w 935139"/>
                <a:gd name="connsiteY6" fmla="*/ 322413 h 322413"/>
                <a:gd name="connsiteX7" fmla="*/ 638806 w 935139"/>
                <a:gd name="connsiteY7" fmla="*/ 214463 h 322413"/>
                <a:gd name="connsiteX8" fmla="*/ 566839 w 935139"/>
                <a:gd name="connsiteY8" fmla="*/ 191179 h 322413"/>
                <a:gd name="connsiteX9" fmla="*/ 513923 w 935139"/>
                <a:gd name="connsiteY9" fmla="*/ 172129 h 322413"/>
                <a:gd name="connsiteX10" fmla="*/ 287439 w 935139"/>
                <a:gd name="connsiteY10" fmla="*/ 83229 h 322413"/>
                <a:gd name="connsiteX11" fmla="*/ 1689 w 935139"/>
                <a:gd name="connsiteY11" fmla="*/ 679 h 32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139" h="322413">
                  <a:moveTo>
                    <a:pt x="1689" y="679"/>
                  </a:moveTo>
                  <a:cubicBezTo>
                    <a:pt x="24972" y="8440"/>
                    <a:pt x="348470" y="100163"/>
                    <a:pt x="427139" y="129796"/>
                  </a:cubicBezTo>
                  <a:cubicBezTo>
                    <a:pt x="505808" y="159429"/>
                    <a:pt x="448306" y="162957"/>
                    <a:pt x="473706" y="178479"/>
                  </a:cubicBezTo>
                  <a:cubicBezTo>
                    <a:pt x="499106" y="194001"/>
                    <a:pt x="551670" y="218696"/>
                    <a:pt x="579539" y="222929"/>
                  </a:cubicBezTo>
                  <a:cubicBezTo>
                    <a:pt x="607408" y="227162"/>
                    <a:pt x="603176" y="195060"/>
                    <a:pt x="640923" y="203879"/>
                  </a:cubicBezTo>
                  <a:cubicBezTo>
                    <a:pt x="678670" y="212698"/>
                    <a:pt x="756987" y="256090"/>
                    <a:pt x="806023" y="275846"/>
                  </a:cubicBezTo>
                  <a:cubicBezTo>
                    <a:pt x="855059" y="295602"/>
                    <a:pt x="935139" y="322413"/>
                    <a:pt x="935139" y="322413"/>
                  </a:cubicBezTo>
                  <a:lnTo>
                    <a:pt x="638806" y="214463"/>
                  </a:lnTo>
                  <a:cubicBezTo>
                    <a:pt x="577423" y="192591"/>
                    <a:pt x="587653" y="198235"/>
                    <a:pt x="566839" y="191179"/>
                  </a:cubicBezTo>
                  <a:cubicBezTo>
                    <a:pt x="546025" y="184123"/>
                    <a:pt x="513923" y="172129"/>
                    <a:pt x="513923" y="172129"/>
                  </a:cubicBezTo>
                  <a:cubicBezTo>
                    <a:pt x="467356" y="154137"/>
                    <a:pt x="372811" y="112862"/>
                    <a:pt x="287439" y="83229"/>
                  </a:cubicBezTo>
                  <a:cubicBezTo>
                    <a:pt x="202067" y="53596"/>
                    <a:pt x="-21594" y="-7082"/>
                    <a:pt x="1689" y="67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762BF075-EE4B-4888-8D79-AB42A5B6F97E}"/>
                </a:ext>
              </a:extLst>
            </p:cNvPr>
            <p:cNvSpPr/>
            <p:nvPr/>
          </p:nvSpPr>
          <p:spPr>
            <a:xfrm flipH="1">
              <a:off x="3167576" y="8161867"/>
              <a:ext cx="227960" cy="398208"/>
            </a:xfrm>
            <a:custGeom>
              <a:avLst/>
              <a:gdLst>
                <a:gd name="connsiteX0" fmla="*/ 211755 w 227960"/>
                <a:gd name="connsiteY0" fmla="*/ 0 h 398208"/>
                <a:gd name="connsiteX1" fmla="*/ 196938 w 227960"/>
                <a:gd name="connsiteY1" fmla="*/ 196850 h 398208"/>
                <a:gd name="connsiteX2" fmla="*/ 226571 w 227960"/>
                <a:gd name="connsiteY2" fmla="*/ 247650 h 398208"/>
                <a:gd name="connsiteX3" fmla="*/ 215988 w 227960"/>
                <a:gd name="connsiteY3" fmla="*/ 251883 h 398208"/>
                <a:gd name="connsiteX4" fmla="*/ 154605 w 227960"/>
                <a:gd name="connsiteY4" fmla="*/ 298450 h 398208"/>
                <a:gd name="connsiteX5" fmla="*/ 124971 w 227960"/>
                <a:gd name="connsiteY5" fmla="*/ 381000 h 398208"/>
                <a:gd name="connsiteX6" fmla="*/ 88 w 227960"/>
                <a:gd name="connsiteY6" fmla="*/ 395816 h 398208"/>
                <a:gd name="connsiteX7" fmla="*/ 146138 w 227960"/>
                <a:gd name="connsiteY7" fmla="*/ 387350 h 398208"/>
                <a:gd name="connsiteX8" fmla="*/ 163071 w 227960"/>
                <a:gd name="connsiteY8" fmla="*/ 296333 h 398208"/>
                <a:gd name="connsiteX9" fmla="*/ 207521 w 227960"/>
                <a:gd name="connsiteY9" fmla="*/ 194733 h 398208"/>
                <a:gd name="connsiteX10" fmla="*/ 211755 w 227960"/>
                <a:gd name="connsiteY10" fmla="*/ 0 h 39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960" h="398208">
                  <a:moveTo>
                    <a:pt x="211755" y="0"/>
                  </a:moveTo>
                  <a:cubicBezTo>
                    <a:pt x="209991" y="353"/>
                    <a:pt x="194469" y="155575"/>
                    <a:pt x="196938" y="196850"/>
                  </a:cubicBezTo>
                  <a:cubicBezTo>
                    <a:pt x="199407" y="238125"/>
                    <a:pt x="223396" y="238478"/>
                    <a:pt x="226571" y="247650"/>
                  </a:cubicBezTo>
                  <a:cubicBezTo>
                    <a:pt x="229746" y="256822"/>
                    <a:pt x="227982" y="243416"/>
                    <a:pt x="215988" y="251883"/>
                  </a:cubicBezTo>
                  <a:cubicBezTo>
                    <a:pt x="203994" y="260350"/>
                    <a:pt x="169774" y="276931"/>
                    <a:pt x="154605" y="298450"/>
                  </a:cubicBezTo>
                  <a:cubicBezTo>
                    <a:pt x="139435" y="319970"/>
                    <a:pt x="150724" y="364772"/>
                    <a:pt x="124971" y="381000"/>
                  </a:cubicBezTo>
                  <a:cubicBezTo>
                    <a:pt x="99218" y="397228"/>
                    <a:pt x="-3440" y="394758"/>
                    <a:pt x="88" y="395816"/>
                  </a:cubicBezTo>
                  <a:cubicBezTo>
                    <a:pt x="3616" y="396874"/>
                    <a:pt x="118974" y="403931"/>
                    <a:pt x="146138" y="387350"/>
                  </a:cubicBezTo>
                  <a:cubicBezTo>
                    <a:pt x="173302" y="370770"/>
                    <a:pt x="152840" y="328436"/>
                    <a:pt x="163071" y="296333"/>
                  </a:cubicBezTo>
                  <a:cubicBezTo>
                    <a:pt x="173301" y="264230"/>
                    <a:pt x="197996" y="242005"/>
                    <a:pt x="207521" y="194733"/>
                  </a:cubicBezTo>
                  <a:cubicBezTo>
                    <a:pt x="217046" y="147461"/>
                    <a:pt x="213519" y="-353"/>
                    <a:pt x="211755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A7EB7B4C-2DAB-4607-BA46-2978949B693C}"/>
                </a:ext>
              </a:extLst>
            </p:cNvPr>
            <p:cNvSpPr/>
            <p:nvPr/>
          </p:nvSpPr>
          <p:spPr>
            <a:xfrm flipH="1">
              <a:off x="3308961" y="8303203"/>
              <a:ext cx="967078" cy="262310"/>
            </a:xfrm>
            <a:custGeom>
              <a:avLst/>
              <a:gdLst>
                <a:gd name="connsiteX0" fmla="*/ 58 w 967078"/>
                <a:gd name="connsiteY0" fmla="*/ 480 h 262310"/>
                <a:gd name="connsiteX1" fmla="*/ 205374 w 967078"/>
                <a:gd name="connsiteY1" fmla="*/ 195214 h 262310"/>
                <a:gd name="connsiteX2" fmla="*/ 232891 w 967078"/>
                <a:gd name="connsiteY2" fmla="*/ 190980 h 262310"/>
                <a:gd name="connsiteX3" fmla="*/ 262524 w 967078"/>
                <a:gd name="connsiteY3" fmla="*/ 159230 h 262310"/>
                <a:gd name="connsiteX4" fmla="*/ 935624 w 967078"/>
                <a:gd name="connsiteY4" fmla="*/ 260830 h 262310"/>
                <a:gd name="connsiteX5" fmla="*/ 795924 w 967078"/>
                <a:gd name="connsiteY5" fmla="*/ 214264 h 262310"/>
                <a:gd name="connsiteX6" fmla="*/ 262524 w 967078"/>
                <a:gd name="connsiteY6" fmla="*/ 140180 h 262310"/>
                <a:gd name="connsiteX7" fmla="*/ 264641 w 967078"/>
                <a:gd name="connsiteY7" fmla="*/ 201564 h 262310"/>
                <a:gd name="connsiteX8" fmla="*/ 201141 w 967078"/>
                <a:gd name="connsiteY8" fmla="*/ 199447 h 262310"/>
                <a:gd name="connsiteX9" fmla="*/ 184208 w 967078"/>
                <a:gd name="connsiteY9" fmla="*/ 142297 h 262310"/>
                <a:gd name="connsiteX10" fmla="*/ 58 w 967078"/>
                <a:gd name="connsiteY10" fmla="*/ 480 h 2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078" h="262310">
                  <a:moveTo>
                    <a:pt x="58" y="480"/>
                  </a:moveTo>
                  <a:cubicBezTo>
                    <a:pt x="3586" y="9299"/>
                    <a:pt x="166569" y="163464"/>
                    <a:pt x="205374" y="195214"/>
                  </a:cubicBezTo>
                  <a:cubicBezTo>
                    <a:pt x="244180" y="226964"/>
                    <a:pt x="223366" y="196977"/>
                    <a:pt x="232891" y="190980"/>
                  </a:cubicBezTo>
                  <a:cubicBezTo>
                    <a:pt x="242416" y="184983"/>
                    <a:pt x="145402" y="147588"/>
                    <a:pt x="262524" y="159230"/>
                  </a:cubicBezTo>
                  <a:cubicBezTo>
                    <a:pt x="379646" y="170872"/>
                    <a:pt x="846724" y="251658"/>
                    <a:pt x="935624" y="260830"/>
                  </a:cubicBezTo>
                  <a:cubicBezTo>
                    <a:pt x="1024524" y="270002"/>
                    <a:pt x="908107" y="234372"/>
                    <a:pt x="795924" y="214264"/>
                  </a:cubicBezTo>
                  <a:cubicBezTo>
                    <a:pt x="683741" y="194156"/>
                    <a:pt x="351071" y="142297"/>
                    <a:pt x="262524" y="140180"/>
                  </a:cubicBezTo>
                  <a:cubicBezTo>
                    <a:pt x="173977" y="138063"/>
                    <a:pt x="274871" y="191686"/>
                    <a:pt x="264641" y="201564"/>
                  </a:cubicBezTo>
                  <a:cubicBezTo>
                    <a:pt x="254411" y="211442"/>
                    <a:pt x="214546" y="209325"/>
                    <a:pt x="201141" y="199447"/>
                  </a:cubicBezTo>
                  <a:cubicBezTo>
                    <a:pt x="187736" y="189569"/>
                    <a:pt x="215253" y="177928"/>
                    <a:pt x="184208" y="142297"/>
                  </a:cubicBezTo>
                  <a:cubicBezTo>
                    <a:pt x="153164" y="106667"/>
                    <a:pt x="-3470" y="-8339"/>
                    <a:pt x="58" y="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F9EE23FA-8B4B-470E-83E4-9FD0DAFAF2E3}"/>
                </a:ext>
              </a:extLst>
            </p:cNvPr>
            <p:cNvSpPr/>
            <p:nvPr/>
          </p:nvSpPr>
          <p:spPr>
            <a:xfrm flipH="1">
              <a:off x="2541352" y="7467535"/>
              <a:ext cx="295643" cy="1352632"/>
            </a:xfrm>
            <a:custGeom>
              <a:avLst/>
              <a:gdLst>
                <a:gd name="connsiteX0" fmla="*/ 347 w 295643"/>
                <a:gd name="connsiteY0" fmla="*/ 65 h 1352632"/>
                <a:gd name="connsiteX1" fmla="*/ 54322 w 295643"/>
                <a:gd name="connsiteY1" fmla="*/ 822390 h 1352632"/>
                <a:gd name="connsiteX2" fmla="*/ 79722 w 295643"/>
                <a:gd name="connsiteY2" fmla="*/ 781115 h 1352632"/>
                <a:gd name="connsiteX3" fmla="*/ 222597 w 295643"/>
                <a:gd name="connsiteY3" fmla="*/ 946215 h 1352632"/>
                <a:gd name="connsiteX4" fmla="*/ 295622 w 295643"/>
                <a:gd name="connsiteY4" fmla="*/ 1352615 h 1352632"/>
                <a:gd name="connsiteX5" fmla="*/ 216247 w 295643"/>
                <a:gd name="connsiteY5" fmla="*/ 962090 h 1352632"/>
                <a:gd name="connsiteX6" fmla="*/ 82897 w 295643"/>
                <a:gd name="connsiteY6" fmla="*/ 777940 h 1352632"/>
                <a:gd name="connsiteX7" fmla="*/ 347 w 295643"/>
                <a:gd name="connsiteY7" fmla="*/ 65 h 13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643" h="1352632">
                  <a:moveTo>
                    <a:pt x="347" y="65"/>
                  </a:moveTo>
                  <a:cubicBezTo>
                    <a:pt x="-4416" y="7473"/>
                    <a:pt x="41093" y="692215"/>
                    <a:pt x="54322" y="822390"/>
                  </a:cubicBezTo>
                  <a:cubicBezTo>
                    <a:pt x="67551" y="952565"/>
                    <a:pt x="51676" y="760478"/>
                    <a:pt x="79722" y="781115"/>
                  </a:cubicBezTo>
                  <a:cubicBezTo>
                    <a:pt x="107768" y="801753"/>
                    <a:pt x="186614" y="850965"/>
                    <a:pt x="222597" y="946215"/>
                  </a:cubicBezTo>
                  <a:cubicBezTo>
                    <a:pt x="258580" y="1041465"/>
                    <a:pt x="296680" y="1349969"/>
                    <a:pt x="295622" y="1352615"/>
                  </a:cubicBezTo>
                  <a:cubicBezTo>
                    <a:pt x="294564" y="1355261"/>
                    <a:pt x="251701" y="1057869"/>
                    <a:pt x="216247" y="962090"/>
                  </a:cubicBezTo>
                  <a:cubicBezTo>
                    <a:pt x="180793" y="866311"/>
                    <a:pt x="118351" y="937219"/>
                    <a:pt x="82897" y="777940"/>
                  </a:cubicBezTo>
                  <a:cubicBezTo>
                    <a:pt x="47443" y="618661"/>
                    <a:pt x="5110" y="-7343"/>
                    <a:pt x="347" y="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37016D8D-6C83-4E68-8DA9-0FCC8762D8D9}"/>
                </a:ext>
              </a:extLst>
            </p:cNvPr>
            <p:cNvSpPr/>
            <p:nvPr/>
          </p:nvSpPr>
          <p:spPr>
            <a:xfrm flipH="1">
              <a:off x="2712381" y="8341780"/>
              <a:ext cx="454546" cy="148245"/>
            </a:xfrm>
            <a:custGeom>
              <a:avLst/>
              <a:gdLst>
                <a:gd name="connsiteX0" fmla="*/ 79 w 454546"/>
                <a:gd name="connsiteY0" fmla="*/ 29637 h 148245"/>
                <a:gd name="connsiteX1" fmla="*/ 184229 w 454546"/>
                <a:gd name="connsiteY1" fmla="*/ 25403 h 148245"/>
                <a:gd name="connsiteX2" fmla="*/ 334512 w 454546"/>
                <a:gd name="connsiteY2" fmla="*/ 35987 h 148245"/>
                <a:gd name="connsiteX3" fmla="*/ 421296 w 454546"/>
                <a:gd name="connsiteY3" fmla="*/ 110070 h 148245"/>
                <a:gd name="connsiteX4" fmla="*/ 453046 w 454546"/>
                <a:gd name="connsiteY4" fmla="*/ 146053 h 148245"/>
                <a:gd name="connsiteX5" fmla="*/ 378962 w 454546"/>
                <a:gd name="connsiteY5" fmla="*/ 48687 h 148245"/>
                <a:gd name="connsiteX6" fmla="*/ 315462 w 454546"/>
                <a:gd name="connsiteY6" fmla="*/ 21170 h 148245"/>
                <a:gd name="connsiteX7" fmla="*/ 163062 w 454546"/>
                <a:gd name="connsiteY7" fmla="*/ 3 h 148245"/>
                <a:gd name="connsiteX8" fmla="*/ 79 w 454546"/>
                <a:gd name="connsiteY8" fmla="*/ 29637 h 14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46" h="148245">
                  <a:moveTo>
                    <a:pt x="79" y="29637"/>
                  </a:moveTo>
                  <a:cubicBezTo>
                    <a:pt x="3607" y="33870"/>
                    <a:pt x="128490" y="24345"/>
                    <a:pt x="184229" y="25403"/>
                  </a:cubicBezTo>
                  <a:cubicBezTo>
                    <a:pt x="239968" y="26461"/>
                    <a:pt x="295001" y="21876"/>
                    <a:pt x="334512" y="35987"/>
                  </a:cubicBezTo>
                  <a:cubicBezTo>
                    <a:pt x="374023" y="50098"/>
                    <a:pt x="401540" y="91726"/>
                    <a:pt x="421296" y="110070"/>
                  </a:cubicBezTo>
                  <a:cubicBezTo>
                    <a:pt x="441052" y="128414"/>
                    <a:pt x="460102" y="156283"/>
                    <a:pt x="453046" y="146053"/>
                  </a:cubicBezTo>
                  <a:cubicBezTo>
                    <a:pt x="445990" y="135823"/>
                    <a:pt x="401893" y="69501"/>
                    <a:pt x="378962" y="48687"/>
                  </a:cubicBezTo>
                  <a:cubicBezTo>
                    <a:pt x="356031" y="27873"/>
                    <a:pt x="351445" y="29284"/>
                    <a:pt x="315462" y="21170"/>
                  </a:cubicBezTo>
                  <a:cubicBezTo>
                    <a:pt x="279479" y="13056"/>
                    <a:pt x="214215" y="356"/>
                    <a:pt x="163062" y="3"/>
                  </a:cubicBezTo>
                  <a:cubicBezTo>
                    <a:pt x="111909" y="-350"/>
                    <a:pt x="-3449" y="25404"/>
                    <a:pt x="79" y="296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8AD42A73-AF99-4715-B5DE-11597991AADC}"/>
                </a:ext>
              </a:extLst>
            </p:cNvPr>
            <p:cNvSpPr/>
            <p:nvPr/>
          </p:nvSpPr>
          <p:spPr>
            <a:xfrm flipH="1">
              <a:off x="2728687" y="8381680"/>
              <a:ext cx="416997" cy="117463"/>
            </a:xfrm>
            <a:custGeom>
              <a:avLst/>
              <a:gdLst>
                <a:gd name="connsiteX0" fmla="*/ 3 w 416997"/>
                <a:gd name="connsiteY0" fmla="*/ 320 h 117463"/>
                <a:gd name="connsiteX1" fmla="*/ 48686 w 416997"/>
                <a:gd name="connsiteY1" fmla="*/ 112503 h 117463"/>
                <a:gd name="connsiteX2" fmla="*/ 131236 w 416997"/>
                <a:gd name="connsiteY2" fmla="*/ 97687 h 117463"/>
                <a:gd name="connsiteX3" fmla="*/ 279403 w 416997"/>
                <a:gd name="connsiteY3" fmla="*/ 97687 h 117463"/>
                <a:gd name="connsiteX4" fmla="*/ 416986 w 416997"/>
                <a:gd name="connsiteY4" fmla="*/ 97687 h 117463"/>
                <a:gd name="connsiteX5" fmla="*/ 287869 w 416997"/>
                <a:gd name="connsiteY5" fmla="*/ 93453 h 117463"/>
                <a:gd name="connsiteX6" fmla="*/ 67736 w 416997"/>
                <a:gd name="connsiteY6" fmla="*/ 91337 h 117463"/>
                <a:gd name="connsiteX7" fmla="*/ 50803 w 416997"/>
                <a:gd name="connsiteY7" fmla="*/ 78637 h 117463"/>
                <a:gd name="connsiteX8" fmla="*/ 3 w 416997"/>
                <a:gd name="connsiteY8" fmla="*/ 320 h 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7" h="117463">
                  <a:moveTo>
                    <a:pt x="3" y="320"/>
                  </a:moveTo>
                  <a:cubicBezTo>
                    <a:pt x="-350" y="5964"/>
                    <a:pt x="26814" y="96275"/>
                    <a:pt x="48686" y="112503"/>
                  </a:cubicBezTo>
                  <a:cubicBezTo>
                    <a:pt x="70558" y="128731"/>
                    <a:pt x="92783" y="100156"/>
                    <a:pt x="131236" y="97687"/>
                  </a:cubicBezTo>
                  <a:cubicBezTo>
                    <a:pt x="169689" y="95218"/>
                    <a:pt x="279403" y="97687"/>
                    <a:pt x="279403" y="97687"/>
                  </a:cubicBezTo>
                  <a:lnTo>
                    <a:pt x="416986" y="97687"/>
                  </a:lnTo>
                  <a:cubicBezTo>
                    <a:pt x="418397" y="96981"/>
                    <a:pt x="287869" y="93453"/>
                    <a:pt x="287869" y="93453"/>
                  </a:cubicBezTo>
                  <a:lnTo>
                    <a:pt x="67736" y="91337"/>
                  </a:lnTo>
                  <a:cubicBezTo>
                    <a:pt x="28225" y="88868"/>
                    <a:pt x="60328" y="92043"/>
                    <a:pt x="50803" y="78637"/>
                  </a:cubicBezTo>
                  <a:cubicBezTo>
                    <a:pt x="41278" y="65231"/>
                    <a:pt x="356" y="-5324"/>
                    <a:pt x="3" y="32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D919168E-8BE5-4B46-B283-14B628E13E90}"/>
                </a:ext>
              </a:extLst>
            </p:cNvPr>
            <p:cNvSpPr/>
            <p:nvPr/>
          </p:nvSpPr>
          <p:spPr>
            <a:xfrm flipH="1">
              <a:off x="3158273" y="8381947"/>
              <a:ext cx="53026" cy="171520"/>
            </a:xfrm>
            <a:custGeom>
              <a:avLst/>
              <a:gdLst>
                <a:gd name="connsiteX0" fmla="*/ 52918 w 53026"/>
                <a:gd name="connsiteY0" fmla="*/ 53 h 171520"/>
                <a:gd name="connsiteX1" fmla="*/ 1 w 53026"/>
                <a:gd name="connsiteY1" fmla="*/ 61436 h 171520"/>
                <a:gd name="connsiteX2" fmla="*/ 50801 w 53026"/>
                <a:gd name="connsiteY2" fmla="*/ 171503 h 171520"/>
                <a:gd name="connsiteX3" fmla="*/ 14818 w 53026"/>
                <a:gd name="connsiteY3" fmla="*/ 52970 h 171520"/>
                <a:gd name="connsiteX4" fmla="*/ 52918 w 53026"/>
                <a:gd name="connsiteY4" fmla="*/ 53 h 1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26" h="171520">
                  <a:moveTo>
                    <a:pt x="52918" y="53"/>
                  </a:moveTo>
                  <a:cubicBezTo>
                    <a:pt x="50449" y="1464"/>
                    <a:pt x="354" y="32861"/>
                    <a:pt x="1" y="61436"/>
                  </a:cubicBezTo>
                  <a:cubicBezTo>
                    <a:pt x="-352" y="90011"/>
                    <a:pt x="48332" y="172914"/>
                    <a:pt x="50801" y="171503"/>
                  </a:cubicBezTo>
                  <a:cubicBezTo>
                    <a:pt x="53270" y="170092"/>
                    <a:pt x="14818" y="80487"/>
                    <a:pt x="14818" y="52970"/>
                  </a:cubicBezTo>
                  <a:cubicBezTo>
                    <a:pt x="14818" y="25453"/>
                    <a:pt x="55387" y="-1358"/>
                    <a:pt x="52918" y="5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4AC9DE40-52F5-4FE5-A733-523C0DE8100E}"/>
                </a:ext>
              </a:extLst>
            </p:cNvPr>
            <p:cNvSpPr/>
            <p:nvPr/>
          </p:nvSpPr>
          <p:spPr>
            <a:xfrm flipH="1">
              <a:off x="3084198" y="8478105"/>
              <a:ext cx="76603" cy="94473"/>
            </a:xfrm>
            <a:custGeom>
              <a:avLst/>
              <a:gdLst>
                <a:gd name="connsiteX0" fmla="*/ 303 w 76603"/>
                <a:gd name="connsiteY0" fmla="*/ 94395 h 94473"/>
                <a:gd name="connsiteX1" fmla="*/ 34170 w 76603"/>
                <a:gd name="connsiteY1" fmla="*/ 24545 h 94473"/>
                <a:gd name="connsiteX2" fmla="*/ 76503 w 76603"/>
                <a:gd name="connsiteY2" fmla="*/ 1262 h 94473"/>
                <a:gd name="connsiteX3" fmla="*/ 21470 w 76603"/>
                <a:gd name="connsiteY3" fmla="*/ 9728 h 94473"/>
                <a:gd name="connsiteX4" fmla="*/ 303 w 76603"/>
                <a:gd name="connsiteY4" fmla="*/ 94395 h 9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03" h="94473">
                  <a:moveTo>
                    <a:pt x="303" y="94395"/>
                  </a:moveTo>
                  <a:cubicBezTo>
                    <a:pt x="2420" y="96865"/>
                    <a:pt x="21470" y="40067"/>
                    <a:pt x="34170" y="24545"/>
                  </a:cubicBezTo>
                  <a:cubicBezTo>
                    <a:pt x="46870" y="9023"/>
                    <a:pt x="78620" y="3731"/>
                    <a:pt x="76503" y="1262"/>
                  </a:cubicBezTo>
                  <a:cubicBezTo>
                    <a:pt x="74386" y="-1208"/>
                    <a:pt x="35581" y="-855"/>
                    <a:pt x="21470" y="9728"/>
                  </a:cubicBezTo>
                  <a:cubicBezTo>
                    <a:pt x="7359" y="20311"/>
                    <a:pt x="-1814" y="91925"/>
                    <a:pt x="303" y="9439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8408349E-CF80-4C17-862C-8E6248963695}"/>
                </a:ext>
              </a:extLst>
            </p:cNvPr>
            <p:cNvSpPr/>
            <p:nvPr/>
          </p:nvSpPr>
          <p:spPr>
            <a:xfrm flipH="1">
              <a:off x="2735048" y="8487764"/>
              <a:ext cx="353483" cy="17032"/>
            </a:xfrm>
            <a:custGeom>
              <a:avLst/>
              <a:gdLst>
                <a:gd name="connsiteX0" fmla="*/ 0 w 353483"/>
                <a:gd name="connsiteY0" fmla="*/ 4303 h 17032"/>
                <a:gd name="connsiteX1" fmla="*/ 218016 w 353483"/>
                <a:gd name="connsiteY1" fmla="*/ 17003 h 17032"/>
                <a:gd name="connsiteX2" fmla="*/ 353483 w 353483"/>
                <a:gd name="connsiteY2" fmla="*/ 69 h 17032"/>
                <a:gd name="connsiteX3" fmla="*/ 218016 w 353483"/>
                <a:gd name="connsiteY3" fmla="*/ 10653 h 17032"/>
                <a:gd name="connsiteX4" fmla="*/ 0 w 353483"/>
                <a:gd name="connsiteY4" fmla="*/ 4303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83" h="17032">
                  <a:moveTo>
                    <a:pt x="0" y="4303"/>
                  </a:moveTo>
                  <a:cubicBezTo>
                    <a:pt x="0" y="5361"/>
                    <a:pt x="159102" y="17709"/>
                    <a:pt x="218016" y="17003"/>
                  </a:cubicBezTo>
                  <a:cubicBezTo>
                    <a:pt x="276930" y="16297"/>
                    <a:pt x="353483" y="1127"/>
                    <a:pt x="353483" y="69"/>
                  </a:cubicBezTo>
                  <a:cubicBezTo>
                    <a:pt x="353483" y="-989"/>
                    <a:pt x="273755" y="10300"/>
                    <a:pt x="218016" y="10653"/>
                  </a:cubicBezTo>
                  <a:cubicBezTo>
                    <a:pt x="162277" y="11006"/>
                    <a:pt x="0" y="3245"/>
                    <a:pt x="0" y="430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AB0BB533-18AC-465D-BFFA-650650A1703B}"/>
                </a:ext>
              </a:extLst>
            </p:cNvPr>
            <p:cNvSpPr/>
            <p:nvPr/>
          </p:nvSpPr>
          <p:spPr>
            <a:xfrm flipH="1">
              <a:off x="2785798" y="8115264"/>
              <a:ext cx="19161" cy="290589"/>
            </a:xfrm>
            <a:custGeom>
              <a:avLst/>
              <a:gdLst>
                <a:gd name="connsiteX0" fmla="*/ 12761 w 19161"/>
                <a:gd name="connsiteY0" fmla="*/ 36 h 290589"/>
                <a:gd name="connsiteX1" fmla="*/ 19111 w 19161"/>
                <a:gd name="connsiteY1" fmla="*/ 265149 h 290589"/>
                <a:gd name="connsiteX2" fmla="*/ 9586 w 19161"/>
                <a:gd name="connsiteY2" fmla="*/ 277849 h 290589"/>
                <a:gd name="connsiteX3" fmla="*/ 61 w 19161"/>
                <a:gd name="connsiteY3" fmla="*/ 246099 h 290589"/>
                <a:gd name="connsiteX4" fmla="*/ 12761 w 19161"/>
                <a:gd name="connsiteY4" fmla="*/ 36 h 29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1" h="290589">
                  <a:moveTo>
                    <a:pt x="12761" y="36"/>
                  </a:moveTo>
                  <a:cubicBezTo>
                    <a:pt x="15936" y="3211"/>
                    <a:pt x="19640" y="218847"/>
                    <a:pt x="19111" y="265149"/>
                  </a:cubicBezTo>
                  <a:cubicBezTo>
                    <a:pt x="18582" y="311451"/>
                    <a:pt x="12761" y="281024"/>
                    <a:pt x="9586" y="277849"/>
                  </a:cubicBezTo>
                  <a:cubicBezTo>
                    <a:pt x="6411" y="274674"/>
                    <a:pt x="-733" y="290814"/>
                    <a:pt x="61" y="246099"/>
                  </a:cubicBezTo>
                  <a:cubicBezTo>
                    <a:pt x="855" y="201384"/>
                    <a:pt x="9586" y="-3139"/>
                    <a:pt x="12761" y="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35DC261F-4A7C-41F6-8E36-6F18164ABFAD}"/>
                </a:ext>
              </a:extLst>
            </p:cNvPr>
            <p:cNvSpPr/>
            <p:nvPr/>
          </p:nvSpPr>
          <p:spPr>
            <a:xfrm flipH="1">
              <a:off x="2623266" y="8493589"/>
              <a:ext cx="548001" cy="237784"/>
            </a:xfrm>
            <a:custGeom>
              <a:avLst/>
              <a:gdLst>
                <a:gd name="connsiteX0" fmla="*/ 55219 w 548001"/>
                <a:gd name="connsiteY0" fmla="*/ 237661 h 237784"/>
                <a:gd name="connsiteX1" fmla="*/ 23469 w 548001"/>
                <a:gd name="connsiteY1" fmla="*/ 170986 h 237784"/>
                <a:gd name="connsiteX2" fmla="*/ 9182 w 548001"/>
                <a:gd name="connsiteY2" fmla="*/ 117011 h 237784"/>
                <a:gd name="connsiteX3" fmla="*/ 72682 w 548001"/>
                <a:gd name="connsiteY3" fmla="*/ 26524 h 237784"/>
                <a:gd name="connsiteX4" fmla="*/ 123482 w 548001"/>
                <a:gd name="connsiteY4" fmla="*/ 18586 h 237784"/>
                <a:gd name="connsiteX5" fmla="*/ 288582 w 548001"/>
                <a:gd name="connsiteY5" fmla="*/ 20174 h 237784"/>
                <a:gd name="connsiteX6" fmla="*/ 455269 w 548001"/>
                <a:gd name="connsiteY6" fmla="*/ 4299 h 237784"/>
                <a:gd name="connsiteX7" fmla="*/ 494957 w 548001"/>
                <a:gd name="connsiteY7" fmla="*/ 28111 h 237784"/>
                <a:gd name="connsiteX8" fmla="*/ 540994 w 548001"/>
                <a:gd name="connsiteY8" fmla="*/ 104311 h 237784"/>
                <a:gd name="connsiteX9" fmla="*/ 533057 w 548001"/>
                <a:gd name="connsiteY9" fmla="*/ 193211 h 237784"/>
                <a:gd name="connsiteX10" fmla="*/ 545757 w 548001"/>
                <a:gd name="connsiteY10" fmla="*/ 94786 h 237784"/>
                <a:gd name="connsiteX11" fmla="*/ 479082 w 548001"/>
                <a:gd name="connsiteY11" fmla="*/ 9061 h 237784"/>
                <a:gd name="connsiteX12" fmla="*/ 336207 w 548001"/>
                <a:gd name="connsiteY12" fmla="*/ 2711 h 237784"/>
                <a:gd name="connsiteX13" fmla="*/ 64744 w 548001"/>
                <a:gd name="connsiteY13" fmla="*/ 10649 h 237784"/>
                <a:gd name="connsiteX14" fmla="*/ 9182 w 548001"/>
                <a:gd name="connsiteY14" fmla="*/ 75736 h 237784"/>
                <a:gd name="connsiteX15" fmla="*/ 4419 w 548001"/>
                <a:gd name="connsiteY15" fmla="*/ 153524 h 237784"/>
                <a:gd name="connsiteX16" fmla="*/ 55219 w 548001"/>
                <a:gd name="connsiteY16" fmla="*/ 237661 h 23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001" h="237784">
                  <a:moveTo>
                    <a:pt x="55219" y="237661"/>
                  </a:moveTo>
                  <a:cubicBezTo>
                    <a:pt x="58394" y="240571"/>
                    <a:pt x="31142" y="191094"/>
                    <a:pt x="23469" y="170986"/>
                  </a:cubicBezTo>
                  <a:cubicBezTo>
                    <a:pt x="15796" y="150878"/>
                    <a:pt x="980" y="141088"/>
                    <a:pt x="9182" y="117011"/>
                  </a:cubicBezTo>
                  <a:cubicBezTo>
                    <a:pt x="17384" y="92934"/>
                    <a:pt x="53632" y="42928"/>
                    <a:pt x="72682" y="26524"/>
                  </a:cubicBezTo>
                  <a:cubicBezTo>
                    <a:pt x="91732" y="10120"/>
                    <a:pt x="87499" y="19644"/>
                    <a:pt x="123482" y="18586"/>
                  </a:cubicBezTo>
                  <a:cubicBezTo>
                    <a:pt x="159465" y="17528"/>
                    <a:pt x="233284" y="22555"/>
                    <a:pt x="288582" y="20174"/>
                  </a:cubicBezTo>
                  <a:cubicBezTo>
                    <a:pt x="343880" y="17793"/>
                    <a:pt x="420873" y="2976"/>
                    <a:pt x="455269" y="4299"/>
                  </a:cubicBezTo>
                  <a:cubicBezTo>
                    <a:pt x="489665" y="5622"/>
                    <a:pt x="480670" y="11442"/>
                    <a:pt x="494957" y="28111"/>
                  </a:cubicBezTo>
                  <a:cubicBezTo>
                    <a:pt x="509244" y="44780"/>
                    <a:pt x="534644" y="76794"/>
                    <a:pt x="540994" y="104311"/>
                  </a:cubicBezTo>
                  <a:cubicBezTo>
                    <a:pt x="547344" y="131828"/>
                    <a:pt x="532263" y="194798"/>
                    <a:pt x="533057" y="193211"/>
                  </a:cubicBezTo>
                  <a:cubicBezTo>
                    <a:pt x="533851" y="191624"/>
                    <a:pt x="554753" y="125478"/>
                    <a:pt x="545757" y="94786"/>
                  </a:cubicBezTo>
                  <a:cubicBezTo>
                    <a:pt x="536761" y="64094"/>
                    <a:pt x="514007" y="24407"/>
                    <a:pt x="479082" y="9061"/>
                  </a:cubicBezTo>
                  <a:cubicBezTo>
                    <a:pt x="444157" y="-6285"/>
                    <a:pt x="405263" y="2446"/>
                    <a:pt x="336207" y="2711"/>
                  </a:cubicBezTo>
                  <a:cubicBezTo>
                    <a:pt x="267151" y="2976"/>
                    <a:pt x="119248" y="-1522"/>
                    <a:pt x="64744" y="10649"/>
                  </a:cubicBezTo>
                  <a:cubicBezTo>
                    <a:pt x="10240" y="22820"/>
                    <a:pt x="19236" y="51924"/>
                    <a:pt x="9182" y="75736"/>
                  </a:cubicBezTo>
                  <a:cubicBezTo>
                    <a:pt x="-872" y="99548"/>
                    <a:pt x="-2989" y="126801"/>
                    <a:pt x="4419" y="153524"/>
                  </a:cubicBezTo>
                  <a:cubicBezTo>
                    <a:pt x="11827" y="180247"/>
                    <a:pt x="52044" y="234751"/>
                    <a:pt x="55219" y="23766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3A74C0F3-0E39-4509-8465-C8767DA98953}"/>
                </a:ext>
              </a:extLst>
            </p:cNvPr>
            <p:cNvSpPr/>
            <p:nvPr/>
          </p:nvSpPr>
          <p:spPr>
            <a:xfrm flipH="1">
              <a:off x="2585305" y="8710523"/>
              <a:ext cx="546985" cy="236236"/>
            </a:xfrm>
            <a:custGeom>
              <a:avLst/>
              <a:gdLst>
                <a:gd name="connsiteX0" fmla="*/ 16242 w 546985"/>
                <a:gd name="connsiteY0" fmla="*/ 20727 h 236236"/>
                <a:gd name="connsiteX1" fmla="*/ 6717 w 546985"/>
                <a:gd name="connsiteY1" fmla="*/ 95340 h 236236"/>
                <a:gd name="connsiteX2" fmla="*/ 6717 w 546985"/>
                <a:gd name="connsiteY2" fmla="*/ 144552 h 236236"/>
                <a:gd name="connsiteX3" fmla="*/ 92442 w 546985"/>
                <a:gd name="connsiteY3" fmla="*/ 227102 h 236236"/>
                <a:gd name="connsiteX4" fmla="*/ 195630 w 546985"/>
                <a:gd name="connsiteY4" fmla="*/ 233452 h 236236"/>
                <a:gd name="connsiteX5" fmla="*/ 419467 w 546985"/>
                <a:gd name="connsiteY5" fmla="*/ 220752 h 236236"/>
                <a:gd name="connsiteX6" fmla="*/ 498842 w 546985"/>
                <a:gd name="connsiteY6" fmla="*/ 192177 h 236236"/>
                <a:gd name="connsiteX7" fmla="*/ 543292 w 546985"/>
                <a:gd name="connsiteY7" fmla="*/ 114390 h 236236"/>
                <a:gd name="connsiteX8" fmla="*/ 540117 w 546985"/>
                <a:gd name="connsiteY8" fmla="*/ 46127 h 236236"/>
                <a:gd name="connsiteX9" fmla="*/ 505192 w 546985"/>
                <a:gd name="connsiteY9" fmla="*/ 1677 h 236236"/>
                <a:gd name="connsiteX10" fmla="*/ 530592 w 546985"/>
                <a:gd name="connsiteY10" fmla="*/ 104865 h 236236"/>
                <a:gd name="connsiteX11" fmla="*/ 519480 w 546985"/>
                <a:gd name="connsiteY11" fmla="*/ 173127 h 236236"/>
                <a:gd name="connsiteX12" fmla="*/ 386130 w 546985"/>
                <a:gd name="connsiteY12" fmla="*/ 212815 h 236236"/>
                <a:gd name="connsiteX13" fmla="*/ 103555 w 546985"/>
                <a:gd name="connsiteY13" fmla="*/ 203290 h 236236"/>
                <a:gd name="connsiteX14" fmla="*/ 28942 w 546985"/>
                <a:gd name="connsiteY14" fmla="*/ 139790 h 236236"/>
                <a:gd name="connsiteX15" fmla="*/ 16242 w 546985"/>
                <a:gd name="connsiteY15" fmla="*/ 20727 h 2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6985" h="236236">
                  <a:moveTo>
                    <a:pt x="16242" y="20727"/>
                  </a:moveTo>
                  <a:cubicBezTo>
                    <a:pt x="12538" y="13319"/>
                    <a:pt x="8304" y="74703"/>
                    <a:pt x="6717" y="95340"/>
                  </a:cubicBezTo>
                  <a:cubicBezTo>
                    <a:pt x="5130" y="115977"/>
                    <a:pt x="-7570" y="122592"/>
                    <a:pt x="6717" y="144552"/>
                  </a:cubicBezTo>
                  <a:cubicBezTo>
                    <a:pt x="21004" y="166512"/>
                    <a:pt x="60957" y="212285"/>
                    <a:pt x="92442" y="227102"/>
                  </a:cubicBezTo>
                  <a:cubicBezTo>
                    <a:pt x="123928" y="241919"/>
                    <a:pt x="141126" y="234510"/>
                    <a:pt x="195630" y="233452"/>
                  </a:cubicBezTo>
                  <a:cubicBezTo>
                    <a:pt x="250134" y="232394"/>
                    <a:pt x="368932" y="227631"/>
                    <a:pt x="419467" y="220752"/>
                  </a:cubicBezTo>
                  <a:cubicBezTo>
                    <a:pt x="470002" y="213873"/>
                    <a:pt x="478205" y="209904"/>
                    <a:pt x="498842" y="192177"/>
                  </a:cubicBezTo>
                  <a:cubicBezTo>
                    <a:pt x="519479" y="174450"/>
                    <a:pt x="536413" y="138732"/>
                    <a:pt x="543292" y="114390"/>
                  </a:cubicBezTo>
                  <a:cubicBezTo>
                    <a:pt x="550171" y="90048"/>
                    <a:pt x="546467" y="64912"/>
                    <a:pt x="540117" y="46127"/>
                  </a:cubicBezTo>
                  <a:cubicBezTo>
                    <a:pt x="533767" y="27342"/>
                    <a:pt x="506780" y="-8113"/>
                    <a:pt x="505192" y="1677"/>
                  </a:cubicBezTo>
                  <a:cubicBezTo>
                    <a:pt x="503605" y="11467"/>
                    <a:pt x="528211" y="76290"/>
                    <a:pt x="530592" y="104865"/>
                  </a:cubicBezTo>
                  <a:cubicBezTo>
                    <a:pt x="532973" y="133440"/>
                    <a:pt x="543557" y="155135"/>
                    <a:pt x="519480" y="173127"/>
                  </a:cubicBezTo>
                  <a:cubicBezTo>
                    <a:pt x="495403" y="191119"/>
                    <a:pt x="455451" y="207788"/>
                    <a:pt x="386130" y="212815"/>
                  </a:cubicBezTo>
                  <a:cubicBezTo>
                    <a:pt x="316809" y="217842"/>
                    <a:pt x="163086" y="215461"/>
                    <a:pt x="103555" y="203290"/>
                  </a:cubicBezTo>
                  <a:cubicBezTo>
                    <a:pt x="44024" y="191119"/>
                    <a:pt x="43229" y="169159"/>
                    <a:pt x="28942" y="139790"/>
                  </a:cubicBezTo>
                  <a:cubicBezTo>
                    <a:pt x="14655" y="110421"/>
                    <a:pt x="19946" y="28135"/>
                    <a:pt x="16242" y="207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BD73C986-30B1-4B7D-A43D-2EDDAB6842B1}"/>
                </a:ext>
              </a:extLst>
            </p:cNvPr>
            <p:cNvSpPr/>
            <p:nvPr/>
          </p:nvSpPr>
          <p:spPr>
            <a:xfrm flipH="1">
              <a:off x="2672178" y="8547115"/>
              <a:ext cx="421774" cy="158879"/>
            </a:xfrm>
            <a:custGeom>
              <a:avLst/>
              <a:gdLst>
                <a:gd name="connsiteX0" fmla="*/ 1717 w 421774"/>
                <a:gd name="connsiteY0" fmla="*/ 158735 h 158879"/>
                <a:gd name="connsiteX1" fmla="*/ 4892 w 421774"/>
                <a:gd name="connsiteY1" fmla="*/ 49198 h 158879"/>
                <a:gd name="connsiteX2" fmla="*/ 31879 w 421774"/>
                <a:gd name="connsiteY2" fmla="*/ 17448 h 158879"/>
                <a:gd name="connsiteX3" fmla="*/ 250954 w 421774"/>
                <a:gd name="connsiteY3" fmla="*/ 9510 h 158879"/>
                <a:gd name="connsiteX4" fmla="*/ 382717 w 421774"/>
                <a:gd name="connsiteY4" fmla="*/ 4748 h 158879"/>
                <a:gd name="connsiteX5" fmla="*/ 420817 w 421774"/>
                <a:gd name="connsiteY5" fmla="*/ 82535 h 158879"/>
                <a:gd name="connsiteX6" fmla="*/ 379542 w 421774"/>
                <a:gd name="connsiteY6" fmla="*/ 12685 h 158879"/>
                <a:gd name="connsiteX7" fmla="*/ 100142 w 421774"/>
                <a:gd name="connsiteY7" fmla="*/ 6335 h 158879"/>
                <a:gd name="connsiteX8" fmla="*/ 23942 w 421774"/>
                <a:gd name="connsiteY8" fmla="*/ 23798 h 158879"/>
                <a:gd name="connsiteX9" fmla="*/ 1717 w 421774"/>
                <a:gd name="connsiteY9" fmla="*/ 158735 h 15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774" h="158879">
                  <a:moveTo>
                    <a:pt x="1717" y="158735"/>
                  </a:moveTo>
                  <a:cubicBezTo>
                    <a:pt x="-1458" y="162968"/>
                    <a:pt x="-135" y="72746"/>
                    <a:pt x="4892" y="49198"/>
                  </a:cubicBezTo>
                  <a:cubicBezTo>
                    <a:pt x="9919" y="25650"/>
                    <a:pt x="-9131" y="24063"/>
                    <a:pt x="31879" y="17448"/>
                  </a:cubicBezTo>
                  <a:cubicBezTo>
                    <a:pt x="72889" y="10833"/>
                    <a:pt x="250954" y="9510"/>
                    <a:pt x="250954" y="9510"/>
                  </a:cubicBezTo>
                  <a:cubicBezTo>
                    <a:pt x="309427" y="7393"/>
                    <a:pt x="354407" y="-7423"/>
                    <a:pt x="382717" y="4748"/>
                  </a:cubicBezTo>
                  <a:cubicBezTo>
                    <a:pt x="411027" y="16919"/>
                    <a:pt x="421346" y="81212"/>
                    <a:pt x="420817" y="82535"/>
                  </a:cubicBezTo>
                  <a:cubicBezTo>
                    <a:pt x="420288" y="83858"/>
                    <a:pt x="432988" y="25385"/>
                    <a:pt x="379542" y="12685"/>
                  </a:cubicBezTo>
                  <a:cubicBezTo>
                    <a:pt x="326096" y="-15"/>
                    <a:pt x="159409" y="4483"/>
                    <a:pt x="100142" y="6335"/>
                  </a:cubicBezTo>
                  <a:cubicBezTo>
                    <a:pt x="40875" y="8187"/>
                    <a:pt x="40346" y="250"/>
                    <a:pt x="23942" y="23798"/>
                  </a:cubicBezTo>
                  <a:cubicBezTo>
                    <a:pt x="7538" y="47346"/>
                    <a:pt x="4892" y="154502"/>
                    <a:pt x="1717" y="15873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4AB86433-8BE3-4A0E-935B-532C3A0D26E1}"/>
                </a:ext>
              </a:extLst>
            </p:cNvPr>
            <p:cNvSpPr/>
            <p:nvPr/>
          </p:nvSpPr>
          <p:spPr>
            <a:xfrm flipH="1">
              <a:off x="2611082" y="8694131"/>
              <a:ext cx="476487" cy="198579"/>
            </a:xfrm>
            <a:custGeom>
              <a:avLst/>
              <a:gdLst>
                <a:gd name="connsiteX0" fmla="*/ 96 w 476487"/>
                <a:gd name="connsiteY0" fmla="*/ 19657 h 198579"/>
                <a:gd name="connsiteX1" fmla="*/ 23909 w 476487"/>
                <a:gd name="connsiteY1" fmla="*/ 140307 h 198579"/>
                <a:gd name="connsiteX2" fmla="*/ 76296 w 476487"/>
                <a:gd name="connsiteY2" fmla="*/ 191107 h 198579"/>
                <a:gd name="connsiteX3" fmla="*/ 200121 w 476487"/>
                <a:gd name="connsiteY3" fmla="*/ 195869 h 198579"/>
                <a:gd name="connsiteX4" fmla="*/ 431896 w 476487"/>
                <a:gd name="connsiteY4" fmla="*/ 167294 h 198579"/>
                <a:gd name="connsiteX5" fmla="*/ 462059 w 476487"/>
                <a:gd name="connsiteY5" fmla="*/ 97444 h 198579"/>
                <a:gd name="connsiteX6" fmla="*/ 476346 w 476487"/>
                <a:gd name="connsiteY6" fmla="*/ 59344 h 198579"/>
                <a:gd name="connsiteX7" fmla="*/ 454121 w 476487"/>
                <a:gd name="connsiteY7" fmla="*/ 607 h 198579"/>
                <a:gd name="connsiteX8" fmla="*/ 450946 w 476487"/>
                <a:gd name="connsiteY8" fmla="*/ 99032 h 198579"/>
                <a:gd name="connsiteX9" fmla="*/ 377921 w 476487"/>
                <a:gd name="connsiteY9" fmla="*/ 168882 h 198579"/>
                <a:gd name="connsiteX10" fmla="*/ 63596 w 476487"/>
                <a:gd name="connsiteY10" fmla="*/ 167294 h 198579"/>
                <a:gd name="connsiteX11" fmla="*/ 31846 w 476487"/>
                <a:gd name="connsiteY11" fmla="*/ 122844 h 198579"/>
                <a:gd name="connsiteX12" fmla="*/ 96 w 476487"/>
                <a:gd name="connsiteY12" fmla="*/ 19657 h 19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487" h="198579">
                  <a:moveTo>
                    <a:pt x="96" y="19657"/>
                  </a:moveTo>
                  <a:cubicBezTo>
                    <a:pt x="-1227" y="22568"/>
                    <a:pt x="11209" y="111732"/>
                    <a:pt x="23909" y="140307"/>
                  </a:cubicBezTo>
                  <a:cubicBezTo>
                    <a:pt x="36609" y="168882"/>
                    <a:pt x="46927" y="181847"/>
                    <a:pt x="76296" y="191107"/>
                  </a:cubicBezTo>
                  <a:cubicBezTo>
                    <a:pt x="105665" y="200367"/>
                    <a:pt x="140855" y="199838"/>
                    <a:pt x="200121" y="195869"/>
                  </a:cubicBezTo>
                  <a:cubicBezTo>
                    <a:pt x="259387" y="191900"/>
                    <a:pt x="388240" y="183698"/>
                    <a:pt x="431896" y="167294"/>
                  </a:cubicBezTo>
                  <a:cubicBezTo>
                    <a:pt x="475552" y="150890"/>
                    <a:pt x="454651" y="115436"/>
                    <a:pt x="462059" y="97444"/>
                  </a:cubicBezTo>
                  <a:cubicBezTo>
                    <a:pt x="469467" y="79452"/>
                    <a:pt x="477669" y="75483"/>
                    <a:pt x="476346" y="59344"/>
                  </a:cubicBezTo>
                  <a:cubicBezTo>
                    <a:pt x="475023" y="43205"/>
                    <a:pt x="458354" y="-6008"/>
                    <a:pt x="454121" y="607"/>
                  </a:cubicBezTo>
                  <a:cubicBezTo>
                    <a:pt x="449888" y="7222"/>
                    <a:pt x="463646" y="70986"/>
                    <a:pt x="450946" y="99032"/>
                  </a:cubicBezTo>
                  <a:cubicBezTo>
                    <a:pt x="438246" y="127078"/>
                    <a:pt x="442479" y="157505"/>
                    <a:pt x="377921" y="168882"/>
                  </a:cubicBezTo>
                  <a:cubicBezTo>
                    <a:pt x="313363" y="180259"/>
                    <a:pt x="121275" y="174967"/>
                    <a:pt x="63596" y="167294"/>
                  </a:cubicBezTo>
                  <a:cubicBezTo>
                    <a:pt x="5917" y="159621"/>
                    <a:pt x="40842" y="144275"/>
                    <a:pt x="31846" y="122844"/>
                  </a:cubicBezTo>
                  <a:cubicBezTo>
                    <a:pt x="22850" y="101413"/>
                    <a:pt x="1419" y="16746"/>
                    <a:pt x="96" y="1965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577F402F-8011-4657-A5A5-96DAEE5D33FC}"/>
                </a:ext>
              </a:extLst>
            </p:cNvPr>
            <p:cNvSpPr/>
            <p:nvPr/>
          </p:nvSpPr>
          <p:spPr>
            <a:xfrm flipH="1">
              <a:off x="2638210" y="8556026"/>
              <a:ext cx="431991" cy="326733"/>
            </a:xfrm>
            <a:custGeom>
              <a:avLst/>
              <a:gdLst>
                <a:gd name="connsiteX0" fmla="*/ 249428 w 431991"/>
                <a:gd name="connsiteY0" fmla="*/ 3774 h 326733"/>
                <a:gd name="connsiteX1" fmla="*/ 366903 w 431991"/>
                <a:gd name="connsiteY1" fmla="*/ 62512 h 326733"/>
                <a:gd name="connsiteX2" fmla="*/ 408178 w 431991"/>
                <a:gd name="connsiteY2" fmla="*/ 100612 h 326733"/>
                <a:gd name="connsiteX3" fmla="*/ 431991 w 431991"/>
                <a:gd name="connsiteY3" fmla="*/ 179987 h 326733"/>
                <a:gd name="connsiteX4" fmla="*/ 408178 w 431991"/>
                <a:gd name="connsiteY4" fmla="*/ 279999 h 326733"/>
                <a:gd name="connsiteX5" fmla="*/ 320866 w 431991"/>
                <a:gd name="connsiteY5" fmla="*/ 310162 h 326733"/>
                <a:gd name="connsiteX6" fmla="*/ 108141 w 431991"/>
                <a:gd name="connsiteY6" fmla="*/ 326037 h 326733"/>
                <a:gd name="connsiteX7" fmla="*/ 11303 w 431991"/>
                <a:gd name="connsiteY7" fmla="*/ 287937 h 326733"/>
                <a:gd name="connsiteX8" fmla="*/ 12891 w 431991"/>
                <a:gd name="connsiteY8" fmla="*/ 205387 h 326733"/>
                <a:gd name="connsiteX9" fmla="*/ 14478 w 431991"/>
                <a:gd name="connsiteY9" fmla="*/ 176812 h 326733"/>
                <a:gd name="connsiteX10" fmla="*/ 9716 w 431991"/>
                <a:gd name="connsiteY10" fmla="*/ 129187 h 326733"/>
                <a:gd name="connsiteX11" fmla="*/ 191 w 431991"/>
                <a:gd name="connsiteY11" fmla="*/ 99024 h 326733"/>
                <a:gd name="connsiteX12" fmla="*/ 19241 w 431991"/>
                <a:gd name="connsiteY12" fmla="*/ 24412 h 326733"/>
                <a:gd name="connsiteX13" fmla="*/ 60516 w 431991"/>
                <a:gd name="connsiteY13" fmla="*/ 10124 h 326733"/>
                <a:gd name="connsiteX14" fmla="*/ 197041 w 431991"/>
                <a:gd name="connsiteY14" fmla="*/ 2187 h 326733"/>
                <a:gd name="connsiteX15" fmla="*/ 38291 w 431991"/>
                <a:gd name="connsiteY15" fmla="*/ 16474 h 326733"/>
                <a:gd name="connsiteX16" fmla="*/ 14478 w 431991"/>
                <a:gd name="connsiteY16" fmla="*/ 78387 h 326733"/>
                <a:gd name="connsiteX17" fmla="*/ 17653 w 431991"/>
                <a:gd name="connsiteY17" fmla="*/ 229199 h 326733"/>
                <a:gd name="connsiteX18" fmla="*/ 28766 w 431991"/>
                <a:gd name="connsiteY18" fmla="*/ 279999 h 326733"/>
                <a:gd name="connsiteX19" fmla="*/ 243078 w 431991"/>
                <a:gd name="connsiteY19" fmla="*/ 311749 h 326733"/>
                <a:gd name="connsiteX20" fmla="*/ 422466 w 431991"/>
                <a:gd name="connsiteY20" fmla="*/ 179987 h 326733"/>
                <a:gd name="connsiteX21" fmla="*/ 249428 w 431991"/>
                <a:gd name="connsiteY21" fmla="*/ 3774 h 32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1991" h="326733">
                  <a:moveTo>
                    <a:pt x="249428" y="3774"/>
                  </a:moveTo>
                  <a:cubicBezTo>
                    <a:pt x="240167" y="-15805"/>
                    <a:pt x="340445" y="46372"/>
                    <a:pt x="366903" y="62512"/>
                  </a:cubicBezTo>
                  <a:cubicBezTo>
                    <a:pt x="393361" y="78652"/>
                    <a:pt x="397330" y="81033"/>
                    <a:pt x="408178" y="100612"/>
                  </a:cubicBezTo>
                  <a:cubicBezTo>
                    <a:pt x="419026" y="120191"/>
                    <a:pt x="431991" y="150089"/>
                    <a:pt x="431991" y="179987"/>
                  </a:cubicBezTo>
                  <a:cubicBezTo>
                    <a:pt x="431991" y="209885"/>
                    <a:pt x="426699" y="258303"/>
                    <a:pt x="408178" y="279999"/>
                  </a:cubicBezTo>
                  <a:cubicBezTo>
                    <a:pt x="389657" y="301695"/>
                    <a:pt x="370872" y="302489"/>
                    <a:pt x="320866" y="310162"/>
                  </a:cubicBezTo>
                  <a:cubicBezTo>
                    <a:pt x="270860" y="317835"/>
                    <a:pt x="159735" y="329741"/>
                    <a:pt x="108141" y="326037"/>
                  </a:cubicBezTo>
                  <a:cubicBezTo>
                    <a:pt x="56547" y="322333"/>
                    <a:pt x="27178" y="308045"/>
                    <a:pt x="11303" y="287937"/>
                  </a:cubicBezTo>
                  <a:cubicBezTo>
                    <a:pt x="-4572" y="267829"/>
                    <a:pt x="12362" y="223908"/>
                    <a:pt x="12891" y="205387"/>
                  </a:cubicBezTo>
                  <a:cubicBezTo>
                    <a:pt x="13420" y="186866"/>
                    <a:pt x="15007" y="189512"/>
                    <a:pt x="14478" y="176812"/>
                  </a:cubicBezTo>
                  <a:cubicBezTo>
                    <a:pt x="13949" y="164112"/>
                    <a:pt x="12097" y="142152"/>
                    <a:pt x="9716" y="129187"/>
                  </a:cubicBezTo>
                  <a:cubicBezTo>
                    <a:pt x="7335" y="116222"/>
                    <a:pt x="-1396" y="116486"/>
                    <a:pt x="191" y="99024"/>
                  </a:cubicBezTo>
                  <a:cubicBezTo>
                    <a:pt x="1778" y="81562"/>
                    <a:pt x="9187" y="39229"/>
                    <a:pt x="19241" y="24412"/>
                  </a:cubicBezTo>
                  <a:cubicBezTo>
                    <a:pt x="29295" y="9595"/>
                    <a:pt x="30883" y="13828"/>
                    <a:pt x="60516" y="10124"/>
                  </a:cubicBezTo>
                  <a:cubicBezTo>
                    <a:pt x="90149" y="6420"/>
                    <a:pt x="200745" y="1129"/>
                    <a:pt x="197041" y="2187"/>
                  </a:cubicBezTo>
                  <a:cubicBezTo>
                    <a:pt x="193337" y="3245"/>
                    <a:pt x="68718" y="3774"/>
                    <a:pt x="38291" y="16474"/>
                  </a:cubicBezTo>
                  <a:cubicBezTo>
                    <a:pt x="7864" y="29174"/>
                    <a:pt x="17918" y="42933"/>
                    <a:pt x="14478" y="78387"/>
                  </a:cubicBezTo>
                  <a:cubicBezTo>
                    <a:pt x="11038" y="113841"/>
                    <a:pt x="15272" y="195597"/>
                    <a:pt x="17653" y="229199"/>
                  </a:cubicBezTo>
                  <a:cubicBezTo>
                    <a:pt x="20034" y="262801"/>
                    <a:pt x="-8805" y="266241"/>
                    <a:pt x="28766" y="279999"/>
                  </a:cubicBezTo>
                  <a:cubicBezTo>
                    <a:pt x="66337" y="293757"/>
                    <a:pt x="177461" y="328418"/>
                    <a:pt x="243078" y="311749"/>
                  </a:cubicBezTo>
                  <a:cubicBezTo>
                    <a:pt x="308695" y="295080"/>
                    <a:pt x="420879" y="230522"/>
                    <a:pt x="422466" y="179987"/>
                  </a:cubicBezTo>
                  <a:cubicBezTo>
                    <a:pt x="424053" y="129452"/>
                    <a:pt x="258689" y="23353"/>
                    <a:pt x="249428" y="37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92E9716E-2ABA-4907-9986-4ECD9604B3FA}"/>
                </a:ext>
              </a:extLst>
            </p:cNvPr>
            <p:cNvSpPr/>
            <p:nvPr/>
          </p:nvSpPr>
          <p:spPr>
            <a:xfrm flipH="1">
              <a:off x="2527199" y="8903951"/>
              <a:ext cx="515832" cy="398650"/>
            </a:xfrm>
            <a:custGeom>
              <a:avLst/>
              <a:gdLst>
                <a:gd name="connsiteX0" fmla="*/ 8 w 515832"/>
                <a:gd name="connsiteY0" fmla="*/ 38437 h 398650"/>
                <a:gd name="connsiteX1" fmla="*/ 131771 w 515832"/>
                <a:gd name="connsiteY1" fmla="*/ 249574 h 398650"/>
                <a:gd name="connsiteX2" fmla="*/ 138121 w 515832"/>
                <a:gd name="connsiteY2" fmla="*/ 374987 h 398650"/>
                <a:gd name="connsiteX3" fmla="*/ 144471 w 515832"/>
                <a:gd name="connsiteY3" fmla="*/ 397212 h 398650"/>
                <a:gd name="connsiteX4" fmla="*/ 346083 w 515832"/>
                <a:gd name="connsiteY4" fmla="*/ 354349 h 398650"/>
                <a:gd name="connsiteX5" fmla="*/ 492133 w 515832"/>
                <a:gd name="connsiteY5" fmla="*/ 265449 h 398650"/>
                <a:gd name="connsiteX6" fmla="*/ 506421 w 515832"/>
                <a:gd name="connsiteY6" fmla="*/ 170199 h 398650"/>
                <a:gd name="connsiteX7" fmla="*/ 398471 w 515832"/>
                <a:gd name="connsiteY7" fmla="*/ 8274 h 398650"/>
                <a:gd name="connsiteX8" fmla="*/ 331796 w 515832"/>
                <a:gd name="connsiteY8" fmla="*/ 24149 h 398650"/>
                <a:gd name="connsiteX9" fmla="*/ 192096 w 515832"/>
                <a:gd name="connsiteY9" fmla="*/ 28912 h 398650"/>
                <a:gd name="connsiteX10" fmla="*/ 393708 w 515832"/>
                <a:gd name="connsiteY10" fmla="*/ 40024 h 398650"/>
                <a:gd name="connsiteX11" fmla="*/ 452446 w 515832"/>
                <a:gd name="connsiteY11" fmla="*/ 124162 h 398650"/>
                <a:gd name="connsiteX12" fmla="*/ 493721 w 515832"/>
                <a:gd name="connsiteY12" fmla="*/ 220999 h 398650"/>
                <a:gd name="connsiteX13" fmla="*/ 441333 w 515832"/>
                <a:gd name="connsiteY13" fmla="*/ 276562 h 398650"/>
                <a:gd name="connsiteX14" fmla="*/ 179396 w 515832"/>
                <a:gd name="connsiteY14" fmla="*/ 371812 h 398650"/>
                <a:gd name="connsiteX15" fmla="*/ 174633 w 515832"/>
                <a:gd name="connsiteY15" fmla="*/ 274974 h 398650"/>
                <a:gd name="connsiteX16" fmla="*/ 125421 w 515832"/>
                <a:gd name="connsiteY16" fmla="*/ 182899 h 398650"/>
                <a:gd name="connsiteX17" fmla="*/ 8 w 515832"/>
                <a:gd name="connsiteY17" fmla="*/ 38437 h 3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5832" h="398650">
                  <a:moveTo>
                    <a:pt x="8" y="38437"/>
                  </a:moveTo>
                  <a:cubicBezTo>
                    <a:pt x="1066" y="49549"/>
                    <a:pt x="108752" y="193482"/>
                    <a:pt x="131771" y="249574"/>
                  </a:cubicBezTo>
                  <a:cubicBezTo>
                    <a:pt x="154790" y="305666"/>
                    <a:pt x="136004" y="350381"/>
                    <a:pt x="138121" y="374987"/>
                  </a:cubicBezTo>
                  <a:cubicBezTo>
                    <a:pt x="140238" y="399593"/>
                    <a:pt x="109811" y="400652"/>
                    <a:pt x="144471" y="397212"/>
                  </a:cubicBezTo>
                  <a:cubicBezTo>
                    <a:pt x="179131" y="393772"/>
                    <a:pt x="288139" y="376310"/>
                    <a:pt x="346083" y="354349"/>
                  </a:cubicBezTo>
                  <a:cubicBezTo>
                    <a:pt x="404027" y="332389"/>
                    <a:pt x="465410" y="296141"/>
                    <a:pt x="492133" y="265449"/>
                  </a:cubicBezTo>
                  <a:cubicBezTo>
                    <a:pt x="518856" y="234757"/>
                    <a:pt x="522031" y="213062"/>
                    <a:pt x="506421" y="170199"/>
                  </a:cubicBezTo>
                  <a:cubicBezTo>
                    <a:pt x="490811" y="127337"/>
                    <a:pt x="427575" y="32616"/>
                    <a:pt x="398471" y="8274"/>
                  </a:cubicBezTo>
                  <a:cubicBezTo>
                    <a:pt x="369367" y="-16068"/>
                    <a:pt x="366192" y="20709"/>
                    <a:pt x="331796" y="24149"/>
                  </a:cubicBezTo>
                  <a:cubicBezTo>
                    <a:pt x="297400" y="27589"/>
                    <a:pt x="181777" y="26266"/>
                    <a:pt x="192096" y="28912"/>
                  </a:cubicBezTo>
                  <a:cubicBezTo>
                    <a:pt x="202415" y="31558"/>
                    <a:pt x="350316" y="24149"/>
                    <a:pt x="393708" y="40024"/>
                  </a:cubicBezTo>
                  <a:cubicBezTo>
                    <a:pt x="437100" y="55899"/>
                    <a:pt x="435777" y="94000"/>
                    <a:pt x="452446" y="124162"/>
                  </a:cubicBezTo>
                  <a:cubicBezTo>
                    <a:pt x="469115" y="154324"/>
                    <a:pt x="495573" y="195599"/>
                    <a:pt x="493721" y="220999"/>
                  </a:cubicBezTo>
                  <a:cubicBezTo>
                    <a:pt x="491869" y="246399"/>
                    <a:pt x="493720" y="251427"/>
                    <a:pt x="441333" y="276562"/>
                  </a:cubicBezTo>
                  <a:cubicBezTo>
                    <a:pt x="388946" y="301697"/>
                    <a:pt x="223846" y="372077"/>
                    <a:pt x="179396" y="371812"/>
                  </a:cubicBezTo>
                  <a:cubicBezTo>
                    <a:pt x="134946" y="371547"/>
                    <a:pt x="183629" y="306460"/>
                    <a:pt x="174633" y="274974"/>
                  </a:cubicBezTo>
                  <a:cubicBezTo>
                    <a:pt x="165637" y="243489"/>
                    <a:pt x="151879" y="221264"/>
                    <a:pt x="125421" y="182899"/>
                  </a:cubicBezTo>
                  <a:cubicBezTo>
                    <a:pt x="98963" y="144535"/>
                    <a:pt x="-1050" y="27325"/>
                    <a:pt x="8" y="3843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3229D04E-E4A7-4A65-A836-F64B40EEDE15}"/>
                </a:ext>
              </a:extLst>
            </p:cNvPr>
            <p:cNvSpPr/>
            <p:nvPr/>
          </p:nvSpPr>
          <p:spPr>
            <a:xfrm flipH="1">
              <a:off x="2914170" y="8905338"/>
              <a:ext cx="177206" cy="484697"/>
            </a:xfrm>
            <a:custGeom>
              <a:avLst/>
              <a:gdLst>
                <a:gd name="connsiteX0" fmla="*/ 2316 w 177206"/>
                <a:gd name="connsiteY0" fmla="*/ 8475 h 484697"/>
                <a:gd name="connsiteX1" fmla="*/ 38828 w 177206"/>
                <a:gd name="connsiteY1" fmla="*/ 46575 h 484697"/>
                <a:gd name="connsiteX2" fmla="*/ 165828 w 177206"/>
                <a:gd name="connsiteY2" fmla="*/ 283112 h 484697"/>
                <a:gd name="connsiteX3" fmla="*/ 162653 w 177206"/>
                <a:gd name="connsiteY3" fmla="*/ 414875 h 484697"/>
                <a:gd name="connsiteX4" fmla="*/ 91216 w 177206"/>
                <a:gd name="connsiteY4" fmla="*/ 483137 h 484697"/>
                <a:gd name="connsiteX5" fmla="*/ 161066 w 177206"/>
                <a:gd name="connsiteY5" fmla="*/ 351375 h 484697"/>
                <a:gd name="connsiteX6" fmla="*/ 92803 w 177206"/>
                <a:gd name="connsiteY6" fmla="*/ 156112 h 484697"/>
                <a:gd name="connsiteX7" fmla="*/ 2316 w 177206"/>
                <a:gd name="connsiteY7" fmla="*/ 8475 h 48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06" h="484697">
                  <a:moveTo>
                    <a:pt x="2316" y="8475"/>
                  </a:moveTo>
                  <a:cubicBezTo>
                    <a:pt x="-6680" y="-9781"/>
                    <a:pt x="11576" y="802"/>
                    <a:pt x="38828" y="46575"/>
                  </a:cubicBezTo>
                  <a:cubicBezTo>
                    <a:pt x="66080" y="92348"/>
                    <a:pt x="145191" y="221729"/>
                    <a:pt x="165828" y="283112"/>
                  </a:cubicBezTo>
                  <a:cubicBezTo>
                    <a:pt x="186465" y="344495"/>
                    <a:pt x="175088" y="381538"/>
                    <a:pt x="162653" y="414875"/>
                  </a:cubicBezTo>
                  <a:cubicBezTo>
                    <a:pt x="150218" y="448212"/>
                    <a:pt x="91481" y="493720"/>
                    <a:pt x="91216" y="483137"/>
                  </a:cubicBezTo>
                  <a:cubicBezTo>
                    <a:pt x="90951" y="472554"/>
                    <a:pt x="160802" y="405879"/>
                    <a:pt x="161066" y="351375"/>
                  </a:cubicBezTo>
                  <a:cubicBezTo>
                    <a:pt x="161331" y="296871"/>
                    <a:pt x="116086" y="210352"/>
                    <a:pt x="92803" y="156112"/>
                  </a:cubicBezTo>
                  <a:cubicBezTo>
                    <a:pt x="69520" y="101872"/>
                    <a:pt x="11312" y="26731"/>
                    <a:pt x="2316" y="847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94794D28-193E-4C62-AD1A-514FD72A6C68}"/>
                </a:ext>
              </a:extLst>
            </p:cNvPr>
            <p:cNvSpPr/>
            <p:nvPr/>
          </p:nvSpPr>
          <p:spPr>
            <a:xfrm flipH="1">
              <a:off x="2936089" y="8827341"/>
              <a:ext cx="186418" cy="502107"/>
            </a:xfrm>
            <a:custGeom>
              <a:avLst/>
              <a:gdLst>
                <a:gd name="connsiteX0" fmla="*/ 109 w 186418"/>
                <a:gd name="connsiteY0" fmla="*/ 747 h 502107"/>
                <a:gd name="connsiteX1" fmla="*/ 39797 w 186418"/>
                <a:gd name="connsiteY1" fmla="*/ 188072 h 502107"/>
                <a:gd name="connsiteX2" fmla="*/ 174734 w 186418"/>
                <a:gd name="connsiteY2" fmla="*/ 408734 h 502107"/>
                <a:gd name="connsiteX3" fmla="*/ 177909 w 186418"/>
                <a:gd name="connsiteY3" fmla="*/ 500809 h 502107"/>
                <a:gd name="connsiteX4" fmla="*/ 162034 w 186418"/>
                <a:gd name="connsiteY4" fmla="*/ 348409 h 502107"/>
                <a:gd name="connsiteX5" fmla="*/ 60434 w 186418"/>
                <a:gd name="connsiteY5" fmla="*/ 218234 h 502107"/>
                <a:gd name="connsiteX6" fmla="*/ 28684 w 186418"/>
                <a:gd name="connsiteY6" fmla="*/ 124572 h 502107"/>
                <a:gd name="connsiteX7" fmla="*/ 109 w 186418"/>
                <a:gd name="connsiteY7" fmla="*/ 747 h 50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418" h="502107">
                  <a:moveTo>
                    <a:pt x="109" y="747"/>
                  </a:moveTo>
                  <a:cubicBezTo>
                    <a:pt x="1961" y="11330"/>
                    <a:pt x="10693" y="120074"/>
                    <a:pt x="39797" y="188072"/>
                  </a:cubicBezTo>
                  <a:cubicBezTo>
                    <a:pt x="68901" y="256070"/>
                    <a:pt x="151715" y="356611"/>
                    <a:pt x="174734" y="408734"/>
                  </a:cubicBezTo>
                  <a:cubicBezTo>
                    <a:pt x="197753" y="460857"/>
                    <a:pt x="180026" y="510863"/>
                    <a:pt x="177909" y="500809"/>
                  </a:cubicBezTo>
                  <a:cubicBezTo>
                    <a:pt x="175792" y="490755"/>
                    <a:pt x="181613" y="395505"/>
                    <a:pt x="162034" y="348409"/>
                  </a:cubicBezTo>
                  <a:cubicBezTo>
                    <a:pt x="142455" y="301313"/>
                    <a:pt x="82659" y="255540"/>
                    <a:pt x="60434" y="218234"/>
                  </a:cubicBezTo>
                  <a:cubicBezTo>
                    <a:pt x="38209" y="180928"/>
                    <a:pt x="36886" y="154205"/>
                    <a:pt x="28684" y="124572"/>
                  </a:cubicBezTo>
                  <a:cubicBezTo>
                    <a:pt x="20482" y="94939"/>
                    <a:pt x="-1743" y="-9836"/>
                    <a:pt x="109" y="74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3A78ED80-C443-4126-8DE5-7EDA256B481F}"/>
                </a:ext>
              </a:extLst>
            </p:cNvPr>
            <p:cNvSpPr/>
            <p:nvPr/>
          </p:nvSpPr>
          <p:spPr>
            <a:xfrm flipH="1">
              <a:off x="3086115" y="8558665"/>
              <a:ext cx="254910" cy="477793"/>
            </a:xfrm>
            <a:custGeom>
              <a:avLst/>
              <a:gdLst>
                <a:gd name="connsiteX0" fmla="*/ 610 w 254910"/>
                <a:gd name="connsiteY0" fmla="*/ 3252 h 477793"/>
                <a:gd name="connsiteX1" fmla="*/ 117027 w 254910"/>
                <a:gd name="connsiteY1" fmla="*/ 278418 h 477793"/>
                <a:gd name="connsiteX2" fmla="*/ 140310 w 254910"/>
                <a:gd name="connsiteY2" fmla="*/ 333452 h 477793"/>
                <a:gd name="connsiteX3" fmla="*/ 74694 w 254910"/>
                <a:gd name="connsiteY3" fmla="*/ 430818 h 477793"/>
                <a:gd name="connsiteX4" fmla="*/ 40827 w 254910"/>
                <a:gd name="connsiteY4" fmla="*/ 454102 h 477793"/>
                <a:gd name="connsiteX5" fmla="*/ 180527 w 254910"/>
                <a:gd name="connsiteY5" fmla="*/ 447752 h 477793"/>
                <a:gd name="connsiteX6" fmla="*/ 252494 w 254910"/>
                <a:gd name="connsiteY6" fmla="*/ 477385 h 477793"/>
                <a:gd name="connsiteX7" fmla="*/ 95860 w 254910"/>
                <a:gd name="connsiteY7" fmla="*/ 422352 h 477793"/>
                <a:gd name="connsiteX8" fmla="*/ 83160 w 254910"/>
                <a:gd name="connsiteY8" fmla="*/ 396952 h 477793"/>
                <a:gd name="connsiteX9" fmla="*/ 119144 w 254910"/>
                <a:gd name="connsiteY9" fmla="*/ 308052 h 477793"/>
                <a:gd name="connsiteX10" fmla="*/ 72577 w 254910"/>
                <a:gd name="connsiteY10" fmla="*/ 138718 h 477793"/>
                <a:gd name="connsiteX11" fmla="*/ 610 w 254910"/>
                <a:gd name="connsiteY11" fmla="*/ 3252 h 47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910" h="477793">
                  <a:moveTo>
                    <a:pt x="610" y="3252"/>
                  </a:moveTo>
                  <a:cubicBezTo>
                    <a:pt x="8018" y="26535"/>
                    <a:pt x="117027" y="278418"/>
                    <a:pt x="117027" y="278418"/>
                  </a:cubicBezTo>
                  <a:cubicBezTo>
                    <a:pt x="140310" y="333451"/>
                    <a:pt x="147365" y="308052"/>
                    <a:pt x="140310" y="333452"/>
                  </a:cubicBezTo>
                  <a:cubicBezTo>
                    <a:pt x="133255" y="358852"/>
                    <a:pt x="91274" y="410710"/>
                    <a:pt x="74694" y="430818"/>
                  </a:cubicBezTo>
                  <a:cubicBezTo>
                    <a:pt x="58114" y="450926"/>
                    <a:pt x="23188" y="451280"/>
                    <a:pt x="40827" y="454102"/>
                  </a:cubicBezTo>
                  <a:cubicBezTo>
                    <a:pt x="58466" y="456924"/>
                    <a:pt x="145249" y="443871"/>
                    <a:pt x="180527" y="447752"/>
                  </a:cubicBezTo>
                  <a:cubicBezTo>
                    <a:pt x="215805" y="451633"/>
                    <a:pt x="266605" y="481618"/>
                    <a:pt x="252494" y="477385"/>
                  </a:cubicBezTo>
                  <a:cubicBezTo>
                    <a:pt x="238383" y="473152"/>
                    <a:pt x="124082" y="435758"/>
                    <a:pt x="95860" y="422352"/>
                  </a:cubicBezTo>
                  <a:cubicBezTo>
                    <a:pt x="67638" y="408947"/>
                    <a:pt x="79279" y="416002"/>
                    <a:pt x="83160" y="396952"/>
                  </a:cubicBezTo>
                  <a:cubicBezTo>
                    <a:pt x="87041" y="377902"/>
                    <a:pt x="120908" y="351091"/>
                    <a:pt x="119144" y="308052"/>
                  </a:cubicBezTo>
                  <a:cubicBezTo>
                    <a:pt x="117380" y="265013"/>
                    <a:pt x="89863" y="189871"/>
                    <a:pt x="72577" y="138718"/>
                  </a:cubicBezTo>
                  <a:cubicBezTo>
                    <a:pt x="55291" y="87565"/>
                    <a:pt x="-6798" y="-20031"/>
                    <a:pt x="610" y="325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EF1493EA-0589-4797-A3AE-B89BE54448B1}"/>
                </a:ext>
              </a:extLst>
            </p:cNvPr>
            <p:cNvSpPr/>
            <p:nvPr/>
          </p:nvSpPr>
          <p:spPr>
            <a:xfrm flipH="1">
              <a:off x="3175124" y="8426101"/>
              <a:ext cx="50881" cy="155822"/>
            </a:xfrm>
            <a:custGeom>
              <a:avLst/>
              <a:gdLst>
                <a:gd name="connsiteX0" fmla="*/ 18940 w 50881"/>
                <a:gd name="connsiteY0" fmla="*/ 349 h 155822"/>
                <a:gd name="connsiteX1" fmla="*/ 18940 w 50881"/>
                <a:gd name="connsiteY1" fmla="*/ 114649 h 155822"/>
                <a:gd name="connsiteX2" fmla="*/ 50690 w 50881"/>
                <a:gd name="connsiteY2" fmla="*/ 154866 h 155822"/>
                <a:gd name="connsiteX3" fmla="*/ 2007 w 50881"/>
                <a:gd name="connsiteY3" fmla="*/ 80782 h 155822"/>
                <a:gd name="connsiteX4" fmla="*/ 18940 w 50881"/>
                <a:gd name="connsiteY4" fmla="*/ 349 h 15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81" h="155822">
                  <a:moveTo>
                    <a:pt x="18940" y="349"/>
                  </a:moveTo>
                  <a:cubicBezTo>
                    <a:pt x="21762" y="5993"/>
                    <a:pt x="13648" y="88896"/>
                    <a:pt x="18940" y="114649"/>
                  </a:cubicBezTo>
                  <a:cubicBezTo>
                    <a:pt x="24232" y="140402"/>
                    <a:pt x="53512" y="160510"/>
                    <a:pt x="50690" y="154866"/>
                  </a:cubicBezTo>
                  <a:cubicBezTo>
                    <a:pt x="47868" y="149222"/>
                    <a:pt x="10826" y="102654"/>
                    <a:pt x="2007" y="80782"/>
                  </a:cubicBezTo>
                  <a:cubicBezTo>
                    <a:pt x="-6812" y="58910"/>
                    <a:pt x="16118" y="-5295"/>
                    <a:pt x="18940" y="34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7FF25BBF-94A9-4D78-82C1-ABB4C07C9CDF}"/>
                </a:ext>
              </a:extLst>
            </p:cNvPr>
            <p:cNvSpPr/>
            <p:nvPr/>
          </p:nvSpPr>
          <p:spPr>
            <a:xfrm flipH="1">
              <a:off x="3168953" y="8564813"/>
              <a:ext cx="112329" cy="99041"/>
            </a:xfrm>
            <a:custGeom>
              <a:avLst/>
              <a:gdLst>
                <a:gd name="connsiteX0" fmla="*/ 134 w 112329"/>
                <a:gd name="connsiteY0" fmla="*/ 98704 h 99041"/>
                <a:gd name="connsiteX1" fmla="*/ 29767 w 112329"/>
                <a:gd name="connsiteY1" fmla="*/ 43670 h 99041"/>
                <a:gd name="connsiteX2" fmla="*/ 112317 w 112329"/>
                <a:gd name="connsiteY2" fmla="*/ 1337 h 99041"/>
                <a:gd name="connsiteX3" fmla="*/ 23417 w 112329"/>
                <a:gd name="connsiteY3" fmla="*/ 16154 h 99041"/>
                <a:gd name="connsiteX4" fmla="*/ 134 w 112329"/>
                <a:gd name="connsiteY4" fmla="*/ 98704 h 9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9" h="99041">
                  <a:moveTo>
                    <a:pt x="134" y="98704"/>
                  </a:moveTo>
                  <a:cubicBezTo>
                    <a:pt x="1192" y="103290"/>
                    <a:pt x="11070" y="59898"/>
                    <a:pt x="29767" y="43670"/>
                  </a:cubicBezTo>
                  <a:cubicBezTo>
                    <a:pt x="48464" y="27442"/>
                    <a:pt x="113375" y="5923"/>
                    <a:pt x="112317" y="1337"/>
                  </a:cubicBezTo>
                  <a:cubicBezTo>
                    <a:pt x="111259" y="-3249"/>
                    <a:pt x="42820" y="4512"/>
                    <a:pt x="23417" y="16154"/>
                  </a:cubicBezTo>
                  <a:cubicBezTo>
                    <a:pt x="4014" y="27796"/>
                    <a:pt x="-924" y="94118"/>
                    <a:pt x="134" y="9870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5449716E-3290-49AB-A6FC-1F8E92A38C15}"/>
                </a:ext>
              </a:extLst>
            </p:cNvPr>
            <p:cNvSpPr/>
            <p:nvPr/>
          </p:nvSpPr>
          <p:spPr>
            <a:xfrm flipH="1">
              <a:off x="4337641" y="8578202"/>
              <a:ext cx="248519" cy="673762"/>
            </a:xfrm>
            <a:custGeom>
              <a:avLst/>
              <a:gdLst>
                <a:gd name="connsiteX0" fmla="*/ 19137 w 248519"/>
                <a:gd name="connsiteY0" fmla="*/ 2236 h 673762"/>
                <a:gd name="connsiteX1" fmla="*/ 87 w 248519"/>
                <a:gd name="connsiteY1" fmla="*/ 268936 h 673762"/>
                <a:gd name="connsiteX2" fmla="*/ 27075 w 248519"/>
                <a:gd name="connsiteY2" fmla="*/ 494361 h 673762"/>
                <a:gd name="connsiteX3" fmla="*/ 92162 w 248519"/>
                <a:gd name="connsiteY3" fmla="*/ 588023 h 673762"/>
                <a:gd name="connsiteX4" fmla="*/ 187412 w 248519"/>
                <a:gd name="connsiteY4" fmla="*/ 673748 h 673762"/>
                <a:gd name="connsiteX5" fmla="*/ 246150 w 248519"/>
                <a:gd name="connsiteY5" fmla="*/ 581673 h 673762"/>
                <a:gd name="connsiteX6" fmla="*/ 223925 w 248519"/>
                <a:gd name="connsiteY6" fmla="*/ 645173 h 673762"/>
                <a:gd name="connsiteX7" fmla="*/ 106450 w 248519"/>
                <a:gd name="connsiteY7" fmla="*/ 610248 h 673762"/>
                <a:gd name="connsiteX8" fmla="*/ 38187 w 248519"/>
                <a:gd name="connsiteY8" fmla="*/ 426098 h 673762"/>
                <a:gd name="connsiteX9" fmla="*/ 19137 w 248519"/>
                <a:gd name="connsiteY9" fmla="*/ 2236 h 6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19" h="673762">
                  <a:moveTo>
                    <a:pt x="19137" y="2236"/>
                  </a:moveTo>
                  <a:cubicBezTo>
                    <a:pt x="12787" y="-23958"/>
                    <a:pt x="-1236" y="186915"/>
                    <a:pt x="87" y="268936"/>
                  </a:cubicBezTo>
                  <a:cubicBezTo>
                    <a:pt x="1410" y="350957"/>
                    <a:pt x="11729" y="441180"/>
                    <a:pt x="27075" y="494361"/>
                  </a:cubicBezTo>
                  <a:cubicBezTo>
                    <a:pt x="42421" y="547542"/>
                    <a:pt x="65439" y="558125"/>
                    <a:pt x="92162" y="588023"/>
                  </a:cubicBezTo>
                  <a:cubicBezTo>
                    <a:pt x="118885" y="617921"/>
                    <a:pt x="161747" y="674806"/>
                    <a:pt x="187412" y="673748"/>
                  </a:cubicBezTo>
                  <a:cubicBezTo>
                    <a:pt x="213077" y="672690"/>
                    <a:pt x="240065" y="586435"/>
                    <a:pt x="246150" y="581673"/>
                  </a:cubicBezTo>
                  <a:cubicBezTo>
                    <a:pt x="252235" y="576911"/>
                    <a:pt x="247208" y="640411"/>
                    <a:pt x="223925" y="645173"/>
                  </a:cubicBezTo>
                  <a:cubicBezTo>
                    <a:pt x="200642" y="649936"/>
                    <a:pt x="137406" y="646760"/>
                    <a:pt x="106450" y="610248"/>
                  </a:cubicBezTo>
                  <a:cubicBezTo>
                    <a:pt x="75494" y="573736"/>
                    <a:pt x="53004" y="525846"/>
                    <a:pt x="38187" y="426098"/>
                  </a:cubicBezTo>
                  <a:cubicBezTo>
                    <a:pt x="23370" y="326350"/>
                    <a:pt x="25487" y="28430"/>
                    <a:pt x="19137" y="223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2EFD02A9-5EDD-41EB-BAA1-9ED4654BE9D2}"/>
                </a:ext>
              </a:extLst>
            </p:cNvPr>
            <p:cNvSpPr/>
            <p:nvPr/>
          </p:nvSpPr>
          <p:spPr>
            <a:xfrm flipH="1">
              <a:off x="4343255" y="8520108"/>
              <a:ext cx="126959" cy="670889"/>
            </a:xfrm>
            <a:custGeom>
              <a:avLst/>
              <a:gdLst>
                <a:gd name="connsiteX0" fmla="*/ 29 w 126959"/>
                <a:gd name="connsiteY0" fmla="*/ 5 h 670889"/>
                <a:gd name="connsiteX1" fmla="*/ 80991 w 126959"/>
                <a:gd name="connsiteY1" fmla="*/ 109542 h 670889"/>
                <a:gd name="connsiteX2" fmla="*/ 120679 w 126959"/>
                <a:gd name="connsiteY2" fmla="*/ 606430 h 670889"/>
                <a:gd name="connsiteX3" fmla="*/ 120679 w 126959"/>
                <a:gd name="connsiteY3" fmla="*/ 644530 h 670889"/>
                <a:gd name="connsiteX4" fmla="*/ 125441 w 126959"/>
                <a:gd name="connsiteY4" fmla="*/ 419105 h 670889"/>
                <a:gd name="connsiteX5" fmla="*/ 90516 w 126959"/>
                <a:gd name="connsiteY5" fmla="*/ 106367 h 670889"/>
                <a:gd name="connsiteX6" fmla="*/ 29 w 126959"/>
                <a:gd name="connsiteY6" fmla="*/ 5 h 6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959" h="670889">
                  <a:moveTo>
                    <a:pt x="29" y="5"/>
                  </a:moveTo>
                  <a:cubicBezTo>
                    <a:pt x="-1558" y="534"/>
                    <a:pt x="60883" y="8471"/>
                    <a:pt x="80991" y="109542"/>
                  </a:cubicBezTo>
                  <a:cubicBezTo>
                    <a:pt x="101099" y="210613"/>
                    <a:pt x="114064" y="517265"/>
                    <a:pt x="120679" y="606430"/>
                  </a:cubicBezTo>
                  <a:cubicBezTo>
                    <a:pt x="127294" y="695595"/>
                    <a:pt x="119885" y="675751"/>
                    <a:pt x="120679" y="644530"/>
                  </a:cubicBezTo>
                  <a:cubicBezTo>
                    <a:pt x="121473" y="613309"/>
                    <a:pt x="130468" y="508799"/>
                    <a:pt x="125441" y="419105"/>
                  </a:cubicBezTo>
                  <a:cubicBezTo>
                    <a:pt x="120414" y="329411"/>
                    <a:pt x="104803" y="176217"/>
                    <a:pt x="90516" y="106367"/>
                  </a:cubicBezTo>
                  <a:cubicBezTo>
                    <a:pt x="76229" y="36517"/>
                    <a:pt x="1616" y="-524"/>
                    <a:pt x="29" y="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F8579D02-CD25-48B2-9A1B-474F346CFD42}"/>
                </a:ext>
              </a:extLst>
            </p:cNvPr>
            <p:cNvSpPr/>
            <p:nvPr/>
          </p:nvSpPr>
          <p:spPr>
            <a:xfrm flipH="1">
              <a:off x="4137841" y="8415837"/>
              <a:ext cx="261055" cy="847584"/>
            </a:xfrm>
            <a:custGeom>
              <a:avLst/>
              <a:gdLst>
                <a:gd name="connsiteX0" fmla="*/ 55711 w 261055"/>
                <a:gd name="connsiteY0" fmla="*/ 1088 h 847584"/>
                <a:gd name="connsiteX1" fmla="*/ 150961 w 261055"/>
                <a:gd name="connsiteY1" fmla="*/ 77288 h 847584"/>
                <a:gd name="connsiteX2" fmla="*/ 208111 w 261055"/>
                <a:gd name="connsiteY2" fmla="*/ 164601 h 847584"/>
                <a:gd name="connsiteX3" fmla="*/ 223986 w 261055"/>
                <a:gd name="connsiteY3" fmla="*/ 501151 h 847584"/>
                <a:gd name="connsiteX4" fmla="*/ 241448 w 261055"/>
                <a:gd name="connsiteY4" fmla="*/ 677363 h 847584"/>
                <a:gd name="connsiteX5" fmla="*/ 258911 w 261055"/>
                <a:gd name="connsiteY5" fmla="*/ 767851 h 847584"/>
                <a:gd name="connsiteX6" fmla="*/ 189061 w 261055"/>
                <a:gd name="connsiteY6" fmla="*/ 798013 h 847584"/>
                <a:gd name="connsiteX7" fmla="*/ 141436 w 261055"/>
                <a:gd name="connsiteY7" fmla="*/ 845638 h 847584"/>
                <a:gd name="connsiteX8" fmla="*/ 148 w 261055"/>
                <a:gd name="connsiteY8" fmla="*/ 837701 h 847584"/>
                <a:gd name="connsiteX9" fmla="*/ 116036 w 261055"/>
                <a:gd name="connsiteY9" fmla="*/ 831351 h 847584"/>
                <a:gd name="connsiteX10" fmla="*/ 195411 w 261055"/>
                <a:gd name="connsiteY10" fmla="*/ 790076 h 847584"/>
                <a:gd name="connsiteX11" fmla="*/ 230336 w 261055"/>
                <a:gd name="connsiteY11" fmla="*/ 731338 h 847584"/>
                <a:gd name="connsiteX12" fmla="*/ 193823 w 261055"/>
                <a:gd name="connsiteY12" fmla="*/ 136026 h 847584"/>
                <a:gd name="connsiteX13" fmla="*/ 55711 w 261055"/>
                <a:gd name="connsiteY13" fmla="*/ 1088 h 84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055" h="847584">
                  <a:moveTo>
                    <a:pt x="55711" y="1088"/>
                  </a:moveTo>
                  <a:cubicBezTo>
                    <a:pt x="48567" y="-8702"/>
                    <a:pt x="125561" y="50036"/>
                    <a:pt x="150961" y="77288"/>
                  </a:cubicBezTo>
                  <a:cubicBezTo>
                    <a:pt x="176361" y="104540"/>
                    <a:pt x="195940" y="93957"/>
                    <a:pt x="208111" y="164601"/>
                  </a:cubicBezTo>
                  <a:cubicBezTo>
                    <a:pt x="220282" y="235245"/>
                    <a:pt x="218430" y="415691"/>
                    <a:pt x="223986" y="501151"/>
                  </a:cubicBezTo>
                  <a:cubicBezTo>
                    <a:pt x="229542" y="586611"/>
                    <a:pt x="235627" y="632913"/>
                    <a:pt x="241448" y="677363"/>
                  </a:cubicBezTo>
                  <a:cubicBezTo>
                    <a:pt x="247269" y="721813"/>
                    <a:pt x="267642" y="747743"/>
                    <a:pt x="258911" y="767851"/>
                  </a:cubicBezTo>
                  <a:cubicBezTo>
                    <a:pt x="250180" y="787959"/>
                    <a:pt x="208640" y="785049"/>
                    <a:pt x="189061" y="798013"/>
                  </a:cubicBezTo>
                  <a:cubicBezTo>
                    <a:pt x="169482" y="810977"/>
                    <a:pt x="172921" y="839023"/>
                    <a:pt x="141436" y="845638"/>
                  </a:cubicBezTo>
                  <a:cubicBezTo>
                    <a:pt x="109951" y="852253"/>
                    <a:pt x="4381" y="840082"/>
                    <a:pt x="148" y="837701"/>
                  </a:cubicBezTo>
                  <a:cubicBezTo>
                    <a:pt x="-4085" y="835320"/>
                    <a:pt x="83492" y="839289"/>
                    <a:pt x="116036" y="831351"/>
                  </a:cubicBezTo>
                  <a:cubicBezTo>
                    <a:pt x="148580" y="823414"/>
                    <a:pt x="176361" y="806745"/>
                    <a:pt x="195411" y="790076"/>
                  </a:cubicBezTo>
                  <a:cubicBezTo>
                    <a:pt x="214461" y="773407"/>
                    <a:pt x="230601" y="840346"/>
                    <a:pt x="230336" y="731338"/>
                  </a:cubicBezTo>
                  <a:cubicBezTo>
                    <a:pt x="230071" y="622330"/>
                    <a:pt x="224779" y="256147"/>
                    <a:pt x="193823" y="136026"/>
                  </a:cubicBezTo>
                  <a:cubicBezTo>
                    <a:pt x="162867" y="15905"/>
                    <a:pt x="62855" y="10878"/>
                    <a:pt x="55711" y="108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0504B499-99E0-4896-92F8-8D567BF8E16C}"/>
                </a:ext>
              </a:extLst>
            </p:cNvPr>
            <p:cNvSpPr/>
            <p:nvPr/>
          </p:nvSpPr>
          <p:spPr>
            <a:xfrm flipH="1">
              <a:off x="3296194" y="8570854"/>
              <a:ext cx="938347" cy="170772"/>
            </a:xfrm>
            <a:custGeom>
              <a:avLst/>
              <a:gdLst>
                <a:gd name="connsiteX0" fmla="*/ 35818 w 938347"/>
                <a:gd name="connsiteY0" fmla="*/ 1646 h 170772"/>
                <a:gd name="connsiteX1" fmla="*/ 86618 w 938347"/>
                <a:gd name="connsiteY1" fmla="*/ 1646 h 170772"/>
                <a:gd name="connsiteX2" fmla="*/ 597793 w 938347"/>
                <a:gd name="connsiteY2" fmla="*/ 17521 h 170772"/>
                <a:gd name="connsiteX3" fmla="*/ 778768 w 938347"/>
                <a:gd name="connsiteY3" fmla="*/ 81021 h 170772"/>
                <a:gd name="connsiteX4" fmla="*/ 937518 w 938347"/>
                <a:gd name="connsiteY4" fmla="*/ 169921 h 170772"/>
                <a:gd name="connsiteX5" fmla="*/ 708918 w 938347"/>
                <a:gd name="connsiteY5" fmla="*/ 23871 h 170772"/>
                <a:gd name="connsiteX6" fmla="*/ 35818 w 938347"/>
                <a:gd name="connsiteY6" fmla="*/ 1646 h 1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347" h="170772">
                  <a:moveTo>
                    <a:pt x="35818" y="1646"/>
                  </a:moveTo>
                  <a:cubicBezTo>
                    <a:pt x="-67898" y="-2058"/>
                    <a:pt x="86618" y="1646"/>
                    <a:pt x="86618" y="1646"/>
                  </a:cubicBezTo>
                  <a:cubicBezTo>
                    <a:pt x="180280" y="4292"/>
                    <a:pt x="482435" y="4292"/>
                    <a:pt x="597793" y="17521"/>
                  </a:cubicBezTo>
                  <a:cubicBezTo>
                    <a:pt x="713151" y="30750"/>
                    <a:pt x="722147" y="55621"/>
                    <a:pt x="778768" y="81021"/>
                  </a:cubicBezTo>
                  <a:cubicBezTo>
                    <a:pt x="835389" y="106421"/>
                    <a:pt x="949160" y="179446"/>
                    <a:pt x="937518" y="169921"/>
                  </a:cubicBezTo>
                  <a:cubicBezTo>
                    <a:pt x="925876" y="160396"/>
                    <a:pt x="857085" y="53504"/>
                    <a:pt x="708918" y="23871"/>
                  </a:cubicBezTo>
                  <a:cubicBezTo>
                    <a:pt x="560751" y="-5762"/>
                    <a:pt x="139534" y="5350"/>
                    <a:pt x="35818" y="164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3E62D707-B902-4ACB-90D7-DF110F676112}"/>
                </a:ext>
              </a:extLst>
            </p:cNvPr>
            <p:cNvSpPr/>
            <p:nvPr/>
          </p:nvSpPr>
          <p:spPr>
            <a:xfrm flipH="1">
              <a:off x="3229742" y="8895834"/>
              <a:ext cx="926280" cy="214656"/>
            </a:xfrm>
            <a:custGeom>
              <a:avLst/>
              <a:gdLst>
                <a:gd name="connsiteX0" fmla="*/ 1749 w 926280"/>
                <a:gd name="connsiteY0" fmla="*/ 213241 h 214656"/>
                <a:gd name="connsiteX1" fmla="*/ 268449 w 926280"/>
                <a:gd name="connsiteY1" fmla="*/ 159266 h 214656"/>
                <a:gd name="connsiteX2" fmla="*/ 925674 w 926280"/>
                <a:gd name="connsiteY2" fmla="*/ 516 h 214656"/>
                <a:gd name="connsiteX3" fmla="*/ 379574 w 926280"/>
                <a:gd name="connsiteY3" fmla="*/ 111641 h 214656"/>
                <a:gd name="connsiteX4" fmla="*/ 1749 w 926280"/>
                <a:gd name="connsiteY4" fmla="*/ 213241 h 2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280" h="214656">
                  <a:moveTo>
                    <a:pt x="1749" y="213241"/>
                  </a:moveTo>
                  <a:cubicBezTo>
                    <a:pt x="-16772" y="221178"/>
                    <a:pt x="114462" y="194720"/>
                    <a:pt x="268449" y="159266"/>
                  </a:cubicBezTo>
                  <a:cubicBezTo>
                    <a:pt x="422436" y="123812"/>
                    <a:pt x="907153" y="8453"/>
                    <a:pt x="925674" y="516"/>
                  </a:cubicBezTo>
                  <a:cubicBezTo>
                    <a:pt x="944195" y="-7421"/>
                    <a:pt x="533561" y="78304"/>
                    <a:pt x="379574" y="111641"/>
                  </a:cubicBezTo>
                  <a:cubicBezTo>
                    <a:pt x="225587" y="144978"/>
                    <a:pt x="20270" y="205304"/>
                    <a:pt x="1749" y="21324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3250B514-5C20-4057-96E7-6E803E89EC8E}"/>
                </a:ext>
              </a:extLst>
            </p:cNvPr>
            <p:cNvSpPr/>
            <p:nvPr/>
          </p:nvSpPr>
          <p:spPr>
            <a:xfrm flipH="1">
              <a:off x="3241874" y="8904016"/>
              <a:ext cx="780928" cy="265695"/>
            </a:xfrm>
            <a:custGeom>
              <a:avLst/>
              <a:gdLst>
                <a:gd name="connsiteX0" fmla="*/ 292 w 780928"/>
                <a:gd name="connsiteY0" fmla="*/ 184422 h 265695"/>
                <a:gd name="connsiteX1" fmla="*/ 152692 w 780928"/>
                <a:gd name="connsiteY1" fmla="*/ 262209 h 265695"/>
                <a:gd name="connsiteX2" fmla="*/ 316204 w 780928"/>
                <a:gd name="connsiteY2" fmla="*/ 239984 h 265695"/>
                <a:gd name="connsiteX3" fmla="*/ 700379 w 780928"/>
                <a:gd name="connsiteY3" fmla="*/ 132034 h 265695"/>
                <a:gd name="connsiteX4" fmla="*/ 746417 w 780928"/>
                <a:gd name="connsiteY4" fmla="*/ 70122 h 265695"/>
                <a:gd name="connsiteX5" fmla="*/ 779754 w 780928"/>
                <a:gd name="connsiteY5" fmla="*/ 272 h 265695"/>
                <a:gd name="connsiteX6" fmla="*/ 703554 w 780928"/>
                <a:gd name="connsiteY6" fmla="*/ 97109 h 265695"/>
                <a:gd name="connsiteX7" fmla="*/ 397167 w 780928"/>
                <a:gd name="connsiteY7" fmla="*/ 205059 h 265695"/>
                <a:gd name="connsiteX8" fmla="*/ 189204 w 780928"/>
                <a:gd name="connsiteY8" fmla="*/ 238397 h 265695"/>
                <a:gd name="connsiteX9" fmla="*/ 116179 w 780928"/>
                <a:gd name="connsiteY9" fmla="*/ 235222 h 265695"/>
                <a:gd name="connsiteX10" fmla="*/ 292 w 780928"/>
                <a:gd name="connsiteY10" fmla="*/ 184422 h 2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928" h="265695">
                  <a:moveTo>
                    <a:pt x="292" y="184422"/>
                  </a:moveTo>
                  <a:cubicBezTo>
                    <a:pt x="6377" y="188920"/>
                    <a:pt x="100040" y="252949"/>
                    <a:pt x="152692" y="262209"/>
                  </a:cubicBezTo>
                  <a:cubicBezTo>
                    <a:pt x="205344" y="271469"/>
                    <a:pt x="224923" y="261680"/>
                    <a:pt x="316204" y="239984"/>
                  </a:cubicBezTo>
                  <a:cubicBezTo>
                    <a:pt x="407485" y="218288"/>
                    <a:pt x="628677" y="160344"/>
                    <a:pt x="700379" y="132034"/>
                  </a:cubicBezTo>
                  <a:cubicBezTo>
                    <a:pt x="772081" y="103724"/>
                    <a:pt x="733188" y="92082"/>
                    <a:pt x="746417" y="70122"/>
                  </a:cubicBezTo>
                  <a:cubicBezTo>
                    <a:pt x="759646" y="48162"/>
                    <a:pt x="786898" y="-4226"/>
                    <a:pt x="779754" y="272"/>
                  </a:cubicBezTo>
                  <a:cubicBezTo>
                    <a:pt x="772610" y="4770"/>
                    <a:pt x="767319" y="62978"/>
                    <a:pt x="703554" y="97109"/>
                  </a:cubicBezTo>
                  <a:cubicBezTo>
                    <a:pt x="639789" y="131240"/>
                    <a:pt x="482892" y="181511"/>
                    <a:pt x="397167" y="205059"/>
                  </a:cubicBezTo>
                  <a:cubicBezTo>
                    <a:pt x="311442" y="228607"/>
                    <a:pt x="236035" y="233370"/>
                    <a:pt x="189204" y="238397"/>
                  </a:cubicBezTo>
                  <a:cubicBezTo>
                    <a:pt x="142373" y="243424"/>
                    <a:pt x="147664" y="242895"/>
                    <a:pt x="116179" y="235222"/>
                  </a:cubicBezTo>
                  <a:cubicBezTo>
                    <a:pt x="84694" y="227549"/>
                    <a:pt x="-5793" y="179924"/>
                    <a:pt x="292" y="18442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FE73DC99-1838-4184-94FC-769FD3FAC2F2}"/>
                </a:ext>
              </a:extLst>
            </p:cNvPr>
            <p:cNvSpPr/>
            <p:nvPr/>
          </p:nvSpPr>
          <p:spPr>
            <a:xfrm flipH="1">
              <a:off x="3242791" y="8903930"/>
              <a:ext cx="731668" cy="180894"/>
            </a:xfrm>
            <a:custGeom>
              <a:avLst/>
              <a:gdLst>
                <a:gd name="connsiteX0" fmla="*/ 2749 w 731668"/>
                <a:gd name="connsiteY0" fmla="*/ 179745 h 180894"/>
                <a:gd name="connsiteX1" fmla="*/ 277386 w 731668"/>
                <a:gd name="connsiteY1" fmla="*/ 170220 h 180894"/>
                <a:gd name="connsiteX2" fmla="*/ 544086 w 731668"/>
                <a:gd name="connsiteY2" fmla="*/ 95608 h 180894"/>
                <a:gd name="connsiteX3" fmla="*/ 728236 w 731668"/>
                <a:gd name="connsiteY3" fmla="*/ 358 h 180894"/>
                <a:gd name="connsiteX4" fmla="*/ 383749 w 731668"/>
                <a:gd name="connsiteY4" fmla="*/ 132120 h 180894"/>
                <a:gd name="connsiteX5" fmla="*/ 153561 w 731668"/>
                <a:gd name="connsiteY5" fmla="*/ 163870 h 180894"/>
                <a:gd name="connsiteX6" fmla="*/ 2749 w 731668"/>
                <a:gd name="connsiteY6" fmla="*/ 179745 h 18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668" h="180894">
                  <a:moveTo>
                    <a:pt x="2749" y="179745"/>
                  </a:moveTo>
                  <a:cubicBezTo>
                    <a:pt x="23386" y="180803"/>
                    <a:pt x="187163" y="184243"/>
                    <a:pt x="277386" y="170220"/>
                  </a:cubicBezTo>
                  <a:cubicBezTo>
                    <a:pt x="367609" y="156197"/>
                    <a:pt x="468944" y="123918"/>
                    <a:pt x="544086" y="95608"/>
                  </a:cubicBezTo>
                  <a:cubicBezTo>
                    <a:pt x="619228" y="67298"/>
                    <a:pt x="754959" y="-5727"/>
                    <a:pt x="728236" y="358"/>
                  </a:cubicBezTo>
                  <a:cubicBezTo>
                    <a:pt x="701513" y="6443"/>
                    <a:pt x="479528" y="104868"/>
                    <a:pt x="383749" y="132120"/>
                  </a:cubicBezTo>
                  <a:cubicBezTo>
                    <a:pt x="287970" y="159372"/>
                    <a:pt x="224998" y="156991"/>
                    <a:pt x="153561" y="163870"/>
                  </a:cubicBezTo>
                  <a:cubicBezTo>
                    <a:pt x="82124" y="170749"/>
                    <a:pt x="-17888" y="178687"/>
                    <a:pt x="2749" y="17974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7173AFE4-05F9-45C3-B222-0CEF585D0987}"/>
                </a:ext>
              </a:extLst>
            </p:cNvPr>
            <p:cNvSpPr/>
            <p:nvPr/>
          </p:nvSpPr>
          <p:spPr>
            <a:xfrm flipH="1">
              <a:off x="3196132" y="9002474"/>
              <a:ext cx="1033546" cy="269115"/>
            </a:xfrm>
            <a:custGeom>
              <a:avLst/>
              <a:gdLst>
                <a:gd name="connsiteX0" fmla="*/ 793 w 1033546"/>
                <a:gd name="connsiteY0" fmla="*/ 232014 h 269115"/>
                <a:gd name="connsiteX1" fmla="*/ 110330 w 1033546"/>
                <a:gd name="connsiteY1" fmla="*/ 268526 h 269115"/>
                <a:gd name="connsiteX2" fmla="*/ 351630 w 1033546"/>
                <a:gd name="connsiteY2" fmla="*/ 197089 h 269115"/>
                <a:gd name="connsiteX3" fmla="*/ 702468 w 1033546"/>
                <a:gd name="connsiteY3" fmla="*/ 103426 h 269115"/>
                <a:gd name="connsiteX4" fmla="*/ 1031080 w 1033546"/>
                <a:gd name="connsiteY4" fmla="*/ 239 h 269115"/>
                <a:gd name="connsiteX5" fmla="*/ 524668 w 1033546"/>
                <a:gd name="connsiteY5" fmla="*/ 133589 h 269115"/>
                <a:gd name="connsiteX6" fmla="*/ 194468 w 1033546"/>
                <a:gd name="connsiteY6" fmla="*/ 224076 h 269115"/>
                <a:gd name="connsiteX7" fmla="*/ 67468 w 1033546"/>
                <a:gd name="connsiteY7" fmla="*/ 249476 h 269115"/>
                <a:gd name="connsiteX8" fmla="*/ 793 w 1033546"/>
                <a:gd name="connsiteY8" fmla="*/ 232014 h 2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3546" h="269115">
                  <a:moveTo>
                    <a:pt x="793" y="232014"/>
                  </a:moveTo>
                  <a:cubicBezTo>
                    <a:pt x="7937" y="235189"/>
                    <a:pt x="51857" y="274347"/>
                    <a:pt x="110330" y="268526"/>
                  </a:cubicBezTo>
                  <a:cubicBezTo>
                    <a:pt x="168803" y="262705"/>
                    <a:pt x="252940" y="224606"/>
                    <a:pt x="351630" y="197089"/>
                  </a:cubicBezTo>
                  <a:cubicBezTo>
                    <a:pt x="450320" y="169572"/>
                    <a:pt x="589226" y="136234"/>
                    <a:pt x="702468" y="103426"/>
                  </a:cubicBezTo>
                  <a:cubicBezTo>
                    <a:pt x="815710" y="70618"/>
                    <a:pt x="1060713" y="-4788"/>
                    <a:pt x="1031080" y="239"/>
                  </a:cubicBezTo>
                  <a:cubicBezTo>
                    <a:pt x="1001447" y="5266"/>
                    <a:pt x="524668" y="133589"/>
                    <a:pt x="524668" y="133589"/>
                  </a:cubicBezTo>
                  <a:lnTo>
                    <a:pt x="194468" y="224076"/>
                  </a:lnTo>
                  <a:cubicBezTo>
                    <a:pt x="118268" y="243390"/>
                    <a:pt x="98689" y="247624"/>
                    <a:pt x="67468" y="249476"/>
                  </a:cubicBezTo>
                  <a:cubicBezTo>
                    <a:pt x="36247" y="251328"/>
                    <a:pt x="-6351" y="228839"/>
                    <a:pt x="793" y="2320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9C84C620-347A-407B-896B-DD3CCD8D47A3}"/>
                </a:ext>
              </a:extLst>
            </p:cNvPr>
            <p:cNvSpPr/>
            <p:nvPr/>
          </p:nvSpPr>
          <p:spPr>
            <a:xfrm flipH="1">
              <a:off x="3161388" y="9009059"/>
              <a:ext cx="1073847" cy="270152"/>
            </a:xfrm>
            <a:custGeom>
              <a:avLst/>
              <a:gdLst>
                <a:gd name="connsiteX0" fmla="*/ 0 w 1073847"/>
                <a:gd name="connsiteY0" fmla="*/ 241304 h 270152"/>
                <a:gd name="connsiteX1" fmla="*/ 173037 w 1073847"/>
                <a:gd name="connsiteY1" fmla="*/ 269879 h 270152"/>
                <a:gd name="connsiteX2" fmla="*/ 465137 w 1073847"/>
                <a:gd name="connsiteY2" fmla="*/ 220666 h 270152"/>
                <a:gd name="connsiteX3" fmla="*/ 901700 w 1073847"/>
                <a:gd name="connsiteY3" fmla="*/ 80966 h 270152"/>
                <a:gd name="connsiteX4" fmla="*/ 1073150 w 1073847"/>
                <a:gd name="connsiteY4" fmla="*/ 4 h 270152"/>
                <a:gd name="connsiteX5" fmla="*/ 847725 w 1073847"/>
                <a:gd name="connsiteY5" fmla="*/ 84141 h 270152"/>
                <a:gd name="connsiteX6" fmla="*/ 334962 w 1073847"/>
                <a:gd name="connsiteY6" fmla="*/ 233366 h 270152"/>
                <a:gd name="connsiteX7" fmla="*/ 174625 w 1073847"/>
                <a:gd name="connsiteY7" fmla="*/ 258766 h 270152"/>
                <a:gd name="connsiteX8" fmla="*/ 0 w 1073847"/>
                <a:gd name="connsiteY8" fmla="*/ 241304 h 2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3847" h="270152">
                  <a:moveTo>
                    <a:pt x="0" y="241304"/>
                  </a:moveTo>
                  <a:cubicBezTo>
                    <a:pt x="-265" y="243156"/>
                    <a:pt x="95514" y="273319"/>
                    <a:pt x="173037" y="269879"/>
                  </a:cubicBezTo>
                  <a:cubicBezTo>
                    <a:pt x="250560" y="266439"/>
                    <a:pt x="343693" y="252151"/>
                    <a:pt x="465137" y="220666"/>
                  </a:cubicBezTo>
                  <a:cubicBezTo>
                    <a:pt x="586581" y="189181"/>
                    <a:pt x="800365" y="117743"/>
                    <a:pt x="901700" y="80966"/>
                  </a:cubicBezTo>
                  <a:cubicBezTo>
                    <a:pt x="1003035" y="44189"/>
                    <a:pt x="1082146" y="-525"/>
                    <a:pt x="1073150" y="4"/>
                  </a:cubicBezTo>
                  <a:cubicBezTo>
                    <a:pt x="1064154" y="533"/>
                    <a:pt x="970756" y="45247"/>
                    <a:pt x="847725" y="84141"/>
                  </a:cubicBezTo>
                  <a:cubicBezTo>
                    <a:pt x="724694" y="123035"/>
                    <a:pt x="447145" y="204262"/>
                    <a:pt x="334962" y="233366"/>
                  </a:cubicBezTo>
                  <a:cubicBezTo>
                    <a:pt x="222779" y="262470"/>
                    <a:pt x="230717" y="257443"/>
                    <a:pt x="174625" y="258766"/>
                  </a:cubicBezTo>
                  <a:cubicBezTo>
                    <a:pt x="118533" y="260089"/>
                    <a:pt x="265" y="239452"/>
                    <a:pt x="0" y="24130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EBA5AA21-D62D-4CFB-98E8-1BC1403F6B96}"/>
                </a:ext>
              </a:extLst>
            </p:cNvPr>
            <p:cNvSpPr/>
            <p:nvPr/>
          </p:nvSpPr>
          <p:spPr>
            <a:xfrm flipH="1">
              <a:off x="3075712" y="9260267"/>
              <a:ext cx="1203292" cy="323008"/>
            </a:xfrm>
            <a:custGeom>
              <a:avLst/>
              <a:gdLst>
                <a:gd name="connsiteX0" fmla="*/ 906 w 1203292"/>
                <a:gd name="connsiteY0" fmla="*/ 4383 h 323008"/>
                <a:gd name="connsiteX1" fmla="*/ 115206 w 1203292"/>
                <a:gd name="connsiteY1" fmla="*/ 199646 h 323008"/>
                <a:gd name="connsiteX2" fmla="*/ 132669 w 1203292"/>
                <a:gd name="connsiteY2" fmla="*/ 296483 h 323008"/>
                <a:gd name="connsiteX3" fmla="*/ 256494 w 1203292"/>
                <a:gd name="connsiteY3" fmla="*/ 321883 h 323008"/>
                <a:gd name="connsiteX4" fmla="*/ 569231 w 1203292"/>
                <a:gd name="connsiteY4" fmla="*/ 306008 h 323008"/>
                <a:gd name="connsiteX5" fmla="*/ 943881 w 1203292"/>
                <a:gd name="connsiteY5" fmla="*/ 199646 h 323008"/>
                <a:gd name="connsiteX6" fmla="*/ 1164544 w 1203292"/>
                <a:gd name="connsiteY6" fmla="*/ 117096 h 323008"/>
                <a:gd name="connsiteX7" fmla="*/ 1201056 w 1203292"/>
                <a:gd name="connsiteY7" fmla="*/ 4383 h 323008"/>
                <a:gd name="connsiteX8" fmla="*/ 1137556 w 1203292"/>
                <a:gd name="connsiteY8" fmla="*/ 104396 h 323008"/>
                <a:gd name="connsiteX9" fmla="*/ 823231 w 1203292"/>
                <a:gd name="connsiteY9" fmla="*/ 226633 h 323008"/>
                <a:gd name="connsiteX10" fmla="*/ 469219 w 1203292"/>
                <a:gd name="connsiteY10" fmla="*/ 304421 h 323008"/>
                <a:gd name="connsiteX11" fmla="*/ 135844 w 1203292"/>
                <a:gd name="connsiteY11" fmla="*/ 290133 h 323008"/>
                <a:gd name="connsiteX12" fmla="*/ 137431 w 1203292"/>
                <a:gd name="connsiteY12" fmla="*/ 220283 h 323008"/>
                <a:gd name="connsiteX13" fmla="*/ 126319 w 1203292"/>
                <a:gd name="connsiteY13" fmla="*/ 177421 h 323008"/>
                <a:gd name="connsiteX14" fmla="*/ 64406 w 1203292"/>
                <a:gd name="connsiteY14" fmla="*/ 72646 h 323008"/>
                <a:gd name="connsiteX15" fmla="*/ 906 w 1203292"/>
                <a:gd name="connsiteY15" fmla="*/ 4383 h 3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3292" h="323008">
                  <a:moveTo>
                    <a:pt x="906" y="4383"/>
                  </a:moveTo>
                  <a:cubicBezTo>
                    <a:pt x="9373" y="25550"/>
                    <a:pt x="93246" y="150963"/>
                    <a:pt x="115206" y="199646"/>
                  </a:cubicBezTo>
                  <a:cubicBezTo>
                    <a:pt x="137167" y="248329"/>
                    <a:pt x="109121" y="276110"/>
                    <a:pt x="132669" y="296483"/>
                  </a:cubicBezTo>
                  <a:cubicBezTo>
                    <a:pt x="156217" y="316856"/>
                    <a:pt x="183734" y="320296"/>
                    <a:pt x="256494" y="321883"/>
                  </a:cubicBezTo>
                  <a:cubicBezTo>
                    <a:pt x="329254" y="323471"/>
                    <a:pt x="454667" y="326381"/>
                    <a:pt x="569231" y="306008"/>
                  </a:cubicBezTo>
                  <a:cubicBezTo>
                    <a:pt x="683795" y="285635"/>
                    <a:pt x="844662" y="231131"/>
                    <a:pt x="943881" y="199646"/>
                  </a:cubicBezTo>
                  <a:cubicBezTo>
                    <a:pt x="1043100" y="168161"/>
                    <a:pt x="1121681" y="149640"/>
                    <a:pt x="1164544" y="117096"/>
                  </a:cubicBezTo>
                  <a:cubicBezTo>
                    <a:pt x="1207407" y="84552"/>
                    <a:pt x="1205554" y="6500"/>
                    <a:pt x="1201056" y="4383"/>
                  </a:cubicBezTo>
                  <a:cubicBezTo>
                    <a:pt x="1196558" y="2266"/>
                    <a:pt x="1200527" y="67354"/>
                    <a:pt x="1137556" y="104396"/>
                  </a:cubicBezTo>
                  <a:cubicBezTo>
                    <a:pt x="1074585" y="141438"/>
                    <a:pt x="934620" y="193296"/>
                    <a:pt x="823231" y="226633"/>
                  </a:cubicBezTo>
                  <a:cubicBezTo>
                    <a:pt x="711842" y="259970"/>
                    <a:pt x="583783" y="293838"/>
                    <a:pt x="469219" y="304421"/>
                  </a:cubicBezTo>
                  <a:cubicBezTo>
                    <a:pt x="354655" y="315004"/>
                    <a:pt x="191142" y="304156"/>
                    <a:pt x="135844" y="290133"/>
                  </a:cubicBezTo>
                  <a:cubicBezTo>
                    <a:pt x="80546" y="276110"/>
                    <a:pt x="139018" y="239068"/>
                    <a:pt x="137431" y="220283"/>
                  </a:cubicBezTo>
                  <a:cubicBezTo>
                    <a:pt x="135844" y="201498"/>
                    <a:pt x="138490" y="202027"/>
                    <a:pt x="126319" y="177421"/>
                  </a:cubicBezTo>
                  <a:cubicBezTo>
                    <a:pt x="114148" y="152815"/>
                    <a:pt x="83191" y="101221"/>
                    <a:pt x="64406" y="72646"/>
                  </a:cubicBezTo>
                  <a:cubicBezTo>
                    <a:pt x="45621" y="44071"/>
                    <a:pt x="-7561" y="-16784"/>
                    <a:pt x="906" y="438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95025216-480C-4115-B7C9-99ACC6F2FA31}"/>
                </a:ext>
              </a:extLst>
            </p:cNvPr>
            <p:cNvSpPr/>
            <p:nvPr/>
          </p:nvSpPr>
          <p:spPr>
            <a:xfrm flipH="1">
              <a:off x="3076304" y="9015042"/>
              <a:ext cx="87379" cy="333939"/>
            </a:xfrm>
            <a:custGeom>
              <a:avLst/>
              <a:gdLst>
                <a:gd name="connsiteX0" fmla="*/ 10 w 87379"/>
                <a:gd name="connsiteY0" fmla="*/ 371 h 333939"/>
                <a:gd name="connsiteX1" fmla="*/ 57160 w 87379"/>
                <a:gd name="connsiteY1" fmla="*/ 116258 h 333939"/>
                <a:gd name="connsiteX2" fmla="*/ 87323 w 87379"/>
                <a:gd name="connsiteY2" fmla="*/ 235321 h 333939"/>
                <a:gd name="connsiteX3" fmla="*/ 65098 w 87379"/>
                <a:gd name="connsiteY3" fmla="*/ 333746 h 333939"/>
                <a:gd name="connsiteX4" fmla="*/ 80973 w 87379"/>
                <a:gd name="connsiteY4" fmla="*/ 257546 h 333939"/>
                <a:gd name="connsiteX5" fmla="*/ 61923 w 87379"/>
                <a:gd name="connsiteY5" fmla="*/ 155946 h 333939"/>
                <a:gd name="connsiteX6" fmla="*/ 10 w 87379"/>
                <a:gd name="connsiteY6" fmla="*/ 371 h 33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9" h="333939">
                  <a:moveTo>
                    <a:pt x="10" y="371"/>
                  </a:moveTo>
                  <a:cubicBezTo>
                    <a:pt x="-784" y="-6244"/>
                    <a:pt x="42608" y="77100"/>
                    <a:pt x="57160" y="116258"/>
                  </a:cubicBezTo>
                  <a:cubicBezTo>
                    <a:pt x="71712" y="155416"/>
                    <a:pt x="86000" y="199073"/>
                    <a:pt x="87323" y="235321"/>
                  </a:cubicBezTo>
                  <a:cubicBezTo>
                    <a:pt x="88646" y="271569"/>
                    <a:pt x="66156" y="330042"/>
                    <a:pt x="65098" y="333746"/>
                  </a:cubicBezTo>
                  <a:cubicBezTo>
                    <a:pt x="64040" y="337450"/>
                    <a:pt x="81502" y="287179"/>
                    <a:pt x="80973" y="257546"/>
                  </a:cubicBezTo>
                  <a:cubicBezTo>
                    <a:pt x="80444" y="227913"/>
                    <a:pt x="76210" y="199602"/>
                    <a:pt x="61923" y="155946"/>
                  </a:cubicBezTo>
                  <a:cubicBezTo>
                    <a:pt x="47636" y="112290"/>
                    <a:pt x="804" y="6986"/>
                    <a:pt x="10" y="3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3D3430C0-C50B-43FE-8EE7-9E86195FD4C1}"/>
                </a:ext>
              </a:extLst>
            </p:cNvPr>
            <p:cNvSpPr/>
            <p:nvPr/>
          </p:nvSpPr>
          <p:spPr>
            <a:xfrm flipH="1">
              <a:off x="2436563" y="8813697"/>
              <a:ext cx="125080" cy="425553"/>
            </a:xfrm>
            <a:custGeom>
              <a:avLst/>
              <a:gdLst>
                <a:gd name="connsiteX0" fmla="*/ 4395 w 125080"/>
                <a:gd name="connsiteY0" fmla="*/ 103 h 425553"/>
                <a:gd name="connsiteX1" fmla="*/ 120812 w 125080"/>
                <a:gd name="connsiteY1" fmla="*/ 239286 h 425553"/>
                <a:gd name="connsiteX2" fmla="*/ 101762 w 125080"/>
                <a:gd name="connsiteY2" fmla="*/ 425553 h 425553"/>
                <a:gd name="connsiteX3" fmla="*/ 101762 w 125080"/>
                <a:gd name="connsiteY3" fmla="*/ 425553 h 425553"/>
                <a:gd name="connsiteX4" fmla="*/ 162 w 125080"/>
                <a:gd name="connsiteY4" fmla="*/ 357820 h 425553"/>
                <a:gd name="connsiteX5" fmla="*/ 78478 w 125080"/>
                <a:gd name="connsiteY5" fmla="*/ 402270 h 425553"/>
                <a:gd name="connsiteX6" fmla="*/ 93295 w 125080"/>
                <a:gd name="connsiteY6" fmla="*/ 376870 h 425553"/>
                <a:gd name="connsiteX7" fmla="*/ 101762 w 125080"/>
                <a:gd name="connsiteY7" fmla="*/ 268920 h 425553"/>
                <a:gd name="connsiteX8" fmla="*/ 4395 w 125080"/>
                <a:gd name="connsiteY8" fmla="*/ 103 h 4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80" h="425553">
                  <a:moveTo>
                    <a:pt x="4395" y="103"/>
                  </a:moveTo>
                  <a:cubicBezTo>
                    <a:pt x="7570" y="-4836"/>
                    <a:pt x="104584" y="168378"/>
                    <a:pt x="120812" y="239286"/>
                  </a:cubicBezTo>
                  <a:cubicBezTo>
                    <a:pt x="137040" y="310194"/>
                    <a:pt x="101762" y="425553"/>
                    <a:pt x="101762" y="425553"/>
                  </a:cubicBezTo>
                  <a:lnTo>
                    <a:pt x="101762" y="425553"/>
                  </a:lnTo>
                  <a:cubicBezTo>
                    <a:pt x="84829" y="414264"/>
                    <a:pt x="4043" y="361700"/>
                    <a:pt x="162" y="357820"/>
                  </a:cubicBezTo>
                  <a:cubicBezTo>
                    <a:pt x="-3719" y="353940"/>
                    <a:pt x="62956" y="399095"/>
                    <a:pt x="78478" y="402270"/>
                  </a:cubicBezTo>
                  <a:cubicBezTo>
                    <a:pt x="94000" y="405445"/>
                    <a:pt x="89414" y="399095"/>
                    <a:pt x="93295" y="376870"/>
                  </a:cubicBezTo>
                  <a:cubicBezTo>
                    <a:pt x="97176" y="354645"/>
                    <a:pt x="118342" y="333126"/>
                    <a:pt x="101762" y="268920"/>
                  </a:cubicBezTo>
                  <a:cubicBezTo>
                    <a:pt x="85182" y="204714"/>
                    <a:pt x="1220" y="5042"/>
                    <a:pt x="4395" y="10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1D464A13-3799-4250-A393-5E142461135B}"/>
                </a:ext>
              </a:extLst>
            </p:cNvPr>
            <p:cNvSpPr/>
            <p:nvPr/>
          </p:nvSpPr>
          <p:spPr>
            <a:xfrm flipH="1">
              <a:off x="2478781" y="9224433"/>
              <a:ext cx="145202" cy="521279"/>
            </a:xfrm>
            <a:custGeom>
              <a:avLst/>
              <a:gdLst>
                <a:gd name="connsiteX0" fmla="*/ 145052 w 145202"/>
                <a:gd name="connsiteY0" fmla="*/ 0 h 521279"/>
                <a:gd name="connsiteX1" fmla="*/ 66735 w 145202"/>
                <a:gd name="connsiteY1" fmla="*/ 296334 h 521279"/>
                <a:gd name="connsiteX2" fmla="*/ 9585 w 145202"/>
                <a:gd name="connsiteY2" fmla="*/ 419100 h 521279"/>
                <a:gd name="connsiteX3" fmla="*/ 22285 w 145202"/>
                <a:gd name="connsiteY3" fmla="*/ 484717 h 521279"/>
                <a:gd name="connsiteX4" fmla="*/ 22285 w 145202"/>
                <a:gd name="connsiteY4" fmla="*/ 520700 h 521279"/>
                <a:gd name="connsiteX5" fmla="*/ 1118 w 145202"/>
                <a:gd name="connsiteY5" fmla="*/ 457200 h 521279"/>
                <a:gd name="connsiteX6" fmla="*/ 7468 w 145202"/>
                <a:gd name="connsiteY6" fmla="*/ 408517 h 521279"/>
                <a:gd name="connsiteX7" fmla="*/ 45568 w 145202"/>
                <a:gd name="connsiteY7" fmla="*/ 296334 h 521279"/>
                <a:gd name="connsiteX8" fmla="*/ 145052 w 145202"/>
                <a:gd name="connsiteY8" fmla="*/ 0 h 5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02" h="521279">
                  <a:moveTo>
                    <a:pt x="145052" y="0"/>
                  </a:moveTo>
                  <a:cubicBezTo>
                    <a:pt x="148580" y="0"/>
                    <a:pt x="89313" y="226484"/>
                    <a:pt x="66735" y="296334"/>
                  </a:cubicBezTo>
                  <a:cubicBezTo>
                    <a:pt x="44157" y="366184"/>
                    <a:pt x="16993" y="387703"/>
                    <a:pt x="9585" y="419100"/>
                  </a:cubicBezTo>
                  <a:cubicBezTo>
                    <a:pt x="2177" y="450497"/>
                    <a:pt x="20168" y="467784"/>
                    <a:pt x="22285" y="484717"/>
                  </a:cubicBezTo>
                  <a:cubicBezTo>
                    <a:pt x="24402" y="501650"/>
                    <a:pt x="25813" y="525286"/>
                    <a:pt x="22285" y="520700"/>
                  </a:cubicBezTo>
                  <a:cubicBezTo>
                    <a:pt x="18757" y="516114"/>
                    <a:pt x="3587" y="475897"/>
                    <a:pt x="1118" y="457200"/>
                  </a:cubicBezTo>
                  <a:cubicBezTo>
                    <a:pt x="-1352" y="438503"/>
                    <a:pt x="60" y="435328"/>
                    <a:pt x="7468" y="408517"/>
                  </a:cubicBezTo>
                  <a:cubicBezTo>
                    <a:pt x="14876" y="381706"/>
                    <a:pt x="22637" y="363009"/>
                    <a:pt x="45568" y="296334"/>
                  </a:cubicBezTo>
                  <a:cubicBezTo>
                    <a:pt x="68499" y="229659"/>
                    <a:pt x="141524" y="0"/>
                    <a:pt x="145052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FA9F280B-F4A7-4C39-B8CE-B0EF65A67230}"/>
                </a:ext>
              </a:extLst>
            </p:cNvPr>
            <p:cNvSpPr/>
            <p:nvPr/>
          </p:nvSpPr>
          <p:spPr>
            <a:xfrm flipH="1">
              <a:off x="2566799" y="9177728"/>
              <a:ext cx="308222" cy="208809"/>
            </a:xfrm>
            <a:custGeom>
              <a:avLst/>
              <a:gdLst>
                <a:gd name="connsiteX0" fmla="*/ 307190 w 308222"/>
                <a:gd name="connsiteY0" fmla="*/ 139 h 208809"/>
                <a:gd name="connsiteX1" fmla="*/ 57423 w 308222"/>
                <a:gd name="connsiteY1" fmla="*/ 108089 h 208809"/>
                <a:gd name="connsiteX2" fmla="*/ 273 w 308222"/>
                <a:gd name="connsiteY2" fmla="*/ 207572 h 208809"/>
                <a:gd name="connsiteX3" fmla="*/ 40490 w 308222"/>
                <a:gd name="connsiteY3" fmla="*/ 158889 h 208809"/>
                <a:gd name="connsiteX4" fmla="*/ 142090 w 308222"/>
                <a:gd name="connsiteY4" fmla="*/ 86922 h 208809"/>
                <a:gd name="connsiteX5" fmla="*/ 307190 w 308222"/>
                <a:gd name="connsiteY5" fmla="*/ 139 h 2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22" h="208809">
                  <a:moveTo>
                    <a:pt x="307190" y="139"/>
                  </a:moveTo>
                  <a:cubicBezTo>
                    <a:pt x="293079" y="3667"/>
                    <a:pt x="108576" y="73517"/>
                    <a:pt x="57423" y="108089"/>
                  </a:cubicBezTo>
                  <a:cubicBezTo>
                    <a:pt x="6270" y="142661"/>
                    <a:pt x="3095" y="199105"/>
                    <a:pt x="273" y="207572"/>
                  </a:cubicBezTo>
                  <a:cubicBezTo>
                    <a:pt x="-2549" y="216039"/>
                    <a:pt x="16854" y="178997"/>
                    <a:pt x="40490" y="158889"/>
                  </a:cubicBezTo>
                  <a:cubicBezTo>
                    <a:pt x="64126" y="138781"/>
                    <a:pt x="97287" y="112675"/>
                    <a:pt x="142090" y="86922"/>
                  </a:cubicBezTo>
                  <a:cubicBezTo>
                    <a:pt x="186893" y="61169"/>
                    <a:pt x="321301" y="-3389"/>
                    <a:pt x="307190" y="13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BE0E440F-850B-4FBB-BDA4-44BC0A99F57E}"/>
                </a:ext>
              </a:extLst>
            </p:cNvPr>
            <p:cNvSpPr/>
            <p:nvPr/>
          </p:nvSpPr>
          <p:spPr>
            <a:xfrm flipH="1">
              <a:off x="2617221" y="9355726"/>
              <a:ext cx="268112" cy="335060"/>
            </a:xfrm>
            <a:custGeom>
              <a:avLst/>
              <a:gdLst>
                <a:gd name="connsiteX0" fmla="*/ 266702 w 268112"/>
                <a:gd name="connsiteY0" fmla="*/ 334374 h 335060"/>
                <a:gd name="connsiteX1" fmla="*/ 194735 w 268112"/>
                <a:gd name="connsiteY1" fmla="*/ 160807 h 335060"/>
                <a:gd name="connsiteX2" fmla="*/ 59268 w 268112"/>
                <a:gd name="connsiteY2" fmla="*/ 10524 h 335060"/>
                <a:gd name="connsiteX3" fmla="*/ 2 w 268112"/>
                <a:gd name="connsiteY3" fmla="*/ 12641 h 335060"/>
                <a:gd name="connsiteX4" fmla="*/ 57152 w 268112"/>
                <a:gd name="connsiteY4" fmla="*/ 12641 h 335060"/>
                <a:gd name="connsiteX5" fmla="*/ 133352 w 268112"/>
                <a:gd name="connsiteY5" fmla="*/ 93074 h 335060"/>
                <a:gd name="connsiteX6" fmla="*/ 266702 w 268112"/>
                <a:gd name="connsiteY6" fmla="*/ 334374 h 33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12" h="335060">
                  <a:moveTo>
                    <a:pt x="266702" y="334374"/>
                  </a:moveTo>
                  <a:cubicBezTo>
                    <a:pt x="276932" y="345663"/>
                    <a:pt x="229307" y="214782"/>
                    <a:pt x="194735" y="160807"/>
                  </a:cubicBezTo>
                  <a:cubicBezTo>
                    <a:pt x="160163" y="106832"/>
                    <a:pt x="91723" y="35218"/>
                    <a:pt x="59268" y="10524"/>
                  </a:cubicBezTo>
                  <a:cubicBezTo>
                    <a:pt x="26813" y="-14170"/>
                    <a:pt x="355" y="12288"/>
                    <a:pt x="2" y="12641"/>
                  </a:cubicBezTo>
                  <a:cubicBezTo>
                    <a:pt x="-351" y="12994"/>
                    <a:pt x="34927" y="-764"/>
                    <a:pt x="57152" y="12641"/>
                  </a:cubicBezTo>
                  <a:cubicBezTo>
                    <a:pt x="79377" y="26046"/>
                    <a:pt x="100191" y="42627"/>
                    <a:pt x="133352" y="93074"/>
                  </a:cubicBezTo>
                  <a:cubicBezTo>
                    <a:pt x="166513" y="143521"/>
                    <a:pt x="256472" y="323085"/>
                    <a:pt x="266702" y="3343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4D6035C0-6BE6-46A2-AC92-A8981BB8527E}"/>
                </a:ext>
              </a:extLst>
            </p:cNvPr>
            <p:cNvSpPr/>
            <p:nvPr/>
          </p:nvSpPr>
          <p:spPr>
            <a:xfrm flipH="1">
              <a:off x="2708615" y="9502719"/>
              <a:ext cx="73347" cy="370672"/>
            </a:xfrm>
            <a:custGeom>
              <a:avLst/>
              <a:gdLst>
                <a:gd name="connsiteX0" fmla="*/ 65964 w 73347"/>
                <a:gd name="connsiteY0" fmla="*/ 1114 h 370672"/>
                <a:gd name="connsiteX1" fmla="*/ 42681 w 73347"/>
                <a:gd name="connsiteY1" fmla="*/ 229714 h 370672"/>
                <a:gd name="connsiteX2" fmla="*/ 347 w 73347"/>
                <a:gd name="connsiteY2" fmla="*/ 369414 h 370672"/>
                <a:gd name="connsiteX3" fmla="*/ 68081 w 73347"/>
                <a:gd name="connsiteY3" fmla="*/ 151398 h 370672"/>
                <a:gd name="connsiteX4" fmla="*/ 65964 w 73347"/>
                <a:gd name="connsiteY4" fmla="*/ 1114 h 3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7" h="370672">
                  <a:moveTo>
                    <a:pt x="65964" y="1114"/>
                  </a:moveTo>
                  <a:cubicBezTo>
                    <a:pt x="61731" y="14167"/>
                    <a:pt x="53617" y="168331"/>
                    <a:pt x="42681" y="229714"/>
                  </a:cubicBezTo>
                  <a:cubicBezTo>
                    <a:pt x="31745" y="291097"/>
                    <a:pt x="-3886" y="382467"/>
                    <a:pt x="347" y="369414"/>
                  </a:cubicBezTo>
                  <a:cubicBezTo>
                    <a:pt x="4580" y="356361"/>
                    <a:pt x="57145" y="209959"/>
                    <a:pt x="68081" y="151398"/>
                  </a:cubicBezTo>
                  <a:cubicBezTo>
                    <a:pt x="79017" y="92837"/>
                    <a:pt x="70197" y="-11939"/>
                    <a:pt x="65964" y="111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8871F7C3-3AEE-48E3-A165-891CC145AA92}"/>
                </a:ext>
              </a:extLst>
            </p:cNvPr>
            <p:cNvSpPr/>
            <p:nvPr/>
          </p:nvSpPr>
          <p:spPr>
            <a:xfrm flipH="1">
              <a:off x="2662977" y="9601168"/>
              <a:ext cx="82841" cy="332409"/>
            </a:xfrm>
            <a:custGeom>
              <a:avLst/>
              <a:gdLst>
                <a:gd name="connsiteX0" fmla="*/ 82737 w 82841"/>
                <a:gd name="connsiteY0" fmla="*/ 32 h 332409"/>
                <a:gd name="connsiteX1" fmla="*/ 40403 w 82841"/>
                <a:gd name="connsiteY1" fmla="*/ 205349 h 332409"/>
                <a:gd name="connsiteX2" fmla="*/ 187 w 82841"/>
                <a:gd name="connsiteY2" fmla="*/ 332349 h 332409"/>
                <a:gd name="connsiteX3" fmla="*/ 27703 w 82841"/>
                <a:gd name="connsiteY3" fmla="*/ 190532 h 332409"/>
                <a:gd name="connsiteX4" fmla="*/ 82737 w 82841"/>
                <a:gd name="connsiteY4" fmla="*/ 32 h 3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41" h="332409">
                  <a:moveTo>
                    <a:pt x="82737" y="32"/>
                  </a:moveTo>
                  <a:cubicBezTo>
                    <a:pt x="84854" y="2502"/>
                    <a:pt x="54161" y="149963"/>
                    <a:pt x="40403" y="205349"/>
                  </a:cubicBezTo>
                  <a:cubicBezTo>
                    <a:pt x="26645" y="260735"/>
                    <a:pt x="2304" y="334819"/>
                    <a:pt x="187" y="332349"/>
                  </a:cubicBezTo>
                  <a:cubicBezTo>
                    <a:pt x="-1930" y="329880"/>
                    <a:pt x="14298" y="244154"/>
                    <a:pt x="27703" y="190532"/>
                  </a:cubicBezTo>
                  <a:cubicBezTo>
                    <a:pt x="41108" y="136910"/>
                    <a:pt x="80620" y="-2438"/>
                    <a:pt x="82737" y="3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297DF34A-E6A3-4E57-B2AF-4199738E902D}"/>
                </a:ext>
              </a:extLst>
            </p:cNvPr>
            <p:cNvSpPr/>
            <p:nvPr/>
          </p:nvSpPr>
          <p:spPr>
            <a:xfrm flipH="1">
              <a:off x="2752164" y="9463604"/>
              <a:ext cx="58836" cy="340842"/>
            </a:xfrm>
            <a:custGeom>
              <a:avLst/>
              <a:gdLst>
                <a:gd name="connsiteX0" fmla="*/ 56902 w 58836"/>
                <a:gd name="connsiteY0" fmla="*/ 13 h 340842"/>
                <a:gd name="connsiteX1" fmla="*/ 12452 w 58836"/>
                <a:gd name="connsiteY1" fmla="*/ 237079 h 340842"/>
                <a:gd name="connsiteX2" fmla="*/ 1869 w 58836"/>
                <a:gd name="connsiteY2" fmla="*/ 340796 h 340842"/>
                <a:gd name="connsiteX3" fmla="*/ 44202 w 58836"/>
                <a:gd name="connsiteY3" fmla="*/ 226496 h 340842"/>
                <a:gd name="connsiteX4" fmla="*/ 56902 w 58836"/>
                <a:gd name="connsiteY4" fmla="*/ 13 h 34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36" h="340842">
                  <a:moveTo>
                    <a:pt x="56902" y="13"/>
                  </a:moveTo>
                  <a:cubicBezTo>
                    <a:pt x="51610" y="1777"/>
                    <a:pt x="21624" y="180282"/>
                    <a:pt x="12452" y="237079"/>
                  </a:cubicBezTo>
                  <a:cubicBezTo>
                    <a:pt x="3280" y="293876"/>
                    <a:pt x="-3423" y="342560"/>
                    <a:pt x="1869" y="340796"/>
                  </a:cubicBezTo>
                  <a:cubicBezTo>
                    <a:pt x="7161" y="339032"/>
                    <a:pt x="32208" y="281176"/>
                    <a:pt x="44202" y="226496"/>
                  </a:cubicBezTo>
                  <a:cubicBezTo>
                    <a:pt x="56196" y="171816"/>
                    <a:pt x="62194" y="-1751"/>
                    <a:pt x="56902" y="1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8944AB28-9930-4A72-B7CB-B53A39375DE6}"/>
                </a:ext>
              </a:extLst>
            </p:cNvPr>
            <p:cNvSpPr/>
            <p:nvPr/>
          </p:nvSpPr>
          <p:spPr>
            <a:xfrm flipH="1">
              <a:off x="2787857" y="9381067"/>
              <a:ext cx="97474" cy="29659"/>
            </a:xfrm>
            <a:custGeom>
              <a:avLst/>
              <a:gdLst>
                <a:gd name="connsiteX0" fmla="*/ 0 w 97474"/>
                <a:gd name="connsiteY0" fmla="*/ 0 h 29659"/>
                <a:gd name="connsiteX1" fmla="*/ 97366 w 97474"/>
                <a:gd name="connsiteY1" fmla="*/ 29633 h 29659"/>
                <a:gd name="connsiteX2" fmla="*/ 0 w 97474"/>
                <a:gd name="connsiteY2" fmla="*/ 0 h 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74" h="29659">
                  <a:moveTo>
                    <a:pt x="0" y="0"/>
                  </a:moveTo>
                  <a:cubicBezTo>
                    <a:pt x="0" y="0"/>
                    <a:pt x="93486" y="30691"/>
                    <a:pt x="97366" y="29633"/>
                  </a:cubicBezTo>
                  <a:cubicBezTo>
                    <a:pt x="101247" y="2857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441E8893-2162-44E3-ADE8-ADD50BB1CA42}"/>
                </a:ext>
              </a:extLst>
            </p:cNvPr>
            <p:cNvSpPr/>
            <p:nvPr/>
          </p:nvSpPr>
          <p:spPr>
            <a:xfrm flipH="1">
              <a:off x="2790867" y="9421037"/>
              <a:ext cx="80167" cy="295391"/>
            </a:xfrm>
            <a:custGeom>
              <a:avLst/>
              <a:gdLst>
                <a:gd name="connsiteX0" fmla="*/ 78836 w 80167"/>
                <a:gd name="connsiteY0" fmla="*/ 4480 h 295391"/>
                <a:gd name="connsiteX1" fmla="*/ 47086 w 80167"/>
                <a:gd name="connsiteY1" fmla="*/ 61630 h 295391"/>
                <a:gd name="connsiteX2" fmla="*/ 11103 w 80167"/>
                <a:gd name="connsiteY2" fmla="*/ 256363 h 295391"/>
                <a:gd name="connsiteX3" fmla="*/ 17453 w 80167"/>
                <a:gd name="connsiteY3" fmla="*/ 288113 h 295391"/>
                <a:gd name="connsiteX4" fmla="*/ 519 w 80167"/>
                <a:gd name="connsiteY4" fmla="*/ 161113 h 295391"/>
                <a:gd name="connsiteX5" fmla="*/ 78836 w 80167"/>
                <a:gd name="connsiteY5" fmla="*/ 4480 h 29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67" h="295391">
                  <a:moveTo>
                    <a:pt x="78836" y="4480"/>
                  </a:moveTo>
                  <a:cubicBezTo>
                    <a:pt x="86597" y="-12100"/>
                    <a:pt x="58375" y="19650"/>
                    <a:pt x="47086" y="61630"/>
                  </a:cubicBezTo>
                  <a:cubicBezTo>
                    <a:pt x="35797" y="103610"/>
                    <a:pt x="16042" y="218616"/>
                    <a:pt x="11103" y="256363"/>
                  </a:cubicBezTo>
                  <a:cubicBezTo>
                    <a:pt x="6164" y="294110"/>
                    <a:pt x="19217" y="303988"/>
                    <a:pt x="17453" y="288113"/>
                  </a:cubicBezTo>
                  <a:cubicBezTo>
                    <a:pt x="15689" y="272238"/>
                    <a:pt x="-3361" y="209443"/>
                    <a:pt x="519" y="161113"/>
                  </a:cubicBezTo>
                  <a:cubicBezTo>
                    <a:pt x="4399" y="112783"/>
                    <a:pt x="71075" y="21060"/>
                    <a:pt x="78836" y="44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E63FBFFA-5E72-4F45-A446-00BCD9E7890E}"/>
                </a:ext>
              </a:extLst>
            </p:cNvPr>
            <p:cNvSpPr/>
            <p:nvPr/>
          </p:nvSpPr>
          <p:spPr>
            <a:xfrm flipH="1">
              <a:off x="1464859" y="9316009"/>
              <a:ext cx="1649993" cy="2320445"/>
            </a:xfrm>
            <a:custGeom>
              <a:avLst/>
              <a:gdLst>
                <a:gd name="connsiteX0" fmla="*/ 24204 w 1649993"/>
                <a:gd name="connsiteY0" fmla="*/ 65058 h 2320445"/>
                <a:gd name="connsiteX1" fmla="*/ 396737 w 1649993"/>
                <a:gd name="connsiteY1" fmla="*/ 767791 h 2320445"/>
                <a:gd name="connsiteX2" fmla="*/ 930137 w 1649993"/>
                <a:gd name="connsiteY2" fmla="*/ 1343524 h 2320445"/>
                <a:gd name="connsiteX3" fmla="*/ 1421204 w 1649993"/>
                <a:gd name="connsiteY3" fmla="*/ 1741458 h 2320445"/>
                <a:gd name="connsiteX4" fmla="*/ 1548204 w 1649993"/>
                <a:gd name="connsiteY4" fmla="*/ 1995458 h 2320445"/>
                <a:gd name="connsiteX5" fmla="*/ 1649804 w 1649993"/>
                <a:gd name="connsiteY5" fmla="*/ 2317191 h 2320445"/>
                <a:gd name="connsiteX6" fmla="*/ 1522804 w 1649993"/>
                <a:gd name="connsiteY6" fmla="*/ 1783791 h 2320445"/>
                <a:gd name="connsiteX7" fmla="*/ 997871 w 1649993"/>
                <a:gd name="connsiteY7" fmla="*/ 1284258 h 2320445"/>
                <a:gd name="connsiteX8" fmla="*/ 379804 w 1649993"/>
                <a:gd name="connsiteY8" fmla="*/ 573058 h 2320445"/>
                <a:gd name="connsiteX9" fmla="*/ 75004 w 1649993"/>
                <a:gd name="connsiteY9" fmla="*/ 90458 h 2320445"/>
                <a:gd name="connsiteX10" fmla="*/ 24204 w 1649993"/>
                <a:gd name="connsiteY10" fmla="*/ 65058 h 232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9993" h="2320445">
                  <a:moveTo>
                    <a:pt x="24204" y="65058"/>
                  </a:moveTo>
                  <a:cubicBezTo>
                    <a:pt x="77826" y="177947"/>
                    <a:pt x="245748" y="554713"/>
                    <a:pt x="396737" y="767791"/>
                  </a:cubicBezTo>
                  <a:cubicBezTo>
                    <a:pt x="547726" y="980869"/>
                    <a:pt x="759393" y="1181246"/>
                    <a:pt x="930137" y="1343524"/>
                  </a:cubicBezTo>
                  <a:cubicBezTo>
                    <a:pt x="1100881" y="1505802"/>
                    <a:pt x="1318193" y="1632802"/>
                    <a:pt x="1421204" y="1741458"/>
                  </a:cubicBezTo>
                  <a:cubicBezTo>
                    <a:pt x="1524215" y="1850114"/>
                    <a:pt x="1510104" y="1899502"/>
                    <a:pt x="1548204" y="1995458"/>
                  </a:cubicBezTo>
                  <a:cubicBezTo>
                    <a:pt x="1586304" y="2091414"/>
                    <a:pt x="1654037" y="2352469"/>
                    <a:pt x="1649804" y="2317191"/>
                  </a:cubicBezTo>
                  <a:cubicBezTo>
                    <a:pt x="1645571" y="2281913"/>
                    <a:pt x="1631459" y="1955946"/>
                    <a:pt x="1522804" y="1783791"/>
                  </a:cubicBezTo>
                  <a:cubicBezTo>
                    <a:pt x="1414149" y="1611636"/>
                    <a:pt x="1188371" y="1486047"/>
                    <a:pt x="997871" y="1284258"/>
                  </a:cubicBezTo>
                  <a:cubicBezTo>
                    <a:pt x="807371" y="1082469"/>
                    <a:pt x="533615" y="772025"/>
                    <a:pt x="379804" y="573058"/>
                  </a:cubicBezTo>
                  <a:cubicBezTo>
                    <a:pt x="225993" y="374091"/>
                    <a:pt x="135682" y="177947"/>
                    <a:pt x="75004" y="90458"/>
                  </a:cubicBezTo>
                  <a:cubicBezTo>
                    <a:pt x="14326" y="2969"/>
                    <a:pt x="-29418" y="-47831"/>
                    <a:pt x="24204" y="65058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C1CBC85F-4E0F-40DB-BBB8-827BFB522BBD}"/>
                </a:ext>
              </a:extLst>
            </p:cNvPr>
            <p:cNvSpPr/>
            <p:nvPr/>
          </p:nvSpPr>
          <p:spPr>
            <a:xfrm flipH="1">
              <a:off x="1358155" y="11162423"/>
              <a:ext cx="222736" cy="304340"/>
            </a:xfrm>
            <a:custGeom>
              <a:avLst/>
              <a:gdLst>
                <a:gd name="connsiteX0" fmla="*/ 4718 w 222736"/>
                <a:gd name="connsiteY0" fmla="*/ 4052 h 304340"/>
                <a:gd name="connsiteX1" fmla="*/ 45993 w 222736"/>
                <a:gd name="connsiteY1" fmla="*/ 54852 h 304340"/>
                <a:gd name="connsiteX2" fmla="*/ 198393 w 222736"/>
                <a:gd name="connsiteY2" fmla="*/ 242177 h 304340"/>
                <a:gd name="connsiteX3" fmla="*/ 220618 w 222736"/>
                <a:gd name="connsiteY3" fmla="*/ 302502 h 304340"/>
                <a:gd name="connsiteX4" fmla="*/ 179343 w 222736"/>
                <a:gd name="connsiteY4" fmla="*/ 185027 h 304340"/>
                <a:gd name="connsiteX5" fmla="*/ 4718 w 222736"/>
                <a:gd name="connsiteY5" fmla="*/ 4052 h 30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736" h="304340">
                  <a:moveTo>
                    <a:pt x="4718" y="4052"/>
                  </a:moveTo>
                  <a:cubicBezTo>
                    <a:pt x="-17507" y="-17644"/>
                    <a:pt x="45993" y="54852"/>
                    <a:pt x="45993" y="54852"/>
                  </a:cubicBezTo>
                  <a:cubicBezTo>
                    <a:pt x="78272" y="94539"/>
                    <a:pt x="169289" y="200902"/>
                    <a:pt x="198393" y="242177"/>
                  </a:cubicBezTo>
                  <a:cubicBezTo>
                    <a:pt x="227497" y="283452"/>
                    <a:pt x="223793" y="312027"/>
                    <a:pt x="220618" y="302502"/>
                  </a:cubicBezTo>
                  <a:cubicBezTo>
                    <a:pt x="217443" y="292977"/>
                    <a:pt x="213739" y="230535"/>
                    <a:pt x="179343" y="185027"/>
                  </a:cubicBezTo>
                  <a:cubicBezTo>
                    <a:pt x="144947" y="139519"/>
                    <a:pt x="26943" y="25748"/>
                    <a:pt x="4718" y="4052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7EB0A395-3FBC-432B-9366-971B1410CA61}"/>
                </a:ext>
              </a:extLst>
            </p:cNvPr>
            <p:cNvSpPr/>
            <p:nvPr/>
          </p:nvSpPr>
          <p:spPr>
            <a:xfrm flipH="1">
              <a:off x="1374768" y="9495147"/>
              <a:ext cx="2780009" cy="2634003"/>
            </a:xfrm>
            <a:custGeom>
              <a:avLst/>
              <a:gdLst>
                <a:gd name="connsiteX0" fmla="*/ 86229 w 2780009"/>
                <a:gd name="connsiteY0" fmla="*/ 118753 h 2634003"/>
                <a:gd name="connsiteX1" fmla="*/ 73529 w 2780009"/>
                <a:gd name="connsiteY1" fmla="*/ 207653 h 2634003"/>
                <a:gd name="connsiteX2" fmla="*/ 746629 w 2780009"/>
                <a:gd name="connsiteY2" fmla="*/ 1541153 h 2634003"/>
                <a:gd name="connsiteX3" fmla="*/ 1673729 w 2780009"/>
                <a:gd name="connsiteY3" fmla="*/ 2366653 h 2634003"/>
                <a:gd name="connsiteX4" fmla="*/ 2778629 w 2780009"/>
                <a:gd name="connsiteY4" fmla="*/ 2633353 h 2634003"/>
                <a:gd name="connsiteX5" fmla="*/ 1889629 w 2780009"/>
                <a:gd name="connsiteY5" fmla="*/ 2430153 h 2634003"/>
                <a:gd name="connsiteX6" fmla="*/ 1292729 w 2780009"/>
                <a:gd name="connsiteY6" fmla="*/ 2074553 h 2634003"/>
                <a:gd name="connsiteX7" fmla="*/ 683129 w 2780009"/>
                <a:gd name="connsiteY7" fmla="*/ 1337953 h 2634003"/>
                <a:gd name="connsiteX8" fmla="*/ 86229 w 2780009"/>
                <a:gd name="connsiteY8" fmla="*/ 118753 h 26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0009" h="2634003">
                  <a:moveTo>
                    <a:pt x="86229" y="118753"/>
                  </a:moveTo>
                  <a:cubicBezTo>
                    <a:pt x="-15371" y="-69630"/>
                    <a:pt x="-36538" y="-29414"/>
                    <a:pt x="73529" y="207653"/>
                  </a:cubicBezTo>
                  <a:cubicBezTo>
                    <a:pt x="183596" y="444720"/>
                    <a:pt x="479929" y="1181320"/>
                    <a:pt x="746629" y="1541153"/>
                  </a:cubicBezTo>
                  <a:cubicBezTo>
                    <a:pt x="1013329" y="1900986"/>
                    <a:pt x="1335062" y="2184620"/>
                    <a:pt x="1673729" y="2366653"/>
                  </a:cubicBezTo>
                  <a:cubicBezTo>
                    <a:pt x="2012396" y="2548686"/>
                    <a:pt x="2742646" y="2622770"/>
                    <a:pt x="2778629" y="2633353"/>
                  </a:cubicBezTo>
                  <a:cubicBezTo>
                    <a:pt x="2814612" y="2643936"/>
                    <a:pt x="2137279" y="2523286"/>
                    <a:pt x="1889629" y="2430153"/>
                  </a:cubicBezTo>
                  <a:cubicBezTo>
                    <a:pt x="1641979" y="2337020"/>
                    <a:pt x="1493812" y="2256586"/>
                    <a:pt x="1292729" y="2074553"/>
                  </a:cubicBezTo>
                  <a:cubicBezTo>
                    <a:pt x="1091646" y="1892520"/>
                    <a:pt x="882096" y="1666036"/>
                    <a:pt x="683129" y="1337953"/>
                  </a:cubicBezTo>
                  <a:cubicBezTo>
                    <a:pt x="484162" y="1009870"/>
                    <a:pt x="187829" y="307136"/>
                    <a:pt x="86229" y="118753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7121055A-9CBC-4D3C-B7B4-0826B70843E5}"/>
                </a:ext>
              </a:extLst>
            </p:cNvPr>
            <p:cNvSpPr/>
            <p:nvPr/>
          </p:nvSpPr>
          <p:spPr>
            <a:xfrm flipH="1">
              <a:off x="4559333" y="6916583"/>
              <a:ext cx="272211" cy="64798"/>
            </a:xfrm>
            <a:custGeom>
              <a:avLst/>
              <a:gdLst>
                <a:gd name="connsiteX0" fmla="*/ 271587 w 272211"/>
                <a:gd name="connsiteY0" fmla="*/ 155 h 64798"/>
                <a:gd name="connsiteX1" fmla="*/ 165225 w 272211"/>
                <a:gd name="connsiteY1" fmla="*/ 39842 h 64798"/>
                <a:gd name="connsiteX2" fmla="*/ 92200 w 272211"/>
                <a:gd name="connsiteY2" fmla="*/ 63655 h 64798"/>
                <a:gd name="connsiteX3" fmla="*/ 125 w 272211"/>
                <a:gd name="connsiteY3" fmla="*/ 60480 h 64798"/>
                <a:gd name="connsiteX4" fmla="*/ 112837 w 272211"/>
                <a:gd name="connsiteY4" fmla="*/ 55717 h 64798"/>
                <a:gd name="connsiteX5" fmla="*/ 271587 w 272211"/>
                <a:gd name="connsiteY5" fmla="*/ 155 h 6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211" h="64798">
                  <a:moveTo>
                    <a:pt x="271587" y="155"/>
                  </a:moveTo>
                  <a:cubicBezTo>
                    <a:pt x="280318" y="-2491"/>
                    <a:pt x="195123" y="29259"/>
                    <a:pt x="165225" y="39842"/>
                  </a:cubicBezTo>
                  <a:cubicBezTo>
                    <a:pt x="135327" y="50425"/>
                    <a:pt x="119717" y="60215"/>
                    <a:pt x="92200" y="63655"/>
                  </a:cubicBezTo>
                  <a:cubicBezTo>
                    <a:pt x="64683" y="67095"/>
                    <a:pt x="-3314" y="61803"/>
                    <a:pt x="125" y="60480"/>
                  </a:cubicBezTo>
                  <a:cubicBezTo>
                    <a:pt x="3564" y="59157"/>
                    <a:pt x="70768" y="65242"/>
                    <a:pt x="112837" y="55717"/>
                  </a:cubicBezTo>
                  <a:cubicBezTo>
                    <a:pt x="154906" y="46192"/>
                    <a:pt x="262856" y="2801"/>
                    <a:pt x="271587" y="15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63E88D36-243C-4FAD-B9EA-51967DAA680C}"/>
                </a:ext>
              </a:extLst>
            </p:cNvPr>
            <p:cNvSpPr/>
            <p:nvPr/>
          </p:nvSpPr>
          <p:spPr>
            <a:xfrm flipH="1">
              <a:off x="4515488" y="6982322"/>
              <a:ext cx="311792" cy="275871"/>
            </a:xfrm>
            <a:custGeom>
              <a:avLst/>
              <a:gdLst>
                <a:gd name="connsiteX0" fmla="*/ 623 w 311792"/>
                <a:gd name="connsiteY0" fmla="*/ 1091 h 275871"/>
                <a:gd name="connsiteX1" fmla="*/ 91111 w 311792"/>
                <a:gd name="connsiteY1" fmla="*/ 67766 h 275871"/>
                <a:gd name="connsiteX2" fmla="*/ 113336 w 311792"/>
                <a:gd name="connsiteY2" fmla="*/ 104278 h 275871"/>
                <a:gd name="connsiteX3" fmla="*/ 167311 w 311792"/>
                <a:gd name="connsiteY3" fmla="*/ 216991 h 275871"/>
                <a:gd name="connsiteX4" fmla="*/ 203823 w 311792"/>
                <a:gd name="connsiteY4" fmla="*/ 275728 h 275871"/>
                <a:gd name="connsiteX5" fmla="*/ 253036 w 311792"/>
                <a:gd name="connsiteY5" fmla="*/ 231278 h 275871"/>
                <a:gd name="connsiteX6" fmla="*/ 311773 w 311792"/>
                <a:gd name="connsiteY6" fmla="*/ 161428 h 275871"/>
                <a:gd name="connsiteX7" fmla="*/ 246686 w 311792"/>
                <a:gd name="connsiteY7" fmla="*/ 226516 h 275871"/>
                <a:gd name="connsiteX8" fmla="*/ 202236 w 311792"/>
                <a:gd name="connsiteY8" fmla="*/ 251916 h 275871"/>
                <a:gd name="connsiteX9" fmla="*/ 141911 w 311792"/>
                <a:gd name="connsiteY9" fmla="*/ 124916 h 275871"/>
                <a:gd name="connsiteX10" fmla="*/ 126036 w 311792"/>
                <a:gd name="connsiteY10" fmla="*/ 91578 h 275871"/>
                <a:gd name="connsiteX11" fmla="*/ 54598 w 311792"/>
                <a:gd name="connsiteY11" fmla="*/ 31253 h 275871"/>
                <a:gd name="connsiteX12" fmla="*/ 623 w 311792"/>
                <a:gd name="connsiteY12" fmla="*/ 1091 h 27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792" h="275871">
                  <a:moveTo>
                    <a:pt x="623" y="1091"/>
                  </a:moveTo>
                  <a:cubicBezTo>
                    <a:pt x="6708" y="7176"/>
                    <a:pt x="72326" y="50568"/>
                    <a:pt x="91111" y="67766"/>
                  </a:cubicBezTo>
                  <a:cubicBezTo>
                    <a:pt x="109896" y="84964"/>
                    <a:pt x="100636" y="79407"/>
                    <a:pt x="113336" y="104278"/>
                  </a:cubicBezTo>
                  <a:cubicBezTo>
                    <a:pt x="126036" y="129149"/>
                    <a:pt x="152230" y="188416"/>
                    <a:pt x="167311" y="216991"/>
                  </a:cubicBezTo>
                  <a:cubicBezTo>
                    <a:pt x="182392" y="245566"/>
                    <a:pt x="189536" y="273347"/>
                    <a:pt x="203823" y="275728"/>
                  </a:cubicBezTo>
                  <a:cubicBezTo>
                    <a:pt x="218111" y="278109"/>
                    <a:pt x="235044" y="250328"/>
                    <a:pt x="253036" y="231278"/>
                  </a:cubicBezTo>
                  <a:cubicBezTo>
                    <a:pt x="271028" y="212228"/>
                    <a:pt x="312831" y="162222"/>
                    <a:pt x="311773" y="161428"/>
                  </a:cubicBezTo>
                  <a:cubicBezTo>
                    <a:pt x="310715" y="160634"/>
                    <a:pt x="264942" y="211435"/>
                    <a:pt x="246686" y="226516"/>
                  </a:cubicBezTo>
                  <a:cubicBezTo>
                    <a:pt x="228430" y="241597"/>
                    <a:pt x="219698" y="268849"/>
                    <a:pt x="202236" y="251916"/>
                  </a:cubicBezTo>
                  <a:cubicBezTo>
                    <a:pt x="184774" y="234983"/>
                    <a:pt x="154611" y="151639"/>
                    <a:pt x="141911" y="124916"/>
                  </a:cubicBezTo>
                  <a:cubicBezTo>
                    <a:pt x="129211" y="98193"/>
                    <a:pt x="140588" y="107188"/>
                    <a:pt x="126036" y="91578"/>
                  </a:cubicBezTo>
                  <a:cubicBezTo>
                    <a:pt x="111484" y="75968"/>
                    <a:pt x="74706" y="46863"/>
                    <a:pt x="54598" y="31253"/>
                  </a:cubicBezTo>
                  <a:cubicBezTo>
                    <a:pt x="34490" y="15643"/>
                    <a:pt x="-5462" y="-4994"/>
                    <a:pt x="623" y="109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DFEAFF76-F12A-4CB5-900D-F11A9D3ADAE7}"/>
                </a:ext>
              </a:extLst>
            </p:cNvPr>
            <p:cNvSpPr/>
            <p:nvPr/>
          </p:nvSpPr>
          <p:spPr>
            <a:xfrm flipH="1">
              <a:off x="4544537" y="6996335"/>
              <a:ext cx="286617" cy="768523"/>
            </a:xfrm>
            <a:custGeom>
              <a:avLst/>
              <a:gdLst>
                <a:gd name="connsiteX0" fmla="*/ 2910 w 286617"/>
                <a:gd name="connsiteY0" fmla="*/ 1365 h 768523"/>
                <a:gd name="connsiteX1" fmla="*/ 120385 w 286617"/>
                <a:gd name="connsiteY1" fmla="*/ 106140 h 768523"/>
                <a:gd name="connsiteX2" fmla="*/ 147372 w 286617"/>
                <a:gd name="connsiteY2" fmla="*/ 163290 h 768523"/>
                <a:gd name="connsiteX3" fmla="*/ 220397 w 286617"/>
                <a:gd name="connsiteY3" fmla="*/ 380778 h 768523"/>
                <a:gd name="connsiteX4" fmla="*/ 274372 w 286617"/>
                <a:gd name="connsiteY4" fmla="*/ 655415 h 768523"/>
                <a:gd name="connsiteX5" fmla="*/ 285485 w 286617"/>
                <a:gd name="connsiteY5" fmla="*/ 768128 h 768523"/>
                <a:gd name="connsiteX6" fmla="*/ 255322 w 286617"/>
                <a:gd name="connsiteY6" fmla="*/ 622078 h 768523"/>
                <a:gd name="connsiteX7" fmla="*/ 175947 w 286617"/>
                <a:gd name="connsiteY7" fmla="*/ 260128 h 768523"/>
                <a:gd name="connsiteX8" fmla="*/ 134672 w 286617"/>
                <a:gd name="connsiteY8" fmla="*/ 131540 h 768523"/>
                <a:gd name="connsiteX9" fmla="*/ 45772 w 286617"/>
                <a:gd name="connsiteY9" fmla="*/ 52165 h 768523"/>
                <a:gd name="connsiteX10" fmla="*/ 2910 w 286617"/>
                <a:gd name="connsiteY10" fmla="*/ 1365 h 76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617" h="768523">
                  <a:moveTo>
                    <a:pt x="2910" y="1365"/>
                  </a:moveTo>
                  <a:cubicBezTo>
                    <a:pt x="15346" y="10361"/>
                    <a:pt x="96308" y="79153"/>
                    <a:pt x="120385" y="106140"/>
                  </a:cubicBezTo>
                  <a:cubicBezTo>
                    <a:pt x="144462" y="133127"/>
                    <a:pt x="130703" y="117517"/>
                    <a:pt x="147372" y="163290"/>
                  </a:cubicBezTo>
                  <a:cubicBezTo>
                    <a:pt x="164041" y="209063"/>
                    <a:pt x="199230" y="298757"/>
                    <a:pt x="220397" y="380778"/>
                  </a:cubicBezTo>
                  <a:cubicBezTo>
                    <a:pt x="241564" y="462799"/>
                    <a:pt x="263524" y="590857"/>
                    <a:pt x="274372" y="655415"/>
                  </a:cubicBezTo>
                  <a:cubicBezTo>
                    <a:pt x="285220" y="719973"/>
                    <a:pt x="288660" y="773684"/>
                    <a:pt x="285485" y="768128"/>
                  </a:cubicBezTo>
                  <a:cubicBezTo>
                    <a:pt x="282310" y="762572"/>
                    <a:pt x="273578" y="706745"/>
                    <a:pt x="255322" y="622078"/>
                  </a:cubicBezTo>
                  <a:cubicBezTo>
                    <a:pt x="237066" y="537411"/>
                    <a:pt x="196055" y="341884"/>
                    <a:pt x="175947" y="260128"/>
                  </a:cubicBezTo>
                  <a:cubicBezTo>
                    <a:pt x="155839" y="178372"/>
                    <a:pt x="156368" y="166201"/>
                    <a:pt x="134672" y="131540"/>
                  </a:cubicBezTo>
                  <a:cubicBezTo>
                    <a:pt x="112976" y="96880"/>
                    <a:pt x="71172" y="74390"/>
                    <a:pt x="45772" y="52165"/>
                  </a:cubicBezTo>
                  <a:cubicBezTo>
                    <a:pt x="20372" y="29940"/>
                    <a:pt x="-9526" y="-7631"/>
                    <a:pt x="2910" y="1365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6B6ED04F-DF6E-4432-AAC0-6F8CD88B456D}"/>
                </a:ext>
              </a:extLst>
            </p:cNvPr>
            <p:cNvSpPr/>
            <p:nvPr/>
          </p:nvSpPr>
          <p:spPr>
            <a:xfrm flipH="1">
              <a:off x="4717842" y="6975516"/>
              <a:ext cx="121053" cy="631754"/>
            </a:xfrm>
            <a:custGeom>
              <a:avLst/>
              <a:gdLst>
                <a:gd name="connsiteX0" fmla="*/ 1126 w 121053"/>
                <a:gd name="connsiteY0" fmla="*/ 19009 h 631754"/>
                <a:gd name="connsiteX1" fmla="*/ 72563 w 121053"/>
                <a:gd name="connsiteY1" fmla="*/ 417472 h 631754"/>
                <a:gd name="connsiteX2" fmla="*/ 120188 w 121053"/>
                <a:gd name="connsiteY2" fmla="*/ 630197 h 631754"/>
                <a:gd name="connsiteX3" fmla="*/ 97963 w 121053"/>
                <a:gd name="connsiteY3" fmla="*/ 492084 h 631754"/>
                <a:gd name="connsiteX4" fmla="*/ 32876 w 121053"/>
                <a:gd name="connsiteY4" fmla="*/ 107909 h 631754"/>
                <a:gd name="connsiteX5" fmla="*/ 1126 w 121053"/>
                <a:gd name="connsiteY5" fmla="*/ 19009 h 63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53" h="631754">
                  <a:moveTo>
                    <a:pt x="1126" y="19009"/>
                  </a:moveTo>
                  <a:cubicBezTo>
                    <a:pt x="7741" y="70603"/>
                    <a:pt x="52719" y="315607"/>
                    <a:pt x="72563" y="417472"/>
                  </a:cubicBezTo>
                  <a:cubicBezTo>
                    <a:pt x="92407" y="519337"/>
                    <a:pt x="115955" y="617762"/>
                    <a:pt x="120188" y="630197"/>
                  </a:cubicBezTo>
                  <a:cubicBezTo>
                    <a:pt x="124421" y="642632"/>
                    <a:pt x="112515" y="579132"/>
                    <a:pt x="97963" y="492084"/>
                  </a:cubicBezTo>
                  <a:cubicBezTo>
                    <a:pt x="83411" y="405036"/>
                    <a:pt x="47163" y="187019"/>
                    <a:pt x="32876" y="107909"/>
                  </a:cubicBezTo>
                  <a:cubicBezTo>
                    <a:pt x="18589" y="28799"/>
                    <a:pt x="-5489" y="-32585"/>
                    <a:pt x="1126" y="19009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074B3C43-3433-4E0D-ACA6-EDAF0335287E}"/>
                </a:ext>
              </a:extLst>
            </p:cNvPr>
            <p:cNvSpPr/>
            <p:nvPr/>
          </p:nvSpPr>
          <p:spPr>
            <a:xfrm flipH="1">
              <a:off x="4535959" y="7593919"/>
              <a:ext cx="179788" cy="183136"/>
            </a:xfrm>
            <a:custGeom>
              <a:avLst/>
              <a:gdLst>
                <a:gd name="connsiteX0" fmla="*/ 215 w 179788"/>
                <a:gd name="connsiteY0" fmla="*/ 681 h 183136"/>
                <a:gd name="connsiteX1" fmla="*/ 171665 w 179788"/>
                <a:gd name="connsiteY1" fmla="*/ 178481 h 183136"/>
                <a:gd name="connsiteX2" fmla="*/ 136740 w 179788"/>
                <a:gd name="connsiteY2" fmla="*/ 119744 h 183136"/>
                <a:gd name="connsiteX3" fmla="*/ 215 w 179788"/>
                <a:gd name="connsiteY3" fmla="*/ 681 h 18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788" h="183136">
                  <a:moveTo>
                    <a:pt x="215" y="681"/>
                  </a:moveTo>
                  <a:cubicBezTo>
                    <a:pt x="6036" y="10470"/>
                    <a:pt x="148911" y="158637"/>
                    <a:pt x="171665" y="178481"/>
                  </a:cubicBezTo>
                  <a:cubicBezTo>
                    <a:pt x="194419" y="198325"/>
                    <a:pt x="165050" y="150171"/>
                    <a:pt x="136740" y="119744"/>
                  </a:cubicBezTo>
                  <a:cubicBezTo>
                    <a:pt x="108430" y="89317"/>
                    <a:pt x="-5606" y="-9108"/>
                    <a:pt x="215" y="68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DE9BAF73-3342-4439-B525-FC68871D3F66}"/>
                </a:ext>
              </a:extLst>
            </p:cNvPr>
            <p:cNvSpPr/>
            <p:nvPr/>
          </p:nvSpPr>
          <p:spPr>
            <a:xfrm flipH="1">
              <a:off x="4526580" y="7192946"/>
              <a:ext cx="78018" cy="516607"/>
            </a:xfrm>
            <a:custGeom>
              <a:avLst/>
              <a:gdLst>
                <a:gd name="connsiteX0" fmla="*/ 77979 w 78018"/>
                <a:gd name="connsiteY0" fmla="*/ 17 h 516607"/>
                <a:gd name="connsiteX1" fmla="*/ 1779 w 78018"/>
                <a:gd name="connsiteY1" fmla="*/ 79392 h 516607"/>
                <a:gd name="connsiteX2" fmla="*/ 22416 w 78018"/>
                <a:gd name="connsiteY2" fmla="*/ 196867 h 516607"/>
                <a:gd name="connsiteX3" fmla="*/ 71629 w 78018"/>
                <a:gd name="connsiteY3" fmla="*/ 476267 h 516607"/>
                <a:gd name="connsiteX4" fmla="*/ 70041 w 78018"/>
                <a:gd name="connsiteY4" fmla="*/ 503254 h 516607"/>
                <a:gd name="connsiteX5" fmla="*/ 63691 w 78018"/>
                <a:gd name="connsiteY5" fmla="*/ 363554 h 516607"/>
                <a:gd name="connsiteX6" fmla="*/ 12891 w 78018"/>
                <a:gd name="connsiteY6" fmla="*/ 85742 h 516607"/>
                <a:gd name="connsiteX7" fmla="*/ 77979 w 78018"/>
                <a:gd name="connsiteY7" fmla="*/ 17 h 51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18" h="516607">
                  <a:moveTo>
                    <a:pt x="77979" y="17"/>
                  </a:moveTo>
                  <a:cubicBezTo>
                    <a:pt x="76127" y="-1041"/>
                    <a:pt x="11039" y="46584"/>
                    <a:pt x="1779" y="79392"/>
                  </a:cubicBezTo>
                  <a:cubicBezTo>
                    <a:pt x="-7481" y="112200"/>
                    <a:pt x="22416" y="196867"/>
                    <a:pt x="22416" y="196867"/>
                  </a:cubicBezTo>
                  <a:cubicBezTo>
                    <a:pt x="34058" y="263013"/>
                    <a:pt x="63692" y="425203"/>
                    <a:pt x="71629" y="476267"/>
                  </a:cubicBezTo>
                  <a:cubicBezTo>
                    <a:pt x="79566" y="527331"/>
                    <a:pt x="71364" y="522040"/>
                    <a:pt x="70041" y="503254"/>
                  </a:cubicBezTo>
                  <a:cubicBezTo>
                    <a:pt x="68718" y="484468"/>
                    <a:pt x="73216" y="433139"/>
                    <a:pt x="63691" y="363554"/>
                  </a:cubicBezTo>
                  <a:cubicBezTo>
                    <a:pt x="54166" y="293969"/>
                    <a:pt x="9451" y="144215"/>
                    <a:pt x="12891" y="85742"/>
                  </a:cubicBezTo>
                  <a:cubicBezTo>
                    <a:pt x="16331" y="27269"/>
                    <a:pt x="79831" y="1075"/>
                    <a:pt x="77979" y="1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85E5A0C9-AF2A-4BE0-B22B-B32D87DA7260}"/>
                </a:ext>
              </a:extLst>
            </p:cNvPr>
            <p:cNvSpPr/>
            <p:nvPr/>
          </p:nvSpPr>
          <p:spPr>
            <a:xfrm flipH="1">
              <a:off x="4558329" y="6916458"/>
              <a:ext cx="198517" cy="67231"/>
            </a:xfrm>
            <a:custGeom>
              <a:avLst/>
              <a:gdLst>
                <a:gd name="connsiteX0" fmla="*/ 198477 w 198517"/>
                <a:gd name="connsiteY0" fmla="*/ 280 h 67231"/>
                <a:gd name="connsiteX1" fmla="*/ 95289 w 198517"/>
                <a:gd name="connsiteY1" fmla="*/ 41555 h 67231"/>
                <a:gd name="connsiteX2" fmla="*/ 39 w 198517"/>
                <a:gd name="connsiteY2" fmla="*/ 66955 h 67231"/>
                <a:gd name="connsiteX3" fmla="*/ 106402 w 198517"/>
                <a:gd name="connsiteY3" fmla="*/ 25680 h 67231"/>
                <a:gd name="connsiteX4" fmla="*/ 198477 w 198517"/>
                <a:gd name="connsiteY4" fmla="*/ 280 h 6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517" h="67231">
                  <a:moveTo>
                    <a:pt x="198477" y="280"/>
                  </a:moveTo>
                  <a:cubicBezTo>
                    <a:pt x="196625" y="2926"/>
                    <a:pt x="128362" y="30443"/>
                    <a:pt x="95289" y="41555"/>
                  </a:cubicBezTo>
                  <a:cubicBezTo>
                    <a:pt x="62216" y="52667"/>
                    <a:pt x="-1813" y="69601"/>
                    <a:pt x="39" y="66955"/>
                  </a:cubicBezTo>
                  <a:cubicBezTo>
                    <a:pt x="1891" y="64309"/>
                    <a:pt x="75181" y="37057"/>
                    <a:pt x="106402" y="25680"/>
                  </a:cubicBezTo>
                  <a:cubicBezTo>
                    <a:pt x="137623" y="14303"/>
                    <a:pt x="200329" y="-2366"/>
                    <a:pt x="198477" y="280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5010F905-003D-4781-8621-D51A0800AB25}"/>
                </a:ext>
              </a:extLst>
            </p:cNvPr>
            <p:cNvSpPr/>
            <p:nvPr/>
          </p:nvSpPr>
          <p:spPr>
            <a:xfrm>
              <a:off x="1199450" y="7263526"/>
              <a:ext cx="1188521" cy="891633"/>
            </a:xfrm>
            <a:custGeom>
              <a:avLst/>
              <a:gdLst>
                <a:gd name="connsiteX0" fmla="*/ 1188150 w 1188521"/>
                <a:gd name="connsiteY0" fmla="*/ 874 h 891633"/>
                <a:gd name="connsiteX1" fmla="*/ 445200 w 1188521"/>
                <a:gd name="connsiteY1" fmla="*/ 242174 h 891633"/>
                <a:gd name="connsiteX2" fmla="*/ 26100 w 1188521"/>
                <a:gd name="connsiteY2" fmla="*/ 883524 h 891633"/>
                <a:gd name="connsiteX3" fmla="*/ 76900 w 1188521"/>
                <a:gd name="connsiteY3" fmla="*/ 585074 h 891633"/>
                <a:gd name="connsiteX4" fmla="*/ 343600 w 1188521"/>
                <a:gd name="connsiteY4" fmla="*/ 312024 h 891633"/>
                <a:gd name="connsiteX5" fmla="*/ 1188150 w 1188521"/>
                <a:gd name="connsiteY5" fmla="*/ 874 h 89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521" h="891633">
                  <a:moveTo>
                    <a:pt x="1188150" y="874"/>
                  </a:moveTo>
                  <a:cubicBezTo>
                    <a:pt x="1205083" y="-10768"/>
                    <a:pt x="638875" y="95066"/>
                    <a:pt x="445200" y="242174"/>
                  </a:cubicBezTo>
                  <a:cubicBezTo>
                    <a:pt x="251525" y="389282"/>
                    <a:pt x="87483" y="826374"/>
                    <a:pt x="26100" y="883524"/>
                  </a:cubicBezTo>
                  <a:cubicBezTo>
                    <a:pt x="-35283" y="940674"/>
                    <a:pt x="23983" y="680324"/>
                    <a:pt x="76900" y="585074"/>
                  </a:cubicBezTo>
                  <a:cubicBezTo>
                    <a:pt x="129817" y="489824"/>
                    <a:pt x="157333" y="412566"/>
                    <a:pt x="343600" y="312024"/>
                  </a:cubicBezTo>
                  <a:cubicBezTo>
                    <a:pt x="529867" y="211482"/>
                    <a:pt x="1171217" y="12516"/>
                    <a:pt x="1188150" y="874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E28C7589-AED2-47C4-A2D0-07F075E0FCF1}"/>
                </a:ext>
              </a:extLst>
            </p:cNvPr>
            <p:cNvSpPr/>
            <p:nvPr/>
          </p:nvSpPr>
          <p:spPr>
            <a:xfrm>
              <a:off x="1071788" y="8097019"/>
              <a:ext cx="136434" cy="2272573"/>
            </a:xfrm>
            <a:custGeom>
              <a:avLst/>
              <a:gdLst>
                <a:gd name="connsiteX0" fmla="*/ 134712 w 136434"/>
                <a:gd name="connsiteY0" fmla="*/ 81781 h 2272573"/>
                <a:gd name="connsiteX1" fmla="*/ 96612 w 136434"/>
                <a:gd name="connsiteY1" fmla="*/ 119881 h 2272573"/>
                <a:gd name="connsiteX2" fmla="*/ 1362 w 136434"/>
                <a:gd name="connsiteY2" fmla="*/ 900931 h 2272573"/>
                <a:gd name="connsiteX3" fmla="*/ 39462 w 136434"/>
                <a:gd name="connsiteY3" fmla="*/ 1732781 h 2272573"/>
                <a:gd name="connsiteX4" fmla="*/ 26762 w 136434"/>
                <a:gd name="connsiteY4" fmla="*/ 2272531 h 2272573"/>
                <a:gd name="connsiteX5" fmla="*/ 96612 w 136434"/>
                <a:gd name="connsiteY5" fmla="*/ 1707381 h 2272573"/>
                <a:gd name="connsiteX6" fmla="*/ 45812 w 136434"/>
                <a:gd name="connsiteY6" fmla="*/ 888231 h 2272573"/>
                <a:gd name="connsiteX7" fmla="*/ 134712 w 136434"/>
                <a:gd name="connsiteY7" fmla="*/ 81781 h 227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434" h="2272573">
                  <a:moveTo>
                    <a:pt x="134712" y="81781"/>
                  </a:moveTo>
                  <a:cubicBezTo>
                    <a:pt x="143179" y="-46277"/>
                    <a:pt x="118837" y="-16644"/>
                    <a:pt x="96612" y="119881"/>
                  </a:cubicBezTo>
                  <a:cubicBezTo>
                    <a:pt x="74387" y="256406"/>
                    <a:pt x="10887" y="632114"/>
                    <a:pt x="1362" y="900931"/>
                  </a:cubicBezTo>
                  <a:cubicBezTo>
                    <a:pt x="-8163" y="1169748"/>
                    <a:pt x="35229" y="1504181"/>
                    <a:pt x="39462" y="1732781"/>
                  </a:cubicBezTo>
                  <a:cubicBezTo>
                    <a:pt x="43695" y="1961381"/>
                    <a:pt x="17237" y="2276764"/>
                    <a:pt x="26762" y="2272531"/>
                  </a:cubicBezTo>
                  <a:cubicBezTo>
                    <a:pt x="36287" y="2268298"/>
                    <a:pt x="93437" y="1938098"/>
                    <a:pt x="96612" y="1707381"/>
                  </a:cubicBezTo>
                  <a:cubicBezTo>
                    <a:pt x="99787" y="1476664"/>
                    <a:pt x="35229" y="1165514"/>
                    <a:pt x="45812" y="888231"/>
                  </a:cubicBezTo>
                  <a:cubicBezTo>
                    <a:pt x="56395" y="610948"/>
                    <a:pt x="126245" y="209839"/>
                    <a:pt x="134712" y="8178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9EF9C317-807C-4FBC-ADAE-3173FD0D4285}"/>
                </a:ext>
              </a:extLst>
            </p:cNvPr>
            <p:cNvSpPr/>
            <p:nvPr/>
          </p:nvSpPr>
          <p:spPr>
            <a:xfrm>
              <a:off x="877921" y="11062326"/>
              <a:ext cx="336462" cy="1211438"/>
            </a:xfrm>
            <a:custGeom>
              <a:avLst/>
              <a:gdLst>
                <a:gd name="connsiteX0" fmla="*/ 334862 w 336462"/>
                <a:gd name="connsiteY0" fmla="*/ 6727 h 1211438"/>
                <a:gd name="connsiteX1" fmla="*/ 132732 w 336462"/>
                <a:gd name="connsiteY1" fmla="*/ 295485 h 1211438"/>
                <a:gd name="connsiteX2" fmla="*/ 132732 w 336462"/>
                <a:gd name="connsiteY2" fmla="*/ 603493 h 1211438"/>
                <a:gd name="connsiteX3" fmla="*/ 190483 w 336462"/>
                <a:gd name="connsiteY3" fmla="*/ 882626 h 1211438"/>
                <a:gd name="connsiteX4" fmla="*/ 267485 w 336462"/>
                <a:gd name="connsiteY4" fmla="*/ 1209885 h 1211438"/>
                <a:gd name="connsiteX5" fmla="*/ 103856 w 336462"/>
                <a:gd name="connsiteY5" fmla="*/ 988503 h 1211438"/>
                <a:gd name="connsiteX6" fmla="*/ 7603 w 336462"/>
                <a:gd name="connsiteY6" fmla="*/ 593868 h 1211438"/>
                <a:gd name="connsiteX7" fmla="*/ 334862 w 336462"/>
                <a:gd name="connsiteY7" fmla="*/ 6727 h 12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462" h="1211438">
                  <a:moveTo>
                    <a:pt x="334862" y="6727"/>
                  </a:moveTo>
                  <a:cubicBezTo>
                    <a:pt x="355717" y="-43003"/>
                    <a:pt x="166420" y="196024"/>
                    <a:pt x="132732" y="295485"/>
                  </a:cubicBezTo>
                  <a:cubicBezTo>
                    <a:pt x="99044" y="394946"/>
                    <a:pt x="123107" y="505636"/>
                    <a:pt x="132732" y="603493"/>
                  </a:cubicBezTo>
                  <a:cubicBezTo>
                    <a:pt x="142357" y="701350"/>
                    <a:pt x="168024" y="781561"/>
                    <a:pt x="190483" y="882626"/>
                  </a:cubicBezTo>
                  <a:cubicBezTo>
                    <a:pt x="212942" y="983691"/>
                    <a:pt x="281923" y="1192239"/>
                    <a:pt x="267485" y="1209885"/>
                  </a:cubicBezTo>
                  <a:cubicBezTo>
                    <a:pt x="253047" y="1227531"/>
                    <a:pt x="147170" y="1091172"/>
                    <a:pt x="103856" y="988503"/>
                  </a:cubicBezTo>
                  <a:cubicBezTo>
                    <a:pt x="60542" y="885834"/>
                    <a:pt x="-26085" y="762310"/>
                    <a:pt x="7603" y="593868"/>
                  </a:cubicBezTo>
                  <a:cubicBezTo>
                    <a:pt x="41291" y="425426"/>
                    <a:pt x="314007" y="56457"/>
                    <a:pt x="334862" y="672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3A42E7A2-CE02-4D2E-8DAC-620F7AD58AEF}"/>
                </a:ext>
              </a:extLst>
            </p:cNvPr>
            <p:cNvSpPr/>
            <p:nvPr/>
          </p:nvSpPr>
          <p:spPr>
            <a:xfrm>
              <a:off x="1076215" y="10856674"/>
              <a:ext cx="670811" cy="676739"/>
            </a:xfrm>
            <a:custGeom>
              <a:avLst/>
              <a:gdLst>
                <a:gd name="connsiteX0" fmla="*/ 656065 w 670811"/>
                <a:gd name="connsiteY0" fmla="*/ 19606 h 676739"/>
                <a:gd name="connsiteX1" fmla="*/ 559545 w 670811"/>
                <a:gd name="connsiteY1" fmla="*/ 85646 h 676739"/>
                <a:gd name="connsiteX2" fmla="*/ 214105 w 670811"/>
                <a:gd name="connsiteY2" fmla="*/ 466646 h 676739"/>
                <a:gd name="connsiteX3" fmla="*/ 745 w 670811"/>
                <a:gd name="connsiteY3" fmla="*/ 674926 h 676739"/>
                <a:gd name="connsiteX4" fmla="*/ 285225 w 670811"/>
                <a:gd name="connsiteY4" fmla="*/ 354886 h 676739"/>
                <a:gd name="connsiteX5" fmla="*/ 656065 w 670811"/>
                <a:gd name="connsiteY5" fmla="*/ 19606 h 67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811" h="676739">
                  <a:moveTo>
                    <a:pt x="656065" y="19606"/>
                  </a:moveTo>
                  <a:cubicBezTo>
                    <a:pt x="701785" y="-25267"/>
                    <a:pt x="633205" y="11139"/>
                    <a:pt x="559545" y="85646"/>
                  </a:cubicBezTo>
                  <a:cubicBezTo>
                    <a:pt x="485885" y="160153"/>
                    <a:pt x="307238" y="368433"/>
                    <a:pt x="214105" y="466646"/>
                  </a:cubicBezTo>
                  <a:cubicBezTo>
                    <a:pt x="120972" y="564859"/>
                    <a:pt x="-11108" y="693552"/>
                    <a:pt x="745" y="674926"/>
                  </a:cubicBezTo>
                  <a:cubicBezTo>
                    <a:pt x="12598" y="656300"/>
                    <a:pt x="176005" y="463259"/>
                    <a:pt x="285225" y="354886"/>
                  </a:cubicBezTo>
                  <a:cubicBezTo>
                    <a:pt x="394445" y="246513"/>
                    <a:pt x="610345" y="64479"/>
                    <a:pt x="656065" y="1960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7930B518-2DFB-4F78-A653-16A438AA2C18}"/>
                </a:ext>
              </a:extLst>
            </p:cNvPr>
            <p:cNvSpPr/>
            <p:nvPr/>
          </p:nvSpPr>
          <p:spPr>
            <a:xfrm>
              <a:off x="883294" y="10045514"/>
              <a:ext cx="1607388" cy="637741"/>
            </a:xfrm>
            <a:custGeom>
              <a:avLst/>
              <a:gdLst>
                <a:gd name="connsiteX0" fmla="*/ 626 w 1607388"/>
                <a:gd name="connsiteY0" fmla="*/ 637726 h 637741"/>
                <a:gd name="connsiteX1" fmla="*/ 153026 w 1607388"/>
                <a:gd name="connsiteY1" fmla="*/ 404046 h 637741"/>
                <a:gd name="connsiteX2" fmla="*/ 391786 w 1607388"/>
                <a:gd name="connsiteY2" fmla="*/ 236406 h 637741"/>
                <a:gd name="connsiteX3" fmla="*/ 813426 w 1607388"/>
                <a:gd name="connsiteY3" fmla="*/ 53526 h 637741"/>
                <a:gd name="connsiteX4" fmla="*/ 1072506 w 1607388"/>
                <a:gd name="connsiteY4" fmla="*/ 2726 h 637741"/>
                <a:gd name="connsiteX5" fmla="*/ 1321426 w 1607388"/>
                <a:gd name="connsiteY5" fmla="*/ 12886 h 637741"/>
                <a:gd name="connsiteX6" fmla="*/ 1478906 w 1607388"/>
                <a:gd name="connsiteY6" fmla="*/ 63686 h 637741"/>
                <a:gd name="connsiteX7" fmla="*/ 1605906 w 1607388"/>
                <a:gd name="connsiteY7" fmla="*/ 200846 h 637741"/>
                <a:gd name="connsiteX8" fmla="*/ 1392546 w 1607388"/>
                <a:gd name="connsiteY8" fmla="*/ 89086 h 637741"/>
                <a:gd name="connsiteX9" fmla="*/ 818506 w 1607388"/>
                <a:gd name="connsiteY9" fmla="*/ 99246 h 637741"/>
                <a:gd name="connsiteX10" fmla="*/ 208906 w 1607388"/>
                <a:gd name="connsiteY10" fmla="*/ 414206 h 637741"/>
                <a:gd name="connsiteX11" fmla="*/ 626 w 1607388"/>
                <a:gd name="connsiteY11" fmla="*/ 637726 h 63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388" h="637741">
                  <a:moveTo>
                    <a:pt x="626" y="637726"/>
                  </a:moveTo>
                  <a:cubicBezTo>
                    <a:pt x="-8687" y="636033"/>
                    <a:pt x="87833" y="470933"/>
                    <a:pt x="153026" y="404046"/>
                  </a:cubicBezTo>
                  <a:cubicBezTo>
                    <a:pt x="218219" y="337159"/>
                    <a:pt x="281719" y="294826"/>
                    <a:pt x="391786" y="236406"/>
                  </a:cubicBezTo>
                  <a:cubicBezTo>
                    <a:pt x="501853" y="177986"/>
                    <a:pt x="699973" y="92473"/>
                    <a:pt x="813426" y="53526"/>
                  </a:cubicBezTo>
                  <a:cubicBezTo>
                    <a:pt x="926879" y="14579"/>
                    <a:pt x="987839" y="9499"/>
                    <a:pt x="1072506" y="2726"/>
                  </a:cubicBezTo>
                  <a:cubicBezTo>
                    <a:pt x="1157173" y="-4047"/>
                    <a:pt x="1253693" y="2726"/>
                    <a:pt x="1321426" y="12886"/>
                  </a:cubicBezTo>
                  <a:cubicBezTo>
                    <a:pt x="1389159" y="23046"/>
                    <a:pt x="1431493" y="32359"/>
                    <a:pt x="1478906" y="63686"/>
                  </a:cubicBezTo>
                  <a:cubicBezTo>
                    <a:pt x="1526319" y="95013"/>
                    <a:pt x="1620299" y="196613"/>
                    <a:pt x="1605906" y="200846"/>
                  </a:cubicBezTo>
                  <a:cubicBezTo>
                    <a:pt x="1591513" y="205079"/>
                    <a:pt x="1523779" y="106019"/>
                    <a:pt x="1392546" y="89086"/>
                  </a:cubicBezTo>
                  <a:cubicBezTo>
                    <a:pt x="1261313" y="72153"/>
                    <a:pt x="1015779" y="45059"/>
                    <a:pt x="818506" y="99246"/>
                  </a:cubicBezTo>
                  <a:cubicBezTo>
                    <a:pt x="621233" y="153433"/>
                    <a:pt x="344373" y="324459"/>
                    <a:pt x="208906" y="414206"/>
                  </a:cubicBezTo>
                  <a:cubicBezTo>
                    <a:pt x="73439" y="503953"/>
                    <a:pt x="9939" y="639419"/>
                    <a:pt x="626" y="637726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231EDD05-020C-4D41-9CD5-35A873F7ECFD}"/>
                </a:ext>
              </a:extLst>
            </p:cNvPr>
            <p:cNvSpPr/>
            <p:nvPr/>
          </p:nvSpPr>
          <p:spPr>
            <a:xfrm>
              <a:off x="845873" y="10706649"/>
              <a:ext cx="140026" cy="686457"/>
            </a:xfrm>
            <a:custGeom>
              <a:avLst/>
              <a:gdLst>
                <a:gd name="connsiteX0" fmla="*/ 2487 w 140026"/>
                <a:gd name="connsiteY0" fmla="*/ 7071 h 686457"/>
                <a:gd name="connsiteX1" fmla="*/ 17727 w 140026"/>
                <a:gd name="connsiteY1" fmla="*/ 108671 h 686457"/>
                <a:gd name="connsiteX2" fmla="*/ 32967 w 140026"/>
                <a:gd name="connsiteY2" fmla="*/ 230591 h 686457"/>
                <a:gd name="connsiteX3" fmla="*/ 27887 w 140026"/>
                <a:gd name="connsiteY3" fmla="*/ 469351 h 686457"/>
                <a:gd name="connsiteX4" fmla="*/ 139647 w 140026"/>
                <a:gd name="connsiteY4" fmla="*/ 682711 h 686457"/>
                <a:gd name="connsiteX5" fmla="*/ 63447 w 140026"/>
                <a:gd name="connsiteY5" fmla="*/ 591271 h 686457"/>
                <a:gd name="connsiteX6" fmla="*/ 38047 w 140026"/>
                <a:gd name="connsiteY6" fmla="*/ 413471 h 686457"/>
                <a:gd name="connsiteX7" fmla="*/ 73607 w 140026"/>
                <a:gd name="connsiteY7" fmla="*/ 57871 h 686457"/>
                <a:gd name="connsiteX8" fmla="*/ 2487 w 140026"/>
                <a:gd name="connsiteY8" fmla="*/ 7071 h 68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26" h="686457">
                  <a:moveTo>
                    <a:pt x="2487" y="7071"/>
                  </a:moveTo>
                  <a:cubicBezTo>
                    <a:pt x="-6826" y="15538"/>
                    <a:pt x="12647" y="71418"/>
                    <a:pt x="17727" y="108671"/>
                  </a:cubicBezTo>
                  <a:cubicBezTo>
                    <a:pt x="22807" y="145924"/>
                    <a:pt x="31274" y="170478"/>
                    <a:pt x="32967" y="230591"/>
                  </a:cubicBezTo>
                  <a:cubicBezTo>
                    <a:pt x="34660" y="290704"/>
                    <a:pt x="10107" y="393998"/>
                    <a:pt x="27887" y="469351"/>
                  </a:cubicBezTo>
                  <a:cubicBezTo>
                    <a:pt x="45667" y="544704"/>
                    <a:pt x="133720" y="662391"/>
                    <a:pt x="139647" y="682711"/>
                  </a:cubicBezTo>
                  <a:cubicBezTo>
                    <a:pt x="145574" y="703031"/>
                    <a:pt x="80380" y="636144"/>
                    <a:pt x="63447" y="591271"/>
                  </a:cubicBezTo>
                  <a:cubicBezTo>
                    <a:pt x="46514" y="546398"/>
                    <a:pt x="36354" y="502371"/>
                    <a:pt x="38047" y="413471"/>
                  </a:cubicBezTo>
                  <a:cubicBezTo>
                    <a:pt x="39740" y="324571"/>
                    <a:pt x="78687" y="131531"/>
                    <a:pt x="73607" y="57871"/>
                  </a:cubicBezTo>
                  <a:cubicBezTo>
                    <a:pt x="68527" y="-15789"/>
                    <a:pt x="11800" y="-1396"/>
                    <a:pt x="2487" y="7071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BCD60315-91E7-4BE0-94D2-331F15D34555}"/>
                </a:ext>
              </a:extLst>
            </p:cNvPr>
            <p:cNvSpPr/>
            <p:nvPr/>
          </p:nvSpPr>
          <p:spPr>
            <a:xfrm>
              <a:off x="937663" y="10799283"/>
              <a:ext cx="936857" cy="561833"/>
            </a:xfrm>
            <a:custGeom>
              <a:avLst/>
              <a:gdLst>
                <a:gd name="connsiteX0" fmla="*/ 22457 w 936857"/>
                <a:gd name="connsiteY0" fmla="*/ 559597 h 561833"/>
                <a:gd name="connsiteX1" fmla="*/ 7217 w 936857"/>
                <a:gd name="connsiteY1" fmla="*/ 508797 h 561833"/>
                <a:gd name="connsiteX2" fmla="*/ 139297 w 936857"/>
                <a:gd name="connsiteY2" fmla="*/ 320837 h 561833"/>
                <a:gd name="connsiteX3" fmla="*/ 469497 w 936857"/>
                <a:gd name="connsiteY3" fmla="*/ 203997 h 561833"/>
                <a:gd name="connsiteX4" fmla="*/ 936857 w 936857"/>
                <a:gd name="connsiteY4" fmla="*/ 797 h 561833"/>
                <a:gd name="connsiteX5" fmla="*/ 469497 w 936857"/>
                <a:gd name="connsiteY5" fmla="*/ 137957 h 561833"/>
                <a:gd name="connsiteX6" fmla="*/ 205337 w 936857"/>
                <a:gd name="connsiteY6" fmla="*/ 254797 h 561833"/>
                <a:gd name="connsiteX7" fmla="*/ 12297 w 936857"/>
                <a:gd name="connsiteY7" fmla="*/ 452917 h 561833"/>
                <a:gd name="connsiteX8" fmla="*/ 22457 w 936857"/>
                <a:gd name="connsiteY8" fmla="*/ 559597 h 56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857" h="561833">
                  <a:moveTo>
                    <a:pt x="22457" y="559597"/>
                  </a:moveTo>
                  <a:cubicBezTo>
                    <a:pt x="21610" y="568910"/>
                    <a:pt x="-12256" y="548590"/>
                    <a:pt x="7217" y="508797"/>
                  </a:cubicBezTo>
                  <a:cubicBezTo>
                    <a:pt x="26690" y="469004"/>
                    <a:pt x="62250" y="371637"/>
                    <a:pt x="139297" y="320837"/>
                  </a:cubicBezTo>
                  <a:cubicBezTo>
                    <a:pt x="216344" y="270037"/>
                    <a:pt x="336570" y="257337"/>
                    <a:pt x="469497" y="203997"/>
                  </a:cubicBezTo>
                  <a:cubicBezTo>
                    <a:pt x="602424" y="150657"/>
                    <a:pt x="936857" y="11804"/>
                    <a:pt x="936857" y="797"/>
                  </a:cubicBezTo>
                  <a:cubicBezTo>
                    <a:pt x="936857" y="-10210"/>
                    <a:pt x="591417" y="95624"/>
                    <a:pt x="469497" y="137957"/>
                  </a:cubicBezTo>
                  <a:cubicBezTo>
                    <a:pt x="347577" y="180290"/>
                    <a:pt x="281537" y="202304"/>
                    <a:pt x="205337" y="254797"/>
                  </a:cubicBezTo>
                  <a:cubicBezTo>
                    <a:pt x="129137" y="307290"/>
                    <a:pt x="45317" y="405504"/>
                    <a:pt x="12297" y="452917"/>
                  </a:cubicBezTo>
                  <a:cubicBezTo>
                    <a:pt x="-20723" y="500330"/>
                    <a:pt x="23304" y="550284"/>
                    <a:pt x="22457" y="559597"/>
                  </a:cubicBezTo>
                  <a:close/>
                </a:path>
              </a:pathLst>
            </a:cu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89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座る, 男, 衣類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37AD19CD-2540-4ACC-AB59-7C1B8388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0" y="0"/>
            <a:ext cx="9049199" cy="12801600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9B2769F-B3A6-49EE-B038-AAB17A84E96C}"/>
              </a:ext>
            </a:extLst>
          </p:cNvPr>
          <p:cNvSpPr/>
          <p:nvPr/>
        </p:nvSpPr>
        <p:spPr>
          <a:xfrm>
            <a:off x="5087188" y="4625959"/>
            <a:ext cx="735715" cy="230250"/>
          </a:xfrm>
          <a:custGeom>
            <a:avLst/>
            <a:gdLst>
              <a:gd name="connsiteX0" fmla="*/ 750 w 735715"/>
              <a:gd name="connsiteY0" fmla="*/ 230204 h 230250"/>
              <a:gd name="connsiteX1" fmla="*/ 243637 w 735715"/>
              <a:gd name="connsiteY1" fmla="*/ 171466 h 230250"/>
              <a:gd name="connsiteX2" fmla="*/ 383337 w 735715"/>
              <a:gd name="connsiteY2" fmla="*/ 87329 h 230250"/>
              <a:gd name="connsiteX3" fmla="*/ 538912 w 735715"/>
              <a:gd name="connsiteY3" fmla="*/ 7954 h 230250"/>
              <a:gd name="connsiteX4" fmla="*/ 604000 w 735715"/>
              <a:gd name="connsiteY4" fmla="*/ 22241 h 230250"/>
              <a:gd name="connsiteX5" fmla="*/ 734175 w 735715"/>
              <a:gd name="connsiteY5" fmla="*/ 44466 h 230250"/>
              <a:gd name="connsiteX6" fmla="*/ 667500 w 735715"/>
              <a:gd name="connsiteY6" fmla="*/ 34941 h 230250"/>
              <a:gd name="connsiteX7" fmla="*/ 548437 w 735715"/>
              <a:gd name="connsiteY7" fmla="*/ 16 h 230250"/>
              <a:gd name="connsiteX8" fmla="*/ 435725 w 735715"/>
              <a:gd name="connsiteY8" fmla="*/ 39704 h 230250"/>
              <a:gd name="connsiteX9" fmla="*/ 297612 w 735715"/>
              <a:gd name="connsiteY9" fmla="*/ 125429 h 230250"/>
              <a:gd name="connsiteX10" fmla="*/ 237287 w 735715"/>
              <a:gd name="connsiteY10" fmla="*/ 152416 h 230250"/>
              <a:gd name="connsiteX11" fmla="*/ 169025 w 735715"/>
              <a:gd name="connsiteY11" fmla="*/ 180991 h 230250"/>
              <a:gd name="connsiteX12" fmla="*/ 750 w 735715"/>
              <a:gd name="connsiteY12" fmla="*/ 230204 h 2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5715" h="230250">
                <a:moveTo>
                  <a:pt x="750" y="230204"/>
                </a:moveTo>
                <a:cubicBezTo>
                  <a:pt x="13185" y="228617"/>
                  <a:pt x="179873" y="195278"/>
                  <a:pt x="243637" y="171466"/>
                </a:cubicBezTo>
                <a:cubicBezTo>
                  <a:pt x="307401" y="147654"/>
                  <a:pt x="334125" y="114581"/>
                  <a:pt x="383337" y="87329"/>
                </a:cubicBezTo>
                <a:cubicBezTo>
                  <a:pt x="432549" y="60077"/>
                  <a:pt x="502135" y="18802"/>
                  <a:pt x="538912" y="7954"/>
                </a:cubicBezTo>
                <a:cubicBezTo>
                  <a:pt x="575689" y="-2894"/>
                  <a:pt x="571456" y="16156"/>
                  <a:pt x="604000" y="22241"/>
                </a:cubicBezTo>
                <a:cubicBezTo>
                  <a:pt x="636544" y="28326"/>
                  <a:pt x="723592" y="42349"/>
                  <a:pt x="734175" y="44466"/>
                </a:cubicBezTo>
                <a:cubicBezTo>
                  <a:pt x="744758" y="46583"/>
                  <a:pt x="698456" y="42349"/>
                  <a:pt x="667500" y="34941"/>
                </a:cubicBezTo>
                <a:cubicBezTo>
                  <a:pt x="636544" y="27533"/>
                  <a:pt x="587066" y="-778"/>
                  <a:pt x="548437" y="16"/>
                </a:cubicBezTo>
                <a:cubicBezTo>
                  <a:pt x="509808" y="810"/>
                  <a:pt x="477529" y="18802"/>
                  <a:pt x="435725" y="39704"/>
                </a:cubicBezTo>
                <a:cubicBezTo>
                  <a:pt x="393921" y="60606"/>
                  <a:pt x="330685" y="106644"/>
                  <a:pt x="297612" y="125429"/>
                </a:cubicBezTo>
                <a:cubicBezTo>
                  <a:pt x="264539" y="144214"/>
                  <a:pt x="258718" y="143156"/>
                  <a:pt x="237287" y="152416"/>
                </a:cubicBezTo>
                <a:cubicBezTo>
                  <a:pt x="215856" y="161676"/>
                  <a:pt x="203950" y="169349"/>
                  <a:pt x="169025" y="180991"/>
                </a:cubicBezTo>
                <a:cubicBezTo>
                  <a:pt x="134100" y="192633"/>
                  <a:pt x="-11685" y="231791"/>
                  <a:pt x="750" y="2302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27ED54AD-A521-4AA7-B770-0FD432C67C78}"/>
              </a:ext>
            </a:extLst>
          </p:cNvPr>
          <p:cNvSpPr/>
          <p:nvPr/>
        </p:nvSpPr>
        <p:spPr>
          <a:xfrm>
            <a:off x="5069134" y="4556103"/>
            <a:ext cx="741146" cy="272373"/>
          </a:xfrm>
          <a:custGeom>
            <a:avLst/>
            <a:gdLst>
              <a:gd name="connsiteX0" fmla="*/ 1341 w 741146"/>
              <a:gd name="connsiteY0" fmla="*/ 269897 h 272373"/>
              <a:gd name="connsiteX1" fmla="*/ 166441 w 741146"/>
              <a:gd name="connsiteY1" fmla="*/ 196872 h 272373"/>
              <a:gd name="connsiteX2" fmla="*/ 447429 w 741146"/>
              <a:gd name="connsiteY2" fmla="*/ 53997 h 272373"/>
              <a:gd name="connsiteX3" fmla="*/ 469654 w 741146"/>
              <a:gd name="connsiteY3" fmla="*/ 28597 h 272373"/>
              <a:gd name="connsiteX4" fmla="*/ 512516 w 741146"/>
              <a:gd name="connsiteY4" fmla="*/ 22 h 272373"/>
              <a:gd name="connsiteX5" fmla="*/ 580779 w 741146"/>
              <a:gd name="connsiteY5" fmla="*/ 33360 h 272373"/>
              <a:gd name="connsiteX6" fmla="*/ 629991 w 741146"/>
              <a:gd name="connsiteY6" fmla="*/ 50822 h 272373"/>
              <a:gd name="connsiteX7" fmla="*/ 699841 w 741146"/>
              <a:gd name="connsiteY7" fmla="*/ 57172 h 272373"/>
              <a:gd name="connsiteX8" fmla="*/ 728416 w 741146"/>
              <a:gd name="connsiteY8" fmla="*/ 96860 h 272373"/>
              <a:gd name="connsiteX9" fmla="*/ 741116 w 741146"/>
              <a:gd name="connsiteY9" fmla="*/ 115910 h 272373"/>
              <a:gd name="connsiteX10" fmla="*/ 725241 w 741146"/>
              <a:gd name="connsiteY10" fmla="*/ 60347 h 272373"/>
              <a:gd name="connsiteX11" fmla="*/ 655391 w 741146"/>
              <a:gd name="connsiteY11" fmla="*/ 33360 h 272373"/>
              <a:gd name="connsiteX12" fmla="*/ 561729 w 741146"/>
              <a:gd name="connsiteY12" fmla="*/ 14310 h 272373"/>
              <a:gd name="connsiteX13" fmla="*/ 501404 w 741146"/>
              <a:gd name="connsiteY13" fmla="*/ 20660 h 272373"/>
              <a:gd name="connsiteX14" fmla="*/ 458541 w 741146"/>
              <a:gd name="connsiteY14" fmla="*/ 55585 h 272373"/>
              <a:gd name="connsiteX15" fmla="*/ 349004 w 741146"/>
              <a:gd name="connsiteY15" fmla="*/ 88922 h 272373"/>
              <a:gd name="connsiteX16" fmla="*/ 187079 w 741146"/>
              <a:gd name="connsiteY16" fmla="*/ 188935 h 272373"/>
              <a:gd name="connsiteX17" fmla="*/ 93416 w 741146"/>
              <a:gd name="connsiteY17" fmla="*/ 249260 h 272373"/>
              <a:gd name="connsiteX18" fmla="*/ 1341 w 741146"/>
              <a:gd name="connsiteY18" fmla="*/ 269897 h 27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1146" h="272373">
                <a:moveTo>
                  <a:pt x="1341" y="269897"/>
                </a:moveTo>
                <a:cubicBezTo>
                  <a:pt x="13512" y="261166"/>
                  <a:pt x="92093" y="232855"/>
                  <a:pt x="166441" y="196872"/>
                </a:cubicBezTo>
                <a:cubicBezTo>
                  <a:pt x="240789" y="160889"/>
                  <a:pt x="396894" y="82043"/>
                  <a:pt x="447429" y="53997"/>
                </a:cubicBezTo>
                <a:cubicBezTo>
                  <a:pt x="497965" y="25951"/>
                  <a:pt x="458806" y="37593"/>
                  <a:pt x="469654" y="28597"/>
                </a:cubicBezTo>
                <a:cubicBezTo>
                  <a:pt x="480502" y="19601"/>
                  <a:pt x="493995" y="-772"/>
                  <a:pt x="512516" y="22"/>
                </a:cubicBezTo>
                <a:cubicBezTo>
                  <a:pt x="531037" y="816"/>
                  <a:pt x="561200" y="24893"/>
                  <a:pt x="580779" y="33360"/>
                </a:cubicBezTo>
                <a:cubicBezTo>
                  <a:pt x="600358" y="41827"/>
                  <a:pt x="610147" y="46853"/>
                  <a:pt x="629991" y="50822"/>
                </a:cubicBezTo>
                <a:cubicBezTo>
                  <a:pt x="649835" y="54791"/>
                  <a:pt x="683437" y="49499"/>
                  <a:pt x="699841" y="57172"/>
                </a:cubicBezTo>
                <a:cubicBezTo>
                  <a:pt x="716245" y="64845"/>
                  <a:pt x="721537" y="87070"/>
                  <a:pt x="728416" y="96860"/>
                </a:cubicBezTo>
                <a:cubicBezTo>
                  <a:pt x="735295" y="106650"/>
                  <a:pt x="741645" y="121995"/>
                  <a:pt x="741116" y="115910"/>
                </a:cubicBezTo>
                <a:cubicBezTo>
                  <a:pt x="740587" y="109825"/>
                  <a:pt x="739529" y="74105"/>
                  <a:pt x="725241" y="60347"/>
                </a:cubicBezTo>
                <a:cubicBezTo>
                  <a:pt x="710953" y="46589"/>
                  <a:pt x="682643" y="41033"/>
                  <a:pt x="655391" y="33360"/>
                </a:cubicBezTo>
                <a:cubicBezTo>
                  <a:pt x="628139" y="25687"/>
                  <a:pt x="587393" y="16427"/>
                  <a:pt x="561729" y="14310"/>
                </a:cubicBezTo>
                <a:cubicBezTo>
                  <a:pt x="536065" y="12193"/>
                  <a:pt x="518602" y="13781"/>
                  <a:pt x="501404" y="20660"/>
                </a:cubicBezTo>
                <a:cubicBezTo>
                  <a:pt x="484206" y="27539"/>
                  <a:pt x="483941" y="44208"/>
                  <a:pt x="458541" y="55585"/>
                </a:cubicBezTo>
                <a:cubicBezTo>
                  <a:pt x="433141" y="66962"/>
                  <a:pt x="394248" y="66697"/>
                  <a:pt x="349004" y="88922"/>
                </a:cubicBezTo>
                <a:cubicBezTo>
                  <a:pt x="303760" y="111147"/>
                  <a:pt x="229677" y="162212"/>
                  <a:pt x="187079" y="188935"/>
                </a:cubicBezTo>
                <a:cubicBezTo>
                  <a:pt x="144481" y="215658"/>
                  <a:pt x="123843" y="236031"/>
                  <a:pt x="93416" y="249260"/>
                </a:cubicBezTo>
                <a:cubicBezTo>
                  <a:pt x="62989" y="262489"/>
                  <a:pt x="-10830" y="278628"/>
                  <a:pt x="1341" y="2698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1932AFB-F745-45C8-91A4-42EE46217F23}"/>
              </a:ext>
            </a:extLst>
          </p:cNvPr>
          <p:cNvSpPr/>
          <p:nvPr/>
        </p:nvSpPr>
        <p:spPr>
          <a:xfrm>
            <a:off x="5143156" y="4806933"/>
            <a:ext cx="617918" cy="161074"/>
          </a:xfrm>
          <a:custGeom>
            <a:avLst/>
            <a:gdLst>
              <a:gd name="connsiteX0" fmla="*/ 344 w 617918"/>
              <a:gd name="connsiteY0" fmla="*/ 141305 h 161074"/>
              <a:gd name="connsiteX1" fmla="*/ 43207 w 617918"/>
              <a:gd name="connsiteY1" fmla="*/ 79392 h 161074"/>
              <a:gd name="connsiteX2" fmla="*/ 178144 w 617918"/>
              <a:gd name="connsiteY2" fmla="*/ 33355 h 161074"/>
              <a:gd name="connsiteX3" fmla="*/ 232119 w 617918"/>
              <a:gd name="connsiteY3" fmla="*/ 19067 h 161074"/>
              <a:gd name="connsiteX4" fmla="*/ 252757 w 617918"/>
              <a:gd name="connsiteY4" fmla="*/ 15892 h 161074"/>
              <a:gd name="connsiteX5" fmla="*/ 262282 w 617918"/>
              <a:gd name="connsiteY5" fmla="*/ 17 h 161074"/>
              <a:gd name="connsiteX6" fmla="*/ 306732 w 617918"/>
              <a:gd name="connsiteY6" fmla="*/ 12717 h 161074"/>
              <a:gd name="connsiteX7" fmla="*/ 382932 w 617918"/>
              <a:gd name="connsiteY7" fmla="*/ 9542 h 161074"/>
              <a:gd name="connsiteX8" fmla="*/ 427382 w 617918"/>
              <a:gd name="connsiteY8" fmla="*/ 17480 h 161074"/>
              <a:gd name="connsiteX9" fmla="*/ 494057 w 617918"/>
              <a:gd name="connsiteY9" fmla="*/ 46055 h 161074"/>
              <a:gd name="connsiteX10" fmla="*/ 562319 w 617918"/>
              <a:gd name="connsiteY10" fmla="*/ 82567 h 161074"/>
              <a:gd name="connsiteX11" fmla="*/ 603594 w 617918"/>
              <a:gd name="connsiteY11" fmla="*/ 133367 h 161074"/>
              <a:gd name="connsiteX12" fmla="*/ 613119 w 617918"/>
              <a:gd name="connsiteY12" fmla="*/ 158767 h 161074"/>
              <a:gd name="connsiteX13" fmla="*/ 532157 w 617918"/>
              <a:gd name="connsiteY13" fmla="*/ 76217 h 161074"/>
              <a:gd name="connsiteX14" fmla="*/ 352769 w 617918"/>
              <a:gd name="connsiteY14" fmla="*/ 6367 h 161074"/>
              <a:gd name="connsiteX15" fmla="*/ 224182 w 617918"/>
              <a:gd name="connsiteY15" fmla="*/ 11130 h 161074"/>
              <a:gd name="connsiteX16" fmla="*/ 78132 w 617918"/>
              <a:gd name="connsiteY16" fmla="*/ 39705 h 161074"/>
              <a:gd name="connsiteX17" fmla="*/ 25744 w 617918"/>
              <a:gd name="connsiteY17" fmla="*/ 87330 h 161074"/>
              <a:gd name="connsiteX18" fmla="*/ 344 w 617918"/>
              <a:gd name="connsiteY18" fmla="*/ 141305 h 16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918" h="161074">
                <a:moveTo>
                  <a:pt x="344" y="141305"/>
                </a:moveTo>
                <a:cubicBezTo>
                  <a:pt x="3254" y="139982"/>
                  <a:pt x="13574" y="97384"/>
                  <a:pt x="43207" y="79392"/>
                </a:cubicBezTo>
                <a:cubicBezTo>
                  <a:pt x="72840" y="61400"/>
                  <a:pt x="146659" y="43409"/>
                  <a:pt x="178144" y="33355"/>
                </a:cubicBezTo>
                <a:cubicBezTo>
                  <a:pt x="209629" y="23301"/>
                  <a:pt x="219684" y="21977"/>
                  <a:pt x="232119" y="19067"/>
                </a:cubicBezTo>
                <a:cubicBezTo>
                  <a:pt x="244554" y="16157"/>
                  <a:pt x="247730" y="19067"/>
                  <a:pt x="252757" y="15892"/>
                </a:cubicBezTo>
                <a:cubicBezTo>
                  <a:pt x="257784" y="12717"/>
                  <a:pt x="253286" y="546"/>
                  <a:pt x="262282" y="17"/>
                </a:cubicBezTo>
                <a:cubicBezTo>
                  <a:pt x="271278" y="-512"/>
                  <a:pt x="286624" y="11129"/>
                  <a:pt x="306732" y="12717"/>
                </a:cubicBezTo>
                <a:cubicBezTo>
                  <a:pt x="326840" y="14304"/>
                  <a:pt x="362824" y="8748"/>
                  <a:pt x="382932" y="9542"/>
                </a:cubicBezTo>
                <a:cubicBezTo>
                  <a:pt x="403040" y="10336"/>
                  <a:pt x="408861" y="11395"/>
                  <a:pt x="427382" y="17480"/>
                </a:cubicBezTo>
                <a:cubicBezTo>
                  <a:pt x="445903" y="23565"/>
                  <a:pt x="471568" y="35207"/>
                  <a:pt x="494057" y="46055"/>
                </a:cubicBezTo>
                <a:cubicBezTo>
                  <a:pt x="516546" y="56903"/>
                  <a:pt x="544063" y="68015"/>
                  <a:pt x="562319" y="82567"/>
                </a:cubicBezTo>
                <a:cubicBezTo>
                  <a:pt x="580575" y="97119"/>
                  <a:pt x="595127" y="120667"/>
                  <a:pt x="603594" y="133367"/>
                </a:cubicBezTo>
                <a:cubicBezTo>
                  <a:pt x="612061" y="146067"/>
                  <a:pt x="625025" y="168292"/>
                  <a:pt x="613119" y="158767"/>
                </a:cubicBezTo>
                <a:cubicBezTo>
                  <a:pt x="601213" y="149242"/>
                  <a:pt x="575548" y="101617"/>
                  <a:pt x="532157" y="76217"/>
                </a:cubicBezTo>
                <a:cubicBezTo>
                  <a:pt x="488766" y="50817"/>
                  <a:pt x="404098" y="17215"/>
                  <a:pt x="352769" y="6367"/>
                </a:cubicBezTo>
                <a:cubicBezTo>
                  <a:pt x="301440" y="-4481"/>
                  <a:pt x="269955" y="5574"/>
                  <a:pt x="224182" y="11130"/>
                </a:cubicBezTo>
                <a:cubicBezTo>
                  <a:pt x="178409" y="16686"/>
                  <a:pt x="111205" y="27005"/>
                  <a:pt x="78132" y="39705"/>
                </a:cubicBezTo>
                <a:cubicBezTo>
                  <a:pt x="45059" y="52405"/>
                  <a:pt x="37915" y="71984"/>
                  <a:pt x="25744" y="87330"/>
                </a:cubicBezTo>
                <a:cubicBezTo>
                  <a:pt x="13573" y="102676"/>
                  <a:pt x="-2566" y="142628"/>
                  <a:pt x="344" y="141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B607AB6-8ED1-47D7-89BC-C589BC0C5C2F}"/>
              </a:ext>
            </a:extLst>
          </p:cNvPr>
          <p:cNvSpPr/>
          <p:nvPr/>
        </p:nvSpPr>
        <p:spPr>
          <a:xfrm>
            <a:off x="5348242" y="4833275"/>
            <a:ext cx="344718" cy="149957"/>
          </a:xfrm>
          <a:custGeom>
            <a:avLst/>
            <a:gdLst>
              <a:gd name="connsiteX0" fmla="*/ 46 w 344718"/>
              <a:gd name="connsiteY0" fmla="*/ 663 h 149957"/>
              <a:gd name="connsiteX1" fmla="*/ 101646 w 344718"/>
              <a:gd name="connsiteY1" fmla="*/ 19713 h 149957"/>
              <a:gd name="connsiteX2" fmla="*/ 198483 w 344718"/>
              <a:gd name="connsiteY2" fmla="*/ 54638 h 149957"/>
              <a:gd name="connsiteX3" fmla="*/ 230233 w 344718"/>
              <a:gd name="connsiteY3" fmla="*/ 84800 h 149957"/>
              <a:gd name="connsiteX4" fmla="*/ 296908 w 344718"/>
              <a:gd name="connsiteY4" fmla="*/ 105438 h 149957"/>
              <a:gd name="connsiteX5" fmla="*/ 344533 w 344718"/>
              <a:gd name="connsiteY5" fmla="*/ 149888 h 149957"/>
              <a:gd name="connsiteX6" fmla="*/ 312783 w 344718"/>
              <a:gd name="connsiteY6" fmla="*/ 94325 h 149957"/>
              <a:gd name="connsiteX7" fmla="*/ 296908 w 344718"/>
              <a:gd name="connsiteY7" fmla="*/ 75275 h 149957"/>
              <a:gd name="connsiteX8" fmla="*/ 188958 w 344718"/>
              <a:gd name="connsiteY8" fmla="*/ 30825 h 149957"/>
              <a:gd name="connsiteX9" fmla="*/ 114346 w 344718"/>
              <a:gd name="connsiteY9" fmla="*/ 7013 h 149957"/>
              <a:gd name="connsiteX10" fmla="*/ 46 w 344718"/>
              <a:gd name="connsiteY10" fmla="*/ 663 h 14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718" h="149957">
                <a:moveTo>
                  <a:pt x="46" y="663"/>
                </a:moveTo>
                <a:cubicBezTo>
                  <a:pt x="-2071" y="2780"/>
                  <a:pt x="68573" y="10717"/>
                  <a:pt x="101646" y="19713"/>
                </a:cubicBezTo>
                <a:cubicBezTo>
                  <a:pt x="134719" y="28709"/>
                  <a:pt x="177052" y="43790"/>
                  <a:pt x="198483" y="54638"/>
                </a:cubicBezTo>
                <a:cubicBezTo>
                  <a:pt x="219914" y="65486"/>
                  <a:pt x="213829" y="76333"/>
                  <a:pt x="230233" y="84800"/>
                </a:cubicBezTo>
                <a:cubicBezTo>
                  <a:pt x="246637" y="93267"/>
                  <a:pt x="277858" y="94590"/>
                  <a:pt x="296908" y="105438"/>
                </a:cubicBezTo>
                <a:cubicBezTo>
                  <a:pt x="315958" y="116286"/>
                  <a:pt x="341887" y="151740"/>
                  <a:pt x="344533" y="149888"/>
                </a:cubicBezTo>
                <a:cubicBezTo>
                  <a:pt x="347179" y="148036"/>
                  <a:pt x="320720" y="106760"/>
                  <a:pt x="312783" y="94325"/>
                </a:cubicBezTo>
                <a:cubicBezTo>
                  <a:pt x="304846" y="81890"/>
                  <a:pt x="317546" y="85858"/>
                  <a:pt x="296908" y="75275"/>
                </a:cubicBezTo>
                <a:cubicBezTo>
                  <a:pt x="276271" y="64692"/>
                  <a:pt x="219385" y="42202"/>
                  <a:pt x="188958" y="30825"/>
                </a:cubicBezTo>
                <a:cubicBezTo>
                  <a:pt x="158531" y="19448"/>
                  <a:pt x="141598" y="12305"/>
                  <a:pt x="114346" y="7013"/>
                </a:cubicBezTo>
                <a:cubicBezTo>
                  <a:pt x="87094" y="1721"/>
                  <a:pt x="2163" y="-1454"/>
                  <a:pt x="46" y="6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9B2CD284-C2D9-4471-BE86-F9B3615B2D14}"/>
              </a:ext>
            </a:extLst>
          </p:cNvPr>
          <p:cNvSpPr/>
          <p:nvPr/>
        </p:nvSpPr>
        <p:spPr>
          <a:xfrm>
            <a:off x="5505239" y="4784630"/>
            <a:ext cx="224327" cy="132251"/>
          </a:xfrm>
          <a:custGeom>
            <a:avLst/>
            <a:gdLst>
              <a:gd name="connsiteX0" fmla="*/ 211 w 224327"/>
              <a:gd name="connsiteY0" fmla="*/ 31845 h 132251"/>
              <a:gd name="connsiteX1" fmla="*/ 90699 w 224327"/>
              <a:gd name="connsiteY1" fmla="*/ 95 h 132251"/>
              <a:gd name="connsiteX2" fmla="*/ 130386 w 224327"/>
              <a:gd name="connsiteY2" fmla="*/ 23908 h 132251"/>
              <a:gd name="connsiteX3" fmla="*/ 173249 w 224327"/>
              <a:gd name="connsiteY3" fmla="*/ 74708 h 132251"/>
              <a:gd name="connsiteX4" fmla="*/ 224049 w 224327"/>
              <a:gd name="connsiteY4" fmla="*/ 131858 h 132251"/>
              <a:gd name="connsiteX5" fmla="*/ 187536 w 224327"/>
              <a:gd name="connsiteY5" fmla="*/ 96933 h 132251"/>
              <a:gd name="connsiteX6" fmla="*/ 68474 w 224327"/>
              <a:gd name="connsiteY6" fmla="*/ 39783 h 132251"/>
              <a:gd name="connsiteX7" fmla="*/ 211 w 224327"/>
              <a:gd name="connsiteY7" fmla="*/ 31845 h 13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327" h="132251">
                <a:moveTo>
                  <a:pt x="211" y="31845"/>
                </a:moveTo>
                <a:cubicBezTo>
                  <a:pt x="3915" y="25230"/>
                  <a:pt x="69003" y="1418"/>
                  <a:pt x="90699" y="95"/>
                </a:cubicBezTo>
                <a:cubicBezTo>
                  <a:pt x="112395" y="-1228"/>
                  <a:pt x="116628" y="11473"/>
                  <a:pt x="130386" y="23908"/>
                </a:cubicBezTo>
                <a:cubicBezTo>
                  <a:pt x="144144" y="36343"/>
                  <a:pt x="157639" y="56716"/>
                  <a:pt x="173249" y="74708"/>
                </a:cubicBezTo>
                <a:cubicBezTo>
                  <a:pt x="188859" y="92700"/>
                  <a:pt x="221668" y="128154"/>
                  <a:pt x="224049" y="131858"/>
                </a:cubicBezTo>
                <a:cubicBezTo>
                  <a:pt x="226430" y="135562"/>
                  <a:pt x="213465" y="112279"/>
                  <a:pt x="187536" y="96933"/>
                </a:cubicBezTo>
                <a:cubicBezTo>
                  <a:pt x="161607" y="81587"/>
                  <a:pt x="94667" y="52218"/>
                  <a:pt x="68474" y="39783"/>
                </a:cubicBezTo>
                <a:cubicBezTo>
                  <a:pt x="42281" y="27348"/>
                  <a:pt x="-3493" y="38460"/>
                  <a:pt x="211" y="3184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AA1E587-DFD1-43E1-B0F5-8407DE93B435}"/>
              </a:ext>
            </a:extLst>
          </p:cNvPr>
          <p:cNvSpPr/>
          <p:nvPr/>
        </p:nvSpPr>
        <p:spPr>
          <a:xfrm>
            <a:off x="5661046" y="4876718"/>
            <a:ext cx="160434" cy="114444"/>
          </a:xfrm>
          <a:custGeom>
            <a:avLst/>
            <a:gdLst>
              <a:gd name="connsiteX0" fmla="*/ 1567 w 160434"/>
              <a:gd name="connsiteY0" fmla="*/ 114382 h 114444"/>
              <a:gd name="connsiteX1" fmla="*/ 101579 w 160434"/>
              <a:gd name="connsiteY1" fmla="*/ 84220 h 114444"/>
              <a:gd name="connsiteX2" fmla="*/ 160317 w 160434"/>
              <a:gd name="connsiteY2" fmla="*/ 1670 h 114444"/>
              <a:gd name="connsiteX3" fmla="*/ 115867 w 160434"/>
              <a:gd name="connsiteY3" fmla="*/ 30245 h 114444"/>
              <a:gd name="connsiteX4" fmla="*/ 85704 w 160434"/>
              <a:gd name="connsiteY4" fmla="*/ 47707 h 114444"/>
              <a:gd name="connsiteX5" fmla="*/ 66654 w 160434"/>
              <a:gd name="connsiteY5" fmla="*/ 60407 h 114444"/>
              <a:gd name="connsiteX6" fmla="*/ 41254 w 160434"/>
              <a:gd name="connsiteY6" fmla="*/ 77870 h 114444"/>
              <a:gd name="connsiteX7" fmla="*/ 1567 w 160434"/>
              <a:gd name="connsiteY7" fmla="*/ 114382 h 11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434" h="114444">
                <a:moveTo>
                  <a:pt x="1567" y="114382"/>
                </a:moveTo>
                <a:cubicBezTo>
                  <a:pt x="11621" y="115440"/>
                  <a:pt x="75121" y="103005"/>
                  <a:pt x="101579" y="84220"/>
                </a:cubicBezTo>
                <a:cubicBezTo>
                  <a:pt x="128037" y="65435"/>
                  <a:pt x="157936" y="10666"/>
                  <a:pt x="160317" y="1670"/>
                </a:cubicBezTo>
                <a:cubicBezTo>
                  <a:pt x="162698" y="-7326"/>
                  <a:pt x="128302" y="22572"/>
                  <a:pt x="115867" y="30245"/>
                </a:cubicBezTo>
                <a:cubicBezTo>
                  <a:pt x="103432" y="37918"/>
                  <a:pt x="93906" y="42680"/>
                  <a:pt x="85704" y="47707"/>
                </a:cubicBezTo>
                <a:cubicBezTo>
                  <a:pt x="77502" y="52734"/>
                  <a:pt x="66654" y="60407"/>
                  <a:pt x="66654" y="60407"/>
                </a:cubicBezTo>
                <a:cubicBezTo>
                  <a:pt x="59246" y="65434"/>
                  <a:pt x="49721" y="71784"/>
                  <a:pt x="41254" y="77870"/>
                </a:cubicBezTo>
                <a:cubicBezTo>
                  <a:pt x="32787" y="83956"/>
                  <a:pt x="-8487" y="113324"/>
                  <a:pt x="1567" y="1143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BAE3936-29C1-48CE-A5AF-123EF6397C4C}"/>
              </a:ext>
            </a:extLst>
          </p:cNvPr>
          <p:cNvSpPr/>
          <p:nvPr/>
        </p:nvSpPr>
        <p:spPr>
          <a:xfrm>
            <a:off x="5121066" y="4952352"/>
            <a:ext cx="513438" cy="146733"/>
          </a:xfrm>
          <a:custGeom>
            <a:avLst/>
            <a:gdLst>
              <a:gd name="connsiteX0" fmla="*/ 209 w 513438"/>
              <a:gd name="connsiteY0" fmla="*/ 46686 h 146733"/>
              <a:gd name="connsiteX1" fmla="*/ 111334 w 513438"/>
              <a:gd name="connsiteY1" fmla="*/ 108598 h 146733"/>
              <a:gd name="connsiteX2" fmla="*/ 300247 w 513438"/>
              <a:gd name="connsiteY2" fmla="*/ 146698 h 146733"/>
              <a:gd name="connsiteX3" fmla="*/ 422484 w 513438"/>
              <a:gd name="connsiteY3" fmla="*/ 102248 h 146733"/>
              <a:gd name="connsiteX4" fmla="*/ 512972 w 513438"/>
              <a:gd name="connsiteY4" fmla="*/ 648 h 146733"/>
              <a:gd name="connsiteX5" fmla="*/ 454234 w 513438"/>
              <a:gd name="connsiteY5" fmla="*/ 60973 h 146733"/>
              <a:gd name="connsiteX6" fmla="*/ 374859 w 513438"/>
              <a:gd name="connsiteY6" fmla="*/ 105423 h 146733"/>
              <a:gd name="connsiteX7" fmla="*/ 198647 w 513438"/>
              <a:gd name="connsiteY7" fmla="*/ 130823 h 146733"/>
              <a:gd name="connsiteX8" fmla="*/ 85934 w 513438"/>
              <a:gd name="connsiteY8" fmla="*/ 89548 h 146733"/>
              <a:gd name="connsiteX9" fmla="*/ 209 w 513438"/>
              <a:gd name="connsiteY9" fmla="*/ 46686 h 14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438" h="146733">
                <a:moveTo>
                  <a:pt x="209" y="46686"/>
                </a:moveTo>
                <a:cubicBezTo>
                  <a:pt x="4442" y="49861"/>
                  <a:pt x="61328" y="91929"/>
                  <a:pt x="111334" y="108598"/>
                </a:cubicBezTo>
                <a:cubicBezTo>
                  <a:pt x="161340" y="125267"/>
                  <a:pt x="248389" y="147756"/>
                  <a:pt x="300247" y="146698"/>
                </a:cubicBezTo>
                <a:cubicBezTo>
                  <a:pt x="352105" y="145640"/>
                  <a:pt x="387030" y="126590"/>
                  <a:pt x="422484" y="102248"/>
                </a:cubicBezTo>
                <a:cubicBezTo>
                  <a:pt x="457938" y="77906"/>
                  <a:pt x="507680" y="7527"/>
                  <a:pt x="512972" y="648"/>
                </a:cubicBezTo>
                <a:cubicBezTo>
                  <a:pt x="518264" y="-6231"/>
                  <a:pt x="477253" y="43510"/>
                  <a:pt x="454234" y="60973"/>
                </a:cubicBezTo>
                <a:cubicBezTo>
                  <a:pt x="431215" y="78436"/>
                  <a:pt x="417457" y="93781"/>
                  <a:pt x="374859" y="105423"/>
                </a:cubicBezTo>
                <a:cubicBezTo>
                  <a:pt x="332261" y="117065"/>
                  <a:pt x="246801" y="133469"/>
                  <a:pt x="198647" y="130823"/>
                </a:cubicBezTo>
                <a:cubicBezTo>
                  <a:pt x="150493" y="128177"/>
                  <a:pt x="115038" y="100661"/>
                  <a:pt x="85934" y="89548"/>
                </a:cubicBezTo>
                <a:cubicBezTo>
                  <a:pt x="56830" y="78436"/>
                  <a:pt x="-4024" y="43511"/>
                  <a:pt x="209" y="466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BAD733C-89D7-4310-9935-1B1291647A36}"/>
              </a:ext>
            </a:extLst>
          </p:cNvPr>
          <p:cNvSpPr/>
          <p:nvPr/>
        </p:nvSpPr>
        <p:spPr>
          <a:xfrm>
            <a:off x="5182583" y="4848214"/>
            <a:ext cx="189530" cy="224224"/>
          </a:xfrm>
          <a:custGeom>
            <a:avLst/>
            <a:gdLst>
              <a:gd name="connsiteX0" fmla="*/ 189517 w 189530"/>
              <a:gd name="connsiteY0" fmla="*/ 11 h 224224"/>
              <a:gd name="connsiteX1" fmla="*/ 72042 w 189530"/>
              <a:gd name="connsiteY1" fmla="*/ 30174 h 224224"/>
              <a:gd name="connsiteX2" fmla="*/ 72042 w 189530"/>
              <a:gd name="connsiteY2" fmla="*/ 79386 h 224224"/>
              <a:gd name="connsiteX3" fmla="*/ 27592 w 189530"/>
              <a:gd name="connsiteY3" fmla="*/ 84149 h 224224"/>
              <a:gd name="connsiteX4" fmla="*/ 5367 w 189530"/>
              <a:gd name="connsiteY4" fmla="*/ 114311 h 224224"/>
              <a:gd name="connsiteX5" fmla="*/ 10130 w 189530"/>
              <a:gd name="connsiteY5" fmla="*/ 142886 h 224224"/>
              <a:gd name="connsiteX6" fmla="*/ 110142 w 189530"/>
              <a:gd name="connsiteY6" fmla="*/ 223849 h 224224"/>
              <a:gd name="connsiteX7" fmla="*/ 59342 w 189530"/>
              <a:gd name="connsiteY7" fmla="*/ 171461 h 224224"/>
              <a:gd name="connsiteX8" fmla="*/ 10130 w 189530"/>
              <a:gd name="connsiteY8" fmla="*/ 131774 h 224224"/>
              <a:gd name="connsiteX9" fmla="*/ 6955 w 189530"/>
              <a:gd name="connsiteY9" fmla="*/ 117486 h 224224"/>
              <a:gd name="connsiteX10" fmla="*/ 38705 w 189530"/>
              <a:gd name="connsiteY10" fmla="*/ 84149 h 224224"/>
              <a:gd name="connsiteX11" fmla="*/ 68867 w 189530"/>
              <a:gd name="connsiteY11" fmla="*/ 84149 h 224224"/>
              <a:gd name="connsiteX12" fmla="*/ 79980 w 189530"/>
              <a:gd name="connsiteY12" fmla="*/ 49224 h 224224"/>
              <a:gd name="connsiteX13" fmla="*/ 79980 w 189530"/>
              <a:gd name="connsiteY13" fmla="*/ 33349 h 224224"/>
              <a:gd name="connsiteX14" fmla="*/ 189517 w 189530"/>
              <a:gd name="connsiteY14" fmla="*/ 11 h 2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30" h="224224">
                <a:moveTo>
                  <a:pt x="189517" y="11"/>
                </a:moveTo>
                <a:cubicBezTo>
                  <a:pt x="188194" y="-518"/>
                  <a:pt x="91621" y="16945"/>
                  <a:pt x="72042" y="30174"/>
                </a:cubicBezTo>
                <a:cubicBezTo>
                  <a:pt x="52463" y="43403"/>
                  <a:pt x="79450" y="70390"/>
                  <a:pt x="72042" y="79386"/>
                </a:cubicBezTo>
                <a:cubicBezTo>
                  <a:pt x="64634" y="88382"/>
                  <a:pt x="38704" y="78328"/>
                  <a:pt x="27592" y="84149"/>
                </a:cubicBezTo>
                <a:cubicBezTo>
                  <a:pt x="16480" y="89970"/>
                  <a:pt x="8277" y="104522"/>
                  <a:pt x="5367" y="114311"/>
                </a:cubicBezTo>
                <a:cubicBezTo>
                  <a:pt x="2457" y="124101"/>
                  <a:pt x="-7332" y="124630"/>
                  <a:pt x="10130" y="142886"/>
                </a:cubicBezTo>
                <a:cubicBezTo>
                  <a:pt x="27592" y="161142"/>
                  <a:pt x="101940" y="219087"/>
                  <a:pt x="110142" y="223849"/>
                </a:cubicBezTo>
                <a:cubicBezTo>
                  <a:pt x="118344" y="228611"/>
                  <a:pt x="76011" y="186807"/>
                  <a:pt x="59342" y="171461"/>
                </a:cubicBezTo>
                <a:cubicBezTo>
                  <a:pt x="42673" y="156115"/>
                  <a:pt x="18861" y="140770"/>
                  <a:pt x="10130" y="131774"/>
                </a:cubicBezTo>
                <a:cubicBezTo>
                  <a:pt x="1399" y="122778"/>
                  <a:pt x="2192" y="125424"/>
                  <a:pt x="6955" y="117486"/>
                </a:cubicBezTo>
                <a:cubicBezTo>
                  <a:pt x="11717" y="109549"/>
                  <a:pt x="28386" y="89705"/>
                  <a:pt x="38705" y="84149"/>
                </a:cubicBezTo>
                <a:cubicBezTo>
                  <a:pt x="49024" y="78593"/>
                  <a:pt x="61988" y="89970"/>
                  <a:pt x="68867" y="84149"/>
                </a:cubicBezTo>
                <a:cubicBezTo>
                  <a:pt x="75746" y="78328"/>
                  <a:pt x="78128" y="57691"/>
                  <a:pt x="79980" y="49224"/>
                </a:cubicBezTo>
                <a:cubicBezTo>
                  <a:pt x="81832" y="40757"/>
                  <a:pt x="63576" y="40228"/>
                  <a:pt x="79980" y="33349"/>
                </a:cubicBezTo>
                <a:cubicBezTo>
                  <a:pt x="96384" y="26470"/>
                  <a:pt x="190840" y="540"/>
                  <a:pt x="189517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404F544-FF64-4F16-9587-F71D313E1B1F}"/>
              </a:ext>
            </a:extLst>
          </p:cNvPr>
          <p:cNvSpPr/>
          <p:nvPr/>
        </p:nvSpPr>
        <p:spPr>
          <a:xfrm>
            <a:off x="5343487" y="4925672"/>
            <a:ext cx="255802" cy="157973"/>
          </a:xfrm>
          <a:custGeom>
            <a:avLst/>
            <a:gdLst>
              <a:gd name="connsiteX0" fmla="*/ 255626 w 255802"/>
              <a:gd name="connsiteY0" fmla="*/ 341 h 157973"/>
              <a:gd name="connsiteX1" fmla="*/ 215938 w 255802"/>
              <a:gd name="connsiteY1" fmla="*/ 63841 h 157973"/>
              <a:gd name="connsiteX2" fmla="*/ 168313 w 255802"/>
              <a:gd name="connsiteY2" fmla="*/ 100353 h 157973"/>
              <a:gd name="connsiteX3" fmla="*/ 92113 w 255802"/>
              <a:gd name="connsiteY3" fmla="*/ 136866 h 157973"/>
              <a:gd name="connsiteX4" fmla="*/ 38 w 255802"/>
              <a:gd name="connsiteY4" fmla="*/ 157503 h 157973"/>
              <a:gd name="connsiteX5" fmla="*/ 103226 w 255802"/>
              <a:gd name="connsiteY5" fmla="*/ 146391 h 157973"/>
              <a:gd name="connsiteX6" fmla="*/ 200063 w 255802"/>
              <a:gd name="connsiteY6" fmla="*/ 94003 h 157973"/>
              <a:gd name="connsiteX7" fmla="*/ 255626 w 255802"/>
              <a:gd name="connsiteY7" fmla="*/ 341 h 1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802" h="157973">
                <a:moveTo>
                  <a:pt x="255626" y="341"/>
                </a:moveTo>
                <a:cubicBezTo>
                  <a:pt x="258272" y="-4686"/>
                  <a:pt x="230490" y="47172"/>
                  <a:pt x="215938" y="63841"/>
                </a:cubicBezTo>
                <a:cubicBezTo>
                  <a:pt x="201386" y="80510"/>
                  <a:pt x="188950" y="88182"/>
                  <a:pt x="168313" y="100353"/>
                </a:cubicBezTo>
                <a:cubicBezTo>
                  <a:pt x="147676" y="112524"/>
                  <a:pt x="120159" y="127341"/>
                  <a:pt x="92113" y="136866"/>
                </a:cubicBezTo>
                <a:cubicBezTo>
                  <a:pt x="64067" y="146391"/>
                  <a:pt x="-1814" y="155916"/>
                  <a:pt x="38" y="157503"/>
                </a:cubicBezTo>
                <a:cubicBezTo>
                  <a:pt x="1890" y="159090"/>
                  <a:pt x="69888" y="156974"/>
                  <a:pt x="103226" y="146391"/>
                </a:cubicBezTo>
                <a:cubicBezTo>
                  <a:pt x="136563" y="135808"/>
                  <a:pt x="175721" y="114640"/>
                  <a:pt x="200063" y="94003"/>
                </a:cubicBezTo>
                <a:cubicBezTo>
                  <a:pt x="224405" y="73366"/>
                  <a:pt x="252980" y="5368"/>
                  <a:pt x="255626" y="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8E634BF-7CED-4D95-82F9-A96668835E37}"/>
              </a:ext>
            </a:extLst>
          </p:cNvPr>
          <p:cNvSpPr/>
          <p:nvPr/>
        </p:nvSpPr>
        <p:spPr>
          <a:xfrm>
            <a:off x="5450998" y="4851343"/>
            <a:ext cx="120175" cy="70352"/>
          </a:xfrm>
          <a:custGeom>
            <a:avLst/>
            <a:gdLst>
              <a:gd name="connsiteX0" fmla="*/ 477 w 120175"/>
              <a:gd name="connsiteY0" fmla="*/ 57 h 70352"/>
              <a:gd name="connsiteX1" fmla="*/ 56040 w 120175"/>
              <a:gd name="connsiteY1" fmla="*/ 34982 h 70352"/>
              <a:gd name="connsiteX2" fmla="*/ 100490 w 120175"/>
              <a:gd name="connsiteY2" fmla="*/ 58795 h 70352"/>
              <a:gd name="connsiteX3" fmla="*/ 119540 w 120175"/>
              <a:gd name="connsiteY3" fmla="*/ 69907 h 70352"/>
              <a:gd name="connsiteX4" fmla="*/ 113190 w 120175"/>
              <a:gd name="connsiteY4" fmla="*/ 44507 h 70352"/>
              <a:gd name="connsiteX5" fmla="*/ 89377 w 120175"/>
              <a:gd name="connsiteY5" fmla="*/ 27045 h 70352"/>
              <a:gd name="connsiteX6" fmla="*/ 477 w 120175"/>
              <a:gd name="connsiteY6" fmla="*/ 57 h 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75" h="70352">
                <a:moveTo>
                  <a:pt x="477" y="57"/>
                </a:moveTo>
                <a:cubicBezTo>
                  <a:pt x="-5079" y="1380"/>
                  <a:pt x="39371" y="25192"/>
                  <a:pt x="56040" y="34982"/>
                </a:cubicBezTo>
                <a:cubicBezTo>
                  <a:pt x="72709" y="44772"/>
                  <a:pt x="89907" y="52974"/>
                  <a:pt x="100490" y="58795"/>
                </a:cubicBezTo>
                <a:cubicBezTo>
                  <a:pt x="111073" y="64616"/>
                  <a:pt x="117423" y="72288"/>
                  <a:pt x="119540" y="69907"/>
                </a:cubicBezTo>
                <a:cubicBezTo>
                  <a:pt x="121657" y="67526"/>
                  <a:pt x="118217" y="51651"/>
                  <a:pt x="113190" y="44507"/>
                </a:cubicBezTo>
                <a:cubicBezTo>
                  <a:pt x="108163" y="37363"/>
                  <a:pt x="100754" y="33395"/>
                  <a:pt x="89377" y="27045"/>
                </a:cubicBezTo>
                <a:cubicBezTo>
                  <a:pt x="78000" y="20695"/>
                  <a:pt x="6033" y="-1266"/>
                  <a:pt x="477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060A2EF8-10B6-4311-9072-252BC15D28EC}"/>
              </a:ext>
            </a:extLst>
          </p:cNvPr>
          <p:cNvSpPr/>
          <p:nvPr/>
        </p:nvSpPr>
        <p:spPr>
          <a:xfrm>
            <a:off x="5057771" y="4973281"/>
            <a:ext cx="590801" cy="164796"/>
          </a:xfrm>
          <a:custGeom>
            <a:avLst/>
            <a:gdLst>
              <a:gd name="connsiteX0" fmla="*/ 590554 w 590801"/>
              <a:gd name="connsiteY0" fmla="*/ 357 h 164796"/>
              <a:gd name="connsiteX1" fmla="*/ 563567 w 590801"/>
              <a:gd name="connsiteY1" fmla="*/ 81319 h 164796"/>
              <a:gd name="connsiteX2" fmla="*/ 458792 w 590801"/>
              <a:gd name="connsiteY2" fmla="*/ 135294 h 164796"/>
              <a:gd name="connsiteX3" fmla="*/ 306392 w 590801"/>
              <a:gd name="connsiteY3" fmla="*/ 159107 h 164796"/>
              <a:gd name="connsiteX4" fmla="*/ 187329 w 590801"/>
              <a:gd name="connsiteY4" fmla="*/ 160694 h 164796"/>
              <a:gd name="connsiteX5" fmla="*/ 88904 w 590801"/>
              <a:gd name="connsiteY5" fmla="*/ 111482 h 164796"/>
              <a:gd name="connsiteX6" fmla="*/ 58742 w 590801"/>
              <a:gd name="connsiteY6" fmla="*/ 68619 h 164796"/>
              <a:gd name="connsiteX7" fmla="*/ 4 w 590801"/>
              <a:gd name="connsiteY7" fmla="*/ 82907 h 164796"/>
              <a:gd name="connsiteX8" fmla="*/ 61917 w 590801"/>
              <a:gd name="connsiteY8" fmla="*/ 63857 h 164796"/>
              <a:gd name="connsiteX9" fmla="*/ 144467 w 590801"/>
              <a:gd name="connsiteY9" fmla="*/ 127357 h 164796"/>
              <a:gd name="connsiteX10" fmla="*/ 323854 w 590801"/>
              <a:gd name="connsiteY10" fmla="*/ 154344 h 164796"/>
              <a:gd name="connsiteX11" fmla="*/ 514354 w 590801"/>
              <a:gd name="connsiteY11" fmla="*/ 101957 h 164796"/>
              <a:gd name="connsiteX12" fmla="*/ 573092 w 590801"/>
              <a:gd name="connsiteY12" fmla="*/ 52744 h 164796"/>
              <a:gd name="connsiteX13" fmla="*/ 590554 w 590801"/>
              <a:gd name="connsiteY13" fmla="*/ 357 h 16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0801" h="164796">
                <a:moveTo>
                  <a:pt x="590554" y="357"/>
                </a:moveTo>
                <a:cubicBezTo>
                  <a:pt x="588967" y="5119"/>
                  <a:pt x="585527" y="58830"/>
                  <a:pt x="563567" y="81319"/>
                </a:cubicBezTo>
                <a:cubicBezTo>
                  <a:pt x="541607" y="103808"/>
                  <a:pt x="501655" y="122329"/>
                  <a:pt x="458792" y="135294"/>
                </a:cubicBezTo>
                <a:cubicBezTo>
                  <a:pt x="415929" y="148259"/>
                  <a:pt x="351636" y="154874"/>
                  <a:pt x="306392" y="159107"/>
                </a:cubicBezTo>
                <a:cubicBezTo>
                  <a:pt x="261148" y="163340"/>
                  <a:pt x="223577" y="168632"/>
                  <a:pt x="187329" y="160694"/>
                </a:cubicBezTo>
                <a:cubicBezTo>
                  <a:pt x="151081" y="152756"/>
                  <a:pt x="110335" y="126828"/>
                  <a:pt x="88904" y="111482"/>
                </a:cubicBezTo>
                <a:cubicBezTo>
                  <a:pt x="67473" y="96136"/>
                  <a:pt x="73559" y="73382"/>
                  <a:pt x="58742" y="68619"/>
                </a:cubicBezTo>
                <a:cubicBezTo>
                  <a:pt x="43925" y="63856"/>
                  <a:pt x="-525" y="83701"/>
                  <a:pt x="4" y="82907"/>
                </a:cubicBezTo>
                <a:cubicBezTo>
                  <a:pt x="533" y="82113"/>
                  <a:pt x="37840" y="56449"/>
                  <a:pt x="61917" y="63857"/>
                </a:cubicBezTo>
                <a:cubicBezTo>
                  <a:pt x="85994" y="71265"/>
                  <a:pt x="100811" y="112276"/>
                  <a:pt x="144467" y="127357"/>
                </a:cubicBezTo>
                <a:cubicBezTo>
                  <a:pt x="188123" y="142438"/>
                  <a:pt x="262206" y="158577"/>
                  <a:pt x="323854" y="154344"/>
                </a:cubicBezTo>
                <a:cubicBezTo>
                  <a:pt x="385502" y="150111"/>
                  <a:pt x="472814" y="118890"/>
                  <a:pt x="514354" y="101957"/>
                </a:cubicBezTo>
                <a:cubicBezTo>
                  <a:pt x="555894" y="85024"/>
                  <a:pt x="560127" y="65709"/>
                  <a:pt x="573092" y="52744"/>
                </a:cubicBezTo>
                <a:cubicBezTo>
                  <a:pt x="586057" y="39779"/>
                  <a:pt x="592141" y="-4405"/>
                  <a:pt x="590554" y="3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ADCE9BB-752D-48B8-881A-3482AB61EFA4}"/>
              </a:ext>
            </a:extLst>
          </p:cNvPr>
          <p:cNvSpPr/>
          <p:nvPr/>
        </p:nvSpPr>
        <p:spPr>
          <a:xfrm>
            <a:off x="4948268" y="4826676"/>
            <a:ext cx="134883" cy="228082"/>
          </a:xfrm>
          <a:custGeom>
            <a:avLst/>
            <a:gdLst>
              <a:gd name="connsiteX0" fmla="*/ 133320 w 134883"/>
              <a:gd name="connsiteY0" fmla="*/ 912 h 228082"/>
              <a:gd name="connsiteX1" fmla="*/ 63470 w 134883"/>
              <a:gd name="connsiteY1" fmla="*/ 100924 h 228082"/>
              <a:gd name="connsiteX2" fmla="*/ 4732 w 134883"/>
              <a:gd name="connsiteY2" fmla="*/ 146962 h 228082"/>
              <a:gd name="connsiteX3" fmla="*/ 6320 w 134883"/>
              <a:gd name="connsiteY3" fmla="*/ 227924 h 228082"/>
              <a:gd name="connsiteX4" fmla="*/ 28545 w 134883"/>
              <a:gd name="connsiteY4" fmla="*/ 164424 h 228082"/>
              <a:gd name="connsiteX5" fmla="*/ 106332 w 134883"/>
              <a:gd name="connsiteY5" fmla="*/ 56474 h 228082"/>
              <a:gd name="connsiteX6" fmla="*/ 133320 w 134883"/>
              <a:gd name="connsiteY6" fmla="*/ 912 h 2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83" h="228082">
                <a:moveTo>
                  <a:pt x="133320" y="912"/>
                </a:moveTo>
                <a:cubicBezTo>
                  <a:pt x="126176" y="8320"/>
                  <a:pt x="84901" y="76582"/>
                  <a:pt x="63470" y="100924"/>
                </a:cubicBezTo>
                <a:cubicBezTo>
                  <a:pt x="42039" y="125266"/>
                  <a:pt x="14257" y="125795"/>
                  <a:pt x="4732" y="146962"/>
                </a:cubicBezTo>
                <a:cubicBezTo>
                  <a:pt x="-4793" y="168129"/>
                  <a:pt x="2351" y="225014"/>
                  <a:pt x="6320" y="227924"/>
                </a:cubicBezTo>
                <a:cubicBezTo>
                  <a:pt x="10289" y="230834"/>
                  <a:pt x="11876" y="192999"/>
                  <a:pt x="28545" y="164424"/>
                </a:cubicBezTo>
                <a:cubicBezTo>
                  <a:pt x="45214" y="135849"/>
                  <a:pt x="90986" y="80022"/>
                  <a:pt x="106332" y="56474"/>
                </a:cubicBezTo>
                <a:cubicBezTo>
                  <a:pt x="121678" y="32926"/>
                  <a:pt x="140464" y="-6496"/>
                  <a:pt x="133320" y="9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6EEEE6BC-AE38-4FE1-A08B-BAD9045FA2AF}"/>
              </a:ext>
            </a:extLst>
          </p:cNvPr>
          <p:cNvSpPr/>
          <p:nvPr/>
        </p:nvSpPr>
        <p:spPr>
          <a:xfrm>
            <a:off x="4986309" y="4975218"/>
            <a:ext cx="100680" cy="78166"/>
          </a:xfrm>
          <a:custGeom>
            <a:avLst/>
            <a:gdLst>
              <a:gd name="connsiteX0" fmla="*/ 29 w 100680"/>
              <a:gd name="connsiteY0" fmla="*/ 7 h 78166"/>
              <a:gd name="connsiteX1" fmla="*/ 58766 w 100680"/>
              <a:gd name="connsiteY1" fmla="*/ 15882 h 78166"/>
              <a:gd name="connsiteX2" fmla="*/ 98454 w 100680"/>
              <a:gd name="connsiteY2" fmla="*/ 55570 h 78166"/>
              <a:gd name="connsiteX3" fmla="*/ 95279 w 100680"/>
              <a:gd name="connsiteY3" fmla="*/ 77795 h 78166"/>
              <a:gd name="connsiteX4" fmla="*/ 92104 w 100680"/>
              <a:gd name="connsiteY4" fmla="*/ 38107 h 78166"/>
              <a:gd name="connsiteX5" fmla="*/ 66704 w 100680"/>
              <a:gd name="connsiteY5" fmla="*/ 17470 h 78166"/>
              <a:gd name="connsiteX6" fmla="*/ 29 w 100680"/>
              <a:gd name="connsiteY6" fmla="*/ 7 h 7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80" h="78166">
                <a:moveTo>
                  <a:pt x="29" y="7"/>
                </a:moveTo>
                <a:cubicBezTo>
                  <a:pt x="-1294" y="-258"/>
                  <a:pt x="42362" y="6622"/>
                  <a:pt x="58766" y="15882"/>
                </a:cubicBezTo>
                <a:cubicBezTo>
                  <a:pt x="75170" y="25143"/>
                  <a:pt x="92368" y="45251"/>
                  <a:pt x="98454" y="55570"/>
                </a:cubicBezTo>
                <a:cubicBezTo>
                  <a:pt x="104540" y="65889"/>
                  <a:pt x="96337" y="80705"/>
                  <a:pt x="95279" y="77795"/>
                </a:cubicBezTo>
                <a:cubicBezTo>
                  <a:pt x="94221" y="74885"/>
                  <a:pt x="96867" y="48161"/>
                  <a:pt x="92104" y="38107"/>
                </a:cubicBezTo>
                <a:cubicBezTo>
                  <a:pt x="87342" y="28053"/>
                  <a:pt x="78081" y="24878"/>
                  <a:pt x="66704" y="17470"/>
                </a:cubicBezTo>
                <a:cubicBezTo>
                  <a:pt x="55327" y="10062"/>
                  <a:pt x="1352" y="272"/>
                  <a:pt x="29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1EA973BB-A923-4549-84F4-A839733CE8EC}"/>
              </a:ext>
            </a:extLst>
          </p:cNvPr>
          <p:cNvSpPr/>
          <p:nvPr/>
        </p:nvSpPr>
        <p:spPr>
          <a:xfrm>
            <a:off x="5035469" y="4890450"/>
            <a:ext cx="130335" cy="159350"/>
          </a:xfrm>
          <a:custGeom>
            <a:avLst/>
            <a:gdLst>
              <a:gd name="connsiteX0" fmla="*/ 130256 w 130335"/>
              <a:gd name="connsiteY0" fmla="*/ 638 h 159350"/>
              <a:gd name="connsiteX1" fmla="*/ 69931 w 130335"/>
              <a:gd name="connsiteY1" fmla="*/ 78425 h 159350"/>
              <a:gd name="connsiteX2" fmla="*/ 81 w 130335"/>
              <a:gd name="connsiteY2" fmla="*/ 157800 h 159350"/>
              <a:gd name="connsiteX3" fmla="*/ 57231 w 130335"/>
              <a:gd name="connsiteY3" fmla="*/ 122875 h 159350"/>
              <a:gd name="connsiteX4" fmla="*/ 130256 w 130335"/>
              <a:gd name="connsiteY4" fmla="*/ 638 h 1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35" h="159350">
                <a:moveTo>
                  <a:pt x="130256" y="638"/>
                </a:moveTo>
                <a:cubicBezTo>
                  <a:pt x="132373" y="-6770"/>
                  <a:pt x="91627" y="52231"/>
                  <a:pt x="69931" y="78425"/>
                </a:cubicBezTo>
                <a:cubicBezTo>
                  <a:pt x="48235" y="104619"/>
                  <a:pt x="2198" y="150392"/>
                  <a:pt x="81" y="157800"/>
                </a:cubicBezTo>
                <a:cubicBezTo>
                  <a:pt x="-2036" y="165208"/>
                  <a:pt x="37652" y="144835"/>
                  <a:pt x="57231" y="122875"/>
                </a:cubicBezTo>
                <a:cubicBezTo>
                  <a:pt x="76810" y="100915"/>
                  <a:pt x="128139" y="8046"/>
                  <a:pt x="130256" y="6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044E5329-8B6E-4A1C-9A3A-543F45F49E55}"/>
              </a:ext>
            </a:extLst>
          </p:cNvPr>
          <p:cNvSpPr/>
          <p:nvPr/>
        </p:nvSpPr>
        <p:spPr>
          <a:xfrm>
            <a:off x="5333016" y="4795409"/>
            <a:ext cx="178431" cy="35724"/>
          </a:xfrm>
          <a:custGeom>
            <a:avLst/>
            <a:gdLst>
              <a:gd name="connsiteX0" fmla="*/ 984 w 178431"/>
              <a:gd name="connsiteY0" fmla="*/ 35354 h 35724"/>
              <a:gd name="connsiteX1" fmla="*/ 102584 w 178431"/>
              <a:gd name="connsiteY1" fmla="*/ 429 h 35724"/>
              <a:gd name="connsiteX2" fmla="*/ 177197 w 178431"/>
              <a:gd name="connsiteY2" fmla="*/ 16304 h 35724"/>
              <a:gd name="connsiteX3" fmla="*/ 142272 w 178431"/>
              <a:gd name="connsiteY3" fmla="*/ 22654 h 35724"/>
              <a:gd name="connsiteX4" fmla="*/ 54959 w 178431"/>
              <a:gd name="connsiteY4" fmla="*/ 19479 h 35724"/>
              <a:gd name="connsiteX5" fmla="*/ 984 w 178431"/>
              <a:gd name="connsiteY5" fmla="*/ 35354 h 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31" h="35724">
                <a:moveTo>
                  <a:pt x="984" y="35354"/>
                </a:moveTo>
                <a:cubicBezTo>
                  <a:pt x="8922" y="32179"/>
                  <a:pt x="73215" y="3604"/>
                  <a:pt x="102584" y="429"/>
                </a:cubicBezTo>
                <a:cubicBezTo>
                  <a:pt x="131953" y="-2746"/>
                  <a:pt x="170582" y="12600"/>
                  <a:pt x="177197" y="16304"/>
                </a:cubicBezTo>
                <a:cubicBezTo>
                  <a:pt x="183812" y="20008"/>
                  <a:pt x="162645" y="22125"/>
                  <a:pt x="142272" y="22654"/>
                </a:cubicBezTo>
                <a:cubicBezTo>
                  <a:pt x="121899" y="23183"/>
                  <a:pt x="74803" y="18685"/>
                  <a:pt x="54959" y="19479"/>
                </a:cubicBezTo>
                <a:cubicBezTo>
                  <a:pt x="35115" y="20273"/>
                  <a:pt x="-6954" y="38529"/>
                  <a:pt x="984" y="35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EEF4F407-1F26-4585-8037-C387E3904B5E}"/>
              </a:ext>
            </a:extLst>
          </p:cNvPr>
          <p:cNvSpPr/>
          <p:nvPr/>
        </p:nvSpPr>
        <p:spPr>
          <a:xfrm>
            <a:off x="5260975" y="4838522"/>
            <a:ext cx="229074" cy="167698"/>
          </a:xfrm>
          <a:custGeom>
            <a:avLst/>
            <a:gdLst>
              <a:gd name="connsiteX0" fmla="*/ 0 w 229074"/>
              <a:gd name="connsiteY0" fmla="*/ 50978 h 167698"/>
              <a:gd name="connsiteX1" fmla="*/ 31750 w 229074"/>
              <a:gd name="connsiteY1" fmla="*/ 119241 h 167698"/>
              <a:gd name="connsiteX2" fmla="*/ 61913 w 229074"/>
              <a:gd name="connsiteY2" fmla="*/ 147816 h 167698"/>
              <a:gd name="connsiteX3" fmla="*/ 111125 w 229074"/>
              <a:gd name="connsiteY3" fmla="*/ 166866 h 167698"/>
              <a:gd name="connsiteX4" fmla="*/ 174625 w 229074"/>
              <a:gd name="connsiteY4" fmla="*/ 160516 h 167698"/>
              <a:gd name="connsiteX5" fmla="*/ 222250 w 229074"/>
              <a:gd name="connsiteY5" fmla="*/ 127178 h 167698"/>
              <a:gd name="connsiteX6" fmla="*/ 228600 w 229074"/>
              <a:gd name="connsiteY6" fmla="*/ 74791 h 167698"/>
              <a:gd name="connsiteX7" fmla="*/ 227013 w 229074"/>
              <a:gd name="connsiteY7" fmla="*/ 38278 h 167698"/>
              <a:gd name="connsiteX8" fmla="*/ 214313 w 229074"/>
              <a:gd name="connsiteY8" fmla="*/ 17641 h 167698"/>
              <a:gd name="connsiteX9" fmla="*/ 185738 w 229074"/>
              <a:gd name="connsiteY9" fmla="*/ 8116 h 167698"/>
              <a:gd name="connsiteX10" fmla="*/ 133350 w 229074"/>
              <a:gd name="connsiteY10" fmla="*/ 178 h 167698"/>
              <a:gd name="connsiteX11" fmla="*/ 77788 w 229074"/>
              <a:gd name="connsiteY11" fmla="*/ 16053 h 167698"/>
              <a:gd name="connsiteX12" fmla="*/ 0 w 229074"/>
              <a:gd name="connsiteY12" fmla="*/ 50978 h 1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074" h="167698">
                <a:moveTo>
                  <a:pt x="0" y="50978"/>
                </a:moveTo>
                <a:cubicBezTo>
                  <a:pt x="10715" y="77039"/>
                  <a:pt x="21431" y="103101"/>
                  <a:pt x="31750" y="119241"/>
                </a:cubicBezTo>
                <a:cubicBezTo>
                  <a:pt x="42069" y="135381"/>
                  <a:pt x="48684" y="139879"/>
                  <a:pt x="61913" y="147816"/>
                </a:cubicBezTo>
                <a:cubicBezTo>
                  <a:pt x="75142" y="155753"/>
                  <a:pt x="92340" y="164749"/>
                  <a:pt x="111125" y="166866"/>
                </a:cubicBezTo>
                <a:cubicBezTo>
                  <a:pt x="129910" y="168983"/>
                  <a:pt x="156104" y="167131"/>
                  <a:pt x="174625" y="160516"/>
                </a:cubicBezTo>
                <a:cubicBezTo>
                  <a:pt x="193146" y="153901"/>
                  <a:pt x="213254" y="141465"/>
                  <a:pt x="222250" y="127178"/>
                </a:cubicBezTo>
                <a:cubicBezTo>
                  <a:pt x="231246" y="112891"/>
                  <a:pt x="227806" y="89608"/>
                  <a:pt x="228600" y="74791"/>
                </a:cubicBezTo>
                <a:cubicBezTo>
                  <a:pt x="229394" y="59974"/>
                  <a:pt x="229394" y="47803"/>
                  <a:pt x="227013" y="38278"/>
                </a:cubicBezTo>
                <a:cubicBezTo>
                  <a:pt x="224632" y="28753"/>
                  <a:pt x="221192" y="22668"/>
                  <a:pt x="214313" y="17641"/>
                </a:cubicBezTo>
                <a:cubicBezTo>
                  <a:pt x="207434" y="12614"/>
                  <a:pt x="199232" y="11026"/>
                  <a:pt x="185738" y="8116"/>
                </a:cubicBezTo>
                <a:cubicBezTo>
                  <a:pt x="172244" y="5206"/>
                  <a:pt x="151342" y="-1145"/>
                  <a:pt x="133350" y="178"/>
                </a:cubicBezTo>
                <a:cubicBezTo>
                  <a:pt x="115358" y="1501"/>
                  <a:pt x="77788" y="16053"/>
                  <a:pt x="77788" y="16053"/>
                </a:cubicBezTo>
                <a:lnTo>
                  <a:pt x="0" y="509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3714322-9CDF-43DE-9FDB-F2A77DC50647}"/>
              </a:ext>
            </a:extLst>
          </p:cNvPr>
          <p:cNvSpPr/>
          <p:nvPr/>
        </p:nvSpPr>
        <p:spPr>
          <a:xfrm>
            <a:off x="5372101" y="4867276"/>
            <a:ext cx="635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97A7ACB-269B-456C-AF46-6D6B4852C422}"/>
              </a:ext>
            </a:extLst>
          </p:cNvPr>
          <p:cNvSpPr/>
          <p:nvPr/>
        </p:nvSpPr>
        <p:spPr>
          <a:xfrm>
            <a:off x="3741671" y="4589574"/>
            <a:ext cx="733333" cy="273441"/>
          </a:xfrm>
          <a:custGeom>
            <a:avLst/>
            <a:gdLst>
              <a:gd name="connsiteX0" fmla="*/ 67 w 733333"/>
              <a:gd name="connsiteY0" fmla="*/ 87201 h 273441"/>
              <a:gd name="connsiteX1" fmla="*/ 90554 w 733333"/>
              <a:gd name="connsiteY1" fmla="*/ 15764 h 273441"/>
              <a:gd name="connsiteX2" fmla="*/ 190567 w 733333"/>
              <a:gd name="connsiteY2" fmla="*/ 4651 h 273441"/>
              <a:gd name="connsiteX3" fmla="*/ 377892 w 733333"/>
              <a:gd name="connsiteY3" fmla="*/ 76089 h 273441"/>
              <a:gd name="connsiteX4" fmla="*/ 584267 w 733333"/>
              <a:gd name="connsiteY4" fmla="*/ 168164 h 273441"/>
              <a:gd name="connsiteX5" fmla="*/ 731904 w 733333"/>
              <a:gd name="connsiteY5" fmla="*/ 272939 h 273441"/>
              <a:gd name="connsiteX6" fmla="*/ 644592 w 733333"/>
              <a:gd name="connsiteY6" fmla="*/ 203089 h 273441"/>
              <a:gd name="connsiteX7" fmla="*/ 414404 w 733333"/>
              <a:gd name="connsiteY7" fmla="*/ 95139 h 273441"/>
              <a:gd name="connsiteX8" fmla="*/ 185804 w 733333"/>
              <a:gd name="connsiteY8" fmla="*/ 25289 h 273441"/>
              <a:gd name="connsiteX9" fmla="*/ 104842 w 733333"/>
              <a:gd name="connsiteY9" fmla="*/ 26876 h 273441"/>
              <a:gd name="connsiteX10" fmla="*/ 67 w 733333"/>
              <a:gd name="connsiteY10" fmla="*/ 87201 h 27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333" h="273441">
                <a:moveTo>
                  <a:pt x="67" y="87201"/>
                </a:moveTo>
                <a:cubicBezTo>
                  <a:pt x="-2314" y="85349"/>
                  <a:pt x="58804" y="29522"/>
                  <a:pt x="90554" y="15764"/>
                </a:cubicBezTo>
                <a:cubicBezTo>
                  <a:pt x="122304" y="2006"/>
                  <a:pt x="142677" y="-5403"/>
                  <a:pt x="190567" y="4651"/>
                </a:cubicBezTo>
                <a:cubicBezTo>
                  <a:pt x="238457" y="14705"/>
                  <a:pt x="312275" y="48837"/>
                  <a:pt x="377892" y="76089"/>
                </a:cubicBezTo>
                <a:cubicBezTo>
                  <a:pt x="443509" y="103341"/>
                  <a:pt x="525265" y="135356"/>
                  <a:pt x="584267" y="168164"/>
                </a:cubicBezTo>
                <a:cubicBezTo>
                  <a:pt x="643269" y="200972"/>
                  <a:pt x="721850" y="267118"/>
                  <a:pt x="731904" y="272939"/>
                </a:cubicBezTo>
                <a:cubicBezTo>
                  <a:pt x="741958" y="278760"/>
                  <a:pt x="697509" y="232722"/>
                  <a:pt x="644592" y="203089"/>
                </a:cubicBezTo>
                <a:cubicBezTo>
                  <a:pt x="591675" y="173456"/>
                  <a:pt x="490869" y="124772"/>
                  <a:pt x="414404" y="95139"/>
                </a:cubicBezTo>
                <a:cubicBezTo>
                  <a:pt x="337939" y="65506"/>
                  <a:pt x="237398" y="36666"/>
                  <a:pt x="185804" y="25289"/>
                </a:cubicBezTo>
                <a:cubicBezTo>
                  <a:pt x="134210" y="13912"/>
                  <a:pt x="134211" y="18674"/>
                  <a:pt x="104842" y="26876"/>
                </a:cubicBezTo>
                <a:cubicBezTo>
                  <a:pt x="75473" y="35078"/>
                  <a:pt x="2448" y="89053"/>
                  <a:pt x="67" y="872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B77ED79-AE6E-41FA-B9E4-354215618678}"/>
              </a:ext>
            </a:extLst>
          </p:cNvPr>
          <p:cNvSpPr/>
          <p:nvPr/>
        </p:nvSpPr>
        <p:spPr>
          <a:xfrm>
            <a:off x="3995714" y="4697409"/>
            <a:ext cx="450885" cy="163836"/>
          </a:xfrm>
          <a:custGeom>
            <a:avLst/>
            <a:gdLst>
              <a:gd name="connsiteX0" fmla="*/ 24 w 450885"/>
              <a:gd name="connsiteY0" fmla="*/ 4 h 163836"/>
              <a:gd name="connsiteX1" fmla="*/ 193699 w 450885"/>
              <a:gd name="connsiteY1" fmla="*/ 68266 h 163836"/>
              <a:gd name="connsiteX2" fmla="*/ 366736 w 450885"/>
              <a:gd name="connsiteY2" fmla="*/ 141291 h 163836"/>
              <a:gd name="connsiteX3" fmla="*/ 450874 w 450885"/>
              <a:gd name="connsiteY3" fmla="*/ 163516 h 163836"/>
              <a:gd name="connsiteX4" fmla="*/ 361974 w 450885"/>
              <a:gd name="connsiteY4" fmla="*/ 128591 h 163836"/>
              <a:gd name="connsiteX5" fmla="*/ 206399 w 450885"/>
              <a:gd name="connsiteY5" fmla="*/ 65091 h 163836"/>
              <a:gd name="connsiteX6" fmla="*/ 24 w 450885"/>
              <a:gd name="connsiteY6" fmla="*/ 4 h 16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885" h="163836">
                <a:moveTo>
                  <a:pt x="24" y="4"/>
                </a:moveTo>
                <a:cubicBezTo>
                  <a:pt x="-2093" y="533"/>
                  <a:pt x="132580" y="44718"/>
                  <a:pt x="193699" y="68266"/>
                </a:cubicBezTo>
                <a:cubicBezTo>
                  <a:pt x="254818" y="91814"/>
                  <a:pt x="323874" y="125416"/>
                  <a:pt x="366736" y="141291"/>
                </a:cubicBezTo>
                <a:cubicBezTo>
                  <a:pt x="409598" y="157166"/>
                  <a:pt x="451668" y="165633"/>
                  <a:pt x="450874" y="163516"/>
                </a:cubicBezTo>
                <a:cubicBezTo>
                  <a:pt x="450080" y="161399"/>
                  <a:pt x="361974" y="128591"/>
                  <a:pt x="361974" y="128591"/>
                </a:cubicBezTo>
                <a:cubicBezTo>
                  <a:pt x="321228" y="112187"/>
                  <a:pt x="263814" y="85993"/>
                  <a:pt x="206399" y="65091"/>
                </a:cubicBezTo>
                <a:cubicBezTo>
                  <a:pt x="148984" y="44189"/>
                  <a:pt x="2141" y="-525"/>
                  <a:pt x="24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32B1BB0-9582-4378-9B85-32A07F0DFA33}"/>
              </a:ext>
            </a:extLst>
          </p:cNvPr>
          <p:cNvSpPr/>
          <p:nvPr/>
        </p:nvSpPr>
        <p:spPr>
          <a:xfrm>
            <a:off x="3931927" y="4856832"/>
            <a:ext cx="428945" cy="156512"/>
          </a:xfrm>
          <a:custGeom>
            <a:avLst/>
            <a:gdLst>
              <a:gd name="connsiteX0" fmla="*/ 311 w 428945"/>
              <a:gd name="connsiteY0" fmla="*/ 131093 h 156512"/>
              <a:gd name="connsiteX1" fmla="*/ 117786 w 428945"/>
              <a:gd name="connsiteY1" fmla="*/ 42193 h 156512"/>
              <a:gd name="connsiteX2" fmla="*/ 270186 w 428945"/>
              <a:gd name="connsiteY2" fmla="*/ 5681 h 156512"/>
              <a:gd name="connsiteX3" fmla="*/ 343211 w 428945"/>
              <a:gd name="connsiteY3" fmla="*/ 53306 h 156512"/>
              <a:gd name="connsiteX4" fmla="*/ 400361 w 428945"/>
              <a:gd name="connsiteY4" fmla="*/ 97756 h 156512"/>
              <a:gd name="connsiteX5" fmla="*/ 428936 w 428945"/>
              <a:gd name="connsiteY5" fmla="*/ 156493 h 156512"/>
              <a:gd name="connsiteX6" fmla="*/ 401948 w 428945"/>
              <a:gd name="connsiteY6" fmla="*/ 91406 h 156512"/>
              <a:gd name="connsiteX7" fmla="*/ 295586 w 428945"/>
              <a:gd name="connsiteY7" fmla="*/ 10443 h 156512"/>
              <a:gd name="connsiteX8" fmla="*/ 179698 w 428945"/>
              <a:gd name="connsiteY8" fmla="*/ 5681 h 156512"/>
              <a:gd name="connsiteX9" fmla="*/ 86036 w 428945"/>
              <a:gd name="connsiteY9" fmla="*/ 53306 h 156512"/>
              <a:gd name="connsiteX10" fmla="*/ 311 w 428945"/>
              <a:gd name="connsiteY10" fmla="*/ 131093 h 15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45" h="156512">
                <a:moveTo>
                  <a:pt x="311" y="131093"/>
                </a:moveTo>
                <a:cubicBezTo>
                  <a:pt x="5603" y="129241"/>
                  <a:pt x="72807" y="63095"/>
                  <a:pt x="117786" y="42193"/>
                </a:cubicBezTo>
                <a:cubicBezTo>
                  <a:pt x="162765" y="21291"/>
                  <a:pt x="232615" y="3829"/>
                  <a:pt x="270186" y="5681"/>
                </a:cubicBezTo>
                <a:cubicBezTo>
                  <a:pt x="307757" y="7533"/>
                  <a:pt x="321515" y="37960"/>
                  <a:pt x="343211" y="53306"/>
                </a:cubicBezTo>
                <a:cubicBezTo>
                  <a:pt x="364907" y="68652"/>
                  <a:pt x="386074" y="80558"/>
                  <a:pt x="400361" y="97756"/>
                </a:cubicBezTo>
                <a:cubicBezTo>
                  <a:pt x="414648" y="114954"/>
                  <a:pt x="428672" y="157551"/>
                  <a:pt x="428936" y="156493"/>
                </a:cubicBezTo>
                <a:cubicBezTo>
                  <a:pt x="429201" y="155435"/>
                  <a:pt x="424173" y="115748"/>
                  <a:pt x="401948" y="91406"/>
                </a:cubicBezTo>
                <a:cubicBezTo>
                  <a:pt x="379723" y="67064"/>
                  <a:pt x="332628" y="24730"/>
                  <a:pt x="295586" y="10443"/>
                </a:cubicBezTo>
                <a:cubicBezTo>
                  <a:pt x="258544" y="-3845"/>
                  <a:pt x="214623" y="-1463"/>
                  <a:pt x="179698" y="5681"/>
                </a:cubicBezTo>
                <a:cubicBezTo>
                  <a:pt x="144773" y="12825"/>
                  <a:pt x="113553" y="36108"/>
                  <a:pt x="86036" y="53306"/>
                </a:cubicBezTo>
                <a:cubicBezTo>
                  <a:pt x="58519" y="70504"/>
                  <a:pt x="-4981" y="132945"/>
                  <a:pt x="311" y="1310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27FEB29-51BD-4438-8BE4-D9380D4FEAE0}"/>
              </a:ext>
            </a:extLst>
          </p:cNvPr>
          <p:cNvSpPr/>
          <p:nvPr/>
        </p:nvSpPr>
        <p:spPr>
          <a:xfrm>
            <a:off x="3854474" y="4811116"/>
            <a:ext cx="659626" cy="250072"/>
          </a:xfrm>
          <a:custGeom>
            <a:avLst/>
            <a:gdLst>
              <a:gd name="connsiteX0" fmla="*/ 3151 w 659626"/>
              <a:gd name="connsiteY0" fmla="*/ 111722 h 250072"/>
              <a:gd name="connsiteX1" fmla="*/ 142851 w 659626"/>
              <a:gd name="connsiteY1" fmla="*/ 21234 h 250072"/>
              <a:gd name="connsiteX2" fmla="*/ 276201 w 659626"/>
              <a:gd name="connsiteY2" fmla="*/ 24409 h 250072"/>
              <a:gd name="connsiteX3" fmla="*/ 457176 w 659626"/>
              <a:gd name="connsiteY3" fmla="*/ 68859 h 250072"/>
              <a:gd name="connsiteX4" fmla="*/ 558776 w 659626"/>
              <a:gd name="connsiteY4" fmla="*/ 119659 h 250072"/>
              <a:gd name="connsiteX5" fmla="*/ 655614 w 659626"/>
              <a:gd name="connsiteY5" fmla="*/ 248247 h 250072"/>
              <a:gd name="connsiteX6" fmla="*/ 630214 w 659626"/>
              <a:gd name="connsiteY6" fmla="*/ 187922 h 250072"/>
              <a:gd name="connsiteX7" fmla="*/ 530201 w 659626"/>
              <a:gd name="connsiteY7" fmla="*/ 84734 h 250072"/>
              <a:gd name="connsiteX8" fmla="*/ 350814 w 659626"/>
              <a:gd name="connsiteY8" fmla="*/ 32347 h 250072"/>
              <a:gd name="connsiteX9" fmla="*/ 223814 w 659626"/>
              <a:gd name="connsiteY9" fmla="*/ 597 h 250072"/>
              <a:gd name="connsiteX10" fmla="*/ 126976 w 659626"/>
              <a:gd name="connsiteY10" fmla="*/ 14884 h 250072"/>
              <a:gd name="connsiteX11" fmla="*/ 50776 w 659626"/>
              <a:gd name="connsiteY11" fmla="*/ 54572 h 250072"/>
              <a:gd name="connsiteX12" fmla="*/ 3151 w 659626"/>
              <a:gd name="connsiteY12" fmla="*/ 111722 h 2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626" h="250072">
                <a:moveTo>
                  <a:pt x="3151" y="111722"/>
                </a:moveTo>
                <a:cubicBezTo>
                  <a:pt x="18497" y="106166"/>
                  <a:pt x="97343" y="35786"/>
                  <a:pt x="142851" y="21234"/>
                </a:cubicBezTo>
                <a:cubicBezTo>
                  <a:pt x="188359" y="6682"/>
                  <a:pt x="223814" y="16472"/>
                  <a:pt x="276201" y="24409"/>
                </a:cubicBezTo>
                <a:cubicBezTo>
                  <a:pt x="328588" y="32346"/>
                  <a:pt x="410080" y="52984"/>
                  <a:pt x="457176" y="68859"/>
                </a:cubicBezTo>
                <a:cubicBezTo>
                  <a:pt x="504272" y="84734"/>
                  <a:pt x="525703" y="89761"/>
                  <a:pt x="558776" y="119659"/>
                </a:cubicBezTo>
                <a:cubicBezTo>
                  <a:pt x="591849" y="149557"/>
                  <a:pt x="643708" y="236870"/>
                  <a:pt x="655614" y="248247"/>
                </a:cubicBezTo>
                <a:cubicBezTo>
                  <a:pt x="667520" y="259624"/>
                  <a:pt x="651116" y="215174"/>
                  <a:pt x="630214" y="187922"/>
                </a:cubicBezTo>
                <a:cubicBezTo>
                  <a:pt x="609312" y="160670"/>
                  <a:pt x="576768" y="110663"/>
                  <a:pt x="530201" y="84734"/>
                </a:cubicBezTo>
                <a:cubicBezTo>
                  <a:pt x="483634" y="58805"/>
                  <a:pt x="401879" y="46370"/>
                  <a:pt x="350814" y="32347"/>
                </a:cubicBezTo>
                <a:cubicBezTo>
                  <a:pt x="299750" y="18324"/>
                  <a:pt x="261120" y="3507"/>
                  <a:pt x="223814" y="597"/>
                </a:cubicBezTo>
                <a:cubicBezTo>
                  <a:pt x="186508" y="-2313"/>
                  <a:pt x="155816" y="5888"/>
                  <a:pt x="126976" y="14884"/>
                </a:cubicBezTo>
                <a:cubicBezTo>
                  <a:pt x="98136" y="23880"/>
                  <a:pt x="69032" y="41872"/>
                  <a:pt x="50776" y="54572"/>
                </a:cubicBezTo>
                <a:cubicBezTo>
                  <a:pt x="32520" y="67272"/>
                  <a:pt x="-12195" y="117278"/>
                  <a:pt x="3151" y="1117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4171BA6-9205-4DBB-92EF-51E721C1A34C}"/>
              </a:ext>
            </a:extLst>
          </p:cNvPr>
          <p:cNvSpPr/>
          <p:nvPr/>
        </p:nvSpPr>
        <p:spPr>
          <a:xfrm>
            <a:off x="3986892" y="4940140"/>
            <a:ext cx="58424" cy="90108"/>
          </a:xfrm>
          <a:custGeom>
            <a:avLst/>
            <a:gdLst>
              <a:gd name="connsiteX0" fmla="*/ 908 w 58424"/>
              <a:gd name="connsiteY0" fmla="*/ 160 h 90108"/>
              <a:gd name="connsiteX1" fmla="*/ 58058 w 58424"/>
              <a:gd name="connsiteY1" fmla="*/ 87473 h 90108"/>
              <a:gd name="connsiteX2" fmla="*/ 24721 w 58424"/>
              <a:gd name="connsiteY2" fmla="*/ 65248 h 90108"/>
              <a:gd name="connsiteX3" fmla="*/ 908 w 58424"/>
              <a:gd name="connsiteY3" fmla="*/ 160 h 9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4" h="90108">
                <a:moveTo>
                  <a:pt x="908" y="160"/>
                </a:moveTo>
                <a:cubicBezTo>
                  <a:pt x="6464" y="3864"/>
                  <a:pt x="54089" y="76625"/>
                  <a:pt x="58058" y="87473"/>
                </a:cubicBezTo>
                <a:cubicBezTo>
                  <a:pt x="62027" y="98321"/>
                  <a:pt x="32659" y="72656"/>
                  <a:pt x="24721" y="65248"/>
                </a:cubicBezTo>
                <a:cubicBezTo>
                  <a:pt x="16784" y="57840"/>
                  <a:pt x="-4648" y="-3544"/>
                  <a:pt x="908" y="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3B89315-AF20-4A8C-AD12-231E88FA7EC4}"/>
              </a:ext>
            </a:extLst>
          </p:cNvPr>
          <p:cNvSpPr/>
          <p:nvPr/>
        </p:nvSpPr>
        <p:spPr>
          <a:xfrm>
            <a:off x="3966018" y="4963619"/>
            <a:ext cx="421105" cy="125668"/>
          </a:xfrm>
          <a:custGeom>
            <a:avLst/>
            <a:gdLst>
              <a:gd name="connsiteX0" fmla="*/ 1145 w 421105"/>
              <a:gd name="connsiteY0" fmla="*/ 494 h 125668"/>
              <a:gd name="connsiteX1" fmla="*/ 69407 w 421105"/>
              <a:gd name="connsiteY1" fmla="*/ 71931 h 125668"/>
              <a:gd name="connsiteX2" fmla="*/ 182120 w 421105"/>
              <a:gd name="connsiteY2" fmla="*/ 117969 h 125668"/>
              <a:gd name="connsiteX3" fmla="*/ 275782 w 421105"/>
              <a:gd name="connsiteY3" fmla="*/ 122731 h 125668"/>
              <a:gd name="connsiteX4" fmla="*/ 348807 w 421105"/>
              <a:gd name="connsiteY4" fmla="*/ 87806 h 125668"/>
              <a:gd name="connsiteX5" fmla="*/ 393257 w 421105"/>
              <a:gd name="connsiteY5" fmla="*/ 52881 h 125668"/>
              <a:gd name="connsiteX6" fmla="*/ 420245 w 421105"/>
              <a:gd name="connsiteY6" fmla="*/ 37006 h 125668"/>
              <a:gd name="connsiteX7" fmla="*/ 361507 w 421105"/>
              <a:gd name="connsiteY7" fmla="*/ 63994 h 125668"/>
              <a:gd name="connsiteX8" fmla="*/ 285307 w 421105"/>
              <a:gd name="connsiteY8" fmla="*/ 100506 h 125668"/>
              <a:gd name="connsiteX9" fmla="*/ 190057 w 421105"/>
              <a:gd name="connsiteY9" fmla="*/ 111619 h 125668"/>
              <a:gd name="connsiteX10" fmla="*/ 97982 w 421105"/>
              <a:gd name="connsiteY10" fmla="*/ 83044 h 125668"/>
              <a:gd name="connsiteX11" fmla="*/ 31307 w 421105"/>
              <a:gd name="connsiteY11" fmla="*/ 41769 h 125668"/>
              <a:gd name="connsiteX12" fmla="*/ 1145 w 421105"/>
              <a:gd name="connsiteY12" fmla="*/ 494 h 12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105" h="125668">
                <a:moveTo>
                  <a:pt x="1145" y="494"/>
                </a:moveTo>
                <a:cubicBezTo>
                  <a:pt x="7495" y="5521"/>
                  <a:pt x="39245" y="52352"/>
                  <a:pt x="69407" y="71931"/>
                </a:cubicBezTo>
                <a:cubicBezTo>
                  <a:pt x="99570" y="91510"/>
                  <a:pt x="147724" y="109502"/>
                  <a:pt x="182120" y="117969"/>
                </a:cubicBezTo>
                <a:cubicBezTo>
                  <a:pt x="216516" y="126436"/>
                  <a:pt x="248001" y="127758"/>
                  <a:pt x="275782" y="122731"/>
                </a:cubicBezTo>
                <a:cubicBezTo>
                  <a:pt x="303563" y="117704"/>
                  <a:pt x="329228" y="99448"/>
                  <a:pt x="348807" y="87806"/>
                </a:cubicBezTo>
                <a:cubicBezTo>
                  <a:pt x="368386" y="76164"/>
                  <a:pt x="381351" y="61348"/>
                  <a:pt x="393257" y="52881"/>
                </a:cubicBezTo>
                <a:cubicBezTo>
                  <a:pt x="405163" y="44414"/>
                  <a:pt x="425537" y="35154"/>
                  <a:pt x="420245" y="37006"/>
                </a:cubicBezTo>
                <a:cubicBezTo>
                  <a:pt x="414953" y="38858"/>
                  <a:pt x="361507" y="63994"/>
                  <a:pt x="361507" y="63994"/>
                </a:cubicBezTo>
                <a:cubicBezTo>
                  <a:pt x="339017" y="74577"/>
                  <a:pt x="313882" y="92568"/>
                  <a:pt x="285307" y="100506"/>
                </a:cubicBezTo>
                <a:cubicBezTo>
                  <a:pt x="256732" y="108444"/>
                  <a:pt x="221278" y="114529"/>
                  <a:pt x="190057" y="111619"/>
                </a:cubicBezTo>
                <a:cubicBezTo>
                  <a:pt x="158836" y="108709"/>
                  <a:pt x="124440" y="94686"/>
                  <a:pt x="97982" y="83044"/>
                </a:cubicBezTo>
                <a:cubicBezTo>
                  <a:pt x="71524" y="71402"/>
                  <a:pt x="46388" y="53411"/>
                  <a:pt x="31307" y="41769"/>
                </a:cubicBezTo>
                <a:cubicBezTo>
                  <a:pt x="16226" y="30127"/>
                  <a:pt x="-5205" y="-4533"/>
                  <a:pt x="1145" y="4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2A47AECE-AE10-41BC-9730-20147B88D392}"/>
              </a:ext>
            </a:extLst>
          </p:cNvPr>
          <p:cNvSpPr/>
          <p:nvPr/>
        </p:nvSpPr>
        <p:spPr>
          <a:xfrm>
            <a:off x="4440224" y="4940280"/>
            <a:ext cx="133556" cy="170087"/>
          </a:xfrm>
          <a:custGeom>
            <a:avLst/>
            <a:gdLst>
              <a:gd name="connsiteX0" fmla="*/ 14 w 133556"/>
              <a:gd name="connsiteY0" fmla="*/ 20 h 170087"/>
              <a:gd name="connsiteX1" fmla="*/ 114314 w 133556"/>
              <a:gd name="connsiteY1" fmla="*/ 57170 h 170087"/>
              <a:gd name="connsiteX2" fmla="*/ 131776 w 133556"/>
              <a:gd name="connsiteY2" fmla="*/ 112733 h 170087"/>
              <a:gd name="connsiteX3" fmla="*/ 95264 w 133556"/>
              <a:gd name="connsiteY3" fmla="*/ 169883 h 170087"/>
              <a:gd name="connsiteX4" fmla="*/ 128601 w 133556"/>
              <a:gd name="connsiteY4" fmla="*/ 130195 h 170087"/>
              <a:gd name="connsiteX5" fmla="*/ 130189 w 133556"/>
              <a:gd name="connsiteY5" fmla="*/ 87333 h 170087"/>
              <a:gd name="connsiteX6" fmla="*/ 106376 w 133556"/>
              <a:gd name="connsiteY6" fmla="*/ 63520 h 170087"/>
              <a:gd name="connsiteX7" fmla="*/ 14 w 133556"/>
              <a:gd name="connsiteY7" fmla="*/ 20 h 17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56" h="170087">
                <a:moveTo>
                  <a:pt x="14" y="20"/>
                </a:moveTo>
                <a:cubicBezTo>
                  <a:pt x="1337" y="-1038"/>
                  <a:pt x="92354" y="38385"/>
                  <a:pt x="114314" y="57170"/>
                </a:cubicBezTo>
                <a:cubicBezTo>
                  <a:pt x="136274" y="75955"/>
                  <a:pt x="134951" y="93948"/>
                  <a:pt x="131776" y="112733"/>
                </a:cubicBezTo>
                <a:cubicBezTo>
                  <a:pt x="128601" y="131519"/>
                  <a:pt x="95793" y="166973"/>
                  <a:pt x="95264" y="169883"/>
                </a:cubicBezTo>
                <a:cubicBezTo>
                  <a:pt x="94735" y="172793"/>
                  <a:pt x="122780" y="143953"/>
                  <a:pt x="128601" y="130195"/>
                </a:cubicBezTo>
                <a:cubicBezTo>
                  <a:pt x="134422" y="116437"/>
                  <a:pt x="133893" y="98445"/>
                  <a:pt x="130189" y="87333"/>
                </a:cubicBezTo>
                <a:cubicBezTo>
                  <a:pt x="126485" y="76221"/>
                  <a:pt x="123574" y="75426"/>
                  <a:pt x="106376" y="63520"/>
                </a:cubicBezTo>
                <a:cubicBezTo>
                  <a:pt x="89178" y="51614"/>
                  <a:pt x="-1309" y="1078"/>
                  <a:pt x="14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7DDB607-8A33-4743-9BE1-9474DB157BD6}"/>
              </a:ext>
            </a:extLst>
          </p:cNvPr>
          <p:cNvSpPr/>
          <p:nvPr/>
        </p:nvSpPr>
        <p:spPr>
          <a:xfrm>
            <a:off x="4349170" y="5060950"/>
            <a:ext cx="167029" cy="6592"/>
          </a:xfrm>
          <a:custGeom>
            <a:avLst/>
            <a:gdLst>
              <a:gd name="connsiteX0" fmla="*/ 165680 w 167029"/>
              <a:gd name="connsiteY0" fmla="*/ 6350 h 6592"/>
              <a:gd name="connsiteX1" fmla="*/ 2168 w 167029"/>
              <a:gd name="connsiteY1" fmla="*/ 4763 h 6592"/>
              <a:gd name="connsiteX2" fmla="*/ 76780 w 167029"/>
              <a:gd name="connsiteY2" fmla="*/ 0 h 6592"/>
              <a:gd name="connsiteX3" fmla="*/ 165680 w 167029"/>
              <a:gd name="connsiteY3" fmla="*/ 6350 h 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29" h="6592">
                <a:moveTo>
                  <a:pt x="165680" y="6350"/>
                </a:moveTo>
                <a:cubicBezTo>
                  <a:pt x="153245" y="7144"/>
                  <a:pt x="16985" y="5821"/>
                  <a:pt x="2168" y="4763"/>
                </a:cubicBezTo>
                <a:cubicBezTo>
                  <a:pt x="-12649" y="3705"/>
                  <a:pt x="52438" y="0"/>
                  <a:pt x="76780" y="0"/>
                </a:cubicBezTo>
                <a:cubicBezTo>
                  <a:pt x="101122" y="0"/>
                  <a:pt x="178115" y="5556"/>
                  <a:pt x="165680" y="63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7B459FA-F224-4963-94CE-D041FCC81DFC}"/>
              </a:ext>
            </a:extLst>
          </p:cNvPr>
          <p:cNvSpPr/>
          <p:nvPr/>
        </p:nvSpPr>
        <p:spPr>
          <a:xfrm>
            <a:off x="3953848" y="4973474"/>
            <a:ext cx="446775" cy="125988"/>
          </a:xfrm>
          <a:custGeom>
            <a:avLst/>
            <a:gdLst>
              <a:gd name="connsiteX0" fmla="*/ 445115 w 446775"/>
              <a:gd name="connsiteY0" fmla="*/ 28739 h 125988"/>
              <a:gd name="connsiteX1" fmla="*/ 375265 w 446775"/>
              <a:gd name="connsiteY1" fmla="*/ 103351 h 125988"/>
              <a:gd name="connsiteX2" fmla="*/ 265727 w 446775"/>
              <a:gd name="connsiteY2" fmla="*/ 125576 h 125988"/>
              <a:gd name="connsiteX3" fmla="*/ 153015 w 446775"/>
              <a:gd name="connsiteY3" fmla="*/ 114464 h 125988"/>
              <a:gd name="connsiteX4" fmla="*/ 60940 w 446775"/>
              <a:gd name="connsiteY4" fmla="*/ 74776 h 125988"/>
              <a:gd name="connsiteX5" fmla="*/ 22840 w 446775"/>
              <a:gd name="connsiteY5" fmla="*/ 39851 h 125988"/>
              <a:gd name="connsiteX6" fmla="*/ 615 w 446775"/>
              <a:gd name="connsiteY6" fmla="*/ 164 h 125988"/>
              <a:gd name="connsiteX7" fmla="*/ 46652 w 446775"/>
              <a:gd name="connsiteY7" fmla="*/ 55726 h 125988"/>
              <a:gd name="connsiteX8" fmla="*/ 187940 w 446775"/>
              <a:gd name="connsiteY8" fmla="*/ 112876 h 125988"/>
              <a:gd name="connsiteX9" fmla="*/ 346690 w 446775"/>
              <a:gd name="connsiteY9" fmla="*/ 119226 h 125988"/>
              <a:gd name="connsiteX10" fmla="*/ 418127 w 446775"/>
              <a:gd name="connsiteY10" fmla="*/ 76364 h 125988"/>
              <a:gd name="connsiteX11" fmla="*/ 445115 w 446775"/>
              <a:gd name="connsiteY11" fmla="*/ 28739 h 12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775" h="125988">
                <a:moveTo>
                  <a:pt x="445115" y="28739"/>
                </a:moveTo>
                <a:cubicBezTo>
                  <a:pt x="437971" y="33237"/>
                  <a:pt x="405163" y="87212"/>
                  <a:pt x="375265" y="103351"/>
                </a:cubicBezTo>
                <a:cubicBezTo>
                  <a:pt x="345367" y="119490"/>
                  <a:pt x="302769" y="123724"/>
                  <a:pt x="265727" y="125576"/>
                </a:cubicBezTo>
                <a:cubicBezTo>
                  <a:pt x="228685" y="127428"/>
                  <a:pt x="187146" y="122931"/>
                  <a:pt x="153015" y="114464"/>
                </a:cubicBezTo>
                <a:cubicBezTo>
                  <a:pt x="118884" y="105997"/>
                  <a:pt x="82636" y="87211"/>
                  <a:pt x="60940" y="74776"/>
                </a:cubicBezTo>
                <a:cubicBezTo>
                  <a:pt x="39244" y="62341"/>
                  <a:pt x="32894" y="52286"/>
                  <a:pt x="22840" y="39851"/>
                </a:cubicBezTo>
                <a:cubicBezTo>
                  <a:pt x="12786" y="27416"/>
                  <a:pt x="-3354" y="-2482"/>
                  <a:pt x="615" y="164"/>
                </a:cubicBezTo>
                <a:cubicBezTo>
                  <a:pt x="4584" y="2810"/>
                  <a:pt x="15431" y="36941"/>
                  <a:pt x="46652" y="55726"/>
                </a:cubicBezTo>
                <a:cubicBezTo>
                  <a:pt x="77873" y="74511"/>
                  <a:pt x="137934" y="102293"/>
                  <a:pt x="187940" y="112876"/>
                </a:cubicBezTo>
                <a:cubicBezTo>
                  <a:pt x="237946" y="123459"/>
                  <a:pt x="308325" y="125311"/>
                  <a:pt x="346690" y="119226"/>
                </a:cubicBezTo>
                <a:cubicBezTo>
                  <a:pt x="385054" y="113141"/>
                  <a:pt x="401194" y="90651"/>
                  <a:pt x="418127" y="76364"/>
                </a:cubicBezTo>
                <a:cubicBezTo>
                  <a:pt x="435060" y="62077"/>
                  <a:pt x="452259" y="24241"/>
                  <a:pt x="445115" y="287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1199788-FCF2-497E-B981-0C901FEDF450}"/>
              </a:ext>
            </a:extLst>
          </p:cNvPr>
          <p:cNvSpPr/>
          <p:nvPr/>
        </p:nvSpPr>
        <p:spPr>
          <a:xfrm>
            <a:off x="3855691" y="4941834"/>
            <a:ext cx="444992" cy="213348"/>
          </a:xfrm>
          <a:custGeom>
            <a:avLst/>
            <a:gdLst>
              <a:gd name="connsiteX0" fmla="*/ 347 w 444992"/>
              <a:gd name="connsiteY0" fmla="*/ 54 h 213348"/>
              <a:gd name="connsiteX1" fmla="*/ 90834 w 444992"/>
              <a:gd name="connsiteY1" fmla="*/ 103241 h 213348"/>
              <a:gd name="connsiteX2" fmla="*/ 201959 w 444992"/>
              <a:gd name="connsiteY2" fmla="*/ 179441 h 213348"/>
              <a:gd name="connsiteX3" fmla="*/ 308322 w 444992"/>
              <a:gd name="connsiteY3" fmla="*/ 212779 h 213348"/>
              <a:gd name="connsiteX4" fmla="*/ 413097 w 444992"/>
              <a:gd name="connsiteY4" fmla="*/ 198491 h 213348"/>
              <a:gd name="connsiteX5" fmla="*/ 440084 w 444992"/>
              <a:gd name="connsiteY5" fmla="*/ 173091 h 213348"/>
              <a:gd name="connsiteX6" fmla="*/ 327372 w 444992"/>
              <a:gd name="connsiteY6" fmla="*/ 203254 h 213348"/>
              <a:gd name="connsiteX7" fmla="*/ 187672 w 444992"/>
              <a:gd name="connsiteY7" fmla="*/ 171504 h 213348"/>
              <a:gd name="connsiteX8" fmla="*/ 124172 w 444992"/>
              <a:gd name="connsiteY8" fmla="*/ 117529 h 213348"/>
              <a:gd name="connsiteX9" fmla="*/ 347 w 444992"/>
              <a:gd name="connsiteY9" fmla="*/ 54 h 21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992" h="213348">
                <a:moveTo>
                  <a:pt x="347" y="54"/>
                </a:moveTo>
                <a:cubicBezTo>
                  <a:pt x="-5209" y="-2327"/>
                  <a:pt x="57232" y="73343"/>
                  <a:pt x="90834" y="103241"/>
                </a:cubicBezTo>
                <a:cubicBezTo>
                  <a:pt x="124436" y="133139"/>
                  <a:pt x="165711" y="161185"/>
                  <a:pt x="201959" y="179441"/>
                </a:cubicBezTo>
                <a:cubicBezTo>
                  <a:pt x="238207" y="197697"/>
                  <a:pt x="273132" y="209604"/>
                  <a:pt x="308322" y="212779"/>
                </a:cubicBezTo>
                <a:cubicBezTo>
                  <a:pt x="343512" y="215954"/>
                  <a:pt x="391137" y="205106"/>
                  <a:pt x="413097" y="198491"/>
                </a:cubicBezTo>
                <a:cubicBezTo>
                  <a:pt x="435057" y="191876"/>
                  <a:pt x="454371" y="172297"/>
                  <a:pt x="440084" y="173091"/>
                </a:cubicBezTo>
                <a:cubicBezTo>
                  <a:pt x="425797" y="173885"/>
                  <a:pt x="369441" y="203518"/>
                  <a:pt x="327372" y="203254"/>
                </a:cubicBezTo>
                <a:cubicBezTo>
                  <a:pt x="285303" y="202990"/>
                  <a:pt x="221539" y="185792"/>
                  <a:pt x="187672" y="171504"/>
                </a:cubicBezTo>
                <a:cubicBezTo>
                  <a:pt x="153805" y="157216"/>
                  <a:pt x="152218" y="142664"/>
                  <a:pt x="124172" y="117529"/>
                </a:cubicBezTo>
                <a:cubicBezTo>
                  <a:pt x="96126" y="92394"/>
                  <a:pt x="5903" y="2435"/>
                  <a:pt x="347" y="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612F1B8-514A-4EC5-8D28-F53C8B0F2A51}"/>
              </a:ext>
            </a:extLst>
          </p:cNvPr>
          <p:cNvSpPr/>
          <p:nvPr/>
        </p:nvSpPr>
        <p:spPr>
          <a:xfrm>
            <a:off x="3929040" y="4932361"/>
            <a:ext cx="531971" cy="176259"/>
          </a:xfrm>
          <a:custGeom>
            <a:avLst/>
            <a:gdLst>
              <a:gd name="connsiteX0" fmla="*/ 23 w 531971"/>
              <a:gd name="connsiteY0" fmla="*/ 2 h 176259"/>
              <a:gd name="connsiteX1" fmla="*/ 71460 w 531971"/>
              <a:gd name="connsiteY1" fmla="*/ 107952 h 176259"/>
              <a:gd name="connsiteX2" fmla="*/ 223860 w 531971"/>
              <a:gd name="connsiteY2" fmla="*/ 168277 h 176259"/>
              <a:gd name="connsiteX3" fmla="*/ 373085 w 531971"/>
              <a:gd name="connsiteY3" fmla="*/ 173039 h 176259"/>
              <a:gd name="connsiteX4" fmla="*/ 469923 w 531971"/>
              <a:gd name="connsiteY4" fmla="*/ 144464 h 176259"/>
              <a:gd name="connsiteX5" fmla="*/ 530248 w 531971"/>
              <a:gd name="connsiteY5" fmla="*/ 144464 h 176259"/>
              <a:gd name="connsiteX6" fmla="*/ 403248 w 531971"/>
              <a:gd name="connsiteY6" fmla="*/ 150814 h 176259"/>
              <a:gd name="connsiteX7" fmla="*/ 214335 w 531971"/>
              <a:gd name="connsiteY7" fmla="*/ 166689 h 176259"/>
              <a:gd name="connsiteX8" fmla="*/ 77810 w 531971"/>
              <a:gd name="connsiteY8" fmla="*/ 111127 h 176259"/>
              <a:gd name="connsiteX9" fmla="*/ 23 w 531971"/>
              <a:gd name="connsiteY9" fmla="*/ 2 h 17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971" h="176259">
                <a:moveTo>
                  <a:pt x="23" y="2"/>
                </a:moveTo>
                <a:cubicBezTo>
                  <a:pt x="-1035" y="-527"/>
                  <a:pt x="34154" y="79906"/>
                  <a:pt x="71460" y="107952"/>
                </a:cubicBezTo>
                <a:cubicBezTo>
                  <a:pt x="108766" y="135998"/>
                  <a:pt x="173589" y="157429"/>
                  <a:pt x="223860" y="168277"/>
                </a:cubicBezTo>
                <a:cubicBezTo>
                  <a:pt x="274131" y="179125"/>
                  <a:pt x="332075" y="177008"/>
                  <a:pt x="373085" y="173039"/>
                </a:cubicBezTo>
                <a:cubicBezTo>
                  <a:pt x="414095" y="169070"/>
                  <a:pt x="443729" y="149226"/>
                  <a:pt x="469923" y="144464"/>
                </a:cubicBezTo>
                <a:cubicBezTo>
                  <a:pt x="496117" y="139702"/>
                  <a:pt x="541360" y="143406"/>
                  <a:pt x="530248" y="144464"/>
                </a:cubicBezTo>
                <a:cubicBezTo>
                  <a:pt x="519136" y="145522"/>
                  <a:pt x="455900" y="147110"/>
                  <a:pt x="403248" y="150814"/>
                </a:cubicBezTo>
                <a:cubicBezTo>
                  <a:pt x="350596" y="154518"/>
                  <a:pt x="268575" y="173304"/>
                  <a:pt x="214335" y="166689"/>
                </a:cubicBezTo>
                <a:cubicBezTo>
                  <a:pt x="160095" y="160075"/>
                  <a:pt x="112735" y="135733"/>
                  <a:pt x="77810" y="111127"/>
                </a:cubicBezTo>
                <a:cubicBezTo>
                  <a:pt x="42885" y="86521"/>
                  <a:pt x="1081" y="531"/>
                  <a:pt x="23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70845E00-7841-42B6-BE10-0E982CF33D6D}"/>
              </a:ext>
            </a:extLst>
          </p:cNvPr>
          <p:cNvSpPr/>
          <p:nvPr/>
        </p:nvSpPr>
        <p:spPr>
          <a:xfrm>
            <a:off x="4035073" y="4862463"/>
            <a:ext cx="269293" cy="166955"/>
          </a:xfrm>
          <a:custGeom>
            <a:avLst/>
            <a:gdLst>
              <a:gd name="connsiteX0" fmla="*/ 352 w 269293"/>
              <a:gd name="connsiteY0" fmla="*/ 41325 h 166955"/>
              <a:gd name="connsiteX1" fmla="*/ 35277 w 269293"/>
              <a:gd name="connsiteY1" fmla="*/ 106412 h 166955"/>
              <a:gd name="connsiteX2" fmla="*/ 73377 w 269293"/>
              <a:gd name="connsiteY2" fmla="*/ 147687 h 166955"/>
              <a:gd name="connsiteX3" fmla="*/ 140052 w 269293"/>
              <a:gd name="connsiteY3" fmla="*/ 165150 h 166955"/>
              <a:gd name="connsiteX4" fmla="*/ 216252 w 269293"/>
              <a:gd name="connsiteY4" fmla="*/ 155625 h 166955"/>
              <a:gd name="connsiteX5" fmla="*/ 268640 w 269293"/>
              <a:gd name="connsiteY5" fmla="*/ 69900 h 166955"/>
              <a:gd name="connsiteX6" fmla="*/ 243240 w 269293"/>
              <a:gd name="connsiteY6" fmla="*/ 46087 h 166955"/>
              <a:gd name="connsiteX7" fmla="*/ 208315 w 269293"/>
              <a:gd name="connsiteY7" fmla="*/ 19100 h 166955"/>
              <a:gd name="connsiteX8" fmla="*/ 167040 w 269293"/>
              <a:gd name="connsiteY8" fmla="*/ 6400 h 166955"/>
              <a:gd name="connsiteX9" fmla="*/ 136877 w 269293"/>
              <a:gd name="connsiteY9" fmla="*/ 50 h 166955"/>
              <a:gd name="connsiteX10" fmla="*/ 57502 w 269293"/>
              <a:gd name="connsiteY10" fmla="*/ 9575 h 166955"/>
              <a:gd name="connsiteX11" fmla="*/ 352 w 269293"/>
              <a:gd name="connsiteY11" fmla="*/ 41325 h 16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293" h="166955">
                <a:moveTo>
                  <a:pt x="352" y="41325"/>
                </a:moveTo>
                <a:cubicBezTo>
                  <a:pt x="-3352" y="57464"/>
                  <a:pt x="23106" y="88685"/>
                  <a:pt x="35277" y="106412"/>
                </a:cubicBezTo>
                <a:cubicBezTo>
                  <a:pt x="47448" y="124139"/>
                  <a:pt x="55914" y="137897"/>
                  <a:pt x="73377" y="147687"/>
                </a:cubicBezTo>
                <a:cubicBezTo>
                  <a:pt x="90840" y="157477"/>
                  <a:pt x="116240" y="163827"/>
                  <a:pt x="140052" y="165150"/>
                </a:cubicBezTo>
                <a:cubicBezTo>
                  <a:pt x="163864" y="166473"/>
                  <a:pt x="194821" y="171500"/>
                  <a:pt x="216252" y="155625"/>
                </a:cubicBezTo>
                <a:cubicBezTo>
                  <a:pt x="237683" y="139750"/>
                  <a:pt x="264142" y="88156"/>
                  <a:pt x="268640" y="69900"/>
                </a:cubicBezTo>
                <a:cubicBezTo>
                  <a:pt x="273138" y="51644"/>
                  <a:pt x="253294" y="54554"/>
                  <a:pt x="243240" y="46087"/>
                </a:cubicBezTo>
                <a:cubicBezTo>
                  <a:pt x="233186" y="37620"/>
                  <a:pt x="221015" y="25714"/>
                  <a:pt x="208315" y="19100"/>
                </a:cubicBezTo>
                <a:cubicBezTo>
                  <a:pt x="195615" y="12486"/>
                  <a:pt x="178946" y="9575"/>
                  <a:pt x="167040" y="6400"/>
                </a:cubicBezTo>
                <a:cubicBezTo>
                  <a:pt x="155134" y="3225"/>
                  <a:pt x="155133" y="-479"/>
                  <a:pt x="136877" y="50"/>
                </a:cubicBezTo>
                <a:cubicBezTo>
                  <a:pt x="118621" y="579"/>
                  <a:pt x="77081" y="5606"/>
                  <a:pt x="57502" y="9575"/>
                </a:cubicBezTo>
                <a:cubicBezTo>
                  <a:pt x="37923" y="13544"/>
                  <a:pt x="4056" y="25186"/>
                  <a:pt x="352" y="41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FA9D7082-9100-40EC-BF6A-979ADC4B7CBE}"/>
              </a:ext>
            </a:extLst>
          </p:cNvPr>
          <p:cNvSpPr/>
          <p:nvPr/>
        </p:nvSpPr>
        <p:spPr>
          <a:xfrm>
            <a:off x="4167188" y="4886326"/>
            <a:ext cx="635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D1D0674-B0BE-4588-9AE3-E5AF27DFEB17}"/>
              </a:ext>
            </a:extLst>
          </p:cNvPr>
          <p:cNvSpPr/>
          <p:nvPr/>
        </p:nvSpPr>
        <p:spPr>
          <a:xfrm>
            <a:off x="3724267" y="4515188"/>
            <a:ext cx="675647" cy="258910"/>
          </a:xfrm>
          <a:custGeom>
            <a:avLst/>
            <a:gdLst>
              <a:gd name="connsiteX0" fmla="*/ 8 w 675647"/>
              <a:gd name="connsiteY0" fmla="*/ 144125 h 258910"/>
              <a:gd name="connsiteX1" fmla="*/ 128596 w 675647"/>
              <a:gd name="connsiteY1" fmla="*/ 10775 h 258910"/>
              <a:gd name="connsiteX2" fmla="*/ 212733 w 675647"/>
              <a:gd name="connsiteY2" fmla="*/ 15537 h 258910"/>
              <a:gd name="connsiteX3" fmla="*/ 333383 w 675647"/>
              <a:gd name="connsiteY3" fmla="*/ 75862 h 258910"/>
              <a:gd name="connsiteX4" fmla="*/ 471496 w 675647"/>
              <a:gd name="connsiteY4" fmla="*/ 161587 h 258910"/>
              <a:gd name="connsiteX5" fmla="*/ 674696 w 675647"/>
              <a:gd name="connsiteY5" fmla="*/ 258425 h 258910"/>
              <a:gd name="connsiteX6" fmla="*/ 539758 w 675647"/>
              <a:gd name="connsiteY6" fmla="*/ 194925 h 258910"/>
              <a:gd name="connsiteX7" fmla="*/ 357196 w 675647"/>
              <a:gd name="connsiteY7" fmla="*/ 104437 h 258910"/>
              <a:gd name="connsiteX8" fmla="*/ 195271 w 675647"/>
              <a:gd name="connsiteY8" fmla="*/ 23475 h 258910"/>
              <a:gd name="connsiteX9" fmla="*/ 134946 w 675647"/>
              <a:gd name="connsiteY9" fmla="*/ 33000 h 258910"/>
              <a:gd name="connsiteX10" fmla="*/ 8 w 675647"/>
              <a:gd name="connsiteY10" fmla="*/ 144125 h 25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647" h="258910">
                <a:moveTo>
                  <a:pt x="8" y="144125"/>
                </a:moveTo>
                <a:cubicBezTo>
                  <a:pt x="-1050" y="140421"/>
                  <a:pt x="93142" y="32206"/>
                  <a:pt x="128596" y="10775"/>
                </a:cubicBezTo>
                <a:cubicBezTo>
                  <a:pt x="164050" y="-10656"/>
                  <a:pt x="178602" y="4689"/>
                  <a:pt x="212733" y="15537"/>
                </a:cubicBezTo>
                <a:cubicBezTo>
                  <a:pt x="246864" y="26385"/>
                  <a:pt x="290256" y="51520"/>
                  <a:pt x="333383" y="75862"/>
                </a:cubicBezTo>
                <a:cubicBezTo>
                  <a:pt x="376510" y="100204"/>
                  <a:pt x="414611" y="131160"/>
                  <a:pt x="471496" y="161587"/>
                </a:cubicBezTo>
                <a:cubicBezTo>
                  <a:pt x="528381" y="192014"/>
                  <a:pt x="663319" y="252869"/>
                  <a:pt x="674696" y="258425"/>
                </a:cubicBezTo>
                <a:cubicBezTo>
                  <a:pt x="686073" y="263981"/>
                  <a:pt x="592675" y="220590"/>
                  <a:pt x="539758" y="194925"/>
                </a:cubicBezTo>
                <a:cubicBezTo>
                  <a:pt x="486841" y="169260"/>
                  <a:pt x="357196" y="104437"/>
                  <a:pt x="357196" y="104437"/>
                </a:cubicBezTo>
                <a:cubicBezTo>
                  <a:pt x="299782" y="75862"/>
                  <a:pt x="232313" y="35381"/>
                  <a:pt x="195271" y="23475"/>
                </a:cubicBezTo>
                <a:cubicBezTo>
                  <a:pt x="158229" y="11569"/>
                  <a:pt x="164579" y="16067"/>
                  <a:pt x="134946" y="33000"/>
                </a:cubicBezTo>
                <a:cubicBezTo>
                  <a:pt x="105313" y="49933"/>
                  <a:pt x="1066" y="147829"/>
                  <a:pt x="8" y="144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F612ADD9-7D26-4409-8C96-D429485FA1EC}"/>
              </a:ext>
            </a:extLst>
          </p:cNvPr>
          <p:cNvSpPr/>
          <p:nvPr/>
        </p:nvSpPr>
        <p:spPr>
          <a:xfrm>
            <a:off x="3717058" y="4899025"/>
            <a:ext cx="230217" cy="185755"/>
          </a:xfrm>
          <a:custGeom>
            <a:avLst/>
            <a:gdLst>
              <a:gd name="connsiteX0" fmla="*/ 867 w 230217"/>
              <a:gd name="connsiteY0" fmla="*/ 0 h 185755"/>
              <a:gd name="connsiteX1" fmla="*/ 146917 w 230217"/>
              <a:gd name="connsiteY1" fmla="*/ 66675 h 185755"/>
              <a:gd name="connsiteX2" fmla="*/ 188192 w 230217"/>
              <a:gd name="connsiteY2" fmla="*/ 107950 h 185755"/>
              <a:gd name="connsiteX3" fmla="*/ 223117 w 230217"/>
              <a:gd name="connsiteY3" fmla="*/ 163513 h 185755"/>
              <a:gd name="connsiteX4" fmla="*/ 226292 w 230217"/>
              <a:gd name="connsiteY4" fmla="*/ 182563 h 185755"/>
              <a:gd name="connsiteX5" fmla="*/ 178667 w 230217"/>
              <a:gd name="connsiteY5" fmla="*/ 101600 h 185755"/>
              <a:gd name="connsiteX6" fmla="*/ 89767 w 230217"/>
              <a:gd name="connsiteY6" fmla="*/ 66675 h 185755"/>
              <a:gd name="connsiteX7" fmla="*/ 867 w 230217"/>
              <a:gd name="connsiteY7" fmla="*/ 0 h 1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17" h="185755">
                <a:moveTo>
                  <a:pt x="867" y="0"/>
                </a:moveTo>
                <a:cubicBezTo>
                  <a:pt x="10392" y="0"/>
                  <a:pt x="115696" y="48683"/>
                  <a:pt x="146917" y="66675"/>
                </a:cubicBezTo>
                <a:cubicBezTo>
                  <a:pt x="178138" y="84667"/>
                  <a:pt x="175492" y="91810"/>
                  <a:pt x="188192" y="107950"/>
                </a:cubicBezTo>
                <a:cubicBezTo>
                  <a:pt x="200892" y="124090"/>
                  <a:pt x="216767" y="151078"/>
                  <a:pt x="223117" y="163513"/>
                </a:cubicBezTo>
                <a:cubicBezTo>
                  <a:pt x="229467" y="175949"/>
                  <a:pt x="233700" y="192882"/>
                  <a:pt x="226292" y="182563"/>
                </a:cubicBezTo>
                <a:cubicBezTo>
                  <a:pt x="218884" y="172244"/>
                  <a:pt x="201421" y="120915"/>
                  <a:pt x="178667" y="101600"/>
                </a:cubicBezTo>
                <a:cubicBezTo>
                  <a:pt x="155913" y="82285"/>
                  <a:pt x="116755" y="80433"/>
                  <a:pt x="89767" y="66675"/>
                </a:cubicBezTo>
                <a:cubicBezTo>
                  <a:pt x="62780" y="52917"/>
                  <a:pt x="-8658" y="0"/>
                  <a:pt x="86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6B709AA-7AC9-43A4-93E9-5FF1B7E5B19E}"/>
              </a:ext>
            </a:extLst>
          </p:cNvPr>
          <p:cNvSpPr/>
          <p:nvPr/>
        </p:nvSpPr>
        <p:spPr>
          <a:xfrm>
            <a:off x="3753357" y="4665644"/>
            <a:ext cx="243970" cy="34965"/>
          </a:xfrm>
          <a:custGeom>
            <a:avLst/>
            <a:gdLst>
              <a:gd name="connsiteX0" fmla="*/ 1081 w 243970"/>
              <a:gd name="connsiteY0" fmla="*/ 27006 h 34965"/>
              <a:gd name="connsiteX1" fmla="*/ 178881 w 243970"/>
              <a:gd name="connsiteY1" fmla="*/ 12719 h 34965"/>
              <a:gd name="connsiteX2" fmla="*/ 243968 w 243970"/>
              <a:gd name="connsiteY2" fmla="*/ 34944 h 34965"/>
              <a:gd name="connsiteX3" fmla="*/ 177293 w 243970"/>
              <a:gd name="connsiteY3" fmla="*/ 7956 h 34965"/>
              <a:gd name="connsiteX4" fmla="*/ 107443 w 243970"/>
              <a:gd name="connsiteY4" fmla="*/ 19 h 34965"/>
              <a:gd name="connsiteX5" fmla="*/ 1081 w 243970"/>
              <a:gd name="connsiteY5" fmla="*/ 27006 h 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970" h="34965">
                <a:moveTo>
                  <a:pt x="1081" y="27006"/>
                </a:moveTo>
                <a:cubicBezTo>
                  <a:pt x="12987" y="29123"/>
                  <a:pt x="138400" y="11396"/>
                  <a:pt x="178881" y="12719"/>
                </a:cubicBezTo>
                <a:cubicBezTo>
                  <a:pt x="219362" y="14042"/>
                  <a:pt x="244233" y="35738"/>
                  <a:pt x="243968" y="34944"/>
                </a:cubicBezTo>
                <a:cubicBezTo>
                  <a:pt x="243703" y="34150"/>
                  <a:pt x="200047" y="13777"/>
                  <a:pt x="177293" y="7956"/>
                </a:cubicBezTo>
                <a:cubicBezTo>
                  <a:pt x="154539" y="2135"/>
                  <a:pt x="136018" y="-246"/>
                  <a:pt x="107443" y="19"/>
                </a:cubicBezTo>
                <a:cubicBezTo>
                  <a:pt x="78868" y="284"/>
                  <a:pt x="-10825" y="24889"/>
                  <a:pt x="1081" y="270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292D676B-C19B-4D62-9D98-31239E6806D6}"/>
              </a:ext>
            </a:extLst>
          </p:cNvPr>
          <p:cNvSpPr/>
          <p:nvPr/>
        </p:nvSpPr>
        <p:spPr>
          <a:xfrm>
            <a:off x="3970413" y="4710485"/>
            <a:ext cx="740243" cy="573590"/>
          </a:xfrm>
          <a:custGeom>
            <a:avLst/>
            <a:gdLst>
              <a:gd name="connsiteX0" fmla="*/ 36437 w 740243"/>
              <a:gd name="connsiteY0" fmla="*/ 2803 h 573590"/>
              <a:gd name="connsiteX1" fmla="*/ 563487 w 740243"/>
              <a:gd name="connsiteY1" fmla="*/ 193303 h 573590"/>
              <a:gd name="connsiteX2" fmla="*/ 668262 w 740243"/>
              <a:gd name="connsiteY2" fmla="*/ 202828 h 573590"/>
              <a:gd name="connsiteX3" fmla="*/ 727000 w 740243"/>
              <a:gd name="connsiteY3" fmla="*/ 183778 h 573590"/>
              <a:gd name="connsiteX4" fmla="*/ 714300 w 740243"/>
              <a:gd name="connsiteY4" fmla="*/ 317128 h 573590"/>
              <a:gd name="connsiteX5" fmla="*/ 739700 w 740243"/>
              <a:gd name="connsiteY5" fmla="*/ 482228 h 573590"/>
              <a:gd name="connsiteX6" fmla="*/ 685725 w 740243"/>
              <a:gd name="connsiteY6" fmla="*/ 561603 h 573590"/>
              <a:gd name="connsiteX7" fmla="*/ 679375 w 740243"/>
              <a:gd name="connsiteY7" fmla="*/ 561603 h 573590"/>
              <a:gd name="connsiteX8" fmla="*/ 668262 w 740243"/>
              <a:gd name="connsiteY8" fmla="*/ 450478 h 573590"/>
              <a:gd name="connsiteX9" fmla="*/ 604762 w 740243"/>
              <a:gd name="connsiteY9" fmla="*/ 386978 h 573590"/>
              <a:gd name="connsiteX10" fmla="*/ 611112 w 740243"/>
              <a:gd name="connsiteY10" fmla="*/ 304428 h 573590"/>
              <a:gd name="connsiteX11" fmla="*/ 511100 w 740243"/>
              <a:gd name="connsiteY11" fmla="*/ 236165 h 573590"/>
              <a:gd name="connsiteX12" fmla="*/ 238050 w 740243"/>
              <a:gd name="connsiteY12" fmla="*/ 123453 h 573590"/>
              <a:gd name="connsiteX13" fmla="*/ 66600 w 740243"/>
              <a:gd name="connsiteY13" fmla="*/ 80590 h 573590"/>
              <a:gd name="connsiteX14" fmla="*/ 36437 w 740243"/>
              <a:gd name="connsiteY14" fmla="*/ 2803 h 57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0243" h="573590">
                <a:moveTo>
                  <a:pt x="36437" y="2803"/>
                </a:moveTo>
                <a:cubicBezTo>
                  <a:pt x="119252" y="21589"/>
                  <a:pt x="458183" y="159966"/>
                  <a:pt x="563487" y="193303"/>
                </a:cubicBezTo>
                <a:cubicBezTo>
                  <a:pt x="668791" y="226640"/>
                  <a:pt x="641010" y="204415"/>
                  <a:pt x="668262" y="202828"/>
                </a:cubicBezTo>
                <a:cubicBezTo>
                  <a:pt x="695514" y="201241"/>
                  <a:pt x="719327" y="164728"/>
                  <a:pt x="727000" y="183778"/>
                </a:cubicBezTo>
                <a:cubicBezTo>
                  <a:pt x="734673" y="202828"/>
                  <a:pt x="712183" y="267386"/>
                  <a:pt x="714300" y="317128"/>
                </a:cubicBezTo>
                <a:cubicBezTo>
                  <a:pt x="716417" y="366870"/>
                  <a:pt x="744462" y="441482"/>
                  <a:pt x="739700" y="482228"/>
                </a:cubicBezTo>
                <a:cubicBezTo>
                  <a:pt x="734938" y="522974"/>
                  <a:pt x="695779" y="548374"/>
                  <a:pt x="685725" y="561603"/>
                </a:cubicBezTo>
                <a:cubicBezTo>
                  <a:pt x="675671" y="574832"/>
                  <a:pt x="682285" y="580124"/>
                  <a:pt x="679375" y="561603"/>
                </a:cubicBezTo>
                <a:cubicBezTo>
                  <a:pt x="676465" y="543082"/>
                  <a:pt x="680698" y="479582"/>
                  <a:pt x="668262" y="450478"/>
                </a:cubicBezTo>
                <a:cubicBezTo>
                  <a:pt x="655827" y="421374"/>
                  <a:pt x="614287" y="411320"/>
                  <a:pt x="604762" y="386978"/>
                </a:cubicBezTo>
                <a:cubicBezTo>
                  <a:pt x="595237" y="362636"/>
                  <a:pt x="626722" y="329564"/>
                  <a:pt x="611112" y="304428"/>
                </a:cubicBezTo>
                <a:cubicBezTo>
                  <a:pt x="595502" y="279293"/>
                  <a:pt x="573277" y="266327"/>
                  <a:pt x="511100" y="236165"/>
                </a:cubicBezTo>
                <a:cubicBezTo>
                  <a:pt x="448923" y="206003"/>
                  <a:pt x="312133" y="149382"/>
                  <a:pt x="238050" y="123453"/>
                </a:cubicBezTo>
                <a:cubicBezTo>
                  <a:pt x="163967" y="97524"/>
                  <a:pt x="99938" y="95936"/>
                  <a:pt x="66600" y="80590"/>
                </a:cubicBezTo>
                <a:cubicBezTo>
                  <a:pt x="33262" y="65244"/>
                  <a:pt x="-46378" y="-15983"/>
                  <a:pt x="36437" y="280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F2012840-E7D9-4867-8A75-5D260EAF3741}"/>
              </a:ext>
            </a:extLst>
          </p:cNvPr>
          <p:cNvSpPr/>
          <p:nvPr/>
        </p:nvSpPr>
        <p:spPr>
          <a:xfrm>
            <a:off x="4556087" y="5254323"/>
            <a:ext cx="93703" cy="267011"/>
          </a:xfrm>
          <a:custGeom>
            <a:avLst/>
            <a:gdLst>
              <a:gd name="connsiteX0" fmla="*/ 93701 w 93703"/>
              <a:gd name="connsiteY0" fmla="*/ 302 h 267011"/>
              <a:gd name="connsiteX1" fmla="*/ 66713 w 93703"/>
              <a:gd name="connsiteY1" fmla="*/ 138415 h 267011"/>
              <a:gd name="connsiteX2" fmla="*/ 50838 w 93703"/>
              <a:gd name="connsiteY2" fmla="*/ 247952 h 267011"/>
              <a:gd name="connsiteX3" fmla="*/ 38 w 93703"/>
              <a:gd name="connsiteY3" fmla="*/ 267002 h 267011"/>
              <a:gd name="connsiteX4" fmla="*/ 42901 w 93703"/>
              <a:gd name="connsiteY4" fmla="*/ 249540 h 267011"/>
              <a:gd name="connsiteX5" fmla="*/ 65126 w 93703"/>
              <a:gd name="connsiteY5" fmla="*/ 192390 h 267011"/>
              <a:gd name="connsiteX6" fmla="*/ 65126 w 93703"/>
              <a:gd name="connsiteY6" fmla="*/ 103490 h 267011"/>
              <a:gd name="connsiteX7" fmla="*/ 93701 w 93703"/>
              <a:gd name="connsiteY7" fmla="*/ 302 h 26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03" h="267011">
                <a:moveTo>
                  <a:pt x="93701" y="302"/>
                </a:moveTo>
                <a:cubicBezTo>
                  <a:pt x="93965" y="6123"/>
                  <a:pt x="73857" y="97140"/>
                  <a:pt x="66713" y="138415"/>
                </a:cubicBezTo>
                <a:cubicBezTo>
                  <a:pt x="59569" y="179690"/>
                  <a:pt x="61951" y="226521"/>
                  <a:pt x="50838" y="247952"/>
                </a:cubicBezTo>
                <a:cubicBezTo>
                  <a:pt x="39725" y="269383"/>
                  <a:pt x="1361" y="266737"/>
                  <a:pt x="38" y="267002"/>
                </a:cubicBezTo>
                <a:cubicBezTo>
                  <a:pt x="-1285" y="267267"/>
                  <a:pt x="32053" y="261975"/>
                  <a:pt x="42901" y="249540"/>
                </a:cubicBezTo>
                <a:cubicBezTo>
                  <a:pt x="53749" y="237105"/>
                  <a:pt x="61422" y="216732"/>
                  <a:pt x="65126" y="192390"/>
                </a:cubicBezTo>
                <a:cubicBezTo>
                  <a:pt x="68830" y="168048"/>
                  <a:pt x="58512" y="132859"/>
                  <a:pt x="65126" y="103490"/>
                </a:cubicBezTo>
                <a:cubicBezTo>
                  <a:pt x="71740" y="74121"/>
                  <a:pt x="93437" y="-5519"/>
                  <a:pt x="93701" y="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9EE874FF-1177-4612-9BC0-F59C961FC13B}"/>
              </a:ext>
            </a:extLst>
          </p:cNvPr>
          <p:cNvSpPr/>
          <p:nvPr/>
        </p:nvSpPr>
        <p:spPr>
          <a:xfrm>
            <a:off x="4495389" y="5530789"/>
            <a:ext cx="65868" cy="247719"/>
          </a:xfrm>
          <a:custGeom>
            <a:avLst/>
            <a:gdLst>
              <a:gd name="connsiteX0" fmla="*/ 65499 w 65868"/>
              <a:gd name="connsiteY0" fmla="*/ 61 h 247719"/>
              <a:gd name="connsiteX1" fmla="*/ 19461 w 65868"/>
              <a:gd name="connsiteY1" fmla="*/ 58799 h 247719"/>
              <a:gd name="connsiteX2" fmla="*/ 1999 w 65868"/>
              <a:gd name="connsiteY2" fmla="*/ 173099 h 247719"/>
              <a:gd name="connsiteX3" fmla="*/ 3586 w 65868"/>
              <a:gd name="connsiteY3" fmla="*/ 212786 h 247719"/>
              <a:gd name="connsiteX4" fmla="*/ 30574 w 65868"/>
              <a:gd name="connsiteY4" fmla="*/ 247711 h 247719"/>
              <a:gd name="connsiteX5" fmla="*/ 19461 w 65868"/>
              <a:gd name="connsiteY5" fmla="*/ 209611 h 247719"/>
              <a:gd name="connsiteX6" fmla="*/ 8349 w 65868"/>
              <a:gd name="connsiteY6" fmla="*/ 133411 h 247719"/>
              <a:gd name="connsiteX7" fmla="*/ 38511 w 65868"/>
              <a:gd name="connsiteY7" fmla="*/ 49274 h 247719"/>
              <a:gd name="connsiteX8" fmla="*/ 65499 w 65868"/>
              <a:gd name="connsiteY8" fmla="*/ 61 h 2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8" h="247719">
                <a:moveTo>
                  <a:pt x="65499" y="61"/>
                </a:moveTo>
                <a:cubicBezTo>
                  <a:pt x="62324" y="1648"/>
                  <a:pt x="30044" y="29959"/>
                  <a:pt x="19461" y="58799"/>
                </a:cubicBezTo>
                <a:cubicBezTo>
                  <a:pt x="8878" y="87639"/>
                  <a:pt x="4645" y="147435"/>
                  <a:pt x="1999" y="173099"/>
                </a:cubicBezTo>
                <a:cubicBezTo>
                  <a:pt x="-647" y="198764"/>
                  <a:pt x="-1177" y="200351"/>
                  <a:pt x="3586" y="212786"/>
                </a:cubicBezTo>
                <a:cubicBezTo>
                  <a:pt x="8349" y="225221"/>
                  <a:pt x="27928" y="248240"/>
                  <a:pt x="30574" y="247711"/>
                </a:cubicBezTo>
                <a:cubicBezTo>
                  <a:pt x="33220" y="247182"/>
                  <a:pt x="23165" y="228661"/>
                  <a:pt x="19461" y="209611"/>
                </a:cubicBezTo>
                <a:cubicBezTo>
                  <a:pt x="15757" y="190561"/>
                  <a:pt x="5174" y="160134"/>
                  <a:pt x="8349" y="133411"/>
                </a:cubicBezTo>
                <a:cubicBezTo>
                  <a:pt x="11524" y="106688"/>
                  <a:pt x="26340" y="70441"/>
                  <a:pt x="38511" y="49274"/>
                </a:cubicBezTo>
                <a:cubicBezTo>
                  <a:pt x="50682" y="28107"/>
                  <a:pt x="68674" y="-1526"/>
                  <a:pt x="65499" y="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161AF66-B301-4609-AAAF-EEF6C7FBF882}"/>
              </a:ext>
            </a:extLst>
          </p:cNvPr>
          <p:cNvSpPr/>
          <p:nvPr/>
        </p:nvSpPr>
        <p:spPr>
          <a:xfrm>
            <a:off x="4517917" y="5742608"/>
            <a:ext cx="291361" cy="165127"/>
          </a:xfrm>
          <a:custGeom>
            <a:avLst/>
            <a:gdLst>
              <a:gd name="connsiteX0" fmla="*/ 108 w 291361"/>
              <a:gd name="connsiteY0" fmla="*/ 26367 h 165127"/>
              <a:gd name="connsiteX1" fmla="*/ 104883 w 291361"/>
              <a:gd name="connsiteY1" fmla="*/ 16842 h 165127"/>
              <a:gd name="connsiteX2" fmla="*/ 146158 w 291361"/>
              <a:gd name="connsiteY2" fmla="*/ 61292 h 165127"/>
              <a:gd name="connsiteX3" fmla="*/ 187433 w 291361"/>
              <a:gd name="connsiteY3" fmla="*/ 126380 h 165127"/>
              <a:gd name="connsiteX4" fmla="*/ 249346 w 291361"/>
              <a:gd name="connsiteY4" fmla="*/ 159717 h 165127"/>
              <a:gd name="connsiteX5" fmla="*/ 290621 w 291361"/>
              <a:gd name="connsiteY5" fmla="*/ 162892 h 165127"/>
              <a:gd name="connsiteX6" fmla="*/ 214421 w 291361"/>
              <a:gd name="connsiteY6" fmla="*/ 137492 h 165127"/>
              <a:gd name="connsiteX7" fmla="*/ 179496 w 291361"/>
              <a:gd name="connsiteY7" fmla="*/ 100980 h 165127"/>
              <a:gd name="connsiteX8" fmla="*/ 144571 w 291361"/>
              <a:gd name="connsiteY8" fmla="*/ 37480 h 165127"/>
              <a:gd name="connsiteX9" fmla="*/ 85833 w 291361"/>
              <a:gd name="connsiteY9" fmla="*/ 967 h 165127"/>
              <a:gd name="connsiteX10" fmla="*/ 108 w 291361"/>
              <a:gd name="connsiteY10" fmla="*/ 26367 h 16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361" h="165127">
                <a:moveTo>
                  <a:pt x="108" y="26367"/>
                </a:moveTo>
                <a:cubicBezTo>
                  <a:pt x="3283" y="29013"/>
                  <a:pt x="80541" y="11021"/>
                  <a:pt x="104883" y="16842"/>
                </a:cubicBezTo>
                <a:cubicBezTo>
                  <a:pt x="129225" y="22663"/>
                  <a:pt x="132400" y="43036"/>
                  <a:pt x="146158" y="61292"/>
                </a:cubicBezTo>
                <a:cubicBezTo>
                  <a:pt x="159916" y="79548"/>
                  <a:pt x="170235" y="109976"/>
                  <a:pt x="187433" y="126380"/>
                </a:cubicBezTo>
                <a:cubicBezTo>
                  <a:pt x="204631" y="142784"/>
                  <a:pt x="232148" y="153632"/>
                  <a:pt x="249346" y="159717"/>
                </a:cubicBezTo>
                <a:cubicBezTo>
                  <a:pt x="266544" y="165802"/>
                  <a:pt x="296442" y="166596"/>
                  <a:pt x="290621" y="162892"/>
                </a:cubicBezTo>
                <a:cubicBezTo>
                  <a:pt x="284800" y="159188"/>
                  <a:pt x="232942" y="147811"/>
                  <a:pt x="214421" y="137492"/>
                </a:cubicBezTo>
                <a:cubicBezTo>
                  <a:pt x="195900" y="127173"/>
                  <a:pt x="191138" y="117649"/>
                  <a:pt x="179496" y="100980"/>
                </a:cubicBezTo>
                <a:cubicBezTo>
                  <a:pt x="167854" y="84311"/>
                  <a:pt x="160181" y="54149"/>
                  <a:pt x="144571" y="37480"/>
                </a:cubicBezTo>
                <a:cubicBezTo>
                  <a:pt x="128961" y="20811"/>
                  <a:pt x="107264" y="7582"/>
                  <a:pt x="85833" y="967"/>
                </a:cubicBezTo>
                <a:cubicBezTo>
                  <a:pt x="64402" y="-5648"/>
                  <a:pt x="-3067" y="23721"/>
                  <a:pt x="108" y="263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AD2DDEB-ECEF-4004-A854-A0D892C6A2D0}"/>
              </a:ext>
            </a:extLst>
          </p:cNvPr>
          <p:cNvSpPr/>
          <p:nvPr/>
        </p:nvSpPr>
        <p:spPr>
          <a:xfrm>
            <a:off x="5044928" y="5503836"/>
            <a:ext cx="81143" cy="244944"/>
          </a:xfrm>
          <a:custGeom>
            <a:avLst/>
            <a:gdLst>
              <a:gd name="connsiteX0" fmla="*/ 147 w 81143"/>
              <a:gd name="connsiteY0" fmla="*/ 27 h 244944"/>
              <a:gd name="connsiteX1" fmla="*/ 63647 w 81143"/>
              <a:gd name="connsiteY1" fmla="*/ 95277 h 244944"/>
              <a:gd name="connsiteX2" fmla="*/ 65235 w 81143"/>
              <a:gd name="connsiteY2" fmla="*/ 182589 h 244944"/>
              <a:gd name="connsiteX3" fmla="*/ 81110 w 81143"/>
              <a:gd name="connsiteY3" fmla="*/ 244502 h 244944"/>
              <a:gd name="connsiteX4" fmla="*/ 60472 w 81143"/>
              <a:gd name="connsiteY4" fmla="*/ 204814 h 244944"/>
              <a:gd name="connsiteX5" fmla="*/ 46185 w 81143"/>
              <a:gd name="connsiteY5" fmla="*/ 104802 h 244944"/>
              <a:gd name="connsiteX6" fmla="*/ 147 w 81143"/>
              <a:gd name="connsiteY6" fmla="*/ 27 h 24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43" h="244944">
                <a:moveTo>
                  <a:pt x="147" y="27"/>
                </a:moveTo>
                <a:cubicBezTo>
                  <a:pt x="3057" y="-1560"/>
                  <a:pt x="52799" y="64850"/>
                  <a:pt x="63647" y="95277"/>
                </a:cubicBezTo>
                <a:cubicBezTo>
                  <a:pt x="74495" y="125704"/>
                  <a:pt x="62324" y="157718"/>
                  <a:pt x="65235" y="182589"/>
                </a:cubicBezTo>
                <a:cubicBezTo>
                  <a:pt x="68146" y="207460"/>
                  <a:pt x="81904" y="240798"/>
                  <a:pt x="81110" y="244502"/>
                </a:cubicBezTo>
                <a:cubicBezTo>
                  <a:pt x="80316" y="248206"/>
                  <a:pt x="66293" y="228097"/>
                  <a:pt x="60472" y="204814"/>
                </a:cubicBezTo>
                <a:cubicBezTo>
                  <a:pt x="54651" y="181531"/>
                  <a:pt x="54123" y="134171"/>
                  <a:pt x="46185" y="104802"/>
                </a:cubicBezTo>
                <a:cubicBezTo>
                  <a:pt x="38248" y="75433"/>
                  <a:pt x="-2763" y="1614"/>
                  <a:pt x="147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2D381EF-C9AC-4973-9708-8498949A751F}"/>
              </a:ext>
            </a:extLst>
          </p:cNvPr>
          <p:cNvSpPr/>
          <p:nvPr/>
        </p:nvSpPr>
        <p:spPr>
          <a:xfrm>
            <a:off x="4792135" y="5724863"/>
            <a:ext cx="292295" cy="175963"/>
          </a:xfrm>
          <a:custGeom>
            <a:avLst/>
            <a:gdLst>
              <a:gd name="connsiteX0" fmla="*/ 200553 w 292295"/>
              <a:gd name="connsiteY0" fmla="*/ 140950 h 175963"/>
              <a:gd name="connsiteX1" fmla="*/ 273578 w 292295"/>
              <a:gd name="connsiteY1" fmla="*/ 85387 h 175963"/>
              <a:gd name="connsiteX2" fmla="*/ 284690 w 292295"/>
              <a:gd name="connsiteY2" fmla="*/ 25062 h 175963"/>
              <a:gd name="connsiteX3" fmla="*/ 241828 w 292295"/>
              <a:gd name="connsiteY3" fmla="*/ 1250 h 175963"/>
              <a:gd name="connsiteX4" fmla="*/ 168803 w 292295"/>
              <a:gd name="connsiteY4" fmla="*/ 59987 h 175963"/>
              <a:gd name="connsiteX5" fmla="*/ 119590 w 292295"/>
              <a:gd name="connsiteY5" fmla="*/ 137775 h 175963"/>
              <a:gd name="connsiteX6" fmla="*/ 100540 w 292295"/>
              <a:gd name="connsiteY6" fmla="*/ 161587 h 175963"/>
              <a:gd name="connsiteX7" fmla="*/ 59265 w 292295"/>
              <a:gd name="connsiteY7" fmla="*/ 169525 h 175963"/>
              <a:gd name="connsiteX8" fmla="*/ 528 w 292295"/>
              <a:gd name="connsiteY8" fmla="*/ 175875 h 175963"/>
              <a:gd name="connsiteX9" fmla="*/ 95778 w 292295"/>
              <a:gd name="connsiteY9" fmla="*/ 164762 h 175963"/>
              <a:gd name="connsiteX10" fmla="*/ 121178 w 292295"/>
              <a:gd name="connsiteY10" fmla="*/ 118725 h 175963"/>
              <a:gd name="connsiteX11" fmla="*/ 168803 w 292295"/>
              <a:gd name="connsiteY11" fmla="*/ 44112 h 175963"/>
              <a:gd name="connsiteX12" fmla="*/ 264053 w 292295"/>
              <a:gd name="connsiteY12" fmla="*/ 7600 h 175963"/>
              <a:gd name="connsiteX13" fmla="*/ 291040 w 292295"/>
              <a:gd name="connsiteY13" fmla="*/ 63162 h 175963"/>
              <a:gd name="connsiteX14" fmla="*/ 200553 w 292295"/>
              <a:gd name="connsiteY14" fmla="*/ 140950 h 1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295" h="175963">
                <a:moveTo>
                  <a:pt x="200553" y="140950"/>
                </a:moveTo>
                <a:cubicBezTo>
                  <a:pt x="197643" y="144654"/>
                  <a:pt x="259555" y="104702"/>
                  <a:pt x="273578" y="85387"/>
                </a:cubicBezTo>
                <a:cubicBezTo>
                  <a:pt x="287601" y="66072"/>
                  <a:pt x="289982" y="39085"/>
                  <a:pt x="284690" y="25062"/>
                </a:cubicBezTo>
                <a:cubicBezTo>
                  <a:pt x="279398" y="11039"/>
                  <a:pt x="261143" y="-4571"/>
                  <a:pt x="241828" y="1250"/>
                </a:cubicBezTo>
                <a:cubicBezTo>
                  <a:pt x="222514" y="7071"/>
                  <a:pt x="189176" y="37233"/>
                  <a:pt x="168803" y="59987"/>
                </a:cubicBezTo>
                <a:cubicBezTo>
                  <a:pt x="148430" y="82741"/>
                  <a:pt x="130967" y="120842"/>
                  <a:pt x="119590" y="137775"/>
                </a:cubicBezTo>
                <a:cubicBezTo>
                  <a:pt x="108213" y="154708"/>
                  <a:pt x="110594" y="156295"/>
                  <a:pt x="100540" y="161587"/>
                </a:cubicBezTo>
                <a:cubicBezTo>
                  <a:pt x="90486" y="166879"/>
                  <a:pt x="75934" y="167144"/>
                  <a:pt x="59265" y="169525"/>
                </a:cubicBezTo>
                <a:cubicBezTo>
                  <a:pt x="42596" y="171906"/>
                  <a:pt x="-5558" y="176669"/>
                  <a:pt x="528" y="175875"/>
                </a:cubicBezTo>
                <a:cubicBezTo>
                  <a:pt x="6613" y="175081"/>
                  <a:pt x="75670" y="174287"/>
                  <a:pt x="95778" y="164762"/>
                </a:cubicBezTo>
                <a:cubicBezTo>
                  <a:pt x="115886" y="155237"/>
                  <a:pt x="109007" y="138833"/>
                  <a:pt x="121178" y="118725"/>
                </a:cubicBezTo>
                <a:cubicBezTo>
                  <a:pt x="133349" y="98617"/>
                  <a:pt x="144991" y="62633"/>
                  <a:pt x="168803" y="44112"/>
                </a:cubicBezTo>
                <a:cubicBezTo>
                  <a:pt x="192615" y="25591"/>
                  <a:pt x="243680" y="4425"/>
                  <a:pt x="264053" y="7600"/>
                </a:cubicBezTo>
                <a:cubicBezTo>
                  <a:pt x="284426" y="10775"/>
                  <a:pt x="296332" y="44377"/>
                  <a:pt x="291040" y="63162"/>
                </a:cubicBezTo>
                <a:cubicBezTo>
                  <a:pt x="285748" y="81947"/>
                  <a:pt x="203463" y="137246"/>
                  <a:pt x="200553" y="1409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19FD6900-BC35-4E72-BC2E-F82E435725EB}"/>
              </a:ext>
            </a:extLst>
          </p:cNvPr>
          <p:cNvSpPr/>
          <p:nvPr/>
        </p:nvSpPr>
        <p:spPr>
          <a:xfrm>
            <a:off x="4343400" y="6114635"/>
            <a:ext cx="461589" cy="87198"/>
          </a:xfrm>
          <a:custGeom>
            <a:avLst/>
            <a:gdLst>
              <a:gd name="connsiteX0" fmla="*/ 0 w 461589"/>
              <a:gd name="connsiteY0" fmla="*/ 87198 h 87198"/>
              <a:gd name="connsiteX1" fmla="*/ 215900 w 461589"/>
              <a:gd name="connsiteY1" fmla="*/ 46982 h 87198"/>
              <a:gd name="connsiteX2" fmla="*/ 351367 w 461589"/>
              <a:gd name="connsiteY2" fmla="*/ 6765 h 87198"/>
              <a:gd name="connsiteX3" fmla="*/ 412750 w 461589"/>
              <a:gd name="connsiteY3" fmla="*/ 4648 h 87198"/>
              <a:gd name="connsiteX4" fmla="*/ 461433 w 461589"/>
              <a:gd name="connsiteY4" fmla="*/ 53332 h 87198"/>
              <a:gd name="connsiteX5" fmla="*/ 425450 w 461589"/>
              <a:gd name="connsiteY5" fmla="*/ 8882 h 87198"/>
              <a:gd name="connsiteX6" fmla="*/ 351367 w 461589"/>
              <a:gd name="connsiteY6" fmla="*/ 2532 h 87198"/>
              <a:gd name="connsiteX7" fmla="*/ 262467 w 461589"/>
              <a:gd name="connsiteY7" fmla="*/ 23698 h 87198"/>
              <a:gd name="connsiteX8" fmla="*/ 154517 w 461589"/>
              <a:gd name="connsiteY8" fmla="*/ 55448 h 87198"/>
              <a:gd name="connsiteX9" fmla="*/ 0 w 461589"/>
              <a:gd name="connsiteY9" fmla="*/ 87198 h 8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589" h="87198">
                <a:moveTo>
                  <a:pt x="0" y="87198"/>
                </a:moveTo>
                <a:cubicBezTo>
                  <a:pt x="10230" y="85787"/>
                  <a:pt x="157339" y="60387"/>
                  <a:pt x="215900" y="46982"/>
                </a:cubicBezTo>
                <a:cubicBezTo>
                  <a:pt x="274461" y="33577"/>
                  <a:pt x="318559" y="13821"/>
                  <a:pt x="351367" y="6765"/>
                </a:cubicBezTo>
                <a:cubicBezTo>
                  <a:pt x="384175" y="-291"/>
                  <a:pt x="394406" y="-3113"/>
                  <a:pt x="412750" y="4648"/>
                </a:cubicBezTo>
                <a:cubicBezTo>
                  <a:pt x="431094" y="12409"/>
                  <a:pt x="459316" y="52626"/>
                  <a:pt x="461433" y="53332"/>
                </a:cubicBezTo>
                <a:cubicBezTo>
                  <a:pt x="463550" y="54038"/>
                  <a:pt x="443794" y="17349"/>
                  <a:pt x="425450" y="8882"/>
                </a:cubicBezTo>
                <a:cubicBezTo>
                  <a:pt x="407106" y="415"/>
                  <a:pt x="378531" y="63"/>
                  <a:pt x="351367" y="2532"/>
                </a:cubicBezTo>
                <a:cubicBezTo>
                  <a:pt x="324203" y="5001"/>
                  <a:pt x="295275" y="14879"/>
                  <a:pt x="262467" y="23698"/>
                </a:cubicBezTo>
                <a:cubicBezTo>
                  <a:pt x="229659" y="32517"/>
                  <a:pt x="196498" y="46628"/>
                  <a:pt x="154517" y="55448"/>
                </a:cubicBezTo>
                <a:lnTo>
                  <a:pt x="0" y="871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24724CC1-E394-4973-B758-1A80C45C5483}"/>
              </a:ext>
            </a:extLst>
          </p:cNvPr>
          <p:cNvSpPr/>
          <p:nvPr/>
        </p:nvSpPr>
        <p:spPr>
          <a:xfrm>
            <a:off x="4813296" y="6121324"/>
            <a:ext cx="453672" cy="85624"/>
          </a:xfrm>
          <a:custGeom>
            <a:avLst/>
            <a:gdLst>
              <a:gd name="connsiteX0" fmla="*/ 4 w 453672"/>
              <a:gd name="connsiteY0" fmla="*/ 46643 h 85624"/>
              <a:gd name="connsiteX1" fmla="*/ 120654 w 453672"/>
              <a:gd name="connsiteY1" fmla="*/ 10659 h 85624"/>
              <a:gd name="connsiteX2" fmla="*/ 201087 w 453672"/>
              <a:gd name="connsiteY2" fmla="*/ 21243 h 85624"/>
              <a:gd name="connsiteX3" fmla="*/ 330204 w 453672"/>
              <a:gd name="connsiteY3" fmla="*/ 74159 h 85624"/>
              <a:gd name="connsiteX4" fmla="*/ 408521 w 453672"/>
              <a:gd name="connsiteY4" fmla="*/ 84743 h 85624"/>
              <a:gd name="connsiteX5" fmla="*/ 452971 w 453672"/>
              <a:gd name="connsiteY5" fmla="*/ 59343 h 85624"/>
              <a:gd name="connsiteX6" fmla="*/ 374654 w 453672"/>
              <a:gd name="connsiteY6" fmla="*/ 72043 h 85624"/>
              <a:gd name="connsiteX7" fmla="*/ 306921 w 453672"/>
              <a:gd name="connsiteY7" fmla="*/ 63576 h 85624"/>
              <a:gd name="connsiteX8" fmla="*/ 226487 w 453672"/>
              <a:gd name="connsiteY8" fmla="*/ 27593 h 85624"/>
              <a:gd name="connsiteX9" fmla="*/ 124887 w 453672"/>
              <a:gd name="connsiteY9" fmla="*/ 76 h 85624"/>
              <a:gd name="connsiteX10" fmla="*/ 4 w 453672"/>
              <a:gd name="connsiteY10" fmla="*/ 46643 h 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672" h="85624">
                <a:moveTo>
                  <a:pt x="4" y="46643"/>
                </a:moveTo>
                <a:cubicBezTo>
                  <a:pt x="-702" y="48407"/>
                  <a:pt x="87140" y="14892"/>
                  <a:pt x="120654" y="10659"/>
                </a:cubicBezTo>
                <a:cubicBezTo>
                  <a:pt x="154168" y="6426"/>
                  <a:pt x="166162" y="10660"/>
                  <a:pt x="201087" y="21243"/>
                </a:cubicBezTo>
                <a:cubicBezTo>
                  <a:pt x="236012" y="31826"/>
                  <a:pt x="295632" y="63576"/>
                  <a:pt x="330204" y="74159"/>
                </a:cubicBezTo>
                <a:cubicBezTo>
                  <a:pt x="364776" y="84742"/>
                  <a:pt x="388060" y="87212"/>
                  <a:pt x="408521" y="84743"/>
                </a:cubicBezTo>
                <a:cubicBezTo>
                  <a:pt x="428982" y="82274"/>
                  <a:pt x="458615" y="61460"/>
                  <a:pt x="452971" y="59343"/>
                </a:cubicBezTo>
                <a:cubicBezTo>
                  <a:pt x="447327" y="57226"/>
                  <a:pt x="398996" y="71338"/>
                  <a:pt x="374654" y="72043"/>
                </a:cubicBezTo>
                <a:cubicBezTo>
                  <a:pt x="350312" y="72748"/>
                  <a:pt x="331616" y="70984"/>
                  <a:pt x="306921" y="63576"/>
                </a:cubicBezTo>
                <a:cubicBezTo>
                  <a:pt x="282227" y="56168"/>
                  <a:pt x="256826" y="38176"/>
                  <a:pt x="226487" y="27593"/>
                </a:cubicBezTo>
                <a:cubicBezTo>
                  <a:pt x="196148" y="17010"/>
                  <a:pt x="160870" y="-1335"/>
                  <a:pt x="124887" y="76"/>
                </a:cubicBezTo>
                <a:cubicBezTo>
                  <a:pt x="88904" y="1487"/>
                  <a:pt x="710" y="44879"/>
                  <a:pt x="4" y="466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332C172-C630-4C7D-8921-59874DB9B8B4}"/>
              </a:ext>
            </a:extLst>
          </p:cNvPr>
          <p:cNvSpPr/>
          <p:nvPr/>
        </p:nvSpPr>
        <p:spPr>
          <a:xfrm>
            <a:off x="4352750" y="6197600"/>
            <a:ext cx="845809" cy="25966"/>
          </a:xfrm>
          <a:custGeom>
            <a:avLst/>
            <a:gdLst>
              <a:gd name="connsiteX0" fmla="*/ 1233 w 845809"/>
              <a:gd name="connsiteY0" fmla="*/ 6350 h 25966"/>
              <a:gd name="connsiteX1" fmla="*/ 100717 w 845809"/>
              <a:gd name="connsiteY1" fmla="*/ 14817 h 25966"/>
              <a:gd name="connsiteX2" fmla="*/ 253117 w 845809"/>
              <a:gd name="connsiteY2" fmla="*/ 12700 h 25966"/>
              <a:gd name="connsiteX3" fmla="*/ 344133 w 845809"/>
              <a:gd name="connsiteY3" fmla="*/ 0 h 25966"/>
              <a:gd name="connsiteX4" fmla="*/ 439383 w 845809"/>
              <a:gd name="connsiteY4" fmla="*/ 12700 h 25966"/>
              <a:gd name="connsiteX5" fmla="*/ 490183 w 845809"/>
              <a:gd name="connsiteY5" fmla="*/ 19050 h 25966"/>
              <a:gd name="connsiteX6" fmla="*/ 583317 w 845809"/>
              <a:gd name="connsiteY6" fmla="*/ 14817 h 25966"/>
              <a:gd name="connsiteX7" fmla="*/ 670100 w 845809"/>
              <a:gd name="connsiteY7" fmla="*/ 14817 h 25966"/>
              <a:gd name="connsiteX8" fmla="*/ 708200 w 845809"/>
              <a:gd name="connsiteY8" fmla="*/ 25400 h 25966"/>
              <a:gd name="connsiteX9" fmla="*/ 845783 w 845809"/>
              <a:gd name="connsiteY9" fmla="*/ 19050 h 25966"/>
              <a:gd name="connsiteX10" fmla="*/ 720900 w 845809"/>
              <a:gd name="connsiteY10" fmla="*/ 23283 h 25966"/>
              <a:gd name="connsiteX11" fmla="*/ 627767 w 845809"/>
              <a:gd name="connsiteY11" fmla="*/ 25400 h 25966"/>
              <a:gd name="connsiteX12" fmla="*/ 441500 w 845809"/>
              <a:gd name="connsiteY12" fmla="*/ 12700 h 25966"/>
              <a:gd name="connsiteX13" fmla="*/ 316617 w 845809"/>
              <a:gd name="connsiteY13" fmla="*/ 14817 h 25966"/>
              <a:gd name="connsiteX14" fmla="*/ 168450 w 845809"/>
              <a:gd name="connsiteY14" fmla="*/ 12700 h 25966"/>
              <a:gd name="connsiteX15" fmla="*/ 1233 w 845809"/>
              <a:gd name="connsiteY15" fmla="*/ 6350 h 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5809" h="25966">
                <a:moveTo>
                  <a:pt x="1233" y="6350"/>
                </a:moveTo>
                <a:cubicBezTo>
                  <a:pt x="-10056" y="6703"/>
                  <a:pt x="58736" y="13759"/>
                  <a:pt x="100717" y="14817"/>
                </a:cubicBezTo>
                <a:cubicBezTo>
                  <a:pt x="142698" y="15875"/>
                  <a:pt x="212548" y="15169"/>
                  <a:pt x="253117" y="12700"/>
                </a:cubicBezTo>
                <a:cubicBezTo>
                  <a:pt x="293686" y="10231"/>
                  <a:pt x="313089" y="0"/>
                  <a:pt x="344133" y="0"/>
                </a:cubicBezTo>
                <a:cubicBezTo>
                  <a:pt x="375177" y="0"/>
                  <a:pt x="439383" y="12700"/>
                  <a:pt x="439383" y="12700"/>
                </a:cubicBezTo>
                <a:cubicBezTo>
                  <a:pt x="463725" y="15875"/>
                  <a:pt x="466194" y="18697"/>
                  <a:pt x="490183" y="19050"/>
                </a:cubicBezTo>
                <a:cubicBezTo>
                  <a:pt x="514172" y="19403"/>
                  <a:pt x="553331" y="15523"/>
                  <a:pt x="583317" y="14817"/>
                </a:cubicBezTo>
                <a:cubicBezTo>
                  <a:pt x="613303" y="14112"/>
                  <a:pt x="649286" y="13053"/>
                  <a:pt x="670100" y="14817"/>
                </a:cubicBezTo>
                <a:cubicBezTo>
                  <a:pt x="690914" y="16581"/>
                  <a:pt x="678920" y="24695"/>
                  <a:pt x="708200" y="25400"/>
                </a:cubicBezTo>
                <a:cubicBezTo>
                  <a:pt x="737480" y="26105"/>
                  <a:pt x="843666" y="19403"/>
                  <a:pt x="845783" y="19050"/>
                </a:cubicBezTo>
                <a:cubicBezTo>
                  <a:pt x="847900" y="18697"/>
                  <a:pt x="720900" y="23283"/>
                  <a:pt x="720900" y="23283"/>
                </a:cubicBezTo>
                <a:cubicBezTo>
                  <a:pt x="684564" y="24341"/>
                  <a:pt x="674334" y="27164"/>
                  <a:pt x="627767" y="25400"/>
                </a:cubicBezTo>
                <a:cubicBezTo>
                  <a:pt x="581200" y="23636"/>
                  <a:pt x="493358" y="14464"/>
                  <a:pt x="441500" y="12700"/>
                </a:cubicBezTo>
                <a:cubicBezTo>
                  <a:pt x="389642" y="10936"/>
                  <a:pt x="362125" y="14817"/>
                  <a:pt x="316617" y="14817"/>
                </a:cubicBezTo>
                <a:cubicBezTo>
                  <a:pt x="271109" y="14817"/>
                  <a:pt x="217486" y="14111"/>
                  <a:pt x="168450" y="12700"/>
                </a:cubicBezTo>
                <a:lnTo>
                  <a:pt x="1233" y="6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6081F71-4228-4F66-A610-711358CCC1AF}"/>
              </a:ext>
            </a:extLst>
          </p:cNvPr>
          <p:cNvSpPr/>
          <p:nvPr/>
        </p:nvSpPr>
        <p:spPr>
          <a:xfrm>
            <a:off x="4345526" y="6220762"/>
            <a:ext cx="757781" cy="62525"/>
          </a:xfrm>
          <a:custGeom>
            <a:avLst/>
            <a:gdLst>
              <a:gd name="connsiteX0" fmla="*/ 6341 w 757781"/>
              <a:gd name="connsiteY0" fmla="*/ 2238 h 62525"/>
              <a:gd name="connsiteX1" fmla="*/ 296324 w 757781"/>
              <a:gd name="connsiteY1" fmla="*/ 50921 h 62525"/>
              <a:gd name="connsiteX2" fmla="*/ 550324 w 757781"/>
              <a:gd name="connsiteY2" fmla="*/ 61505 h 62525"/>
              <a:gd name="connsiteX3" fmla="*/ 664624 w 757781"/>
              <a:gd name="connsiteY3" fmla="*/ 55155 h 62525"/>
              <a:gd name="connsiteX4" fmla="*/ 757757 w 757781"/>
              <a:gd name="connsiteY4" fmla="*/ 121 h 62525"/>
              <a:gd name="connsiteX5" fmla="*/ 656157 w 757781"/>
              <a:gd name="connsiteY5" fmla="*/ 40338 h 62525"/>
              <a:gd name="connsiteX6" fmla="*/ 419091 w 757781"/>
              <a:gd name="connsiteY6" fmla="*/ 40338 h 62525"/>
              <a:gd name="connsiteX7" fmla="*/ 120641 w 757781"/>
              <a:gd name="connsiteY7" fmla="*/ 17055 h 62525"/>
              <a:gd name="connsiteX8" fmla="*/ 6341 w 757781"/>
              <a:gd name="connsiteY8" fmla="*/ 2238 h 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781" h="62525">
                <a:moveTo>
                  <a:pt x="6341" y="2238"/>
                </a:moveTo>
                <a:cubicBezTo>
                  <a:pt x="35621" y="7882"/>
                  <a:pt x="205660" y="41043"/>
                  <a:pt x="296324" y="50921"/>
                </a:cubicBezTo>
                <a:cubicBezTo>
                  <a:pt x="386988" y="60799"/>
                  <a:pt x="488941" y="60799"/>
                  <a:pt x="550324" y="61505"/>
                </a:cubicBezTo>
                <a:cubicBezTo>
                  <a:pt x="611707" y="62211"/>
                  <a:pt x="630052" y="65386"/>
                  <a:pt x="664624" y="55155"/>
                </a:cubicBezTo>
                <a:cubicBezTo>
                  <a:pt x="699196" y="44924"/>
                  <a:pt x="759168" y="2591"/>
                  <a:pt x="757757" y="121"/>
                </a:cubicBezTo>
                <a:cubicBezTo>
                  <a:pt x="756346" y="-2349"/>
                  <a:pt x="712601" y="33635"/>
                  <a:pt x="656157" y="40338"/>
                </a:cubicBezTo>
                <a:cubicBezTo>
                  <a:pt x="599713" y="47041"/>
                  <a:pt x="508344" y="44218"/>
                  <a:pt x="419091" y="40338"/>
                </a:cubicBezTo>
                <a:cubicBezTo>
                  <a:pt x="329838" y="36458"/>
                  <a:pt x="186258" y="23758"/>
                  <a:pt x="120641" y="17055"/>
                </a:cubicBezTo>
                <a:cubicBezTo>
                  <a:pt x="55024" y="10352"/>
                  <a:pt x="-22939" y="-3406"/>
                  <a:pt x="6341" y="22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3579D870-628D-42BC-A3D7-6F217D98919B}"/>
              </a:ext>
            </a:extLst>
          </p:cNvPr>
          <p:cNvSpPr/>
          <p:nvPr/>
        </p:nvSpPr>
        <p:spPr>
          <a:xfrm>
            <a:off x="5069238" y="6226838"/>
            <a:ext cx="235212" cy="55461"/>
          </a:xfrm>
          <a:custGeom>
            <a:avLst/>
            <a:gdLst>
              <a:gd name="connsiteX0" fmla="*/ 235129 w 235212"/>
              <a:gd name="connsiteY0" fmla="*/ 55429 h 55461"/>
              <a:gd name="connsiteX1" fmla="*/ 152579 w 235212"/>
              <a:gd name="connsiteY1" fmla="*/ 395 h 55461"/>
              <a:gd name="connsiteX2" fmla="*/ 93312 w 235212"/>
              <a:gd name="connsiteY2" fmla="*/ 30029 h 55461"/>
              <a:gd name="connsiteX3" fmla="*/ 179 w 235212"/>
              <a:gd name="connsiteY3" fmla="*/ 17329 h 55461"/>
              <a:gd name="connsiteX4" fmla="*/ 118712 w 235212"/>
              <a:gd name="connsiteY4" fmla="*/ 25795 h 55461"/>
              <a:gd name="connsiteX5" fmla="*/ 167395 w 235212"/>
              <a:gd name="connsiteY5" fmla="*/ 8862 h 55461"/>
              <a:gd name="connsiteX6" fmla="*/ 235129 w 235212"/>
              <a:gd name="connsiteY6" fmla="*/ 55429 h 5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212" h="55461">
                <a:moveTo>
                  <a:pt x="235129" y="55429"/>
                </a:moveTo>
                <a:cubicBezTo>
                  <a:pt x="232660" y="54018"/>
                  <a:pt x="176215" y="4628"/>
                  <a:pt x="152579" y="395"/>
                </a:cubicBezTo>
                <a:cubicBezTo>
                  <a:pt x="128943" y="-3838"/>
                  <a:pt x="118712" y="27207"/>
                  <a:pt x="93312" y="30029"/>
                </a:cubicBezTo>
                <a:cubicBezTo>
                  <a:pt x="67912" y="32851"/>
                  <a:pt x="-4054" y="18035"/>
                  <a:pt x="179" y="17329"/>
                </a:cubicBezTo>
                <a:cubicBezTo>
                  <a:pt x="4412" y="16623"/>
                  <a:pt x="90843" y="27206"/>
                  <a:pt x="118712" y="25795"/>
                </a:cubicBezTo>
                <a:cubicBezTo>
                  <a:pt x="146581" y="24384"/>
                  <a:pt x="150109" y="5334"/>
                  <a:pt x="167395" y="8862"/>
                </a:cubicBezTo>
                <a:cubicBezTo>
                  <a:pt x="184681" y="12390"/>
                  <a:pt x="237598" y="56840"/>
                  <a:pt x="235129" y="554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C035B2FC-248B-45E9-AECC-3AD61FB05811}"/>
              </a:ext>
            </a:extLst>
          </p:cNvPr>
          <p:cNvSpPr/>
          <p:nvPr/>
        </p:nvSpPr>
        <p:spPr>
          <a:xfrm>
            <a:off x="4360332" y="6246205"/>
            <a:ext cx="836220" cy="231490"/>
          </a:xfrm>
          <a:custGeom>
            <a:avLst/>
            <a:gdLst>
              <a:gd name="connsiteX0" fmla="*/ 1 w 836220"/>
              <a:gd name="connsiteY0" fmla="*/ 78 h 231490"/>
              <a:gd name="connsiteX1" fmla="*/ 129118 w 836220"/>
              <a:gd name="connsiteY1" fmla="*/ 116495 h 231490"/>
              <a:gd name="connsiteX2" fmla="*/ 207435 w 836220"/>
              <a:gd name="connsiteY2" fmla="*/ 171528 h 231490"/>
              <a:gd name="connsiteX3" fmla="*/ 294218 w 836220"/>
              <a:gd name="connsiteY3" fmla="*/ 213862 h 231490"/>
              <a:gd name="connsiteX4" fmla="*/ 478368 w 836220"/>
              <a:gd name="connsiteY4" fmla="*/ 230795 h 231490"/>
              <a:gd name="connsiteX5" fmla="*/ 586318 w 836220"/>
              <a:gd name="connsiteY5" fmla="*/ 224445 h 231490"/>
              <a:gd name="connsiteX6" fmla="*/ 651935 w 836220"/>
              <a:gd name="connsiteY6" fmla="*/ 190578 h 231490"/>
              <a:gd name="connsiteX7" fmla="*/ 766235 w 836220"/>
              <a:gd name="connsiteY7" fmla="*/ 110145 h 231490"/>
              <a:gd name="connsiteX8" fmla="*/ 836085 w 836220"/>
              <a:gd name="connsiteY8" fmla="*/ 33945 h 231490"/>
              <a:gd name="connsiteX9" fmla="*/ 749301 w 836220"/>
              <a:gd name="connsiteY9" fmla="*/ 127078 h 231490"/>
              <a:gd name="connsiteX10" fmla="*/ 611718 w 836220"/>
              <a:gd name="connsiteY10" fmla="*/ 194812 h 231490"/>
              <a:gd name="connsiteX11" fmla="*/ 357718 w 836220"/>
              <a:gd name="connsiteY11" fmla="*/ 213862 h 231490"/>
              <a:gd name="connsiteX12" fmla="*/ 260351 w 836220"/>
              <a:gd name="connsiteY12" fmla="*/ 177878 h 231490"/>
              <a:gd name="connsiteX13" fmla="*/ 127001 w 836220"/>
              <a:gd name="connsiteY13" fmla="*/ 99562 h 231490"/>
              <a:gd name="connsiteX14" fmla="*/ 1 w 836220"/>
              <a:gd name="connsiteY14" fmla="*/ 78 h 23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6220" h="231490">
                <a:moveTo>
                  <a:pt x="1" y="78"/>
                </a:moveTo>
                <a:cubicBezTo>
                  <a:pt x="354" y="2900"/>
                  <a:pt x="94546" y="87920"/>
                  <a:pt x="129118" y="116495"/>
                </a:cubicBezTo>
                <a:cubicBezTo>
                  <a:pt x="163690" y="145070"/>
                  <a:pt x="179918" y="155300"/>
                  <a:pt x="207435" y="171528"/>
                </a:cubicBezTo>
                <a:cubicBezTo>
                  <a:pt x="234952" y="187756"/>
                  <a:pt x="249063" y="203984"/>
                  <a:pt x="294218" y="213862"/>
                </a:cubicBezTo>
                <a:cubicBezTo>
                  <a:pt x="339373" y="223740"/>
                  <a:pt x="429685" y="229031"/>
                  <a:pt x="478368" y="230795"/>
                </a:cubicBezTo>
                <a:cubicBezTo>
                  <a:pt x="527051" y="232559"/>
                  <a:pt x="557390" y="231148"/>
                  <a:pt x="586318" y="224445"/>
                </a:cubicBezTo>
                <a:cubicBezTo>
                  <a:pt x="615246" y="217742"/>
                  <a:pt x="621949" y="209628"/>
                  <a:pt x="651935" y="190578"/>
                </a:cubicBezTo>
                <a:cubicBezTo>
                  <a:pt x="681921" y="171528"/>
                  <a:pt x="735543" y="136251"/>
                  <a:pt x="766235" y="110145"/>
                </a:cubicBezTo>
                <a:cubicBezTo>
                  <a:pt x="796927" y="84039"/>
                  <a:pt x="838907" y="31123"/>
                  <a:pt x="836085" y="33945"/>
                </a:cubicBezTo>
                <a:cubicBezTo>
                  <a:pt x="833263" y="36767"/>
                  <a:pt x="786695" y="100267"/>
                  <a:pt x="749301" y="127078"/>
                </a:cubicBezTo>
                <a:cubicBezTo>
                  <a:pt x="711907" y="153889"/>
                  <a:pt x="676982" y="180348"/>
                  <a:pt x="611718" y="194812"/>
                </a:cubicBezTo>
                <a:cubicBezTo>
                  <a:pt x="546454" y="209276"/>
                  <a:pt x="416279" y="216684"/>
                  <a:pt x="357718" y="213862"/>
                </a:cubicBezTo>
                <a:cubicBezTo>
                  <a:pt x="299157" y="211040"/>
                  <a:pt x="298804" y="196928"/>
                  <a:pt x="260351" y="177878"/>
                </a:cubicBezTo>
                <a:cubicBezTo>
                  <a:pt x="221898" y="158828"/>
                  <a:pt x="170745" y="127431"/>
                  <a:pt x="127001" y="99562"/>
                </a:cubicBezTo>
                <a:cubicBezTo>
                  <a:pt x="83257" y="71693"/>
                  <a:pt x="-352" y="-2744"/>
                  <a:pt x="1" y="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7861B5F4-E57C-4C1C-AB2D-FA41ABC7546C}"/>
              </a:ext>
            </a:extLst>
          </p:cNvPr>
          <p:cNvSpPr/>
          <p:nvPr/>
        </p:nvSpPr>
        <p:spPr>
          <a:xfrm>
            <a:off x="5018497" y="6347683"/>
            <a:ext cx="178006" cy="107236"/>
          </a:xfrm>
          <a:custGeom>
            <a:avLst/>
            <a:gdLst>
              <a:gd name="connsiteX0" fmla="*/ 177920 w 178006"/>
              <a:gd name="connsiteY0" fmla="*/ 200 h 107236"/>
              <a:gd name="connsiteX1" fmla="*/ 74203 w 178006"/>
              <a:gd name="connsiteY1" fmla="*/ 86984 h 107236"/>
              <a:gd name="connsiteX2" fmla="*/ 120 w 178006"/>
              <a:gd name="connsiteY2" fmla="*/ 106034 h 107236"/>
              <a:gd name="connsiteX3" fmla="*/ 91136 w 178006"/>
              <a:gd name="connsiteY3" fmla="*/ 63700 h 107236"/>
              <a:gd name="connsiteX4" fmla="*/ 177920 w 178006"/>
              <a:gd name="connsiteY4" fmla="*/ 200 h 10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6" h="107236">
                <a:moveTo>
                  <a:pt x="177920" y="200"/>
                </a:moveTo>
                <a:cubicBezTo>
                  <a:pt x="175098" y="4081"/>
                  <a:pt x="103836" y="69345"/>
                  <a:pt x="74203" y="86984"/>
                </a:cubicBezTo>
                <a:cubicBezTo>
                  <a:pt x="44570" y="104623"/>
                  <a:pt x="-2702" y="109915"/>
                  <a:pt x="120" y="106034"/>
                </a:cubicBezTo>
                <a:cubicBezTo>
                  <a:pt x="2942" y="102153"/>
                  <a:pt x="68206" y="77458"/>
                  <a:pt x="91136" y="63700"/>
                </a:cubicBezTo>
                <a:cubicBezTo>
                  <a:pt x="114066" y="49942"/>
                  <a:pt x="180742" y="-3681"/>
                  <a:pt x="177920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232AEA5C-DB3F-4A11-BFD0-B82838247003}"/>
              </a:ext>
            </a:extLst>
          </p:cNvPr>
          <p:cNvSpPr/>
          <p:nvPr/>
        </p:nvSpPr>
        <p:spPr>
          <a:xfrm>
            <a:off x="5236036" y="6127412"/>
            <a:ext cx="104315" cy="146468"/>
          </a:xfrm>
          <a:custGeom>
            <a:avLst/>
            <a:gdLst>
              <a:gd name="connsiteX0" fmla="*/ 2714 w 104315"/>
              <a:gd name="connsiteY0" fmla="*/ 338 h 146468"/>
              <a:gd name="connsiteX1" fmla="*/ 102197 w 104315"/>
              <a:gd name="connsiteY1" fmla="*/ 106171 h 146468"/>
              <a:gd name="connsiteX2" fmla="*/ 66214 w 104315"/>
              <a:gd name="connsiteY2" fmla="*/ 146388 h 146468"/>
              <a:gd name="connsiteX3" fmla="*/ 13297 w 104315"/>
              <a:gd name="connsiteY3" fmla="*/ 97705 h 146468"/>
              <a:gd name="connsiteX4" fmla="*/ 6947 w 104315"/>
              <a:gd name="connsiteY4" fmla="*/ 87121 h 146468"/>
              <a:gd name="connsiteX5" fmla="*/ 25997 w 104315"/>
              <a:gd name="connsiteY5" fmla="*/ 72305 h 146468"/>
              <a:gd name="connsiteX6" fmla="*/ 2714 w 104315"/>
              <a:gd name="connsiteY6" fmla="*/ 338 h 1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15" h="146468">
                <a:moveTo>
                  <a:pt x="2714" y="338"/>
                </a:moveTo>
                <a:cubicBezTo>
                  <a:pt x="15414" y="5982"/>
                  <a:pt x="91614" y="81829"/>
                  <a:pt x="102197" y="106171"/>
                </a:cubicBezTo>
                <a:cubicBezTo>
                  <a:pt x="112780" y="130513"/>
                  <a:pt x="81031" y="147799"/>
                  <a:pt x="66214" y="146388"/>
                </a:cubicBezTo>
                <a:cubicBezTo>
                  <a:pt x="51397" y="144977"/>
                  <a:pt x="23175" y="107583"/>
                  <a:pt x="13297" y="97705"/>
                </a:cubicBezTo>
                <a:cubicBezTo>
                  <a:pt x="3419" y="87827"/>
                  <a:pt x="4830" y="91354"/>
                  <a:pt x="6947" y="87121"/>
                </a:cubicBezTo>
                <a:cubicBezTo>
                  <a:pt x="9064" y="82888"/>
                  <a:pt x="25997" y="83241"/>
                  <a:pt x="25997" y="72305"/>
                </a:cubicBezTo>
                <a:cubicBezTo>
                  <a:pt x="25997" y="61369"/>
                  <a:pt x="-9986" y="-5306"/>
                  <a:pt x="2714" y="33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9CEE0B12-0C79-4E42-8292-27480931EE23}"/>
              </a:ext>
            </a:extLst>
          </p:cNvPr>
          <p:cNvSpPr/>
          <p:nvPr/>
        </p:nvSpPr>
        <p:spPr>
          <a:xfrm>
            <a:off x="5332046" y="4972038"/>
            <a:ext cx="319014" cy="137783"/>
          </a:xfrm>
          <a:custGeom>
            <a:avLst/>
            <a:gdLst>
              <a:gd name="connsiteX0" fmla="*/ 316279 w 319014"/>
              <a:gd name="connsiteY0" fmla="*/ 12 h 137783"/>
              <a:gd name="connsiteX1" fmla="*/ 297229 w 319014"/>
              <a:gd name="connsiteY1" fmla="*/ 60337 h 137783"/>
              <a:gd name="connsiteX2" fmla="*/ 221029 w 319014"/>
              <a:gd name="connsiteY2" fmla="*/ 104787 h 137783"/>
              <a:gd name="connsiteX3" fmla="*/ 101967 w 319014"/>
              <a:gd name="connsiteY3" fmla="*/ 136537 h 137783"/>
              <a:gd name="connsiteX4" fmla="*/ 367 w 319014"/>
              <a:gd name="connsiteY4" fmla="*/ 130187 h 137783"/>
              <a:gd name="connsiteX5" fmla="*/ 138479 w 319014"/>
              <a:gd name="connsiteY5" fmla="*/ 119075 h 137783"/>
              <a:gd name="connsiteX6" fmla="*/ 248017 w 319014"/>
              <a:gd name="connsiteY6" fmla="*/ 55575 h 137783"/>
              <a:gd name="connsiteX7" fmla="*/ 316279 w 319014"/>
              <a:gd name="connsiteY7" fmla="*/ 12 h 13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014" h="137783">
                <a:moveTo>
                  <a:pt x="316279" y="12"/>
                </a:moveTo>
                <a:cubicBezTo>
                  <a:pt x="324481" y="806"/>
                  <a:pt x="313104" y="42875"/>
                  <a:pt x="297229" y="60337"/>
                </a:cubicBezTo>
                <a:cubicBezTo>
                  <a:pt x="281354" y="77799"/>
                  <a:pt x="253573" y="92087"/>
                  <a:pt x="221029" y="104787"/>
                </a:cubicBezTo>
                <a:cubicBezTo>
                  <a:pt x="188485" y="117487"/>
                  <a:pt x="138744" y="132304"/>
                  <a:pt x="101967" y="136537"/>
                </a:cubicBezTo>
                <a:cubicBezTo>
                  <a:pt x="65190" y="140770"/>
                  <a:pt x="-5718" y="133097"/>
                  <a:pt x="367" y="130187"/>
                </a:cubicBezTo>
                <a:cubicBezTo>
                  <a:pt x="6452" y="127277"/>
                  <a:pt x="97204" y="131510"/>
                  <a:pt x="138479" y="119075"/>
                </a:cubicBezTo>
                <a:cubicBezTo>
                  <a:pt x="179754" y="106640"/>
                  <a:pt x="222882" y="74625"/>
                  <a:pt x="248017" y="55575"/>
                </a:cubicBezTo>
                <a:cubicBezTo>
                  <a:pt x="273152" y="36525"/>
                  <a:pt x="308077" y="-782"/>
                  <a:pt x="316279" y="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7AC0FB00-0C19-4AC7-84E3-99667CD320CE}"/>
              </a:ext>
            </a:extLst>
          </p:cNvPr>
          <p:cNvSpPr/>
          <p:nvPr/>
        </p:nvSpPr>
        <p:spPr>
          <a:xfrm>
            <a:off x="5171110" y="5041887"/>
            <a:ext cx="177208" cy="61750"/>
          </a:xfrm>
          <a:custGeom>
            <a:avLst/>
            <a:gdLst>
              <a:gd name="connsiteX0" fmla="*/ 965 w 177208"/>
              <a:gd name="connsiteY0" fmla="*/ 13 h 61750"/>
              <a:gd name="connsiteX1" fmla="*/ 85103 w 177208"/>
              <a:gd name="connsiteY1" fmla="*/ 46051 h 61750"/>
              <a:gd name="connsiteX2" fmla="*/ 177178 w 177208"/>
              <a:gd name="connsiteY2" fmla="*/ 58751 h 61750"/>
              <a:gd name="connsiteX3" fmla="*/ 94628 w 177208"/>
              <a:gd name="connsiteY3" fmla="*/ 60338 h 61750"/>
              <a:gd name="connsiteX4" fmla="*/ 42240 w 177208"/>
              <a:gd name="connsiteY4" fmla="*/ 41288 h 61750"/>
              <a:gd name="connsiteX5" fmla="*/ 965 w 177208"/>
              <a:gd name="connsiteY5" fmla="*/ 13 h 6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208" h="61750">
                <a:moveTo>
                  <a:pt x="965" y="13"/>
                </a:moveTo>
                <a:cubicBezTo>
                  <a:pt x="8109" y="807"/>
                  <a:pt x="55734" y="36261"/>
                  <a:pt x="85103" y="46051"/>
                </a:cubicBezTo>
                <a:cubicBezTo>
                  <a:pt x="114472" y="55841"/>
                  <a:pt x="175591" y="56370"/>
                  <a:pt x="177178" y="58751"/>
                </a:cubicBezTo>
                <a:cubicBezTo>
                  <a:pt x="178766" y="61132"/>
                  <a:pt x="117118" y="63248"/>
                  <a:pt x="94628" y="60338"/>
                </a:cubicBezTo>
                <a:cubicBezTo>
                  <a:pt x="72138" y="57428"/>
                  <a:pt x="56263" y="48432"/>
                  <a:pt x="42240" y="41288"/>
                </a:cubicBezTo>
                <a:cubicBezTo>
                  <a:pt x="28217" y="34144"/>
                  <a:pt x="-6179" y="-781"/>
                  <a:pt x="965" y="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86496661-C68C-4870-9EC3-3A67E6A6E8B6}"/>
              </a:ext>
            </a:extLst>
          </p:cNvPr>
          <p:cNvSpPr/>
          <p:nvPr/>
        </p:nvSpPr>
        <p:spPr>
          <a:xfrm>
            <a:off x="4246537" y="4865976"/>
            <a:ext cx="214891" cy="136867"/>
          </a:xfrm>
          <a:custGeom>
            <a:avLst/>
            <a:gdLst>
              <a:gd name="connsiteX0" fmla="*/ 214338 w 214891"/>
              <a:gd name="connsiteY0" fmla="*/ 134649 h 136867"/>
              <a:gd name="connsiteX1" fmla="*/ 147663 w 214891"/>
              <a:gd name="connsiteY1" fmla="*/ 50512 h 136867"/>
              <a:gd name="connsiteX2" fmla="*/ 50826 w 214891"/>
              <a:gd name="connsiteY2" fmla="*/ 13999 h 136867"/>
              <a:gd name="connsiteX3" fmla="*/ 26 w 214891"/>
              <a:gd name="connsiteY3" fmla="*/ 1299 h 136867"/>
              <a:gd name="connsiteX4" fmla="*/ 44476 w 214891"/>
              <a:gd name="connsiteY4" fmla="*/ 42574 h 136867"/>
              <a:gd name="connsiteX5" fmla="*/ 85751 w 214891"/>
              <a:gd name="connsiteY5" fmla="*/ 87024 h 136867"/>
              <a:gd name="connsiteX6" fmla="*/ 111151 w 214891"/>
              <a:gd name="connsiteY6" fmla="*/ 110837 h 136867"/>
              <a:gd name="connsiteX7" fmla="*/ 214338 w 214891"/>
              <a:gd name="connsiteY7" fmla="*/ 134649 h 13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891" h="136867">
                <a:moveTo>
                  <a:pt x="214338" y="134649"/>
                </a:moveTo>
                <a:cubicBezTo>
                  <a:pt x="220423" y="124595"/>
                  <a:pt x="174915" y="70620"/>
                  <a:pt x="147663" y="50512"/>
                </a:cubicBezTo>
                <a:cubicBezTo>
                  <a:pt x="120411" y="30404"/>
                  <a:pt x="75432" y="22201"/>
                  <a:pt x="50826" y="13999"/>
                </a:cubicBezTo>
                <a:cubicBezTo>
                  <a:pt x="26220" y="5797"/>
                  <a:pt x="1084" y="-3463"/>
                  <a:pt x="26" y="1299"/>
                </a:cubicBezTo>
                <a:cubicBezTo>
                  <a:pt x="-1032" y="6061"/>
                  <a:pt x="30189" y="28287"/>
                  <a:pt x="44476" y="42574"/>
                </a:cubicBezTo>
                <a:cubicBezTo>
                  <a:pt x="58763" y="56861"/>
                  <a:pt x="85751" y="87024"/>
                  <a:pt x="85751" y="87024"/>
                </a:cubicBezTo>
                <a:cubicBezTo>
                  <a:pt x="96863" y="98401"/>
                  <a:pt x="92366" y="103958"/>
                  <a:pt x="111151" y="110837"/>
                </a:cubicBezTo>
                <a:cubicBezTo>
                  <a:pt x="129936" y="117716"/>
                  <a:pt x="208253" y="144703"/>
                  <a:pt x="214338" y="13464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BBAA436E-C284-4D15-AB66-EA2D0C052ECD}"/>
              </a:ext>
            </a:extLst>
          </p:cNvPr>
          <p:cNvSpPr/>
          <p:nvPr/>
        </p:nvSpPr>
        <p:spPr>
          <a:xfrm>
            <a:off x="3848245" y="4826303"/>
            <a:ext cx="326958" cy="136583"/>
          </a:xfrm>
          <a:custGeom>
            <a:avLst/>
            <a:gdLst>
              <a:gd name="connsiteX0" fmla="*/ 325293 w 326958"/>
              <a:gd name="connsiteY0" fmla="*/ 26685 h 136583"/>
              <a:gd name="connsiteX1" fmla="*/ 201468 w 326958"/>
              <a:gd name="connsiteY1" fmla="*/ 53672 h 136583"/>
              <a:gd name="connsiteX2" fmla="*/ 126855 w 326958"/>
              <a:gd name="connsiteY2" fmla="*/ 125110 h 136583"/>
              <a:gd name="connsiteX3" fmla="*/ 88755 w 326958"/>
              <a:gd name="connsiteY3" fmla="*/ 134635 h 136583"/>
              <a:gd name="connsiteX4" fmla="*/ 1443 w 326958"/>
              <a:gd name="connsiteY4" fmla="*/ 106060 h 136583"/>
              <a:gd name="connsiteX5" fmla="*/ 37955 w 326958"/>
              <a:gd name="connsiteY5" fmla="*/ 87010 h 136583"/>
              <a:gd name="connsiteX6" fmla="*/ 85580 w 326958"/>
              <a:gd name="connsiteY6" fmla="*/ 37797 h 136583"/>
              <a:gd name="connsiteX7" fmla="*/ 185593 w 326958"/>
              <a:gd name="connsiteY7" fmla="*/ 1285 h 136583"/>
              <a:gd name="connsiteX8" fmla="*/ 268143 w 326958"/>
              <a:gd name="connsiteY8" fmla="*/ 9222 h 136583"/>
              <a:gd name="connsiteX9" fmla="*/ 325293 w 326958"/>
              <a:gd name="connsiteY9" fmla="*/ 26685 h 1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958" h="136583">
                <a:moveTo>
                  <a:pt x="325293" y="26685"/>
                </a:moveTo>
                <a:cubicBezTo>
                  <a:pt x="314180" y="34093"/>
                  <a:pt x="234541" y="37268"/>
                  <a:pt x="201468" y="53672"/>
                </a:cubicBezTo>
                <a:cubicBezTo>
                  <a:pt x="168395" y="70076"/>
                  <a:pt x="145640" y="111616"/>
                  <a:pt x="126855" y="125110"/>
                </a:cubicBezTo>
                <a:cubicBezTo>
                  <a:pt x="108070" y="138604"/>
                  <a:pt x="109657" y="137810"/>
                  <a:pt x="88755" y="134635"/>
                </a:cubicBezTo>
                <a:cubicBezTo>
                  <a:pt x="67853" y="131460"/>
                  <a:pt x="9910" y="113998"/>
                  <a:pt x="1443" y="106060"/>
                </a:cubicBezTo>
                <a:cubicBezTo>
                  <a:pt x="-7024" y="98123"/>
                  <a:pt x="23932" y="98387"/>
                  <a:pt x="37955" y="87010"/>
                </a:cubicBezTo>
                <a:cubicBezTo>
                  <a:pt x="51978" y="75633"/>
                  <a:pt x="60974" y="52085"/>
                  <a:pt x="85580" y="37797"/>
                </a:cubicBezTo>
                <a:cubicBezTo>
                  <a:pt x="110186" y="23509"/>
                  <a:pt x="155166" y="6047"/>
                  <a:pt x="185593" y="1285"/>
                </a:cubicBezTo>
                <a:cubicBezTo>
                  <a:pt x="216020" y="-3477"/>
                  <a:pt x="247241" y="6312"/>
                  <a:pt x="268143" y="9222"/>
                </a:cubicBezTo>
                <a:cubicBezTo>
                  <a:pt x="289045" y="12132"/>
                  <a:pt x="336406" y="19277"/>
                  <a:pt x="325293" y="2668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F0809197-9BE8-4DE2-A835-FE81C482AFA4}"/>
              </a:ext>
            </a:extLst>
          </p:cNvPr>
          <p:cNvSpPr/>
          <p:nvPr/>
        </p:nvSpPr>
        <p:spPr>
          <a:xfrm>
            <a:off x="4995035" y="4900304"/>
            <a:ext cx="174063" cy="153647"/>
          </a:xfrm>
          <a:custGeom>
            <a:avLst/>
            <a:gdLst>
              <a:gd name="connsiteX0" fmla="*/ 173865 w 174063"/>
              <a:gd name="connsiteY0" fmla="*/ 309 h 153647"/>
              <a:gd name="connsiteX1" fmla="*/ 94490 w 174063"/>
              <a:gd name="connsiteY1" fmla="*/ 55871 h 153647"/>
              <a:gd name="connsiteX2" fmla="*/ 13528 w 174063"/>
              <a:gd name="connsiteY2" fmla="*/ 117784 h 153647"/>
              <a:gd name="connsiteX3" fmla="*/ 5590 w 174063"/>
              <a:gd name="connsiteY3" fmla="*/ 152709 h 153647"/>
              <a:gd name="connsiteX4" fmla="*/ 70678 w 174063"/>
              <a:gd name="connsiteY4" fmla="*/ 81271 h 153647"/>
              <a:gd name="connsiteX5" fmla="*/ 173865 w 174063"/>
              <a:gd name="connsiteY5" fmla="*/ 309 h 15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3" h="153647">
                <a:moveTo>
                  <a:pt x="173865" y="309"/>
                </a:moveTo>
                <a:cubicBezTo>
                  <a:pt x="177834" y="-3924"/>
                  <a:pt x="121213" y="36292"/>
                  <a:pt x="94490" y="55871"/>
                </a:cubicBezTo>
                <a:cubicBezTo>
                  <a:pt x="67767" y="75450"/>
                  <a:pt x="28345" y="101644"/>
                  <a:pt x="13528" y="117784"/>
                </a:cubicBezTo>
                <a:cubicBezTo>
                  <a:pt x="-1289" y="133924"/>
                  <a:pt x="-3935" y="158794"/>
                  <a:pt x="5590" y="152709"/>
                </a:cubicBezTo>
                <a:cubicBezTo>
                  <a:pt x="15115" y="146624"/>
                  <a:pt x="45807" y="103232"/>
                  <a:pt x="70678" y="81271"/>
                </a:cubicBezTo>
                <a:cubicBezTo>
                  <a:pt x="95549" y="59310"/>
                  <a:pt x="169896" y="4542"/>
                  <a:pt x="173865" y="30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8D3CE3D8-B641-499E-96DA-0A45690F36CE}"/>
              </a:ext>
            </a:extLst>
          </p:cNvPr>
          <p:cNvSpPr/>
          <p:nvPr/>
        </p:nvSpPr>
        <p:spPr>
          <a:xfrm>
            <a:off x="5398316" y="4820146"/>
            <a:ext cx="318734" cy="111642"/>
          </a:xfrm>
          <a:custGeom>
            <a:avLst/>
            <a:gdLst>
              <a:gd name="connsiteX0" fmla="*/ 2359 w 318734"/>
              <a:gd name="connsiteY0" fmla="*/ 2679 h 111642"/>
              <a:gd name="connsiteX1" fmla="*/ 132534 w 318734"/>
              <a:gd name="connsiteY1" fmla="*/ 2679 h 111642"/>
              <a:gd name="connsiteX2" fmla="*/ 202384 w 318734"/>
              <a:gd name="connsiteY2" fmla="*/ 23317 h 111642"/>
              <a:gd name="connsiteX3" fmla="*/ 292872 w 318734"/>
              <a:gd name="connsiteY3" fmla="*/ 78879 h 111642"/>
              <a:gd name="connsiteX4" fmla="*/ 318272 w 318734"/>
              <a:gd name="connsiteY4" fmla="*/ 107454 h 111642"/>
              <a:gd name="connsiteX5" fmla="*/ 276997 w 318734"/>
              <a:gd name="connsiteY5" fmla="*/ 107454 h 111642"/>
              <a:gd name="connsiteX6" fmla="*/ 207147 w 318734"/>
              <a:gd name="connsiteY6" fmla="*/ 69354 h 111642"/>
              <a:gd name="connsiteX7" fmla="*/ 59509 w 318734"/>
              <a:gd name="connsiteY7" fmla="*/ 24904 h 111642"/>
              <a:gd name="connsiteX8" fmla="*/ 2359 w 318734"/>
              <a:gd name="connsiteY8" fmla="*/ 2679 h 11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34" h="111642">
                <a:moveTo>
                  <a:pt x="2359" y="2679"/>
                </a:moveTo>
                <a:cubicBezTo>
                  <a:pt x="14530" y="-1025"/>
                  <a:pt x="99196" y="-761"/>
                  <a:pt x="132534" y="2679"/>
                </a:cubicBezTo>
                <a:cubicBezTo>
                  <a:pt x="165872" y="6119"/>
                  <a:pt x="175661" y="10617"/>
                  <a:pt x="202384" y="23317"/>
                </a:cubicBezTo>
                <a:cubicBezTo>
                  <a:pt x="229107" y="36017"/>
                  <a:pt x="273557" y="64856"/>
                  <a:pt x="292872" y="78879"/>
                </a:cubicBezTo>
                <a:cubicBezTo>
                  <a:pt x="312187" y="92902"/>
                  <a:pt x="320918" y="102692"/>
                  <a:pt x="318272" y="107454"/>
                </a:cubicBezTo>
                <a:cubicBezTo>
                  <a:pt x="315626" y="112216"/>
                  <a:pt x="295518" y="113804"/>
                  <a:pt x="276997" y="107454"/>
                </a:cubicBezTo>
                <a:cubicBezTo>
                  <a:pt x="258476" y="101104"/>
                  <a:pt x="243395" y="83112"/>
                  <a:pt x="207147" y="69354"/>
                </a:cubicBezTo>
                <a:cubicBezTo>
                  <a:pt x="170899" y="55596"/>
                  <a:pt x="91524" y="34958"/>
                  <a:pt x="59509" y="24904"/>
                </a:cubicBezTo>
                <a:cubicBezTo>
                  <a:pt x="27494" y="14850"/>
                  <a:pt x="-9812" y="6383"/>
                  <a:pt x="2359" y="26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96FE281-2E50-499D-AB01-66F222758E83}"/>
              </a:ext>
            </a:extLst>
          </p:cNvPr>
          <p:cNvSpPr/>
          <p:nvPr/>
        </p:nvSpPr>
        <p:spPr>
          <a:xfrm>
            <a:off x="5159352" y="4841409"/>
            <a:ext cx="203223" cy="114777"/>
          </a:xfrm>
          <a:custGeom>
            <a:avLst/>
            <a:gdLst>
              <a:gd name="connsiteX0" fmla="*/ 203223 w 203223"/>
              <a:gd name="connsiteY0" fmla="*/ 466 h 114777"/>
              <a:gd name="connsiteX1" fmla="*/ 88923 w 203223"/>
              <a:gd name="connsiteY1" fmla="*/ 38566 h 114777"/>
              <a:gd name="connsiteX2" fmla="*/ 82573 w 203223"/>
              <a:gd name="connsiteY2" fmla="*/ 71904 h 114777"/>
              <a:gd name="connsiteX3" fmla="*/ 38123 w 203223"/>
              <a:gd name="connsiteY3" fmla="*/ 98891 h 114777"/>
              <a:gd name="connsiteX4" fmla="*/ 25423 w 203223"/>
              <a:gd name="connsiteY4" fmla="*/ 114766 h 114777"/>
              <a:gd name="connsiteX5" fmla="*/ 23 w 203223"/>
              <a:gd name="connsiteY5" fmla="*/ 100479 h 114777"/>
              <a:gd name="connsiteX6" fmla="*/ 30186 w 203223"/>
              <a:gd name="connsiteY6" fmla="*/ 52854 h 114777"/>
              <a:gd name="connsiteX7" fmla="*/ 87336 w 203223"/>
              <a:gd name="connsiteY7" fmla="*/ 19516 h 114777"/>
              <a:gd name="connsiteX8" fmla="*/ 203223 w 203223"/>
              <a:gd name="connsiteY8" fmla="*/ 466 h 11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23" h="114777">
                <a:moveTo>
                  <a:pt x="203223" y="466"/>
                </a:moveTo>
                <a:cubicBezTo>
                  <a:pt x="203488" y="3641"/>
                  <a:pt x="109031" y="26660"/>
                  <a:pt x="88923" y="38566"/>
                </a:cubicBezTo>
                <a:cubicBezTo>
                  <a:pt x="68815" y="50472"/>
                  <a:pt x="91040" y="61850"/>
                  <a:pt x="82573" y="71904"/>
                </a:cubicBezTo>
                <a:cubicBezTo>
                  <a:pt x="74106" y="81958"/>
                  <a:pt x="47648" y="91747"/>
                  <a:pt x="38123" y="98891"/>
                </a:cubicBezTo>
                <a:cubicBezTo>
                  <a:pt x="28598" y="106035"/>
                  <a:pt x="31773" y="114501"/>
                  <a:pt x="25423" y="114766"/>
                </a:cubicBezTo>
                <a:cubicBezTo>
                  <a:pt x="19073" y="115031"/>
                  <a:pt x="-771" y="110798"/>
                  <a:pt x="23" y="100479"/>
                </a:cubicBezTo>
                <a:cubicBezTo>
                  <a:pt x="817" y="90160"/>
                  <a:pt x="15634" y="66348"/>
                  <a:pt x="30186" y="52854"/>
                </a:cubicBezTo>
                <a:cubicBezTo>
                  <a:pt x="44738" y="39360"/>
                  <a:pt x="61407" y="27983"/>
                  <a:pt x="87336" y="19516"/>
                </a:cubicBezTo>
                <a:cubicBezTo>
                  <a:pt x="113265" y="11049"/>
                  <a:pt x="202958" y="-2709"/>
                  <a:pt x="203223" y="46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E8279FD2-0B8B-475F-83B0-0530C4F34AE0}"/>
              </a:ext>
            </a:extLst>
          </p:cNvPr>
          <p:cNvSpPr/>
          <p:nvPr/>
        </p:nvSpPr>
        <p:spPr>
          <a:xfrm>
            <a:off x="4443390" y="5090787"/>
            <a:ext cx="122261" cy="281352"/>
          </a:xfrm>
          <a:custGeom>
            <a:avLst/>
            <a:gdLst>
              <a:gd name="connsiteX0" fmla="*/ 122260 w 122261"/>
              <a:gd name="connsiteY0" fmla="*/ 326 h 281352"/>
              <a:gd name="connsiteX1" fmla="*/ 55585 w 122261"/>
              <a:gd name="connsiteY1" fmla="*/ 116213 h 281352"/>
              <a:gd name="connsiteX2" fmla="*/ 12723 w 122261"/>
              <a:gd name="connsiteY2" fmla="*/ 174951 h 281352"/>
              <a:gd name="connsiteX3" fmla="*/ 23 w 122261"/>
              <a:gd name="connsiteY3" fmla="*/ 281313 h 281352"/>
              <a:gd name="connsiteX4" fmla="*/ 11135 w 122261"/>
              <a:gd name="connsiteY4" fmla="*/ 186063 h 281352"/>
              <a:gd name="connsiteX5" fmla="*/ 57173 w 122261"/>
              <a:gd name="connsiteY5" fmla="*/ 84463 h 281352"/>
              <a:gd name="connsiteX6" fmla="*/ 122260 w 122261"/>
              <a:gd name="connsiteY6" fmla="*/ 326 h 28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1" h="281352">
                <a:moveTo>
                  <a:pt x="122260" y="326"/>
                </a:moveTo>
                <a:cubicBezTo>
                  <a:pt x="121995" y="5618"/>
                  <a:pt x="73841" y="87109"/>
                  <a:pt x="55585" y="116213"/>
                </a:cubicBezTo>
                <a:cubicBezTo>
                  <a:pt x="37329" y="145317"/>
                  <a:pt x="21983" y="147434"/>
                  <a:pt x="12723" y="174951"/>
                </a:cubicBezTo>
                <a:cubicBezTo>
                  <a:pt x="3463" y="202468"/>
                  <a:pt x="288" y="279461"/>
                  <a:pt x="23" y="281313"/>
                </a:cubicBezTo>
                <a:cubicBezTo>
                  <a:pt x="-242" y="283165"/>
                  <a:pt x="1610" y="218871"/>
                  <a:pt x="11135" y="186063"/>
                </a:cubicBezTo>
                <a:cubicBezTo>
                  <a:pt x="20660" y="153255"/>
                  <a:pt x="39446" y="113567"/>
                  <a:pt x="57173" y="84463"/>
                </a:cubicBezTo>
                <a:cubicBezTo>
                  <a:pt x="74900" y="55359"/>
                  <a:pt x="122525" y="-4966"/>
                  <a:pt x="122260" y="3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3C74507F-D96B-44DC-9ACD-0A6888F70841}"/>
              </a:ext>
            </a:extLst>
          </p:cNvPr>
          <p:cNvSpPr/>
          <p:nvPr/>
        </p:nvSpPr>
        <p:spPr>
          <a:xfrm>
            <a:off x="4597975" y="5218605"/>
            <a:ext cx="122515" cy="561733"/>
          </a:xfrm>
          <a:custGeom>
            <a:avLst/>
            <a:gdLst>
              <a:gd name="connsiteX0" fmla="*/ 110550 w 122515"/>
              <a:gd name="connsiteY0" fmla="*/ 4270 h 561733"/>
              <a:gd name="connsiteX1" fmla="*/ 120075 w 122515"/>
              <a:gd name="connsiteY1" fmla="*/ 172545 h 561733"/>
              <a:gd name="connsiteX2" fmla="*/ 74038 w 122515"/>
              <a:gd name="connsiteY2" fmla="*/ 305895 h 561733"/>
              <a:gd name="connsiteX3" fmla="*/ 40700 w 122515"/>
              <a:gd name="connsiteY3" fmla="*/ 424958 h 561733"/>
              <a:gd name="connsiteX4" fmla="*/ 43875 w 122515"/>
              <a:gd name="connsiteY4" fmla="*/ 478933 h 561733"/>
              <a:gd name="connsiteX5" fmla="*/ 118488 w 122515"/>
              <a:gd name="connsiteY5" fmla="*/ 561483 h 561733"/>
              <a:gd name="connsiteX6" fmla="*/ 26413 w 122515"/>
              <a:gd name="connsiteY6" fmla="*/ 450358 h 561733"/>
              <a:gd name="connsiteX7" fmla="*/ 15300 w 122515"/>
              <a:gd name="connsiteY7" fmla="*/ 334470 h 561733"/>
              <a:gd name="connsiteX8" fmla="*/ 1013 w 122515"/>
              <a:gd name="connsiteY8" fmla="*/ 307483 h 561733"/>
              <a:gd name="connsiteX9" fmla="*/ 45463 w 122515"/>
              <a:gd name="connsiteY9" fmla="*/ 204295 h 561733"/>
              <a:gd name="connsiteX10" fmla="*/ 62925 w 122515"/>
              <a:gd name="connsiteY10" fmla="*/ 63008 h 561733"/>
              <a:gd name="connsiteX11" fmla="*/ 110550 w 122515"/>
              <a:gd name="connsiteY11" fmla="*/ 4270 h 56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515" h="561733">
                <a:moveTo>
                  <a:pt x="110550" y="4270"/>
                </a:moveTo>
                <a:cubicBezTo>
                  <a:pt x="120075" y="22526"/>
                  <a:pt x="126160" y="122274"/>
                  <a:pt x="120075" y="172545"/>
                </a:cubicBezTo>
                <a:cubicBezTo>
                  <a:pt x="113990" y="222816"/>
                  <a:pt x="87267" y="263826"/>
                  <a:pt x="74038" y="305895"/>
                </a:cubicBezTo>
                <a:cubicBezTo>
                  <a:pt x="60809" y="347964"/>
                  <a:pt x="45727" y="396118"/>
                  <a:pt x="40700" y="424958"/>
                </a:cubicBezTo>
                <a:cubicBezTo>
                  <a:pt x="35673" y="453798"/>
                  <a:pt x="30910" y="456179"/>
                  <a:pt x="43875" y="478933"/>
                </a:cubicBezTo>
                <a:cubicBezTo>
                  <a:pt x="56840" y="501687"/>
                  <a:pt x="121398" y="566245"/>
                  <a:pt x="118488" y="561483"/>
                </a:cubicBezTo>
                <a:cubicBezTo>
                  <a:pt x="115578" y="556721"/>
                  <a:pt x="43611" y="488194"/>
                  <a:pt x="26413" y="450358"/>
                </a:cubicBezTo>
                <a:cubicBezTo>
                  <a:pt x="9215" y="412523"/>
                  <a:pt x="19533" y="358282"/>
                  <a:pt x="15300" y="334470"/>
                </a:cubicBezTo>
                <a:cubicBezTo>
                  <a:pt x="11067" y="310658"/>
                  <a:pt x="-4014" y="329179"/>
                  <a:pt x="1013" y="307483"/>
                </a:cubicBezTo>
                <a:cubicBezTo>
                  <a:pt x="6040" y="285787"/>
                  <a:pt x="35144" y="245041"/>
                  <a:pt x="45463" y="204295"/>
                </a:cubicBezTo>
                <a:cubicBezTo>
                  <a:pt x="55782" y="163549"/>
                  <a:pt x="52077" y="95816"/>
                  <a:pt x="62925" y="63008"/>
                </a:cubicBezTo>
                <a:cubicBezTo>
                  <a:pt x="73773" y="30200"/>
                  <a:pt x="101025" y="-13986"/>
                  <a:pt x="110550" y="427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183F1E6-204B-4475-BE66-D2AE48F00ED3}"/>
              </a:ext>
            </a:extLst>
          </p:cNvPr>
          <p:cNvSpPr/>
          <p:nvPr/>
        </p:nvSpPr>
        <p:spPr>
          <a:xfrm>
            <a:off x="4321009" y="4677634"/>
            <a:ext cx="388827" cy="221126"/>
          </a:xfrm>
          <a:custGeom>
            <a:avLst/>
            <a:gdLst>
              <a:gd name="connsiteX0" fmla="*/ 3341 w 388827"/>
              <a:gd name="connsiteY0" fmla="*/ 199 h 221126"/>
              <a:gd name="connsiteX1" fmla="*/ 278508 w 388827"/>
              <a:gd name="connsiteY1" fmla="*/ 154716 h 221126"/>
              <a:gd name="connsiteX2" fmla="*/ 361058 w 388827"/>
              <a:gd name="connsiteY2" fmla="*/ 152599 h 221126"/>
              <a:gd name="connsiteX3" fmla="*/ 388574 w 388827"/>
              <a:gd name="connsiteY3" fmla="*/ 163183 h 221126"/>
              <a:gd name="connsiteX4" fmla="*/ 348358 w 388827"/>
              <a:gd name="connsiteY4" fmla="*/ 205516 h 221126"/>
              <a:gd name="connsiteX5" fmla="*/ 295441 w 388827"/>
              <a:gd name="connsiteY5" fmla="*/ 220333 h 221126"/>
              <a:gd name="connsiteX6" fmla="*/ 187491 w 388827"/>
              <a:gd name="connsiteY6" fmla="*/ 184349 h 221126"/>
              <a:gd name="connsiteX7" fmla="*/ 128224 w 388827"/>
              <a:gd name="connsiteY7" fmla="*/ 122966 h 221126"/>
              <a:gd name="connsiteX8" fmla="*/ 3341 w 388827"/>
              <a:gd name="connsiteY8" fmla="*/ 199 h 2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827" h="221126">
                <a:moveTo>
                  <a:pt x="3341" y="199"/>
                </a:moveTo>
                <a:cubicBezTo>
                  <a:pt x="28388" y="5491"/>
                  <a:pt x="218889" y="129316"/>
                  <a:pt x="278508" y="154716"/>
                </a:cubicBezTo>
                <a:cubicBezTo>
                  <a:pt x="338128" y="180116"/>
                  <a:pt x="342714" y="151188"/>
                  <a:pt x="361058" y="152599"/>
                </a:cubicBezTo>
                <a:cubicBezTo>
                  <a:pt x="379402" y="154010"/>
                  <a:pt x="390691" y="154364"/>
                  <a:pt x="388574" y="163183"/>
                </a:cubicBezTo>
                <a:cubicBezTo>
                  <a:pt x="386457" y="172003"/>
                  <a:pt x="363880" y="195991"/>
                  <a:pt x="348358" y="205516"/>
                </a:cubicBezTo>
                <a:cubicBezTo>
                  <a:pt x="332836" y="215041"/>
                  <a:pt x="322252" y="223861"/>
                  <a:pt x="295441" y="220333"/>
                </a:cubicBezTo>
                <a:cubicBezTo>
                  <a:pt x="268630" y="216805"/>
                  <a:pt x="215360" y="200577"/>
                  <a:pt x="187491" y="184349"/>
                </a:cubicBezTo>
                <a:cubicBezTo>
                  <a:pt x="159622" y="168121"/>
                  <a:pt x="155035" y="149424"/>
                  <a:pt x="128224" y="122966"/>
                </a:cubicBezTo>
                <a:cubicBezTo>
                  <a:pt x="101413" y="96508"/>
                  <a:pt x="-21706" y="-5093"/>
                  <a:pt x="3341" y="19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21C185CC-56FC-4427-A712-2CCA59034F8A}"/>
              </a:ext>
            </a:extLst>
          </p:cNvPr>
          <p:cNvSpPr/>
          <p:nvPr/>
        </p:nvSpPr>
        <p:spPr>
          <a:xfrm>
            <a:off x="4867989" y="4783220"/>
            <a:ext cx="210646" cy="171967"/>
          </a:xfrm>
          <a:custGeom>
            <a:avLst/>
            <a:gdLst>
              <a:gd name="connsiteX0" fmla="*/ 209894 w 210646"/>
              <a:gd name="connsiteY0" fmla="*/ 447 h 171967"/>
              <a:gd name="connsiteX1" fmla="*/ 146394 w 210646"/>
              <a:gd name="connsiteY1" fmla="*/ 99930 h 171967"/>
              <a:gd name="connsiteX2" fmla="*/ 344 w 210646"/>
              <a:gd name="connsiteY2" fmla="*/ 169780 h 171967"/>
              <a:gd name="connsiteX3" fmla="*/ 108294 w 210646"/>
              <a:gd name="connsiteY3" fmla="*/ 142263 h 171967"/>
              <a:gd name="connsiteX4" fmla="*/ 209894 w 210646"/>
              <a:gd name="connsiteY4" fmla="*/ 447 h 17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46" h="171967">
                <a:moveTo>
                  <a:pt x="209894" y="447"/>
                </a:moveTo>
                <a:cubicBezTo>
                  <a:pt x="216244" y="-6608"/>
                  <a:pt x="181319" y="71708"/>
                  <a:pt x="146394" y="99930"/>
                </a:cubicBezTo>
                <a:cubicBezTo>
                  <a:pt x="111469" y="128152"/>
                  <a:pt x="6694" y="162725"/>
                  <a:pt x="344" y="169780"/>
                </a:cubicBezTo>
                <a:cubicBezTo>
                  <a:pt x="-6006" y="176835"/>
                  <a:pt x="77250" y="166605"/>
                  <a:pt x="108294" y="142263"/>
                </a:cubicBezTo>
                <a:cubicBezTo>
                  <a:pt x="139338" y="117921"/>
                  <a:pt x="203544" y="7502"/>
                  <a:pt x="209894" y="44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E49B50D2-73AD-4032-B25F-FAA8570D6818}"/>
              </a:ext>
            </a:extLst>
          </p:cNvPr>
          <p:cNvSpPr/>
          <p:nvPr/>
        </p:nvSpPr>
        <p:spPr>
          <a:xfrm>
            <a:off x="5602268" y="4749602"/>
            <a:ext cx="183185" cy="159677"/>
          </a:xfrm>
          <a:custGeom>
            <a:avLst/>
            <a:gdLst>
              <a:gd name="connsiteX0" fmla="*/ 20 w 183185"/>
              <a:gd name="connsiteY0" fmla="*/ 20836 h 159677"/>
              <a:gd name="connsiteX1" fmla="*/ 120670 w 183185"/>
              <a:gd name="connsiteY1" fmla="*/ 1786 h 159677"/>
              <a:gd name="connsiteX2" fmla="*/ 182582 w 183185"/>
              <a:gd name="connsiteY2" fmla="*/ 60523 h 159677"/>
              <a:gd name="connsiteX3" fmla="*/ 150832 w 183185"/>
              <a:gd name="connsiteY3" fmla="*/ 155773 h 159677"/>
              <a:gd name="connsiteX4" fmla="*/ 128607 w 183185"/>
              <a:gd name="connsiteY4" fmla="*/ 135136 h 159677"/>
              <a:gd name="connsiteX5" fmla="*/ 130195 w 183185"/>
              <a:gd name="connsiteY5" fmla="*/ 77986 h 159677"/>
              <a:gd name="connsiteX6" fmla="*/ 20 w 183185"/>
              <a:gd name="connsiteY6" fmla="*/ 20836 h 15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85" h="159677">
                <a:moveTo>
                  <a:pt x="20" y="20836"/>
                </a:moveTo>
                <a:cubicBezTo>
                  <a:pt x="-1567" y="8136"/>
                  <a:pt x="90243" y="-4829"/>
                  <a:pt x="120670" y="1786"/>
                </a:cubicBezTo>
                <a:cubicBezTo>
                  <a:pt x="151097" y="8401"/>
                  <a:pt x="177555" y="34858"/>
                  <a:pt x="182582" y="60523"/>
                </a:cubicBezTo>
                <a:cubicBezTo>
                  <a:pt x="187609" y="86188"/>
                  <a:pt x="159828" y="143338"/>
                  <a:pt x="150832" y="155773"/>
                </a:cubicBezTo>
                <a:cubicBezTo>
                  <a:pt x="141836" y="168209"/>
                  <a:pt x="132046" y="148100"/>
                  <a:pt x="128607" y="135136"/>
                </a:cubicBezTo>
                <a:cubicBezTo>
                  <a:pt x="125168" y="122172"/>
                  <a:pt x="146864" y="95448"/>
                  <a:pt x="130195" y="77986"/>
                </a:cubicBezTo>
                <a:cubicBezTo>
                  <a:pt x="113526" y="60524"/>
                  <a:pt x="1607" y="33536"/>
                  <a:pt x="20" y="2083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F18B56D9-53FF-4411-B940-91B3243C82A4}"/>
              </a:ext>
            </a:extLst>
          </p:cNvPr>
          <p:cNvSpPr/>
          <p:nvPr/>
        </p:nvSpPr>
        <p:spPr>
          <a:xfrm>
            <a:off x="4975088" y="4813262"/>
            <a:ext cx="387790" cy="172895"/>
          </a:xfrm>
          <a:custGeom>
            <a:avLst/>
            <a:gdLst>
              <a:gd name="connsiteX0" fmla="*/ 385900 w 387790"/>
              <a:gd name="connsiteY0" fmla="*/ 3213 h 172895"/>
              <a:gd name="connsiteX1" fmla="*/ 212862 w 387790"/>
              <a:gd name="connsiteY1" fmla="*/ 42901 h 172895"/>
              <a:gd name="connsiteX2" fmla="*/ 133487 w 387790"/>
              <a:gd name="connsiteY2" fmla="*/ 114338 h 172895"/>
              <a:gd name="connsiteX3" fmla="*/ 74750 w 387790"/>
              <a:gd name="connsiteY3" fmla="*/ 165138 h 172895"/>
              <a:gd name="connsiteX4" fmla="*/ 137 w 387790"/>
              <a:gd name="connsiteY4" fmla="*/ 168313 h 172895"/>
              <a:gd name="connsiteX5" fmla="*/ 57287 w 387790"/>
              <a:gd name="connsiteY5" fmla="*/ 122276 h 172895"/>
              <a:gd name="connsiteX6" fmla="*/ 95387 w 387790"/>
              <a:gd name="connsiteY6" fmla="*/ 60363 h 172895"/>
              <a:gd name="connsiteX7" fmla="*/ 176350 w 387790"/>
              <a:gd name="connsiteY7" fmla="*/ 36551 h 172895"/>
              <a:gd name="connsiteX8" fmla="*/ 298587 w 387790"/>
              <a:gd name="connsiteY8" fmla="*/ 7976 h 172895"/>
              <a:gd name="connsiteX9" fmla="*/ 385900 w 387790"/>
              <a:gd name="connsiteY9" fmla="*/ 3213 h 1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790" h="172895">
                <a:moveTo>
                  <a:pt x="385900" y="3213"/>
                </a:moveTo>
                <a:cubicBezTo>
                  <a:pt x="371613" y="9034"/>
                  <a:pt x="254931" y="24380"/>
                  <a:pt x="212862" y="42901"/>
                </a:cubicBezTo>
                <a:cubicBezTo>
                  <a:pt x="170793" y="61422"/>
                  <a:pt x="156506" y="93965"/>
                  <a:pt x="133487" y="114338"/>
                </a:cubicBezTo>
                <a:cubicBezTo>
                  <a:pt x="110468" y="134711"/>
                  <a:pt x="96975" y="156142"/>
                  <a:pt x="74750" y="165138"/>
                </a:cubicBezTo>
                <a:cubicBezTo>
                  <a:pt x="52525" y="174134"/>
                  <a:pt x="3048" y="175457"/>
                  <a:pt x="137" y="168313"/>
                </a:cubicBezTo>
                <a:cubicBezTo>
                  <a:pt x="-2774" y="161169"/>
                  <a:pt x="41412" y="140268"/>
                  <a:pt x="57287" y="122276"/>
                </a:cubicBezTo>
                <a:cubicBezTo>
                  <a:pt x="73162" y="104284"/>
                  <a:pt x="75543" y="74650"/>
                  <a:pt x="95387" y="60363"/>
                </a:cubicBezTo>
                <a:cubicBezTo>
                  <a:pt x="115231" y="46076"/>
                  <a:pt x="142483" y="45282"/>
                  <a:pt x="176350" y="36551"/>
                </a:cubicBezTo>
                <a:cubicBezTo>
                  <a:pt x="210217" y="27820"/>
                  <a:pt x="267366" y="16178"/>
                  <a:pt x="298587" y="7976"/>
                </a:cubicBezTo>
                <a:cubicBezTo>
                  <a:pt x="329808" y="-226"/>
                  <a:pt x="400187" y="-2608"/>
                  <a:pt x="385900" y="321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2174DC68-CA7D-428D-85FA-AAC86B4E5A4D}"/>
              </a:ext>
            </a:extLst>
          </p:cNvPr>
          <p:cNvSpPr/>
          <p:nvPr/>
        </p:nvSpPr>
        <p:spPr>
          <a:xfrm>
            <a:off x="3807216" y="4774057"/>
            <a:ext cx="237993" cy="107462"/>
          </a:xfrm>
          <a:custGeom>
            <a:avLst/>
            <a:gdLst>
              <a:gd name="connsiteX0" fmla="*/ 237734 w 237993"/>
              <a:gd name="connsiteY0" fmla="*/ 28131 h 107462"/>
              <a:gd name="connsiteX1" fmla="*/ 107559 w 237993"/>
              <a:gd name="connsiteY1" fmla="*/ 2731 h 107462"/>
              <a:gd name="connsiteX2" fmla="*/ 1197 w 237993"/>
              <a:gd name="connsiteY2" fmla="*/ 97981 h 107462"/>
              <a:gd name="connsiteX3" fmla="*/ 51997 w 237993"/>
              <a:gd name="connsiteY3" fmla="*/ 93218 h 107462"/>
              <a:gd name="connsiteX4" fmla="*/ 78984 w 237993"/>
              <a:gd name="connsiteY4" fmla="*/ 105918 h 107462"/>
              <a:gd name="connsiteX5" fmla="*/ 139309 w 237993"/>
              <a:gd name="connsiteY5" fmla="*/ 51943 h 107462"/>
              <a:gd name="connsiteX6" fmla="*/ 237734 w 237993"/>
              <a:gd name="connsiteY6" fmla="*/ 28131 h 1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93" h="107462">
                <a:moveTo>
                  <a:pt x="237734" y="28131"/>
                </a:moveTo>
                <a:cubicBezTo>
                  <a:pt x="232442" y="19929"/>
                  <a:pt x="146982" y="-8911"/>
                  <a:pt x="107559" y="2731"/>
                </a:cubicBezTo>
                <a:cubicBezTo>
                  <a:pt x="68136" y="14373"/>
                  <a:pt x="10457" y="82900"/>
                  <a:pt x="1197" y="97981"/>
                </a:cubicBezTo>
                <a:cubicBezTo>
                  <a:pt x="-8063" y="113062"/>
                  <a:pt x="39033" y="91895"/>
                  <a:pt x="51997" y="93218"/>
                </a:cubicBezTo>
                <a:cubicBezTo>
                  <a:pt x="64961" y="94541"/>
                  <a:pt x="64432" y="112797"/>
                  <a:pt x="78984" y="105918"/>
                </a:cubicBezTo>
                <a:cubicBezTo>
                  <a:pt x="93536" y="99039"/>
                  <a:pt x="112851" y="65437"/>
                  <a:pt x="139309" y="51943"/>
                </a:cubicBezTo>
                <a:cubicBezTo>
                  <a:pt x="165767" y="38449"/>
                  <a:pt x="243026" y="36333"/>
                  <a:pt x="237734" y="2813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3A1AFCD5-6354-4F2E-9EBC-AF9AEC574B41}"/>
              </a:ext>
            </a:extLst>
          </p:cNvPr>
          <p:cNvSpPr/>
          <p:nvPr/>
        </p:nvSpPr>
        <p:spPr>
          <a:xfrm>
            <a:off x="3871907" y="4937642"/>
            <a:ext cx="360526" cy="184253"/>
          </a:xfrm>
          <a:custGeom>
            <a:avLst/>
            <a:gdLst>
              <a:gd name="connsiteX0" fmla="*/ 68268 w 360526"/>
              <a:gd name="connsiteY0" fmla="*/ 10596 h 184253"/>
              <a:gd name="connsiteX1" fmla="*/ 130181 w 360526"/>
              <a:gd name="connsiteY1" fmla="*/ 116958 h 184253"/>
              <a:gd name="connsiteX2" fmla="*/ 263531 w 360526"/>
              <a:gd name="connsiteY2" fmla="*/ 167758 h 184253"/>
              <a:gd name="connsiteX3" fmla="*/ 358781 w 360526"/>
              <a:gd name="connsiteY3" fmla="*/ 183633 h 184253"/>
              <a:gd name="connsiteX4" fmla="*/ 180981 w 360526"/>
              <a:gd name="connsiteY4" fmla="*/ 150296 h 184253"/>
              <a:gd name="connsiteX5" fmla="*/ 92081 w 360526"/>
              <a:gd name="connsiteY5" fmla="*/ 102671 h 184253"/>
              <a:gd name="connsiteX6" fmla="*/ 49218 w 360526"/>
              <a:gd name="connsiteY6" fmla="*/ 66158 h 184253"/>
              <a:gd name="connsiteX7" fmla="*/ 6 w 360526"/>
              <a:gd name="connsiteY7" fmla="*/ 9008 h 184253"/>
              <a:gd name="connsiteX8" fmla="*/ 68268 w 360526"/>
              <a:gd name="connsiteY8" fmla="*/ 10596 h 1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526" h="184253">
                <a:moveTo>
                  <a:pt x="68268" y="10596"/>
                </a:moveTo>
                <a:cubicBezTo>
                  <a:pt x="89964" y="28588"/>
                  <a:pt x="97637" y="90764"/>
                  <a:pt x="130181" y="116958"/>
                </a:cubicBezTo>
                <a:cubicBezTo>
                  <a:pt x="162725" y="143152"/>
                  <a:pt x="225431" y="156646"/>
                  <a:pt x="263531" y="167758"/>
                </a:cubicBezTo>
                <a:cubicBezTo>
                  <a:pt x="301631" y="178870"/>
                  <a:pt x="372539" y="186543"/>
                  <a:pt x="358781" y="183633"/>
                </a:cubicBezTo>
                <a:cubicBezTo>
                  <a:pt x="345023" y="180723"/>
                  <a:pt x="225431" y="163790"/>
                  <a:pt x="180981" y="150296"/>
                </a:cubicBezTo>
                <a:cubicBezTo>
                  <a:pt x="136531" y="136802"/>
                  <a:pt x="114041" y="116694"/>
                  <a:pt x="92081" y="102671"/>
                </a:cubicBezTo>
                <a:cubicBezTo>
                  <a:pt x="70121" y="88648"/>
                  <a:pt x="64564" y="81768"/>
                  <a:pt x="49218" y="66158"/>
                </a:cubicBezTo>
                <a:cubicBezTo>
                  <a:pt x="33872" y="50548"/>
                  <a:pt x="-523" y="16681"/>
                  <a:pt x="6" y="9008"/>
                </a:cubicBezTo>
                <a:cubicBezTo>
                  <a:pt x="535" y="1335"/>
                  <a:pt x="46572" y="-7396"/>
                  <a:pt x="68268" y="1059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C3767EF-AF84-461B-8C9F-B6B569CA7460}"/>
              </a:ext>
            </a:extLst>
          </p:cNvPr>
          <p:cNvSpPr/>
          <p:nvPr/>
        </p:nvSpPr>
        <p:spPr>
          <a:xfrm>
            <a:off x="4270278" y="5026021"/>
            <a:ext cx="271590" cy="85816"/>
          </a:xfrm>
          <a:custGeom>
            <a:avLst/>
            <a:gdLst>
              <a:gd name="connsiteX0" fmla="*/ 266797 w 271590"/>
              <a:gd name="connsiteY0" fmla="*/ 4 h 85816"/>
              <a:gd name="connsiteX1" fmla="*/ 227110 w 271590"/>
              <a:gd name="connsiteY1" fmla="*/ 58742 h 85816"/>
              <a:gd name="connsiteX2" fmla="*/ 168372 w 271590"/>
              <a:gd name="connsiteY2" fmla="*/ 73029 h 85816"/>
              <a:gd name="connsiteX3" fmla="*/ 97 w 271590"/>
              <a:gd name="connsiteY3" fmla="*/ 85729 h 85816"/>
              <a:gd name="connsiteX4" fmla="*/ 193772 w 271590"/>
              <a:gd name="connsiteY4" fmla="*/ 77792 h 85816"/>
              <a:gd name="connsiteX5" fmla="*/ 260447 w 271590"/>
              <a:gd name="connsiteY5" fmla="*/ 61917 h 85816"/>
              <a:gd name="connsiteX6" fmla="*/ 266797 w 271590"/>
              <a:gd name="connsiteY6" fmla="*/ 4 h 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90" h="85816">
                <a:moveTo>
                  <a:pt x="266797" y="4"/>
                </a:moveTo>
                <a:cubicBezTo>
                  <a:pt x="261241" y="-525"/>
                  <a:pt x="243514" y="46571"/>
                  <a:pt x="227110" y="58742"/>
                </a:cubicBezTo>
                <a:cubicBezTo>
                  <a:pt x="210706" y="70913"/>
                  <a:pt x="206207" y="68531"/>
                  <a:pt x="168372" y="73029"/>
                </a:cubicBezTo>
                <a:cubicBezTo>
                  <a:pt x="130536" y="77527"/>
                  <a:pt x="-4136" y="84935"/>
                  <a:pt x="97" y="85729"/>
                </a:cubicBezTo>
                <a:cubicBezTo>
                  <a:pt x="4330" y="86523"/>
                  <a:pt x="150380" y="81761"/>
                  <a:pt x="193772" y="77792"/>
                </a:cubicBezTo>
                <a:cubicBezTo>
                  <a:pt x="237164" y="73823"/>
                  <a:pt x="244837" y="75146"/>
                  <a:pt x="260447" y="61917"/>
                </a:cubicBezTo>
                <a:cubicBezTo>
                  <a:pt x="276057" y="48688"/>
                  <a:pt x="272353" y="533"/>
                  <a:pt x="266797" y="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E3BDF9E-AF83-4F51-A525-FB134D3FEF3F}"/>
              </a:ext>
            </a:extLst>
          </p:cNvPr>
          <p:cNvSpPr/>
          <p:nvPr/>
        </p:nvSpPr>
        <p:spPr>
          <a:xfrm>
            <a:off x="3999084" y="5064120"/>
            <a:ext cx="284131" cy="68387"/>
          </a:xfrm>
          <a:custGeom>
            <a:avLst/>
            <a:gdLst>
              <a:gd name="connsiteX0" fmla="*/ 1416 w 284131"/>
              <a:gd name="connsiteY0" fmla="*/ 5 h 68387"/>
              <a:gd name="connsiteX1" fmla="*/ 134766 w 284131"/>
              <a:gd name="connsiteY1" fmla="*/ 44455 h 68387"/>
              <a:gd name="connsiteX2" fmla="*/ 283991 w 284131"/>
              <a:gd name="connsiteY2" fmla="*/ 55568 h 68387"/>
              <a:gd name="connsiteX3" fmla="*/ 160166 w 284131"/>
              <a:gd name="connsiteY3" fmla="*/ 68268 h 68387"/>
              <a:gd name="connsiteX4" fmla="*/ 69679 w 284131"/>
              <a:gd name="connsiteY4" fmla="*/ 47630 h 68387"/>
              <a:gd name="connsiteX5" fmla="*/ 1416 w 284131"/>
              <a:gd name="connsiteY5" fmla="*/ 5 h 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31" h="68387">
                <a:moveTo>
                  <a:pt x="1416" y="5"/>
                </a:moveTo>
                <a:cubicBezTo>
                  <a:pt x="12264" y="-524"/>
                  <a:pt x="87670" y="35194"/>
                  <a:pt x="134766" y="44455"/>
                </a:cubicBezTo>
                <a:cubicBezTo>
                  <a:pt x="181862" y="53716"/>
                  <a:pt x="279758" y="51599"/>
                  <a:pt x="283991" y="55568"/>
                </a:cubicBezTo>
                <a:cubicBezTo>
                  <a:pt x="288224" y="59537"/>
                  <a:pt x="195885" y="69591"/>
                  <a:pt x="160166" y="68268"/>
                </a:cubicBezTo>
                <a:cubicBezTo>
                  <a:pt x="124447" y="66945"/>
                  <a:pt x="94550" y="56891"/>
                  <a:pt x="69679" y="47630"/>
                </a:cubicBezTo>
                <a:cubicBezTo>
                  <a:pt x="44808" y="38369"/>
                  <a:pt x="-9432" y="534"/>
                  <a:pt x="1416" y="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88BFB637-304C-48A6-87C1-7386425A57DB}"/>
              </a:ext>
            </a:extLst>
          </p:cNvPr>
          <p:cNvSpPr/>
          <p:nvPr/>
        </p:nvSpPr>
        <p:spPr>
          <a:xfrm>
            <a:off x="4467686" y="5280550"/>
            <a:ext cx="383697" cy="777160"/>
          </a:xfrm>
          <a:custGeom>
            <a:avLst/>
            <a:gdLst>
              <a:gd name="connsiteX0" fmla="*/ 180514 w 383697"/>
              <a:gd name="connsiteY0" fmla="*/ 1063 h 777160"/>
              <a:gd name="connsiteX1" fmla="*/ 164639 w 383697"/>
              <a:gd name="connsiteY1" fmla="*/ 123300 h 777160"/>
              <a:gd name="connsiteX2" fmla="*/ 115427 w 383697"/>
              <a:gd name="connsiteY2" fmla="*/ 209025 h 777160"/>
              <a:gd name="connsiteX3" fmla="*/ 48752 w 383697"/>
              <a:gd name="connsiteY3" fmla="*/ 282050 h 777160"/>
              <a:gd name="connsiteX4" fmla="*/ 31289 w 383697"/>
              <a:gd name="connsiteY4" fmla="*/ 459850 h 777160"/>
              <a:gd name="connsiteX5" fmla="*/ 120189 w 383697"/>
              <a:gd name="connsiteY5" fmla="*/ 526525 h 777160"/>
              <a:gd name="connsiteX6" fmla="*/ 255127 w 383697"/>
              <a:gd name="connsiteY6" fmla="*/ 593200 h 777160"/>
              <a:gd name="connsiteX7" fmla="*/ 369427 w 383697"/>
              <a:gd name="connsiteY7" fmla="*/ 663050 h 777160"/>
              <a:gd name="connsiteX8" fmla="*/ 380539 w 383697"/>
              <a:gd name="connsiteY8" fmla="*/ 747188 h 777160"/>
              <a:gd name="connsiteX9" fmla="*/ 377364 w 383697"/>
              <a:gd name="connsiteY9" fmla="*/ 709088 h 777160"/>
              <a:gd name="connsiteX10" fmla="*/ 313864 w 383697"/>
              <a:gd name="connsiteY10" fmla="*/ 731313 h 777160"/>
              <a:gd name="connsiteX11" fmla="*/ 185277 w 383697"/>
              <a:gd name="connsiteY11" fmla="*/ 772588 h 777160"/>
              <a:gd name="connsiteX12" fmla="*/ 18589 w 383697"/>
              <a:gd name="connsiteY12" fmla="*/ 612250 h 777160"/>
              <a:gd name="connsiteX13" fmla="*/ 12239 w 383697"/>
              <a:gd name="connsiteY13" fmla="*/ 291575 h 777160"/>
              <a:gd name="connsiteX14" fmla="*/ 91614 w 383697"/>
              <a:gd name="connsiteY14" fmla="*/ 197913 h 777160"/>
              <a:gd name="connsiteX15" fmla="*/ 180514 w 383697"/>
              <a:gd name="connsiteY15" fmla="*/ 1063 h 77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3697" h="777160">
                <a:moveTo>
                  <a:pt x="180514" y="1063"/>
                </a:moveTo>
                <a:cubicBezTo>
                  <a:pt x="192685" y="-11372"/>
                  <a:pt x="175487" y="88640"/>
                  <a:pt x="164639" y="123300"/>
                </a:cubicBezTo>
                <a:cubicBezTo>
                  <a:pt x="153791" y="157960"/>
                  <a:pt x="134741" y="182567"/>
                  <a:pt x="115427" y="209025"/>
                </a:cubicBezTo>
                <a:cubicBezTo>
                  <a:pt x="96113" y="235483"/>
                  <a:pt x="62775" y="240246"/>
                  <a:pt x="48752" y="282050"/>
                </a:cubicBezTo>
                <a:cubicBezTo>
                  <a:pt x="34729" y="323854"/>
                  <a:pt x="19383" y="419104"/>
                  <a:pt x="31289" y="459850"/>
                </a:cubicBezTo>
                <a:cubicBezTo>
                  <a:pt x="43195" y="500596"/>
                  <a:pt x="82883" y="504300"/>
                  <a:pt x="120189" y="526525"/>
                </a:cubicBezTo>
                <a:cubicBezTo>
                  <a:pt x="157495" y="548750"/>
                  <a:pt x="213587" y="570446"/>
                  <a:pt x="255127" y="593200"/>
                </a:cubicBezTo>
                <a:cubicBezTo>
                  <a:pt x="296667" y="615954"/>
                  <a:pt x="348525" y="637385"/>
                  <a:pt x="369427" y="663050"/>
                </a:cubicBezTo>
                <a:cubicBezTo>
                  <a:pt x="390329" y="688715"/>
                  <a:pt x="379216" y="739515"/>
                  <a:pt x="380539" y="747188"/>
                </a:cubicBezTo>
                <a:cubicBezTo>
                  <a:pt x="381862" y="754861"/>
                  <a:pt x="388477" y="711734"/>
                  <a:pt x="377364" y="709088"/>
                </a:cubicBezTo>
                <a:cubicBezTo>
                  <a:pt x="366251" y="706442"/>
                  <a:pt x="313864" y="731313"/>
                  <a:pt x="313864" y="731313"/>
                </a:cubicBezTo>
                <a:cubicBezTo>
                  <a:pt x="281850" y="741896"/>
                  <a:pt x="234490" y="792432"/>
                  <a:pt x="185277" y="772588"/>
                </a:cubicBezTo>
                <a:cubicBezTo>
                  <a:pt x="136064" y="752744"/>
                  <a:pt x="47429" y="692419"/>
                  <a:pt x="18589" y="612250"/>
                </a:cubicBezTo>
                <a:cubicBezTo>
                  <a:pt x="-10251" y="532081"/>
                  <a:pt x="68" y="360631"/>
                  <a:pt x="12239" y="291575"/>
                </a:cubicBezTo>
                <a:cubicBezTo>
                  <a:pt x="24410" y="222519"/>
                  <a:pt x="63568" y="242628"/>
                  <a:pt x="91614" y="197913"/>
                </a:cubicBezTo>
                <a:cubicBezTo>
                  <a:pt x="119660" y="153199"/>
                  <a:pt x="168343" y="13498"/>
                  <a:pt x="180514" y="106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10252DDF-C3B0-4FF6-A85C-AD950A1B9B30}"/>
              </a:ext>
            </a:extLst>
          </p:cNvPr>
          <p:cNvSpPr/>
          <p:nvPr/>
        </p:nvSpPr>
        <p:spPr>
          <a:xfrm>
            <a:off x="4639981" y="5052001"/>
            <a:ext cx="76580" cy="236960"/>
          </a:xfrm>
          <a:custGeom>
            <a:avLst/>
            <a:gdLst>
              <a:gd name="connsiteX0" fmla="*/ 76482 w 76580"/>
              <a:gd name="connsiteY0" fmla="*/ 1012 h 236960"/>
              <a:gd name="connsiteX1" fmla="*/ 20919 w 76580"/>
              <a:gd name="connsiteY1" fmla="*/ 199449 h 236960"/>
              <a:gd name="connsiteX2" fmla="*/ 282 w 76580"/>
              <a:gd name="connsiteY2" fmla="*/ 231199 h 236960"/>
              <a:gd name="connsiteX3" fmla="*/ 33619 w 76580"/>
              <a:gd name="connsiteY3" fmla="*/ 126424 h 236960"/>
              <a:gd name="connsiteX4" fmla="*/ 76482 w 76580"/>
              <a:gd name="connsiteY4" fmla="*/ 1012 h 23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80" h="236960">
                <a:moveTo>
                  <a:pt x="76482" y="1012"/>
                </a:moveTo>
                <a:cubicBezTo>
                  <a:pt x="74365" y="13183"/>
                  <a:pt x="33619" y="161085"/>
                  <a:pt x="20919" y="199449"/>
                </a:cubicBezTo>
                <a:cubicBezTo>
                  <a:pt x="8219" y="237814"/>
                  <a:pt x="-1835" y="243370"/>
                  <a:pt x="282" y="231199"/>
                </a:cubicBezTo>
                <a:cubicBezTo>
                  <a:pt x="2399" y="219028"/>
                  <a:pt x="21184" y="163201"/>
                  <a:pt x="33619" y="126424"/>
                </a:cubicBezTo>
                <a:cubicBezTo>
                  <a:pt x="46054" y="89647"/>
                  <a:pt x="78599" y="-11159"/>
                  <a:pt x="76482" y="101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D4A34E13-0B90-4AE1-AFC3-EBAD3023C385}"/>
              </a:ext>
            </a:extLst>
          </p:cNvPr>
          <p:cNvSpPr/>
          <p:nvPr/>
        </p:nvSpPr>
        <p:spPr>
          <a:xfrm>
            <a:off x="5089202" y="4668176"/>
            <a:ext cx="261118" cy="143272"/>
          </a:xfrm>
          <a:custGeom>
            <a:avLst/>
            <a:gdLst>
              <a:gd name="connsiteX0" fmla="*/ 260673 w 261118"/>
              <a:gd name="connsiteY0" fmla="*/ 662 h 143272"/>
              <a:gd name="connsiteX1" fmla="*/ 160661 w 261118"/>
              <a:gd name="connsiteY1" fmla="*/ 65749 h 143272"/>
              <a:gd name="connsiteX2" fmla="*/ 323 w 261118"/>
              <a:gd name="connsiteY2" fmla="*/ 141949 h 143272"/>
              <a:gd name="connsiteX3" fmla="*/ 122561 w 261118"/>
              <a:gd name="connsiteY3" fmla="*/ 107024 h 143272"/>
              <a:gd name="connsiteX4" fmla="*/ 260673 w 261118"/>
              <a:gd name="connsiteY4" fmla="*/ 662 h 14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18" h="143272">
                <a:moveTo>
                  <a:pt x="260673" y="662"/>
                </a:moveTo>
                <a:cubicBezTo>
                  <a:pt x="267023" y="-6217"/>
                  <a:pt x="204053" y="42201"/>
                  <a:pt x="160661" y="65749"/>
                </a:cubicBezTo>
                <a:cubicBezTo>
                  <a:pt x="117269" y="89297"/>
                  <a:pt x="6673" y="135070"/>
                  <a:pt x="323" y="141949"/>
                </a:cubicBezTo>
                <a:cubicBezTo>
                  <a:pt x="-6027" y="148828"/>
                  <a:pt x="82873" y="127662"/>
                  <a:pt x="122561" y="107024"/>
                </a:cubicBezTo>
                <a:cubicBezTo>
                  <a:pt x="162248" y="86387"/>
                  <a:pt x="254323" y="7541"/>
                  <a:pt x="260673" y="66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6CDF10FD-5D03-4DB8-8070-D940736957D0}"/>
              </a:ext>
            </a:extLst>
          </p:cNvPr>
          <p:cNvSpPr/>
          <p:nvPr/>
        </p:nvSpPr>
        <p:spPr>
          <a:xfrm>
            <a:off x="4973477" y="5516598"/>
            <a:ext cx="81201" cy="141306"/>
          </a:xfrm>
          <a:custGeom>
            <a:avLst/>
            <a:gdLst>
              <a:gd name="connsiteX0" fmla="*/ 81123 w 81201"/>
              <a:gd name="connsiteY0" fmla="*/ 9490 h 141306"/>
              <a:gd name="connsiteX1" fmla="*/ 20798 w 81201"/>
              <a:gd name="connsiteY1" fmla="*/ 6315 h 141306"/>
              <a:gd name="connsiteX2" fmla="*/ 20798 w 81201"/>
              <a:gd name="connsiteY2" fmla="*/ 74577 h 141306"/>
              <a:gd name="connsiteX3" fmla="*/ 161 w 81201"/>
              <a:gd name="connsiteY3" fmla="*/ 141252 h 141306"/>
              <a:gd name="connsiteX4" fmla="*/ 33498 w 81201"/>
              <a:gd name="connsiteY4" fmla="*/ 63465 h 141306"/>
              <a:gd name="connsiteX5" fmla="*/ 81123 w 81201"/>
              <a:gd name="connsiteY5" fmla="*/ 9490 h 1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01" h="141306">
                <a:moveTo>
                  <a:pt x="81123" y="9490"/>
                </a:moveTo>
                <a:cubicBezTo>
                  <a:pt x="79006" y="-35"/>
                  <a:pt x="30852" y="-4533"/>
                  <a:pt x="20798" y="6315"/>
                </a:cubicBezTo>
                <a:cubicBezTo>
                  <a:pt x="10744" y="17163"/>
                  <a:pt x="24238" y="52087"/>
                  <a:pt x="20798" y="74577"/>
                </a:cubicBezTo>
                <a:cubicBezTo>
                  <a:pt x="17358" y="97067"/>
                  <a:pt x="-1956" y="143104"/>
                  <a:pt x="161" y="141252"/>
                </a:cubicBezTo>
                <a:cubicBezTo>
                  <a:pt x="2278" y="139400"/>
                  <a:pt x="25031" y="82250"/>
                  <a:pt x="33498" y="63465"/>
                </a:cubicBezTo>
                <a:cubicBezTo>
                  <a:pt x="41965" y="44680"/>
                  <a:pt x="83240" y="19015"/>
                  <a:pt x="81123" y="94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BD103A41-41B1-4B9A-B571-16616B6BA9A8}"/>
              </a:ext>
            </a:extLst>
          </p:cNvPr>
          <p:cNvSpPr/>
          <p:nvPr/>
        </p:nvSpPr>
        <p:spPr>
          <a:xfrm>
            <a:off x="3556542" y="3745450"/>
            <a:ext cx="1068313" cy="1320772"/>
          </a:xfrm>
          <a:custGeom>
            <a:avLst/>
            <a:gdLst>
              <a:gd name="connsiteX0" fmla="*/ 1040858 w 1068313"/>
              <a:gd name="connsiteY0" fmla="*/ 211870 h 1320772"/>
              <a:gd name="connsiteX1" fmla="*/ 1015458 w 1068313"/>
              <a:gd name="connsiteY1" fmla="*/ 166150 h 1320772"/>
              <a:gd name="connsiteX2" fmla="*/ 639538 w 1068313"/>
              <a:gd name="connsiteY2" fmla="*/ 54390 h 1320772"/>
              <a:gd name="connsiteX3" fmla="*/ 228058 w 1068313"/>
              <a:gd name="connsiteY3" fmla="*/ 470950 h 1320772"/>
              <a:gd name="connsiteX4" fmla="*/ 121378 w 1068313"/>
              <a:gd name="connsiteY4" fmla="*/ 887510 h 1320772"/>
              <a:gd name="connsiteX5" fmla="*/ 151858 w 1068313"/>
              <a:gd name="connsiteY5" fmla="*/ 1166910 h 1320772"/>
              <a:gd name="connsiteX6" fmla="*/ 95978 w 1068313"/>
              <a:gd name="connsiteY6" fmla="*/ 1319310 h 1320772"/>
              <a:gd name="connsiteX7" fmla="*/ 29938 w 1068313"/>
              <a:gd name="connsiteY7" fmla="*/ 1080550 h 1320772"/>
              <a:gd name="connsiteX8" fmla="*/ 9618 w 1068313"/>
              <a:gd name="connsiteY8" fmla="*/ 907830 h 1320772"/>
              <a:gd name="connsiteX9" fmla="*/ 182338 w 1068313"/>
              <a:gd name="connsiteY9" fmla="*/ 323630 h 1320772"/>
              <a:gd name="connsiteX10" fmla="*/ 370298 w 1068313"/>
              <a:gd name="connsiteY10" fmla="*/ 69630 h 1320772"/>
              <a:gd name="connsiteX11" fmla="*/ 598898 w 1068313"/>
              <a:gd name="connsiteY11" fmla="*/ 3590 h 1320772"/>
              <a:gd name="connsiteX12" fmla="*/ 781778 w 1068313"/>
              <a:gd name="connsiteY12" fmla="*/ 28990 h 1320772"/>
              <a:gd name="connsiteX13" fmla="*/ 1040858 w 1068313"/>
              <a:gd name="connsiteY13" fmla="*/ 211870 h 132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8313" h="1320772">
                <a:moveTo>
                  <a:pt x="1040858" y="211870"/>
                </a:moveTo>
                <a:cubicBezTo>
                  <a:pt x="1079805" y="234730"/>
                  <a:pt x="1082345" y="192397"/>
                  <a:pt x="1015458" y="166150"/>
                </a:cubicBezTo>
                <a:cubicBezTo>
                  <a:pt x="948571" y="139903"/>
                  <a:pt x="770771" y="3590"/>
                  <a:pt x="639538" y="54390"/>
                </a:cubicBezTo>
                <a:cubicBezTo>
                  <a:pt x="508305" y="105190"/>
                  <a:pt x="314418" y="332097"/>
                  <a:pt x="228058" y="470950"/>
                </a:cubicBezTo>
                <a:cubicBezTo>
                  <a:pt x="141698" y="609803"/>
                  <a:pt x="134078" y="771517"/>
                  <a:pt x="121378" y="887510"/>
                </a:cubicBezTo>
                <a:cubicBezTo>
                  <a:pt x="108678" y="1003503"/>
                  <a:pt x="156091" y="1094943"/>
                  <a:pt x="151858" y="1166910"/>
                </a:cubicBezTo>
                <a:cubicBezTo>
                  <a:pt x="147625" y="1238877"/>
                  <a:pt x="116298" y="1333703"/>
                  <a:pt x="95978" y="1319310"/>
                </a:cubicBezTo>
                <a:cubicBezTo>
                  <a:pt x="75658" y="1304917"/>
                  <a:pt x="44331" y="1149130"/>
                  <a:pt x="29938" y="1080550"/>
                </a:cubicBezTo>
                <a:cubicBezTo>
                  <a:pt x="15545" y="1011970"/>
                  <a:pt x="-15782" y="1033983"/>
                  <a:pt x="9618" y="907830"/>
                </a:cubicBezTo>
                <a:cubicBezTo>
                  <a:pt x="35018" y="781677"/>
                  <a:pt x="122225" y="463330"/>
                  <a:pt x="182338" y="323630"/>
                </a:cubicBezTo>
                <a:cubicBezTo>
                  <a:pt x="242451" y="183930"/>
                  <a:pt x="300871" y="122970"/>
                  <a:pt x="370298" y="69630"/>
                </a:cubicBezTo>
                <a:cubicBezTo>
                  <a:pt x="439725" y="16290"/>
                  <a:pt x="530318" y="10363"/>
                  <a:pt x="598898" y="3590"/>
                </a:cubicBezTo>
                <a:cubicBezTo>
                  <a:pt x="667478" y="-3183"/>
                  <a:pt x="706425" y="-3183"/>
                  <a:pt x="781778" y="28990"/>
                </a:cubicBezTo>
                <a:cubicBezTo>
                  <a:pt x="857131" y="61163"/>
                  <a:pt x="1001911" y="189010"/>
                  <a:pt x="1040858" y="211870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FF87987A-28F1-472E-83D3-257D87209018}"/>
              </a:ext>
            </a:extLst>
          </p:cNvPr>
          <p:cNvSpPr/>
          <p:nvPr/>
        </p:nvSpPr>
        <p:spPr>
          <a:xfrm>
            <a:off x="3683000" y="5013334"/>
            <a:ext cx="985947" cy="1181023"/>
          </a:xfrm>
          <a:custGeom>
            <a:avLst/>
            <a:gdLst>
              <a:gd name="connsiteX0" fmla="*/ 50800 w 985947"/>
              <a:gd name="connsiteY0" fmla="*/ 626 h 1181023"/>
              <a:gd name="connsiteX1" fmla="*/ 96520 w 985947"/>
              <a:gd name="connsiteY1" fmla="*/ 219066 h 1181023"/>
              <a:gd name="connsiteX2" fmla="*/ 360680 w 985947"/>
              <a:gd name="connsiteY2" fmla="*/ 442586 h 1181023"/>
              <a:gd name="connsiteX3" fmla="*/ 487680 w 985947"/>
              <a:gd name="connsiteY3" fmla="*/ 843906 h 1181023"/>
              <a:gd name="connsiteX4" fmla="*/ 701040 w 985947"/>
              <a:gd name="connsiteY4" fmla="*/ 1001386 h 1181023"/>
              <a:gd name="connsiteX5" fmla="*/ 985520 w 985947"/>
              <a:gd name="connsiteY5" fmla="*/ 1021706 h 1181023"/>
              <a:gd name="connsiteX6" fmla="*/ 762000 w 985947"/>
              <a:gd name="connsiteY6" fmla="*/ 1087746 h 1181023"/>
              <a:gd name="connsiteX7" fmla="*/ 624840 w 985947"/>
              <a:gd name="connsiteY7" fmla="*/ 1143626 h 1181023"/>
              <a:gd name="connsiteX8" fmla="*/ 381000 w 985947"/>
              <a:gd name="connsiteY8" fmla="*/ 1163946 h 1181023"/>
              <a:gd name="connsiteX9" fmla="*/ 309880 w 985947"/>
              <a:gd name="connsiteY9" fmla="*/ 884546 h 1181023"/>
              <a:gd name="connsiteX10" fmla="*/ 238760 w 985947"/>
              <a:gd name="connsiteY10" fmla="*/ 625466 h 1181023"/>
              <a:gd name="connsiteX11" fmla="*/ 45720 w 985947"/>
              <a:gd name="connsiteY11" fmla="*/ 325746 h 1181023"/>
              <a:gd name="connsiteX12" fmla="*/ 0 w 985947"/>
              <a:gd name="connsiteY12" fmla="*/ 158106 h 1181023"/>
              <a:gd name="connsiteX13" fmla="*/ 50800 w 985947"/>
              <a:gd name="connsiteY13" fmla="*/ 626 h 11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5947" h="1181023">
                <a:moveTo>
                  <a:pt x="50800" y="626"/>
                </a:moveTo>
                <a:cubicBezTo>
                  <a:pt x="66887" y="10786"/>
                  <a:pt x="44873" y="145406"/>
                  <a:pt x="96520" y="219066"/>
                </a:cubicBezTo>
                <a:cubicBezTo>
                  <a:pt x="148167" y="292726"/>
                  <a:pt x="295487" y="338446"/>
                  <a:pt x="360680" y="442586"/>
                </a:cubicBezTo>
                <a:cubicBezTo>
                  <a:pt x="425873" y="546726"/>
                  <a:pt x="430953" y="750773"/>
                  <a:pt x="487680" y="843906"/>
                </a:cubicBezTo>
                <a:cubicBezTo>
                  <a:pt x="544407" y="937039"/>
                  <a:pt x="618067" y="971753"/>
                  <a:pt x="701040" y="1001386"/>
                </a:cubicBezTo>
                <a:cubicBezTo>
                  <a:pt x="784013" y="1031019"/>
                  <a:pt x="975360" y="1007313"/>
                  <a:pt x="985520" y="1021706"/>
                </a:cubicBezTo>
                <a:cubicBezTo>
                  <a:pt x="995680" y="1036099"/>
                  <a:pt x="822113" y="1067426"/>
                  <a:pt x="762000" y="1087746"/>
                </a:cubicBezTo>
                <a:cubicBezTo>
                  <a:pt x="701887" y="1108066"/>
                  <a:pt x="688340" y="1130926"/>
                  <a:pt x="624840" y="1143626"/>
                </a:cubicBezTo>
                <a:cubicBezTo>
                  <a:pt x="561340" y="1156326"/>
                  <a:pt x="433493" y="1207126"/>
                  <a:pt x="381000" y="1163946"/>
                </a:cubicBezTo>
                <a:cubicBezTo>
                  <a:pt x="328507" y="1120766"/>
                  <a:pt x="333587" y="974293"/>
                  <a:pt x="309880" y="884546"/>
                </a:cubicBezTo>
                <a:cubicBezTo>
                  <a:pt x="286173" y="794799"/>
                  <a:pt x="282787" y="718599"/>
                  <a:pt x="238760" y="625466"/>
                </a:cubicBezTo>
                <a:cubicBezTo>
                  <a:pt x="194733" y="532333"/>
                  <a:pt x="85513" y="403639"/>
                  <a:pt x="45720" y="325746"/>
                </a:cubicBezTo>
                <a:cubicBezTo>
                  <a:pt x="5927" y="247853"/>
                  <a:pt x="0" y="209753"/>
                  <a:pt x="0" y="158106"/>
                </a:cubicBezTo>
                <a:cubicBezTo>
                  <a:pt x="0" y="106459"/>
                  <a:pt x="34713" y="-9534"/>
                  <a:pt x="50800" y="62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175B6C23-1779-4AA0-BB5E-D73ADFCFD8AE}"/>
              </a:ext>
            </a:extLst>
          </p:cNvPr>
          <p:cNvSpPr/>
          <p:nvPr/>
        </p:nvSpPr>
        <p:spPr>
          <a:xfrm>
            <a:off x="4410003" y="6387889"/>
            <a:ext cx="695820" cy="168514"/>
          </a:xfrm>
          <a:custGeom>
            <a:avLst/>
            <a:gdLst>
              <a:gd name="connsiteX0" fmla="*/ 25472 w 695820"/>
              <a:gd name="connsiteY0" fmla="*/ 211 h 168514"/>
              <a:gd name="connsiteX1" fmla="*/ 323922 w 695820"/>
              <a:gd name="connsiteY1" fmla="*/ 82761 h 168514"/>
              <a:gd name="connsiteX2" fmla="*/ 695397 w 695820"/>
              <a:gd name="connsiteY2" fmla="*/ 66886 h 168514"/>
              <a:gd name="connsiteX3" fmla="*/ 393772 w 695820"/>
              <a:gd name="connsiteY3" fmla="*/ 124036 h 168514"/>
              <a:gd name="connsiteX4" fmla="*/ 206447 w 695820"/>
              <a:gd name="connsiteY4" fmla="*/ 168486 h 168514"/>
              <a:gd name="connsiteX5" fmla="*/ 76272 w 695820"/>
              <a:gd name="connsiteY5" fmla="*/ 117686 h 168514"/>
              <a:gd name="connsiteX6" fmla="*/ 22297 w 695820"/>
              <a:gd name="connsiteY6" fmla="*/ 60536 h 168514"/>
              <a:gd name="connsiteX7" fmla="*/ 25472 w 695820"/>
              <a:gd name="connsiteY7" fmla="*/ 211 h 16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820" h="168514">
                <a:moveTo>
                  <a:pt x="25472" y="211"/>
                </a:moveTo>
                <a:cubicBezTo>
                  <a:pt x="75743" y="3915"/>
                  <a:pt x="212268" y="71649"/>
                  <a:pt x="323922" y="82761"/>
                </a:cubicBezTo>
                <a:cubicBezTo>
                  <a:pt x="435576" y="93873"/>
                  <a:pt x="683755" y="60007"/>
                  <a:pt x="695397" y="66886"/>
                </a:cubicBezTo>
                <a:cubicBezTo>
                  <a:pt x="707039" y="73765"/>
                  <a:pt x="475264" y="107103"/>
                  <a:pt x="393772" y="124036"/>
                </a:cubicBezTo>
                <a:cubicBezTo>
                  <a:pt x="312280" y="140969"/>
                  <a:pt x="259364" y="169544"/>
                  <a:pt x="206447" y="168486"/>
                </a:cubicBezTo>
                <a:cubicBezTo>
                  <a:pt x="153530" y="167428"/>
                  <a:pt x="106964" y="135678"/>
                  <a:pt x="76272" y="117686"/>
                </a:cubicBezTo>
                <a:cubicBezTo>
                  <a:pt x="45580" y="99694"/>
                  <a:pt x="31293" y="78528"/>
                  <a:pt x="22297" y="60536"/>
                </a:cubicBezTo>
                <a:cubicBezTo>
                  <a:pt x="13301" y="42544"/>
                  <a:pt x="-24799" y="-3493"/>
                  <a:pt x="25472" y="211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A050A188-2D5E-4ACA-8DEF-71C037BBFD15}"/>
              </a:ext>
            </a:extLst>
          </p:cNvPr>
          <p:cNvSpPr/>
          <p:nvPr/>
        </p:nvSpPr>
        <p:spPr>
          <a:xfrm>
            <a:off x="4087213" y="6181725"/>
            <a:ext cx="1050503" cy="565736"/>
          </a:xfrm>
          <a:custGeom>
            <a:avLst/>
            <a:gdLst>
              <a:gd name="connsiteX0" fmla="*/ 253012 w 1050503"/>
              <a:gd name="connsiteY0" fmla="*/ 66784 h 635695"/>
              <a:gd name="connsiteX1" fmla="*/ 294287 w 1050503"/>
              <a:gd name="connsiteY1" fmla="*/ 314434 h 635695"/>
              <a:gd name="connsiteX2" fmla="*/ 472087 w 1050503"/>
              <a:gd name="connsiteY2" fmla="*/ 466834 h 635695"/>
              <a:gd name="connsiteX3" fmla="*/ 538762 w 1050503"/>
              <a:gd name="connsiteY3" fmla="*/ 552559 h 635695"/>
              <a:gd name="connsiteX4" fmla="*/ 878487 w 1050503"/>
              <a:gd name="connsiteY4" fmla="*/ 628759 h 635695"/>
              <a:gd name="connsiteX5" fmla="*/ 1024537 w 1050503"/>
              <a:gd name="connsiteY5" fmla="*/ 619234 h 635695"/>
              <a:gd name="connsiteX6" fmla="*/ 357787 w 1050503"/>
              <a:gd name="connsiteY6" fmla="*/ 514459 h 635695"/>
              <a:gd name="connsiteX7" fmla="*/ 151412 w 1050503"/>
              <a:gd name="connsiteY7" fmla="*/ 362059 h 635695"/>
              <a:gd name="connsiteX8" fmla="*/ 18062 w 1050503"/>
              <a:gd name="connsiteY8" fmla="*/ 123934 h 635695"/>
              <a:gd name="connsiteX9" fmla="*/ 24412 w 1050503"/>
              <a:gd name="connsiteY9" fmla="*/ 35034 h 635695"/>
              <a:gd name="connsiteX10" fmla="*/ 230787 w 1050503"/>
              <a:gd name="connsiteY10" fmla="*/ 109 h 635695"/>
              <a:gd name="connsiteX11" fmla="*/ 253012 w 1050503"/>
              <a:gd name="connsiteY11" fmla="*/ 66784 h 63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503" h="635695">
                <a:moveTo>
                  <a:pt x="253012" y="66784"/>
                </a:moveTo>
                <a:cubicBezTo>
                  <a:pt x="263595" y="119172"/>
                  <a:pt x="257775" y="247759"/>
                  <a:pt x="294287" y="314434"/>
                </a:cubicBezTo>
                <a:cubicBezTo>
                  <a:pt x="330799" y="381109"/>
                  <a:pt x="431341" y="427146"/>
                  <a:pt x="472087" y="466834"/>
                </a:cubicBezTo>
                <a:cubicBezTo>
                  <a:pt x="512833" y="506522"/>
                  <a:pt x="471029" y="525572"/>
                  <a:pt x="538762" y="552559"/>
                </a:cubicBezTo>
                <a:cubicBezTo>
                  <a:pt x="606495" y="579547"/>
                  <a:pt x="797525" y="617647"/>
                  <a:pt x="878487" y="628759"/>
                </a:cubicBezTo>
                <a:cubicBezTo>
                  <a:pt x="959450" y="639872"/>
                  <a:pt x="1111320" y="638284"/>
                  <a:pt x="1024537" y="619234"/>
                </a:cubicBezTo>
                <a:cubicBezTo>
                  <a:pt x="937754" y="600184"/>
                  <a:pt x="503308" y="557322"/>
                  <a:pt x="357787" y="514459"/>
                </a:cubicBezTo>
                <a:cubicBezTo>
                  <a:pt x="212266" y="471597"/>
                  <a:pt x="208033" y="427146"/>
                  <a:pt x="151412" y="362059"/>
                </a:cubicBezTo>
                <a:cubicBezTo>
                  <a:pt x="94791" y="296972"/>
                  <a:pt x="39229" y="178438"/>
                  <a:pt x="18062" y="123934"/>
                </a:cubicBezTo>
                <a:cubicBezTo>
                  <a:pt x="-3105" y="69430"/>
                  <a:pt x="-11042" y="55672"/>
                  <a:pt x="24412" y="35034"/>
                </a:cubicBezTo>
                <a:cubicBezTo>
                  <a:pt x="59866" y="14396"/>
                  <a:pt x="193216" y="-1478"/>
                  <a:pt x="230787" y="109"/>
                </a:cubicBezTo>
                <a:cubicBezTo>
                  <a:pt x="268358" y="1696"/>
                  <a:pt x="242429" y="14396"/>
                  <a:pt x="253012" y="6678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89B495F-2084-4AB7-8FFA-FF68724AF6EA}"/>
              </a:ext>
            </a:extLst>
          </p:cNvPr>
          <p:cNvSpPr/>
          <p:nvPr/>
        </p:nvSpPr>
        <p:spPr>
          <a:xfrm>
            <a:off x="4471974" y="5159375"/>
            <a:ext cx="162176" cy="374719"/>
          </a:xfrm>
          <a:custGeom>
            <a:avLst/>
            <a:gdLst>
              <a:gd name="connsiteX0" fmla="*/ 130189 w 162176"/>
              <a:gd name="connsiteY0" fmla="*/ 0 h 374719"/>
              <a:gd name="connsiteX1" fmla="*/ 161939 w 162176"/>
              <a:gd name="connsiteY1" fmla="*/ 80963 h 374719"/>
              <a:gd name="connsiteX2" fmla="*/ 111139 w 162176"/>
              <a:gd name="connsiteY2" fmla="*/ 220663 h 374719"/>
              <a:gd name="connsiteX3" fmla="*/ 68276 w 162176"/>
              <a:gd name="connsiteY3" fmla="*/ 298450 h 374719"/>
              <a:gd name="connsiteX4" fmla="*/ 15889 w 162176"/>
              <a:gd name="connsiteY4" fmla="*/ 346075 h 374719"/>
              <a:gd name="connsiteX5" fmla="*/ 14 w 162176"/>
              <a:gd name="connsiteY5" fmla="*/ 373063 h 374719"/>
              <a:gd name="connsiteX6" fmla="*/ 14301 w 162176"/>
              <a:gd name="connsiteY6" fmla="*/ 298450 h 374719"/>
              <a:gd name="connsiteX7" fmla="*/ 66689 w 162176"/>
              <a:gd name="connsiteY7" fmla="*/ 201613 h 374719"/>
              <a:gd name="connsiteX8" fmla="*/ 130189 w 162176"/>
              <a:gd name="connsiteY8" fmla="*/ 80963 h 374719"/>
              <a:gd name="connsiteX9" fmla="*/ 130189 w 162176"/>
              <a:gd name="connsiteY9" fmla="*/ 0 h 37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76" h="374719">
                <a:moveTo>
                  <a:pt x="130189" y="0"/>
                </a:moveTo>
                <a:cubicBezTo>
                  <a:pt x="135481" y="0"/>
                  <a:pt x="165114" y="44186"/>
                  <a:pt x="161939" y="80963"/>
                </a:cubicBezTo>
                <a:cubicBezTo>
                  <a:pt x="158764" y="117740"/>
                  <a:pt x="126749" y="184415"/>
                  <a:pt x="111139" y="220663"/>
                </a:cubicBezTo>
                <a:cubicBezTo>
                  <a:pt x="95529" y="256911"/>
                  <a:pt x="84151" y="277548"/>
                  <a:pt x="68276" y="298450"/>
                </a:cubicBezTo>
                <a:cubicBezTo>
                  <a:pt x="52401" y="319352"/>
                  <a:pt x="27266" y="333640"/>
                  <a:pt x="15889" y="346075"/>
                </a:cubicBezTo>
                <a:cubicBezTo>
                  <a:pt x="4512" y="358511"/>
                  <a:pt x="279" y="381000"/>
                  <a:pt x="14" y="373063"/>
                </a:cubicBezTo>
                <a:cubicBezTo>
                  <a:pt x="-251" y="365126"/>
                  <a:pt x="3189" y="327025"/>
                  <a:pt x="14301" y="298450"/>
                </a:cubicBezTo>
                <a:cubicBezTo>
                  <a:pt x="25413" y="269875"/>
                  <a:pt x="47374" y="237861"/>
                  <a:pt x="66689" y="201613"/>
                </a:cubicBezTo>
                <a:cubicBezTo>
                  <a:pt x="86004" y="165365"/>
                  <a:pt x="118547" y="111390"/>
                  <a:pt x="130189" y="80963"/>
                </a:cubicBezTo>
                <a:cubicBezTo>
                  <a:pt x="141831" y="50536"/>
                  <a:pt x="124897" y="0"/>
                  <a:pt x="130189" y="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6897EDE7-C494-4F1E-937C-44E21BCA0339}"/>
              </a:ext>
            </a:extLst>
          </p:cNvPr>
          <p:cNvSpPr/>
          <p:nvPr/>
        </p:nvSpPr>
        <p:spPr>
          <a:xfrm>
            <a:off x="5090145" y="5506748"/>
            <a:ext cx="201761" cy="189390"/>
          </a:xfrm>
          <a:custGeom>
            <a:avLst/>
            <a:gdLst>
              <a:gd name="connsiteX0" fmla="*/ 2555 w 201761"/>
              <a:gd name="connsiteY0" fmla="*/ 1877 h 189390"/>
              <a:gd name="connsiteX1" fmla="*/ 99393 w 201761"/>
              <a:gd name="connsiteY1" fmla="*/ 119352 h 189390"/>
              <a:gd name="connsiteX2" fmla="*/ 200993 w 201761"/>
              <a:gd name="connsiteY2" fmla="*/ 186027 h 189390"/>
              <a:gd name="connsiteX3" fmla="*/ 142255 w 201761"/>
              <a:gd name="connsiteY3" fmla="*/ 179677 h 189390"/>
              <a:gd name="connsiteX4" fmla="*/ 72405 w 201761"/>
              <a:gd name="connsiteY4" fmla="*/ 181265 h 189390"/>
              <a:gd name="connsiteX5" fmla="*/ 40655 w 201761"/>
              <a:gd name="connsiteY5" fmla="*/ 103477 h 189390"/>
              <a:gd name="connsiteX6" fmla="*/ 27955 w 201761"/>
              <a:gd name="connsiteY6" fmla="*/ 49502 h 189390"/>
              <a:gd name="connsiteX7" fmla="*/ 2555 w 201761"/>
              <a:gd name="connsiteY7" fmla="*/ 1877 h 1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761" h="189390">
                <a:moveTo>
                  <a:pt x="2555" y="1877"/>
                </a:moveTo>
                <a:cubicBezTo>
                  <a:pt x="14461" y="13519"/>
                  <a:pt x="66320" y="88660"/>
                  <a:pt x="99393" y="119352"/>
                </a:cubicBezTo>
                <a:cubicBezTo>
                  <a:pt x="132466" y="150044"/>
                  <a:pt x="193849" y="175973"/>
                  <a:pt x="200993" y="186027"/>
                </a:cubicBezTo>
                <a:cubicBezTo>
                  <a:pt x="208137" y="196081"/>
                  <a:pt x="163686" y="180471"/>
                  <a:pt x="142255" y="179677"/>
                </a:cubicBezTo>
                <a:cubicBezTo>
                  <a:pt x="120824" y="178883"/>
                  <a:pt x="89338" y="193965"/>
                  <a:pt x="72405" y="181265"/>
                </a:cubicBezTo>
                <a:cubicBezTo>
                  <a:pt x="55472" y="168565"/>
                  <a:pt x="48063" y="125437"/>
                  <a:pt x="40655" y="103477"/>
                </a:cubicBezTo>
                <a:cubicBezTo>
                  <a:pt x="33247" y="81517"/>
                  <a:pt x="31924" y="62996"/>
                  <a:pt x="27955" y="49502"/>
                </a:cubicBezTo>
                <a:cubicBezTo>
                  <a:pt x="23986" y="36008"/>
                  <a:pt x="-9351" y="-9765"/>
                  <a:pt x="2555" y="187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8D21797B-6B1C-43C2-B716-FBFC613630AC}"/>
              </a:ext>
            </a:extLst>
          </p:cNvPr>
          <p:cNvSpPr/>
          <p:nvPr/>
        </p:nvSpPr>
        <p:spPr>
          <a:xfrm>
            <a:off x="5280172" y="4921798"/>
            <a:ext cx="657370" cy="1325997"/>
          </a:xfrm>
          <a:custGeom>
            <a:avLst/>
            <a:gdLst>
              <a:gd name="connsiteX0" fmla="*/ 515261 w 657370"/>
              <a:gd name="connsiteY0" fmla="*/ 1569 h 1325997"/>
              <a:gd name="connsiteX1" fmla="*/ 587228 w 657370"/>
              <a:gd name="connsiteY1" fmla="*/ 137035 h 1325997"/>
              <a:gd name="connsiteX2" fmla="*/ 494095 w 657370"/>
              <a:gd name="connsiteY2" fmla="*/ 361402 h 1325997"/>
              <a:gd name="connsiteX3" fmla="*/ 206228 w 657370"/>
              <a:gd name="connsiteY3" fmla="*/ 704302 h 1325997"/>
              <a:gd name="connsiteX4" fmla="*/ 49595 w 657370"/>
              <a:gd name="connsiteY4" fmla="*/ 810135 h 1325997"/>
              <a:gd name="connsiteX5" fmla="*/ 3028 w 657370"/>
              <a:gd name="connsiteY5" fmla="*/ 882102 h 1325997"/>
              <a:gd name="connsiteX6" fmla="*/ 32661 w 657370"/>
              <a:gd name="connsiteY6" fmla="*/ 1148802 h 1325997"/>
              <a:gd name="connsiteX7" fmla="*/ 257028 w 657370"/>
              <a:gd name="connsiteY7" fmla="*/ 1318135 h 1325997"/>
              <a:gd name="connsiteX8" fmla="*/ 312061 w 657370"/>
              <a:gd name="connsiteY8" fmla="*/ 894802 h 1325997"/>
              <a:gd name="connsiteX9" fmla="*/ 489861 w 657370"/>
              <a:gd name="connsiteY9" fmla="*/ 556135 h 1325997"/>
              <a:gd name="connsiteX10" fmla="*/ 604161 w 657370"/>
              <a:gd name="connsiteY10" fmla="*/ 285202 h 1325997"/>
              <a:gd name="connsiteX11" fmla="*/ 654961 w 657370"/>
              <a:gd name="connsiteY11" fmla="*/ 77769 h 1325997"/>
              <a:gd name="connsiteX12" fmla="*/ 515261 w 657370"/>
              <a:gd name="connsiteY12" fmla="*/ 1569 h 132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7370" h="1325997">
                <a:moveTo>
                  <a:pt x="515261" y="1569"/>
                </a:moveTo>
                <a:cubicBezTo>
                  <a:pt x="503972" y="11447"/>
                  <a:pt x="590756" y="77063"/>
                  <a:pt x="587228" y="137035"/>
                </a:cubicBezTo>
                <a:cubicBezTo>
                  <a:pt x="583700" y="197007"/>
                  <a:pt x="557595" y="266858"/>
                  <a:pt x="494095" y="361402"/>
                </a:cubicBezTo>
                <a:cubicBezTo>
                  <a:pt x="430595" y="455946"/>
                  <a:pt x="280311" y="629513"/>
                  <a:pt x="206228" y="704302"/>
                </a:cubicBezTo>
                <a:cubicBezTo>
                  <a:pt x="132145" y="779091"/>
                  <a:pt x="83462" y="780502"/>
                  <a:pt x="49595" y="810135"/>
                </a:cubicBezTo>
                <a:cubicBezTo>
                  <a:pt x="15728" y="839768"/>
                  <a:pt x="5850" y="825657"/>
                  <a:pt x="3028" y="882102"/>
                </a:cubicBezTo>
                <a:cubicBezTo>
                  <a:pt x="206" y="938547"/>
                  <a:pt x="-9672" y="1076130"/>
                  <a:pt x="32661" y="1148802"/>
                </a:cubicBezTo>
                <a:cubicBezTo>
                  <a:pt x="74994" y="1221474"/>
                  <a:pt x="210461" y="1360468"/>
                  <a:pt x="257028" y="1318135"/>
                </a:cubicBezTo>
                <a:cubicBezTo>
                  <a:pt x="303595" y="1275802"/>
                  <a:pt x="273256" y="1021802"/>
                  <a:pt x="312061" y="894802"/>
                </a:cubicBezTo>
                <a:cubicBezTo>
                  <a:pt x="350866" y="767802"/>
                  <a:pt x="441178" y="657735"/>
                  <a:pt x="489861" y="556135"/>
                </a:cubicBezTo>
                <a:cubicBezTo>
                  <a:pt x="538544" y="454535"/>
                  <a:pt x="576644" y="364930"/>
                  <a:pt x="604161" y="285202"/>
                </a:cubicBezTo>
                <a:cubicBezTo>
                  <a:pt x="631678" y="205474"/>
                  <a:pt x="666955" y="125747"/>
                  <a:pt x="654961" y="77769"/>
                </a:cubicBezTo>
                <a:cubicBezTo>
                  <a:pt x="642967" y="29791"/>
                  <a:pt x="526550" y="-8309"/>
                  <a:pt x="515261" y="156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79B4E1F9-D5C6-4A81-9C6D-CBFC23E96EE9}"/>
              </a:ext>
            </a:extLst>
          </p:cNvPr>
          <p:cNvSpPr/>
          <p:nvPr/>
        </p:nvSpPr>
        <p:spPr>
          <a:xfrm>
            <a:off x="5595276" y="4812343"/>
            <a:ext cx="381830" cy="1296438"/>
          </a:xfrm>
          <a:custGeom>
            <a:avLst/>
            <a:gdLst>
              <a:gd name="connsiteX0" fmla="*/ 338799 w 381830"/>
              <a:gd name="connsiteY0" fmla="*/ 957 h 1296438"/>
              <a:gd name="connsiteX1" fmla="*/ 376899 w 381830"/>
              <a:gd name="connsiteY1" fmla="*/ 277182 h 1296438"/>
              <a:gd name="connsiteX2" fmla="*/ 214974 w 381830"/>
              <a:gd name="connsiteY2" fmla="*/ 1045532 h 1296438"/>
              <a:gd name="connsiteX3" fmla="*/ 75274 w 381830"/>
              <a:gd name="connsiteY3" fmla="*/ 1194757 h 1296438"/>
              <a:gd name="connsiteX4" fmla="*/ 11774 w 381830"/>
              <a:gd name="connsiteY4" fmla="*/ 1296357 h 1296438"/>
              <a:gd name="connsiteX5" fmla="*/ 11774 w 381830"/>
              <a:gd name="connsiteY5" fmla="*/ 1178882 h 1296438"/>
              <a:gd name="connsiteX6" fmla="*/ 132424 w 381830"/>
              <a:gd name="connsiteY6" fmla="*/ 896307 h 1296438"/>
              <a:gd name="connsiteX7" fmla="*/ 303874 w 381830"/>
              <a:gd name="connsiteY7" fmla="*/ 515307 h 1296438"/>
              <a:gd name="connsiteX8" fmla="*/ 326099 w 381830"/>
              <a:gd name="connsiteY8" fmla="*/ 353382 h 1296438"/>
              <a:gd name="connsiteX9" fmla="*/ 338799 w 381830"/>
              <a:gd name="connsiteY9" fmla="*/ 957 h 129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830" h="1296438">
                <a:moveTo>
                  <a:pt x="338799" y="957"/>
                </a:moveTo>
                <a:cubicBezTo>
                  <a:pt x="347266" y="-11743"/>
                  <a:pt x="397536" y="103086"/>
                  <a:pt x="376899" y="277182"/>
                </a:cubicBezTo>
                <a:cubicBezTo>
                  <a:pt x="356262" y="451278"/>
                  <a:pt x="265245" y="892603"/>
                  <a:pt x="214974" y="1045532"/>
                </a:cubicBezTo>
                <a:cubicBezTo>
                  <a:pt x="164703" y="1198461"/>
                  <a:pt x="109141" y="1152953"/>
                  <a:pt x="75274" y="1194757"/>
                </a:cubicBezTo>
                <a:cubicBezTo>
                  <a:pt x="41407" y="1236561"/>
                  <a:pt x="22357" y="1299003"/>
                  <a:pt x="11774" y="1296357"/>
                </a:cubicBezTo>
                <a:cubicBezTo>
                  <a:pt x="1191" y="1293711"/>
                  <a:pt x="-8334" y="1245557"/>
                  <a:pt x="11774" y="1178882"/>
                </a:cubicBezTo>
                <a:cubicBezTo>
                  <a:pt x="31882" y="1112207"/>
                  <a:pt x="83741" y="1006903"/>
                  <a:pt x="132424" y="896307"/>
                </a:cubicBezTo>
                <a:cubicBezTo>
                  <a:pt x="181107" y="785711"/>
                  <a:pt x="271595" y="605795"/>
                  <a:pt x="303874" y="515307"/>
                </a:cubicBezTo>
                <a:cubicBezTo>
                  <a:pt x="336153" y="424820"/>
                  <a:pt x="315516" y="435403"/>
                  <a:pt x="326099" y="353382"/>
                </a:cubicBezTo>
                <a:cubicBezTo>
                  <a:pt x="336682" y="271361"/>
                  <a:pt x="330332" y="13657"/>
                  <a:pt x="338799" y="95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403A96C2-2C30-4EB3-B2EE-518082C7243A}"/>
              </a:ext>
            </a:extLst>
          </p:cNvPr>
          <p:cNvSpPr/>
          <p:nvPr/>
        </p:nvSpPr>
        <p:spPr>
          <a:xfrm>
            <a:off x="5147919" y="3511479"/>
            <a:ext cx="682097" cy="699220"/>
          </a:xfrm>
          <a:custGeom>
            <a:avLst/>
            <a:gdLst>
              <a:gd name="connsiteX0" fmla="*/ 1931 w 682097"/>
              <a:gd name="connsiteY0" fmla="*/ 311221 h 699220"/>
              <a:gd name="connsiteX1" fmla="*/ 338481 w 682097"/>
              <a:gd name="connsiteY1" fmla="*/ 95321 h 699220"/>
              <a:gd name="connsiteX2" fmla="*/ 541681 w 682097"/>
              <a:gd name="connsiteY2" fmla="*/ 71 h 699220"/>
              <a:gd name="connsiteX3" fmla="*/ 586131 w 682097"/>
              <a:gd name="connsiteY3" fmla="*/ 108021 h 699220"/>
              <a:gd name="connsiteX4" fmla="*/ 668681 w 682097"/>
              <a:gd name="connsiteY4" fmla="*/ 381071 h 699220"/>
              <a:gd name="connsiteX5" fmla="*/ 675031 w 682097"/>
              <a:gd name="connsiteY5" fmla="*/ 698571 h 699220"/>
              <a:gd name="connsiteX6" fmla="*/ 598831 w 682097"/>
              <a:gd name="connsiteY6" fmla="*/ 469971 h 699220"/>
              <a:gd name="connsiteX7" fmla="*/ 567081 w 682097"/>
              <a:gd name="connsiteY7" fmla="*/ 349321 h 699220"/>
              <a:gd name="connsiteX8" fmla="*/ 560731 w 682097"/>
              <a:gd name="connsiteY8" fmla="*/ 215971 h 699220"/>
              <a:gd name="connsiteX9" fmla="*/ 503581 w 682097"/>
              <a:gd name="connsiteY9" fmla="*/ 139771 h 699220"/>
              <a:gd name="connsiteX10" fmla="*/ 1931 w 682097"/>
              <a:gd name="connsiteY10" fmla="*/ 311221 h 69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2097" h="699220">
                <a:moveTo>
                  <a:pt x="1931" y="311221"/>
                </a:moveTo>
                <a:cubicBezTo>
                  <a:pt x="-25586" y="303813"/>
                  <a:pt x="248523" y="147179"/>
                  <a:pt x="338481" y="95321"/>
                </a:cubicBezTo>
                <a:cubicBezTo>
                  <a:pt x="428439" y="43463"/>
                  <a:pt x="500406" y="-2046"/>
                  <a:pt x="541681" y="71"/>
                </a:cubicBezTo>
                <a:cubicBezTo>
                  <a:pt x="582956" y="2188"/>
                  <a:pt x="564964" y="44521"/>
                  <a:pt x="586131" y="108021"/>
                </a:cubicBezTo>
                <a:cubicBezTo>
                  <a:pt x="607298" y="171521"/>
                  <a:pt x="653864" y="282646"/>
                  <a:pt x="668681" y="381071"/>
                </a:cubicBezTo>
                <a:cubicBezTo>
                  <a:pt x="683498" y="479496"/>
                  <a:pt x="686673" y="683755"/>
                  <a:pt x="675031" y="698571"/>
                </a:cubicBezTo>
                <a:cubicBezTo>
                  <a:pt x="663389" y="713387"/>
                  <a:pt x="598831" y="469971"/>
                  <a:pt x="598831" y="469971"/>
                </a:cubicBezTo>
                <a:cubicBezTo>
                  <a:pt x="580839" y="411763"/>
                  <a:pt x="573431" y="391654"/>
                  <a:pt x="567081" y="349321"/>
                </a:cubicBezTo>
                <a:cubicBezTo>
                  <a:pt x="560731" y="306988"/>
                  <a:pt x="571314" y="250896"/>
                  <a:pt x="560731" y="215971"/>
                </a:cubicBezTo>
                <a:cubicBezTo>
                  <a:pt x="550148" y="181046"/>
                  <a:pt x="590364" y="118604"/>
                  <a:pt x="503581" y="139771"/>
                </a:cubicBezTo>
                <a:cubicBezTo>
                  <a:pt x="416798" y="160938"/>
                  <a:pt x="29448" y="318629"/>
                  <a:pt x="1931" y="31122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4758C1F3-208C-4B5F-B8D9-964ED266B4D2}"/>
              </a:ext>
            </a:extLst>
          </p:cNvPr>
          <p:cNvSpPr/>
          <p:nvPr/>
        </p:nvSpPr>
        <p:spPr>
          <a:xfrm>
            <a:off x="3805736" y="3835286"/>
            <a:ext cx="780276" cy="500820"/>
          </a:xfrm>
          <a:custGeom>
            <a:avLst/>
            <a:gdLst>
              <a:gd name="connsiteX0" fmla="*/ 778964 w 780276"/>
              <a:gd name="connsiteY0" fmla="*/ 131347 h 500820"/>
              <a:gd name="connsiteX1" fmla="*/ 321764 w 780276"/>
              <a:gd name="connsiteY1" fmla="*/ 80547 h 500820"/>
              <a:gd name="connsiteX2" fmla="*/ 88931 w 780276"/>
              <a:gd name="connsiteY2" fmla="*/ 338781 h 500820"/>
              <a:gd name="connsiteX3" fmla="*/ 31 w 780276"/>
              <a:gd name="connsiteY3" fmla="*/ 499647 h 500820"/>
              <a:gd name="connsiteX4" fmla="*/ 80464 w 780276"/>
              <a:gd name="connsiteY4" fmla="*/ 258347 h 500820"/>
              <a:gd name="connsiteX5" fmla="*/ 215931 w 780276"/>
              <a:gd name="connsiteY5" fmla="*/ 118647 h 500820"/>
              <a:gd name="connsiteX6" fmla="*/ 452997 w 780276"/>
              <a:gd name="connsiteY6" fmla="*/ 114 h 500820"/>
              <a:gd name="connsiteX7" fmla="*/ 778964 w 780276"/>
              <a:gd name="connsiteY7" fmla="*/ 131347 h 50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276" h="500820">
                <a:moveTo>
                  <a:pt x="778964" y="131347"/>
                </a:moveTo>
                <a:cubicBezTo>
                  <a:pt x="757092" y="144752"/>
                  <a:pt x="436769" y="45975"/>
                  <a:pt x="321764" y="80547"/>
                </a:cubicBezTo>
                <a:cubicBezTo>
                  <a:pt x="206759" y="115119"/>
                  <a:pt x="142553" y="268931"/>
                  <a:pt x="88931" y="338781"/>
                </a:cubicBezTo>
                <a:cubicBezTo>
                  <a:pt x="35309" y="408631"/>
                  <a:pt x="1442" y="513053"/>
                  <a:pt x="31" y="499647"/>
                </a:cubicBezTo>
                <a:cubicBezTo>
                  <a:pt x="-1380" y="486241"/>
                  <a:pt x="44481" y="321847"/>
                  <a:pt x="80464" y="258347"/>
                </a:cubicBezTo>
                <a:cubicBezTo>
                  <a:pt x="116447" y="194847"/>
                  <a:pt x="153842" y="161686"/>
                  <a:pt x="215931" y="118647"/>
                </a:cubicBezTo>
                <a:cubicBezTo>
                  <a:pt x="278020" y="75608"/>
                  <a:pt x="362686" y="-3414"/>
                  <a:pt x="452997" y="114"/>
                </a:cubicBezTo>
                <a:cubicBezTo>
                  <a:pt x="543308" y="3642"/>
                  <a:pt x="800836" y="117942"/>
                  <a:pt x="778964" y="13134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01DCA09A-989F-44B7-B512-C4A2030EB244}"/>
              </a:ext>
            </a:extLst>
          </p:cNvPr>
          <p:cNvSpPr/>
          <p:nvPr/>
        </p:nvSpPr>
        <p:spPr>
          <a:xfrm>
            <a:off x="3750420" y="4690704"/>
            <a:ext cx="238281" cy="72529"/>
          </a:xfrm>
          <a:custGeom>
            <a:avLst/>
            <a:gdLst>
              <a:gd name="connsiteX0" fmla="*/ 218330 w 238281"/>
              <a:gd name="connsiteY0" fmla="*/ 19409 h 72529"/>
              <a:gd name="connsiteX1" fmla="*/ 7193 w 238281"/>
              <a:gd name="connsiteY1" fmla="*/ 359 h 72529"/>
              <a:gd name="connsiteX2" fmla="*/ 51643 w 238281"/>
              <a:gd name="connsiteY2" fmla="*/ 33696 h 72529"/>
              <a:gd name="connsiteX3" fmla="*/ 75455 w 238281"/>
              <a:gd name="connsiteY3" fmla="*/ 41634 h 72529"/>
              <a:gd name="connsiteX4" fmla="*/ 118318 w 238281"/>
              <a:gd name="connsiteY4" fmla="*/ 68621 h 72529"/>
              <a:gd name="connsiteX5" fmla="*/ 218330 w 238281"/>
              <a:gd name="connsiteY5" fmla="*/ 70209 h 72529"/>
              <a:gd name="connsiteX6" fmla="*/ 218330 w 238281"/>
              <a:gd name="connsiteY6" fmla="*/ 19409 h 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1" h="72529">
                <a:moveTo>
                  <a:pt x="218330" y="19409"/>
                </a:moveTo>
                <a:cubicBezTo>
                  <a:pt x="183141" y="7767"/>
                  <a:pt x="34974" y="-2022"/>
                  <a:pt x="7193" y="359"/>
                </a:cubicBezTo>
                <a:cubicBezTo>
                  <a:pt x="-20588" y="2740"/>
                  <a:pt x="40266" y="26817"/>
                  <a:pt x="51643" y="33696"/>
                </a:cubicBezTo>
                <a:cubicBezTo>
                  <a:pt x="63020" y="40575"/>
                  <a:pt x="64343" y="35813"/>
                  <a:pt x="75455" y="41634"/>
                </a:cubicBezTo>
                <a:cubicBezTo>
                  <a:pt x="86567" y="47455"/>
                  <a:pt x="94506" y="63859"/>
                  <a:pt x="118318" y="68621"/>
                </a:cubicBezTo>
                <a:cubicBezTo>
                  <a:pt x="142130" y="73383"/>
                  <a:pt x="201926" y="73648"/>
                  <a:pt x="218330" y="70209"/>
                </a:cubicBezTo>
                <a:cubicBezTo>
                  <a:pt x="234734" y="66770"/>
                  <a:pt x="253519" y="31051"/>
                  <a:pt x="218330" y="1940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C2AB25A-2396-4AB5-B60D-F1B9BB5FC1FD}"/>
              </a:ext>
            </a:extLst>
          </p:cNvPr>
          <p:cNvSpPr/>
          <p:nvPr/>
        </p:nvSpPr>
        <p:spPr>
          <a:xfrm>
            <a:off x="3728983" y="4927591"/>
            <a:ext cx="406656" cy="243027"/>
          </a:xfrm>
          <a:custGeom>
            <a:avLst/>
            <a:gdLst>
              <a:gd name="connsiteX0" fmla="*/ 55 w 406656"/>
              <a:gd name="connsiteY0" fmla="*/ 9 h 243027"/>
              <a:gd name="connsiteX1" fmla="*/ 133405 w 406656"/>
              <a:gd name="connsiteY1" fmla="*/ 131772 h 243027"/>
              <a:gd name="connsiteX2" fmla="*/ 258817 w 406656"/>
              <a:gd name="connsiteY2" fmla="*/ 207972 h 243027"/>
              <a:gd name="connsiteX3" fmla="*/ 406455 w 406656"/>
              <a:gd name="connsiteY3" fmla="*/ 242897 h 243027"/>
              <a:gd name="connsiteX4" fmla="*/ 287392 w 406656"/>
              <a:gd name="connsiteY4" fmla="*/ 215909 h 243027"/>
              <a:gd name="connsiteX5" fmla="*/ 149280 w 406656"/>
              <a:gd name="connsiteY5" fmla="*/ 125422 h 243027"/>
              <a:gd name="connsiteX6" fmla="*/ 55 w 406656"/>
              <a:gd name="connsiteY6" fmla="*/ 9 h 24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656" h="243027">
                <a:moveTo>
                  <a:pt x="55" y="9"/>
                </a:moveTo>
                <a:cubicBezTo>
                  <a:pt x="-2591" y="1067"/>
                  <a:pt x="90278" y="97112"/>
                  <a:pt x="133405" y="131772"/>
                </a:cubicBezTo>
                <a:cubicBezTo>
                  <a:pt x="176532" y="166433"/>
                  <a:pt x="213309" y="189451"/>
                  <a:pt x="258817" y="207972"/>
                </a:cubicBezTo>
                <a:cubicBezTo>
                  <a:pt x="304325" y="226493"/>
                  <a:pt x="401693" y="241574"/>
                  <a:pt x="406455" y="242897"/>
                </a:cubicBezTo>
                <a:cubicBezTo>
                  <a:pt x="411217" y="244220"/>
                  <a:pt x="330255" y="235488"/>
                  <a:pt x="287392" y="215909"/>
                </a:cubicBezTo>
                <a:cubicBezTo>
                  <a:pt x="244530" y="196330"/>
                  <a:pt x="195317" y="161141"/>
                  <a:pt x="149280" y="125422"/>
                </a:cubicBezTo>
                <a:cubicBezTo>
                  <a:pt x="103243" y="89703"/>
                  <a:pt x="2701" y="-1049"/>
                  <a:pt x="55" y="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B6AEB359-4CAF-4B3B-A4E2-D95DC2482053}"/>
              </a:ext>
            </a:extLst>
          </p:cNvPr>
          <p:cNvSpPr/>
          <p:nvPr/>
        </p:nvSpPr>
        <p:spPr>
          <a:xfrm>
            <a:off x="5344483" y="4989111"/>
            <a:ext cx="332680" cy="164046"/>
          </a:xfrm>
          <a:custGeom>
            <a:avLst/>
            <a:gdLst>
              <a:gd name="connsiteX0" fmla="*/ 630 w 332680"/>
              <a:gd name="connsiteY0" fmla="*/ 163914 h 164046"/>
              <a:gd name="connsiteX1" fmla="*/ 286380 w 332680"/>
              <a:gd name="connsiteY1" fmla="*/ 86127 h 164046"/>
              <a:gd name="connsiteX2" fmla="*/ 332417 w 332680"/>
              <a:gd name="connsiteY2" fmla="*/ 402 h 164046"/>
              <a:gd name="connsiteX3" fmla="*/ 300667 w 332680"/>
              <a:gd name="connsiteY3" fmla="*/ 55964 h 164046"/>
              <a:gd name="connsiteX4" fmla="*/ 211767 w 332680"/>
              <a:gd name="connsiteY4" fmla="*/ 103589 h 164046"/>
              <a:gd name="connsiteX5" fmla="*/ 630 w 332680"/>
              <a:gd name="connsiteY5" fmla="*/ 163914 h 1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680" h="164046">
                <a:moveTo>
                  <a:pt x="630" y="163914"/>
                </a:moveTo>
                <a:cubicBezTo>
                  <a:pt x="13065" y="161004"/>
                  <a:pt x="231082" y="113379"/>
                  <a:pt x="286380" y="86127"/>
                </a:cubicBezTo>
                <a:cubicBezTo>
                  <a:pt x="341678" y="58875"/>
                  <a:pt x="330036" y="5429"/>
                  <a:pt x="332417" y="402"/>
                </a:cubicBezTo>
                <a:cubicBezTo>
                  <a:pt x="334798" y="-4625"/>
                  <a:pt x="320775" y="38766"/>
                  <a:pt x="300667" y="55964"/>
                </a:cubicBezTo>
                <a:cubicBezTo>
                  <a:pt x="280559" y="73162"/>
                  <a:pt x="260186" y="86126"/>
                  <a:pt x="211767" y="103589"/>
                </a:cubicBezTo>
                <a:cubicBezTo>
                  <a:pt x="163348" y="121051"/>
                  <a:pt x="-11805" y="166824"/>
                  <a:pt x="630" y="1639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1C47DAD2-0BDB-4638-B981-50F28D0AD07E}"/>
              </a:ext>
            </a:extLst>
          </p:cNvPr>
          <p:cNvSpPr/>
          <p:nvPr/>
        </p:nvSpPr>
        <p:spPr>
          <a:xfrm>
            <a:off x="4850506" y="4816222"/>
            <a:ext cx="183996" cy="52059"/>
          </a:xfrm>
          <a:custGeom>
            <a:avLst/>
            <a:gdLst>
              <a:gd name="connsiteX0" fmla="*/ 180282 w 183996"/>
              <a:gd name="connsiteY0" fmla="*/ 253 h 52059"/>
              <a:gd name="connsiteX1" fmla="*/ 894 w 183996"/>
              <a:gd name="connsiteY1" fmla="*/ 51053 h 52059"/>
              <a:gd name="connsiteX2" fmla="*/ 113607 w 183996"/>
              <a:gd name="connsiteY2" fmla="*/ 32003 h 52059"/>
              <a:gd name="connsiteX3" fmla="*/ 180282 w 183996"/>
              <a:gd name="connsiteY3" fmla="*/ 253 h 5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996" h="52059">
                <a:moveTo>
                  <a:pt x="180282" y="253"/>
                </a:moveTo>
                <a:cubicBezTo>
                  <a:pt x="161496" y="3428"/>
                  <a:pt x="12006" y="45761"/>
                  <a:pt x="894" y="51053"/>
                </a:cubicBezTo>
                <a:cubicBezTo>
                  <a:pt x="-10219" y="56345"/>
                  <a:pt x="85296" y="39411"/>
                  <a:pt x="113607" y="32003"/>
                </a:cubicBezTo>
                <a:cubicBezTo>
                  <a:pt x="141917" y="24595"/>
                  <a:pt x="199068" y="-2922"/>
                  <a:pt x="180282" y="25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64A7D2D9-B0CE-4DC0-8D2D-012CF8012FD1}"/>
              </a:ext>
            </a:extLst>
          </p:cNvPr>
          <p:cNvSpPr/>
          <p:nvPr/>
        </p:nvSpPr>
        <p:spPr>
          <a:xfrm>
            <a:off x="4693925" y="4899008"/>
            <a:ext cx="94025" cy="146134"/>
          </a:xfrm>
          <a:custGeom>
            <a:avLst/>
            <a:gdLst>
              <a:gd name="connsiteX0" fmla="*/ 93975 w 94025"/>
              <a:gd name="connsiteY0" fmla="*/ 17 h 146134"/>
              <a:gd name="connsiteX1" fmla="*/ 30475 w 94025"/>
              <a:gd name="connsiteY1" fmla="*/ 104792 h 146134"/>
              <a:gd name="connsiteX2" fmla="*/ 313 w 94025"/>
              <a:gd name="connsiteY2" fmla="*/ 146067 h 146134"/>
              <a:gd name="connsiteX3" fmla="*/ 19363 w 94025"/>
              <a:gd name="connsiteY3" fmla="*/ 96855 h 146134"/>
              <a:gd name="connsiteX4" fmla="*/ 93975 w 94025"/>
              <a:gd name="connsiteY4" fmla="*/ 17 h 14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25" h="146134">
                <a:moveTo>
                  <a:pt x="93975" y="17"/>
                </a:moveTo>
                <a:cubicBezTo>
                  <a:pt x="95827" y="1340"/>
                  <a:pt x="46085" y="80451"/>
                  <a:pt x="30475" y="104792"/>
                </a:cubicBezTo>
                <a:cubicBezTo>
                  <a:pt x="14865" y="129133"/>
                  <a:pt x="2165" y="147390"/>
                  <a:pt x="313" y="146067"/>
                </a:cubicBezTo>
                <a:cubicBezTo>
                  <a:pt x="-1539" y="144744"/>
                  <a:pt x="4811" y="119874"/>
                  <a:pt x="19363" y="96855"/>
                </a:cubicBezTo>
                <a:cubicBezTo>
                  <a:pt x="33915" y="73836"/>
                  <a:pt x="92123" y="-1306"/>
                  <a:pt x="93975" y="1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D6993E7F-5562-4A4E-826E-6B3F30D8C978}"/>
              </a:ext>
            </a:extLst>
          </p:cNvPr>
          <p:cNvSpPr/>
          <p:nvPr/>
        </p:nvSpPr>
        <p:spPr>
          <a:xfrm>
            <a:off x="4694248" y="6479091"/>
            <a:ext cx="388972" cy="103742"/>
          </a:xfrm>
          <a:custGeom>
            <a:avLst/>
            <a:gdLst>
              <a:gd name="connsiteX0" fmla="*/ 519 w 388972"/>
              <a:gd name="connsiteY0" fmla="*/ 103742 h 103742"/>
              <a:gd name="connsiteX1" fmla="*/ 373052 w 388972"/>
              <a:gd name="connsiteY1" fmla="*/ 10609 h 103742"/>
              <a:gd name="connsiteX2" fmla="*/ 292619 w 388972"/>
              <a:gd name="connsiteY2" fmla="*/ 10609 h 103742"/>
              <a:gd name="connsiteX3" fmla="*/ 519 w 388972"/>
              <a:gd name="connsiteY3" fmla="*/ 103742 h 10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72" h="103742">
                <a:moveTo>
                  <a:pt x="519" y="103742"/>
                </a:moveTo>
                <a:cubicBezTo>
                  <a:pt x="13924" y="103742"/>
                  <a:pt x="324369" y="26131"/>
                  <a:pt x="373052" y="10609"/>
                </a:cubicBezTo>
                <a:cubicBezTo>
                  <a:pt x="421735" y="-4913"/>
                  <a:pt x="348358" y="-2091"/>
                  <a:pt x="292619" y="10609"/>
                </a:cubicBezTo>
                <a:cubicBezTo>
                  <a:pt x="236880" y="23309"/>
                  <a:pt x="-12886" y="103742"/>
                  <a:pt x="519" y="1037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B9C99D4-AD6B-479D-8607-0EE1D84913F5}"/>
              </a:ext>
            </a:extLst>
          </p:cNvPr>
          <p:cNvSpPr/>
          <p:nvPr/>
        </p:nvSpPr>
        <p:spPr>
          <a:xfrm>
            <a:off x="5082668" y="6310330"/>
            <a:ext cx="380829" cy="190380"/>
          </a:xfrm>
          <a:custGeom>
            <a:avLst/>
            <a:gdLst>
              <a:gd name="connsiteX0" fmla="*/ 10032 w 380829"/>
              <a:gd name="connsiteY0" fmla="*/ 187837 h 190380"/>
              <a:gd name="connsiteX1" fmla="*/ 310599 w 380829"/>
              <a:gd name="connsiteY1" fmla="*/ 73537 h 190380"/>
              <a:gd name="connsiteX2" fmla="*/ 365632 w 380829"/>
              <a:gd name="connsiteY2" fmla="*/ 1570 h 190380"/>
              <a:gd name="connsiteX3" fmla="*/ 94699 w 380829"/>
              <a:gd name="connsiteY3" fmla="*/ 141270 h 190380"/>
              <a:gd name="connsiteX4" fmla="*/ 10032 w 380829"/>
              <a:gd name="connsiteY4" fmla="*/ 187837 h 19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829" h="190380">
                <a:moveTo>
                  <a:pt x="10032" y="187837"/>
                </a:moveTo>
                <a:cubicBezTo>
                  <a:pt x="46015" y="176548"/>
                  <a:pt x="251332" y="104581"/>
                  <a:pt x="310599" y="73537"/>
                </a:cubicBezTo>
                <a:cubicBezTo>
                  <a:pt x="369866" y="42493"/>
                  <a:pt x="401615" y="-9719"/>
                  <a:pt x="365632" y="1570"/>
                </a:cubicBezTo>
                <a:cubicBezTo>
                  <a:pt x="329649" y="12859"/>
                  <a:pt x="146910" y="111637"/>
                  <a:pt x="94699" y="141270"/>
                </a:cubicBezTo>
                <a:cubicBezTo>
                  <a:pt x="42488" y="170903"/>
                  <a:pt x="-25951" y="199126"/>
                  <a:pt x="10032" y="18783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9DF8038E-083A-47C3-9BDE-0859F0650800}"/>
              </a:ext>
            </a:extLst>
          </p:cNvPr>
          <p:cNvSpPr/>
          <p:nvPr/>
        </p:nvSpPr>
        <p:spPr>
          <a:xfrm>
            <a:off x="4113975" y="6365507"/>
            <a:ext cx="1047388" cy="408416"/>
          </a:xfrm>
          <a:custGeom>
            <a:avLst/>
            <a:gdLst>
              <a:gd name="connsiteX0" fmla="*/ 10350 w 1047388"/>
              <a:gd name="connsiteY0" fmla="*/ 368 h 408416"/>
              <a:gd name="connsiteX1" fmla="*/ 129413 w 1047388"/>
              <a:gd name="connsiteY1" fmla="*/ 155943 h 408416"/>
              <a:gd name="connsiteX2" fmla="*/ 345313 w 1047388"/>
              <a:gd name="connsiteY2" fmla="*/ 281356 h 408416"/>
              <a:gd name="connsiteX3" fmla="*/ 504063 w 1047388"/>
              <a:gd name="connsiteY3" fmla="*/ 333743 h 408416"/>
              <a:gd name="connsiteX4" fmla="*/ 729488 w 1047388"/>
              <a:gd name="connsiteY4" fmla="*/ 405181 h 408416"/>
              <a:gd name="connsiteX5" fmla="*/ 956500 w 1047388"/>
              <a:gd name="connsiteY5" fmla="*/ 386131 h 408416"/>
              <a:gd name="connsiteX6" fmla="*/ 1029525 w 1047388"/>
              <a:gd name="connsiteY6" fmla="*/ 322631 h 408416"/>
              <a:gd name="connsiteX7" fmla="*/ 640588 w 1047388"/>
              <a:gd name="connsiteY7" fmla="*/ 408356 h 408416"/>
              <a:gd name="connsiteX8" fmla="*/ 337375 w 1047388"/>
              <a:gd name="connsiteY8" fmla="*/ 306756 h 408416"/>
              <a:gd name="connsiteX9" fmla="*/ 42100 w 1047388"/>
              <a:gd name="connsiteY9" fmla="*/ 117843 h 408416"/>
              <a:gd name="connsiteX10" fmla="*/ 10350 w 1047388"/>
              <a:gd name="connsiteY10" fmla="*/ 368 h 40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388" h="408416">
                <a:moveTo>
                  <a:pt x="10350" y="368"/>
                </a:moveTo>
                <a:cubicBezTo>
                  <a:pt x="24902" y="6718"/>
                  <a:pt x="73586" y="109112"/>
                  <a:pt x="129413" y="155943"/>
                </a:cubicBezTo>
                <a:cubicBezTo>
                  <a:pt x="185240" y="202774"/>
                  <a:pt x="282871" y="251723"/>
                  <a:pt x="345313" y="281356"/>
                </a:cubicBezTo>
                <a:cubicBezTo>
                  <a:pt x="407755" y="310989"/>
                  <a:pt x="504063" y="333743"/>
                  <a:pt x="504063" y="333743"/>
                </a:cubicBezTo>
                <a:cubicBezTo>
                  <a:pt x="568092" y="354380"/>
                  <a:pt x="654082" y="396450"/>
                  <a:pt x="729488" y="405181"/>
                </a:cubicBezTo>
                <a:cubicBezTo>
                  <a:pt x="804894" y="413912"/>
                  <a:pt x="906494" y="399889"/>
                  <a:pt x="956500" y="386131"/>
                </a:cubicBezTo>
                <a:cubicBezTo>
                  <a:pt x="1006506" y="372373"/>
                  <a:pt x="1082177" y="318927"/>
                  <a:pt x="1029525" y="322631"/>
                </a:cubicBezTo>
                <a:cubicBezTo>
                  <a:pt x="976873" y="326335"/>
                  <a:pt x="755946" y="411002"/>
                  <a:pt x="640588" y="408356"/>
                </a:cubicBezTo>
                <a:cubicBezTo>
                  <a:pt x="525230" y="405710"/>
                  <a:pt x="437123" y="355175"/>
                  <a:pt x="337375" y="306756"/>
                </a:cubicBezTo>
                <a:cubicBezTo>
                  <a:pt x="237627" y="258337"/>
                  <a:pt x="95017" y="164410"/>
                  <a:pt x="42100" y="117843"/>
                </a:cubicBezTo>
                <a:cubicBezTo>
                  <a:pt x="-10817" y="71276"/>
                  <a:pt x="-4202" y="-5982"/>
                  <a:pt x="10350" y="36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4AB2468B-B5F7-48C6-8751-53D15A78BCC9}"/>
              </a:ext>
            </a:extLst>
          </p:cNvPr>
          <p:cNvSpPr/>
          <p:nvPr/>
        </p:nvSpPr>
        <p:spPr>
          <a:xfrm>
            <a:off x="4364038" y="4961290"/>
            <a:ext cx="196954" cy="99660"/>
          </a:xfrm>
          <a:custGeom>
            <a:avLst/>
            <a:gdLst>
              <a:gd name="connsiteX0" fmla="*/ 0 w 196954"/>
              <a:gd name="connsiteY0" fmla="*/ 99660 h 99660"/>
              <a:gd name="connsiteX1" fmla="*/ 53975 w 196954"/>
              <a:gd name="connsiteY1" fmla="*/ 50448 h 99660"/>
              <a:gd name="connsiteX2" fmla="*/ 82550 w 196954"/>
              <a:gd name="connsiteY2" fmla="*/ 7585 h 99660"/>
              <a:gd name="connsiteX3" fmla="*/ 96837 w 196954"/>
              <a:gd name="connsiteY3" fmla="*/ 1235 h 99660"/>
              <a:gd name="connsiteX4" fmla="*/ 153987 w 196954"/>
              <a:gd name="connsiteY4" fmla="*/ 21873 h 99660"/>
              <a:gd name="connsiteX5" fmla="*/ 192087 w 196954"/>
              <a:gd name="connsiteY5" fmla="*/ 53623 h 99660"/>
              <a:gd name="connsiteX6" fmla="*/ 193675 w 196954"/>
              <a:gd name="connsiteY6" fmla="*/ 93310 h 99660"/>
              <a:gd name="connsiteX7" fmla="*/ 166687 w 196954"/>
              <a:gd name="connsiteY7" fmla="*/ 94898 h 99660"/>
              <a:gd name="connsiteX8" fmla="*/ 103187 w 196954"/>
              <a:gd name="connsiteY8" fmla="*/ 94898 h 99660"/>
              <a:gd name="connsiteX9" fmla="*/ 0 w 196954"/>
              <a:gd name="connsiteY9" fmla="*/ 99660 h 9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954" h="99660">
                <a:moveTo>
                  <a:pt x="0" y="99660"/>
                </a:moveTo>
                <a:cubicBezTo>
                  <a:pt x="20108" y="82727"/>
                  <a:pt x="40217" y="65794"/>
                  <a:pt x="53975" y="50448"/>
                </a:cubicBezTo>
                <a:cubicBezTo>
                  <a:pt x="67733" y="35102"/>
                  <a:pt x="75406" y="15787"/>
                  <a:pt x="82550" y="7585"/>
                </a:cubicBezTo>
                <a:cubicBezTo>
                  <a:pt x="89694" y="-617"/>
                  <a:pt x="84931" y="-1146"/>
                  <a:pt x="96837" y="1235"/>
                </a:cubicBezTo>
                <a:cubicBezTo>
                  <a:pt x="108743" y="3616"/>
                  <a:pt x="138112" y="13142"/>
                  <a:pt x="153987" y="21873"/>
                </a:cubicBezTo>
                <a:cubicBezTo>
                  <a:pt x="169862" y="30604"/>
                  <a:pt x="185472" y="41717"/>
                  <a:pt x="192087" y="53623"/>
                </a:cubicBezTo>
                <a:cubicBezTo>
                  <a:pt x="198702" y="65529"/>
                  <a:pt x="197908" y="86431"/>
                  <a:pt x="193675" y="93310"/>
                </a:cubicBezTo>
                <a:cubicBezTo>
                  <a:pt x="189442" y="100189"/>
                  <a:pt x="181768" y="94633"/>
                  <a:pt x="166687" y="94898"/>
                </a:cubicBezTo>
                <a:cubicBezTo>
                  <a:pt x="151606" y="95163"/>
                  <a:pt x="103187" y="94898"/>
                  <a:pt x="103187" y="94898"/>
                </a:cubicBezTo>
                <a:lnTo>
                  <a:pt x="0" y="99660"/>
                </a:ln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11DDE893-4CF3-4975-9A25-9C2A2488609B}"/>
              </a:ext>
            </a:extLst>
          </p:cNvPr>
          <p:cNvSpPr/>
          <p:nvPr/>
        </p:nvSpPr>
        <p:spPr>
          <a:xfrm>
            <a:off x="5153822" y="4924151"/>
            <a:ext cx="127791" cy="192363"/>
          </a:xfrm>
          <a:custGeom>
            <a:avLst/>
            <a:gdLst>
              <a:gd name="connsiteX0" fmla="*/ 127791 w 127791"/>
              <a:gd name="connsiteY0" fmla="*/ 274 h 192363"/>
              <a:gd name="connsiteX1" fmla="*/ 54766 w 127791"/>
              <a:gd name="connsiteY1" fmla="*/ 52662 h 192363"/>
              <a:gd name="connsiteX2" fmla="*/ 27778 w 127791"/>
              <a:gd name="connsiteY2" fmla="*/ 127274 h 192363"/>
              <a:gd name="connsiteX3" fmla="*/ 791 w 127791"/>
              <a:gd name="connsiteY3" fmla="*/ 192362 h 192363"/>
              <a:gd name="connsiteX4" fmla="*/ 8728 w 127791"/>
              <a:gd name="connsiteY4" fmla="*/ 128862 h 192363"/>
              <a:gd name="connsiteX5" fmla="*/ 24603 w 127791"/>
              <a:gd name="connsiteY5" fmla="*/ 74887 h 192363"/>
              <a:gd name="connsiteX6" fmla="*/ 54766 w 127791"/>
              <a:gd name="connsiteY6" fmla="*/ 33612 h 192363"/>
              <a:gd name="connsiteX7" fmla="*/ 127791 w 127791"/>
              <a:gd name="connsiteY7" fmla="*/ 274 h 19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91" h="192363">
                <a:moveTo>
                  <a:pt x="127791" y="274"/>
                </a:moveTo>
                <a:cubicBezTo>
                  <a:pt x="127791" y="3449"/>
                  <a:pt x="71435" y="31495"/>
                  <a:pt x="54766" y="52662"/>
                </a:cubicBezTo>
                <a:cubicBezTo>
                  <a:pt x="38097" y="73829"/>
                  <a:pt x="36774" y="103991"/>
                  <a:pt x="27778" y="127274"/>
                </a:cubicBezTo>
                <a:cubicBezTo>
                  <a:pt x="18782" y="150557"/>
                  <a:pt x="3966" y="192097"/>
                  <a:pt x="791" y="192362"/>
                </a:cubicBezTo>
                <a:cubicBezTo>
                  <a:pt x="-2384" y="192627"/>
                  <a:pt x="4759" y="148441"/>
                  <a:pt x="8728" y="128862"/>
                </a:cubicBezTo>
                <a:cubicBezTo>
                  <a:pt x="12697" y="109283"/>
                  <a:pt x="16930" y="90762"/>
                  <a:pt x="24603" y="74887"/>
                </a:cubicBezTo>
                <a:cubicBezTo>
                  <a:pt x="32276" y="59012"/>
                  <a:pt x="41272" y="44989"/>
                  <a:pt x="54766" y="33612"/>
                </a:cubicBezTo>
                <a:cubicBezTo>
                  <a:pt x="68260" y="22235"/>
                  <a:pt x="127791" y="-2901"/>
                  <a:pt x="127791" y="2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1E042292-932F-44C8-94AF-B95308224AEA}"/>
              </a:ext>
            </a:extLst>
          </p:cNvPr>
          <p:cNvSpPr/>
          <p:nvPr/>
        </p:nvSpPr>
        <p:spPr>
          <a:xfrm>
            <a:off x="5104583" y="4995818"/>
            <a:ext cx="88568" cy="41577"/>
          </a:xfrm>
          <a:custGeom>
            <a:avLst/>
            <a:gdLst>
              <a:gd name="connsiteX0" fmla="*/ 817 w 88568"/>
              <a:gd name="connsiteY0" fmla="*/ 45 h 41577"/>
              <a:gd name="connsiteX1" fmla="*/ 46855 w 88568"/>
              <a:gd name="connsiteY1" fmla="*/ 33382 h 41577"/>
              <a:gd name="connsiteX2" fmla="*/ 88130 w 88568"/>
              <a:gd name="connsiteY2" fmla="*/ 41320 h 41577"/>
              <a:gd name="connsiteX3" fmla="*/ 817 w 88568"/>
              <a:gd name="connsiteY3" fmla="*/ 45 h 4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68" h="41577">
                <a:moveTo>
                  <a:pt x="817" y="45"/>
                </a:moveTo>
                <a:cubicBezTo>
                  <a:pt x="-6062" y="-1278"/>
                  <a:pt x="32303" y="26503"/>
                  <a:pt x="46855" y="33382"/>
                </a:cubicBezTo>
                <a:cubicBezTo>
                  <a:pt x="61407" y="40261"/>
                  <a:pt x="92628" y="42378"/>
                  <a:pt x="88130" y="41320"/>
                </a:cubicBezTo>
                <a:cubicBezTo>
                  <a:pt x="83632" y="40262"/>
                  <a:pt x="7696" y="1368"/>
                  <a:pt x="817" y="4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4F20DE96-C4FD-47C6-8B18-389109251E6B}"/>
              </a:ext>
            </a:extLst>
          </p:cNvPr>
          <p:cNvSpPr/>
          <p:nvPr/>
        </p:nvSpPr>
        <p:spPr>
          <a:xfrm>
            <a:off x="5122702" y="4891060"/>
            <a:ext cx="84453" cy="128905"/>
          </a:xfrm>
          <a:custGeom>
            <a:avLst/>
            <a:gdLst>
              <a:gd name="connsiteX0" fmla="*/ 84298 w 84453"/>
              <a:gd name="connsiteY0" fmla="*/ 28 h 128905"/>
              <a:gd name="connsiteX1" fmla="*/ 27148 w 84453"/>
              <a:gd name="connsiteY1" fmla="*/ 61940 h 128905"/>
              <a:gd name="connsiteX2" fmla="*/ 49373 w 84453"/>
              <a:gd name="connsiteY2" fmla="*/ 84165 h 128905"/>
              <a:gd name="connsiteX3" fmla="*/ 43023 w 84453"/>
              <a:gd name="connsiteY3" fmla="*/ 128615 h 128905"/>
              <a:gd name="connsiteX4" fmla="*/ 39848 w 84453"/>
              <a:gd name="connsiteY4" fmla="*/ 103215 h 128905"/>
              <a:gd name="connsiteX5" fmla="*/ 8098 w 84453"/>
              <a:gd name="connsiteY5" fmla="*/ 100040 h 128905"/>
              <a:gd name="connsiteX6" fmla="*/ 161 w 84453"/>
              <a:gd name="connsiteY6" fmla="*/ 84165 h 128905"/>
              <a:gd name="connsiteX7" fmla="*/ 6511 w 84453"/>
              <a:gd name="connsiteY7" fmla="*/ 54003 h 128905"/>
              <a:gd name="connsiteX8" fmla="*/ 84298 w 84453"/>
              <a:gd name="connsiteY8" fmla="*/ 28 h 12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53" h="128905">
                <a:moveTo>
                  <a:pt x="84298" y="28"/>
                </a:moveTo>
                <a:cubicBezTo>
                  <a:pt x="87737" y="1351"/>
                  <a:pt x="32969" y="47917"/>
                  <a:pt x="27148" y="61940"/>
                </a:cubicBezTo>
                <a:cubicBezTo>
                  <a:pt x="21327" y="75963"/>
                  <a:pt x="46727" y="73052"/>
                  <a:pt x="49373" y="84165"/>
                </a:cubicBezTo>
                <a:cubicBezTo>
                  <a:pt x="52019" y="95278"/>
                  <a:pt x="44610" y="125440"/>
                  <a:pt x="43023" y="128615"/>
                </a:cubicBezTo>
                <a:cubicBezTo>
                  <a:pt x="41436" y="131790"/>
                  <a:pt x="45669" y="107977"/>
                  <a:pt x="39848" y="103215"/>
                </a:cubicBezTo>
                <a:cubicBezTo>
                  <a:pt x="34027" y="98453"/>
                  <a:pt x="14713" y="103215"/>
                  <a:pt x="8098" y="100040"/>
                </a:cubicBezTo>
                <a:cubicBezTo>
                  <a:pt x="1483" y="96865"/>
                  <a:pt x="425" y="91838"/>
                  <a:pt x="161" y="84165"/>
                </a:cubicBezTo>
                <a:cubicBezTo>
                  <a:pt x="-103" y="76492"/>
                  <a:pt x="-897" y="64851"/>
                  <a:pt x="6511" y="54003"/>
                </a:cubicBezTo>
                <a:cubicBezTo>
                  <a:pt x="13919" y="43155"/>
                  <a:pt x="80859" y="-1295"/>
                  <a:pt x="84298" y="2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D680CAD1-6631-4329-8736-3D1E6AE9ADB6}"/>
              </a:ext>
            </a:extLst>
          </p:cNvPr>
          <p:cNvSpPr/>
          <p:nvPr/>
        </p:nvSpPr>
        <p:spPr>
          <a:xfrm rot="7460305" flipH="1">
            <a:off x="5539454" y="5054598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6A6EC02C-41D3-4DAE-9D75-3412D04D5CF5}"/>
              </a:ext>
            </a:extLst>
          </p:cNvPr>
          <p:cNvSpPr/>
          <p:nvPr/>
        </p:nvSpPr>
        <p:spPr>
          <a:xfrm rot="7460305" flipH="1">
            <a:off x="5509821" y="5060948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589F1DCB-74C7-4CA9-BC4B-9F484347DCFF}"/>
              </a:ext>
            </a:extLst>
          </p:cNvPr>
          <p:cNvSpPr/>
          <p:nvPr/>
        </p:nvSpPr>
        <p:spPr>
          <a:xfrm rot="7460305" flipH="1">
            <a:off x="5471721" y="5077881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E9B20EB4-8B46-494B-914A-525B86B510FD}"/>
              </a:ext>
            </a:extLst>
          </p:cNvPr>
          <p:cNvSpPr/>
          <p:nvPr/>
        </p:nvSpPr>
        <p:spPr>
          <a:xfrm rot="7460305" flipH="1">
            <a:off x="5433622" y="506306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9AAA619B-6850-4A90-B509-A80ABDB5F9C3}"/>
              </a:ext>
            </a:extLst>
          </p:cNvPr>
          <p:cNvSpPr/>
          <p:nvPr/>
        </p:nvSpPr>
        <p:spPr>
          <a:xfrm rot="8385626" flipH="1">
            <a:off x="5363771" y="5077880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AE662EFA-7018-4404-BBED-83E218D7CF15}"/>
              </a:ext>
            </a:extLst>
          </p:cNvPr>
          <p:cNvSpPr/>
          <p:nvPr/>
        </p:nvSpPr>
        <p:spPr>
          <a:xfrm rot="9390052" flipH="1">
            <a:off x="5298154" y="510116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1E3C0E0-614D-40D3-9F26-AE7A3FE2FB28}"/>
              </a:ext>
            </a:extLst>
          </p:cNvPr>
          <p:cNvSpPr/>
          <p:nvPr/>
        </p:nvSpPr>
        <p:spPr>
          <a:xfrm rot="9596898">
            <a:off x="3983956" y="5050057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1BEEAD64-9907-4071-8179-0AE58C975E4A}"/>
              </a:ext>
            </a:extLst>
          </p:cNvPr>
          <p:cNvSpPr/>
          <p:nvPr/>
        </p:nvSpPr>
        <p:spPr>
          <a:xfrm rot="9596898">
            <a:off x="4007769" y="5069107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29DFDAF5-7EE2-4C11-B970-44EB571CABA8}"/>
              </a:ext>
            </a:extLst>
          </p:cNvPr>
          <p:cNvSpPr/>
          <p:nvPr/>
        </p:nvSpPr>
        <p:spPr>
          <a:xfrm rot="9596898">
            <a:off x="4039519" y="5086569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B8116348-7903-4F7C-8BDF-1EB53F99E27C}"/>
              </a:ext>
            </a:extLst>
          </p:cNvPr>
          <p:cNvSpPr/>
          <p:nvPr/>
        </p:nvSpPr>
        <p:spPr>
          <a:xfrm rot="9596898">
            <a:off x="4101431" y="5102444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A9693233-17AD-49CA-8CC8-55B829FB034E}"/>
              </a:ext>
            </a:extLst>
          </p:cNvPr>
          <p:cNvSpPr/>
          <p:nvPr/>
        </p:nvSpPr>
        <p:spPr>
          <a:xfrm rot="8301273">
            <a:off x="4161756" y="5113556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E431F564-9A7F-4FA0-AC37-1D03D66FC580}"/>
              </a:ext>
            </a:extLst>
          </p:cNvPr>
          <p:cNvSpPr/>
          <p:nvPr/>
        </p:nvSpPr>
        <p:spPr>
          <a:xfrm rot="7914257">
            <a:off x="4196682" y="5111969"/>
            <a:ext cx="45719" cy="46984"/>
          </a:xfrm>
          <a:custGeom>
            <a:avLst/>
            <a:gdLst>
              <a:gd name="connsiteX0" fmla="*/ 38276 w 38293"/>
              <a:gd name="connsiteY0" fmla="*/ 377 h 91085"/>
              <a:gd name="connsiteX1" fmla="*/ 6526 w 38293"/>
              <a:gd name="connsiteY1" fmla="*/ 89277 h 91085"/>
              <a:gd name="connsiteX2" fmla="*/ 1764 w 38293"/>
              <a:gd name="connsiteY2" fmla="*/ 57527 h 91085"/>
              <a:gd name="connsiteX3" fmla="*/ 38276 w 38293"/>
              <a:gd name="connsiteY3" fmla="*/ 377 h 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" h="91085">
                <a:moveTo>
                  <a:pt x="38276" y="377"/>
                </a:moveTo>
                <a:cubicBezTo>
                  <a:pt x="39070" y="5669"/>
                  <a:pt x="12611" y="79752"/>
                  <a:pt x="6526" y="89277"/>
                </a:cubicBezTo>
                <a:cubicBezTo>
                  <a:pt x="441" y="98802"/>
                  <a:pt x="-1940" y="68110"/>
                  <a:pt x="1764" y="57527"/>
                </a:cubicBezTo>
                <a:cubicBezTo>
                  <a:pt x="5468" y="46944"/>
                  <a:pt x="37482" y="-4915"/>
                  <a:pt x="38276" y="3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7CF0E52F-BCB1-48C3-86A2-EB2D64F63833}"/>
              </a:ext>
            </a:extLst>
          </p:cNvPr>
          <p:cNvSpPr/>
          <p:nvPr/>
        </p:nvSpPr>
        <p:spPr>
          <a:xfrm>
            <a:off x="4267187" y="4938570"/>
            <a:ext cx="117390" cy="83598"/>
          </a:xfrm>
          <a:custGeom>
            <a:avLst/>
            <a:gdLst>
              <a:gd name="connsiteX0" fmla="*/ 13 w 117390"/>
              <a:gd name="connsiteY0" fmla="*/ 14430 h 83598"/>
              <a:gd name="connsiteX1" fmla="*/ 77801 w 117390"/>
              <a:gd name="connsiteY1" fmla="*/ 39830 h 83598"/>
              <a:gd name="connsiteX2" fmla="*/ 107963 w 117390"/>
              <a:gd name="connsiteY2" fmla="*/ 71580 h 83598"/>
              <a:gd name="connsiteX3" fmla="*/ 115901 w 117390"/>
              <a:gd name="connsiteY3" fmla="*/ 81105 h 83598"/>
              <a:gd name="connsiteX4" fmla="*/ 112726 w 117390"/>
              <a:gd name="connsiteY4" fmla="*/ 28718 h 83598"/>
              <a:gd name="connsiteX5" fmla="*/ 71451 w 117390"/>
              <a:gd name="connsiteY5" fmla="*/ 1730 h 83598"/>
              <a:gd name="connsiteX6" fmla="*/ 13 w 117390"/>
              <a:gd name="connsiteY6" fmla="*/ 14430 h 8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90" h="83598">
                <a:moveTo>
                  <a:pt x="13" y="14430"/>
                </a:moveTo>
                <a:cubicBezTo>
                  <a:pt x="1071" y="20780"/>
                  <a:pt x="59809" y="30305"/>
                  <a:pt x="77801" y="39830"/>
                </a:cubicBezTo>
                <a:cubicBezTo>
                  <a:pt x="95793" y="49355"/>
                  <a:pt x="101613" y="64701"/>
                  <a:pt x="107963" y="71580"/>
                </a:cubicBezTo>
                <a:cubicBezTo>
                  <a:pt x="114313" y="78459"/>
                  <a:pt x="115107" y="88249"/>
                  <a:pt x="115901" y="81105"/>
                </a:cubicBezTo>
                <a:cubicBezTo>
                  <a:pt x="116695" y="73961"/>
                  <a:pt x="120134" y="41947"/>
                  <a:pt x="112726" y="28718"/>
                </a:cubicBezTo>
                <a:cubicBezTo>
                  <a:pt x="105318" y="15489"/>
                  <a:pt x="83357" y="8080"/>
                  <a:pt x="71451" y="1730"/>
                </a:cubicBezTo>
                <a:cubicBezTo>
                  <a:pt x="59545" y="-4620"/>
                  <a:pt x="-1045" y="8080"/>
                  <a:pt x="13" y="1443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92072359-23B5-4F29-A7CC-47C7F550396C}"/>
              </a:ext>
            </a:extLst>
          </p:cNvPr>
          <p:cNvSpPr/>
          <p:nvPr/>
        </p:nvSpPr>
        <p:spPr>
          <a:xfrm>
            <a:off x="3951037" y="4899067"/>
            <a:ext cx="63530" cy="85683"/>
          </a:xfrm>
          <a:custGeom>
            <a:avLst/>
            <a:gdLst>
              <a:gd name="connsiteX0" fmla="*/ 62163 w 63530"/>
              <a:gd name="connsiteY0" fmla="*/ 1546 h 85683"/>
              <a:gd name="connsiteX1" fmla="*/ 51051 w 63530"/>
              <a:gd name="connsiteY1" fmla="*/ 68221 h 85683"/>
              <a:gd name="connsiteX2" fmla="*/ 55813 w 63530"/>
              <a:gd name="connsiteY2" fmla="*/ 85683 h 85683"/>
              <a:gd name="connsiteX3" fmla="*/ 25651 w 63530"/>
              <a:gd name="connsiteY3" fmla="*/ 68221 h 85683"/>
              <a:gd name="connsiteX4" fmla="*/ 251 w 63530"/>
              <a:gd name="connsiteY4" fmla="*/ 57108 h 85683"/>
              <a:gd name="connsiteX5" fmla="*/ 14538 w 63530"/>
              <a:gd name="connsiteY5" fmla="*/ 23771 h 85683"/>
              <a:gd name="connsiteX6" fmla="*/ 62163 w 63530"/>
              <a:gd name="connsiteY6" fmla="*/ 1546 h 8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30" h="85683">
                <a:moveTo>
                  <a:pt x="62163" y="1546"/>
                </a:moveTo>
                <a:cubicBezTo>
                  <a:pt x="68248" y="8954"/>
                  <a:pt x="52109" y="54198"/>
                  <a:pt x="51051" y="68221"/>
                </a:cubicBezTo>
                <a:cubicBezTo>
                  <a:pt x="49993" y="82244"/>
                  <a:pt x="60046" y="85683"/>
                  <a:pt x="55813" y="85683"/>
                </a:cubicBezTo>
                <a:cubicBezTo>
                  <a:pt x="51580" y="85683"/>
                  <a:pt x="34911" y="72983"/>
                  <a:pt x="25651" y="68221"/>
                </a:cubicBezTo>
                <a:cubicBezTo>
                  <a:pt x="16391" y="63459"/>
                  <a:pt x="2103" y="64516"/>
                  <a:pt x="251" y="57108"/>
                </a:cubicBezTo>
                <a:cubicBezTo>
                  <a:pt x="-1601" y="49700"/>
                  <a:pt x="7130" y="32238"/>
                  <a:pt x="14538" y="23771"/>
                </a:cubicBezTo>
                <a:cubicBezTo>
                  <a:pt x="21946" y="15304"/>
                  <a:pt x="56078" y="-5862"/>
                  <a:pt x="62163" y="154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F5E07B01-0DC4-46F3-A33B-F214C81C5302}"/>
              </a:ext>
            </a:extLst>
          </p:cNvPr>
          <p:cNvSpPr/>
          <p:nvPr/>
        </p:nvSpPr>
        <p:spPr>
          <a:xfrm>
            <a:off x="4084573" y="4978325"/>
            <a:ext cx="138360" cy="52877"/>
          </a:xfrm>
          <a:custGeom>
            <a:avLst/>
            <a:gdLst>
              <a:gd name="connsiteX0" fmla="*/ 65 w 138360"/>
              <a:gd name="connsiteY0" fmla="*/ 75 h 52877"/>
              <a:gd name="connsiteX1" fmla="*/ 69915 w 138360"/>
              <a:gd name="connsiteY1" fmla="*/ 38175 h 52877"/>
              <a:gd name="connsiteX2" fmla="*/ 138177 w 138360"/>
              <a:gd name="connsiteY2" fmla="*/ 44525 h 52877"/>
              <a:gd name="connsiteX3" fmla="*/ 88965 w 138360"/>
              <a:gd name="connsiteY3" fmla="*/ 52463 h 52877"/>
              <a:gd name="connsiteX4" fmla="*/ 57215 w 138360"/>
              <a:gd name="connsiteY4" fmla="*/ 49288 h 52877"/>
              <a:gd name="connsiteX5" fmla="*/ 65 w 138360"/>
              <a:gd name="connsiteY5" fmla="*/ 75 h 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60" h="52877">
                <a:moveTo>
                  <a:pt x="65" y="75"/>
                </a:moveTo>
                <a:cubicBezTo>
                  <a:pt x="2182" y="-1777"/>
                  <a:pt x="46897" y="30767"/>
                  <a:pt x="69915" y="38175"/>
                </a:cubicBezTo>
                <a:cubicBezTo>
                  <a:pt x="92933" y="45583"/>
                  <a:pt x="135002" y="42144"/>
                  <a:pt x="138177" y="44525"/>
                </a:cubicBezTo>
                <a:cubicBezTo>
                  <a:pt x="141352" y="46906"/>
                  <a:pt x="102459" y="51669"/>
                  <a:pt x="88965" y="52463"/>
                </a:cubicBezTo>
                <a:cubicBezTo>
                  <a:pt x="75471" y="53257"/>
                  <a:pt x="66740" y="53257"/>
                  <a:pt x="57215" y="49288"/>
                </a:cubicBezTo>
                <a:cubicBezTo>
                  <a:pt x="47690" y="45319"/>
                  <a:pt x="-2052" y="1927"/>
                  <a:pt x="65" y="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F177E6C8-FF52-4519-876F-7DD0B59F1384}"/>
              </a:ext>
            </a:extLst>
          </p:cNvPr>
          <p:cNvSpPr/>
          <p:nvPr/>
        </p:nvSpPr>
        <p:spPr>
          <a:xfrm>
            <a:off x="4236836" y="5022849"/>
            <a:ext cx="135370" cy="55573"/>
          </a:xfrm>
          <a:custGeom>
            <a:avLst/>
            <a:gdLst>
              <a:gd name="connsiteX0" fmla="*/ 135139 w 135370"/>
              <a:gd name="connsiteY0" fmla="*/ 1 h 55573"/>
              <a:gd name="connsiteX1" fmla="*/ 60527 w 135370"/>
              <a:gd name="connsiteY1" fmla="*/ 41276 h 55573"/>
              <a:gd name="connsiteX2" fmla="*/ 202 w 135370"/>
              <a:gd name="connsiteY2" fmla="*/ 55564 h 55573"/>
              <a:gd name="connsiteX3" fmla="*/ 81164 w 135370"/>
              <a:gd name="connsiteY3" fmla="*/ 39689 h 55573"/>
              <a:gd name="connsiteX4" fmla="*/ 135139 w 135370"/>
              <a:gd name="connsiteY4" fmla="*/ 1 h 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70" h="55573">
                <a:moveTo>
                  <a:pt x="135139" y="1"/>
                </a:moveTo>
                <a:cubicBezTo>
                  <a:pt x="131700" y="265"/>
                  <a:pt x="83016" y="32016"/>
                  <a:pt x="60527" y="41276"/>
                </a:cubicBezTo>
                <a:cubicBezTo>
                  <a:pt x="38038" y="50536"/>
                  <a:pt x="-3237" y="55828"/>
                  <a:pt x="202" y="55564"/>
                </a:cubicBezTo>
                <a:cubicBezTo>
                  <a:pt x="3641" y="55300"/>
                  <a:pt x="59468" y="47097"/>
                  <a:pt x="81164" y="39689"/>
                </a:cubicBezTo>
                <a:cubicBezTo>
                  <a:pt x="102860" y="32281"/>
                  <a:pt x="138578" y="-263"/>
                  <a:pt x="135139" y="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4DB38922-856F-4263-B8F3-9BBCA82A964F}"/>
              </a:ext>
            </a:extLst>
          </p:cNvPr>
          <p:cNvSpPr/>
          <p:nvPr/>
        </p:nvSpPr>
        <p:spPr>
          <a:xfrm>
            <a:off x="5284777" y="4928801"/>
            <a:ext cx="171578" cy="83318"/>
          </a:xfrm>
          <a:custGeom>
            <a:avLst/>
            <a:gdLst>
              <a:gd name="connsiteX0" fmla="*/ 11 w 171578"/>
              <a:gd name="connsiteY0" fmla="*/ 387 h 83318"/>
              <a:gd name="connsiteX1" fmla="*/ 34936 w 171578"/>
              <a:gd name="connsiteY1" fmla="*/ 41662 h 83318"/>
              <a:gd name="connsiteX2" fmla="*/ 109548 w 171578"/>
              <a:gd name="connsiteY2" fmla="*/ 59124 h 83318"/>
              <a:gd name="connsiteX3" fmla="*/ 171461 w 171578"/>
              <a:gd name="connsiteY3" fmla="*/ 49599 h 83318"/>
              <a:gd name="connsiteX4" fmla="*/ 123836 w 171578"/>
              <a:gd name="connsiteY4" fmla="*/ 76587 h 83318"/>
              <a:gd name="connsiteX5" fmla="*/ 77798 w 171578"/>
              <a:gd name="connsiteY5" fmla="*/ 82937 h 83318"/>
              <a:gd name="connsiteX6" fmla="*/ 38111 w 171578"/>
              <a:gd name="connsiteY6" fmla="*/ 68649 h 83318"/>
              <a:gd name="connsiteX7" fmla="*/ 11 w 171578"/>
              <a:gd name="connsiteY7" fmla="*/ 387 h 8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578" h="83318">
                <a:moveTo>
                  <a:pt x="11" y="387"/>
                </a:moveTo>
                <a:cubicBezTo>
                  <a:pt x="-518" y="-4111"/>
                  <a:pt x="16680" y="31873"/>
                  <a:pt x="34936" y="41662"/>
                </a:cubicBezTo>
                <a:cubicBezTo>
                  <a:pt x="53192" y="51452"/>
                  <a:pt x="86794" y="57801"/>
                  <a:pt x="109548" y="59124"/>
                </a:cubicBezTo>
                <a:cubicBezTo>
                  <a:pt x="132302" y="60447"/>
                  <a:pt x="169080" y="46689"/>
                  <a:pt x="171461" y="49599"/>
                </a:cubicBezTo>
                <a:cubicBezTo>
                  <a:pt x="173842" y="52509"/>
                  <a:pt x="139446" y="71031"/>
                  <a:pt x="123836" y="76587"/>
                </a:cubicBezTo>
                <a:cubicBezTo>
                  <a:pt x="108226" y="82143"/>
                  <a:pt x="92085" y="84260"/>
                  <a:pt x="77798" y="82937"/>
                </a:cubicBezTo>
                <a:cubicBezTo>
                  <a:pt x="63511" y="81614"/>
                  <a:pt x="52134" y="79762"/>
                  <a:pt x="38111" y="68649"/>
                </a:cubicBezTo>
                <a:cubicBezTo>
                  <a:pt x="24088" y="57536"/>
                  <a:pt x="540" y="4885"/>
                  <a:pt x="11" y="38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ADF694F6-4474-4437-924F-67A15E317600}"/>
              </a:ext>
            </a:extLst>
          </p:cNvPr>
          <p:cNvSpPr/>
          <p:nvPr/>
        </p:nvSpPr>
        <p:spPr>
          <a:xfrm rot="7460305" flipH="1">
            <a:off x="5625179" y="4987923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DF245CDB-AAA7-4A16-9BC6-B027DDE17578}"/>
              </a:ext>
            </a:extLst>
          </p:cNvPr>
          <p:cNvSpPr/>
          <p:nvPr/>
        </p:nvSpPr>
        <p:spPr>
          <a:xfrm rot="7460305" flipH="1">
            <a:off x="5590253" y="5024434"/>
            <a:ext cx="45719" cy="91173"/>
          </a:xfrm>
          <a:custGeom>
            <a:avLst/>
            <a:gdLst>
              <a:gd name="connsiteX0" fmla="*/ 0 w 4372"/>
              <a:gd name="connsiteY0" fmla="*/ 0 h 93290"/>
              <a:gd name="connsiteX1" fmla="*/ 4233 w 4372"/>
              <a:gd name="connsiteY1" fmla="*/ 93134 h 93290"/>
              <a:gd name="connsiteX2" fmla="*/ 0 w 4372"/>
              <a:gd name="connsiteY2" fmla="*/ 0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" h="93290">
                <a:moveTo>
                  <a:pt x="0" y="0"/>
                </a:moveTo>
                <a:cubicBezTo>
                  <a:pt x="0" y="0"/>
                  <a:pt x="5291" y="88548"/>
                  <a:pt x="4233" y="93134"/>
                </a:cubicBezTo>
                <a:cubicBezTo>
                  <a:pt x="3175" y="9772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C0FA784-45F4-43A7-BB0B-00F60443D315}"/>
              </a:ext>
            </a:extLst>
          </p:cNvPr>
          <p:cNvSpPr/>
          <p:nvPr/>
        </p:nvSpPr>
        <p:spPr>
          <a:xfrm>
            <a:off x="3680728" y="4165619"/>
            <a:ext cx="182859" cy="521073"/>
          </a:xfrm>
          <a:custGeom>
            <a:avLst/>
            <a:gdLst>
              <a:gd name="connsiteX0" fmla="*/ 182189 w 182859"/>
              <a:gd name="connsiteY0" fmla="*/ 6331 h 521073"/>
              <a:gd name="connsiteX1" fmla="*/ 42489 w 182859"/>
              <a:gd name="connsiteY1" fmla="*/ 298431 h 521073"/>
              <a:gd name="connsiteX2" fmla="*/ 55189 w 182859"/>
              <a:gd name="connsiteY2" fmla="*/ 425431 h 521073"/>
              <a:gd name="connsiteX3" fmla="*/ 4389 w 182859"/>
              <a:gd name="connsiteY3" fmla="*/ 520681 h 521073"/>
              <a:gd name="connsiteX4" fmla="*/ 6505 w 182859"/>
              <a:gd name="connsiteY4" fmla="*/ 389448 h 521073"/>
              <a:gd name="connsiteX5" fmla="*/ 38255 w 182859"/>
              <a:gd name="connsiteY5" fmla="*/ 228581 h 521073"/>
              <a:gd name="connsiteX6" fmla="*/ 93289 w 182859"/>
              <a:gd name="connsiteY6" fmla="*/ 105814 h 521073"/>
              <a:gd name="connsiteX7" fmla="*/ 182189 w 182859"/>
              <a:gd name="connsiteY7" fmla="*/ 6331 h 52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59" h="521073">
                <a:moveTo>
                  <a:pt x="182189" y="6331"/>
                </a:moveTo>
                <a:cubicBezTo>
                  <a:pt x="173722" y="38434"/>
                  <a:pt x="63656" y="228581"/>
                  <a:pt x="42489" y="298431"/>
                </a:cubicBezTo>
                <a:cubicBezTo>
                  <a:pt x="21322" y="368281"/>
                  <a:pt x="61539" y="388389"/>
                  <a:pt x="55189" y="425431"/>
                </a:cubicBezTo>
                <a:cubicBezTo>
                  <a:pt x="48839" y="462473"/>
                  <a:pt x="12503" y="526678"/>
                  <a:pt x="4389" y="520681"/>
                </a:cubicBezTo>
                <a:cubicBezTo>
                  <a:pt x="-3725" y="514684"/>
                  <a:pt x="861" y="438131"/>
                  <a:pt x="6505" y="389448"/>
                </a:cubicBezTo>
                <a:cubicBezTo>
                  <a:pt x="12149" y="340765"/>
                  <a:pt x="23791" y="275853"/>
                  <a:pt x="38255" y="228581"/>
                </a:cubicBezTo>
                <a:cubicBezTo>
                  <a:pt x="52719" y="181309"/>
                  <a:pt x="70006" y="138622"/>
                  <a:pt x="93289" y="105814"/>
                </a:cubicBezTo>
                <a:cubicBezTo>
                  <a:pt x="116572" y="73006"/>
                  <a:pt x="190656" y="-25772"/>
                  <a:pt x="182189" y="633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0DAD897F-B98C-4B73-A06F-B7DA775192E2}"/>
              </a:ext>
            </a:extLst>
          </p:cNvPr>
          <p:cNvSpPr/>
          <p:nvPr/>
        </p:nvSpPr>
        <p:spPr>
          <a:xfrm>
            <a:off x="4732330" y="3387567"/>
            <a:ext cx="957723" cy="618842"/>
          </a:xfrm>
          <a:custGeom>
            <a:avLst/>
            <a:gdLst>
              <a:gd name="connsiteX0" fmla="*/ 2230 w 957723"/>
              <a:gd name="connsiteY0" fmla="*/ 615473 h 618842"/>
              <a:gd name="connsiteX1" fmla="*/ 251150 w 957723"/>
              <a:gd name="connsiteY1" fmla="*/ 432593 h 618842"/>
              <a:gd name="connsiteX2" fmla="*/ 515310 w 957723"/>
              <a:gd name="connsiteY2" fmla="*/ 285273 h 618842"/>
              <a:gd name="connsiteX3" fmla="*/ 820110 w 957723"/>
              <a:gd name="connsiteY3" fmla="*/ 153193 h 618842"/>
              <a:gd name="connsiteX4" fmla="*/ 957270 w 957723"/>
              <a:gd name="connsiteY4" fmla="*/ 793 h 618842"/>
              <a:gd name="connsiteX5" fmla="*/ 779470 w 957723"/>
              <a:gd name="connsiteY5" fmla="*/ 102393 h 618842"/>
              <a:gd name="connsiteX6" fmla="*/ 434030 w 957723"/>
              <a:gd name="connsiteY6" fmla="*/ 295433 h 618842"/>
              <a:gd name="connsiteX7" fmla="*/ 144470 w 957723"/>
              <a:gd name="connsiteY7" fmla="*/ 534193 h 618842"/>
              <a:gd name="connsiteX8" fmla="*/ 2230 w 957723"/>
              <a:gd name="connsiteY8" fmla="*/ 615473 h 61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723" h="618842">
                <a:moveTo>
                  <a:pt x="2230" y="615473"/>
                </a:moveTo>
                <a:cubicBezTo>
                  <a:pt x="20010" y="598540"/>
                  <a:pt x="165637" y="487626"/>
                  <a:pt x="251150" y="432593"/>
                </a:cubicBezTo>
                <a:cubicBezTo>
                  <a:pt x="336663" y="377560"/>
                  <a:pt x="420483" y="331840"/>
                  <a:pt x="515310" y="285273"/>
                </a:cubicBezTo>
                <a:cubicBezTo>
                  <a:pt x="610137" y="238706"/>
                  <a:pt x="746450" y="200606"/>
                  <a:pt x="820110" y="153193"/>
                </a:cubicBezTo>
                <a:cubicBezTo>
                  <a:pt x="893770" y="105780"/>
                  <a:pt x="964043" y="9260"/>
                  <a:pt x="957270" y="793"/>
                </a:cubicBezTo>
                <a:cubicBezTo>
                  <a:pt x="950497" y="-7674"/>
                  <a:pt x="866677" y="53286"/>
                  <a:pt x="779470" y="102393"/>
                </a:cubicBezTo>
                <a:cubicBezTo>
                  <a:pt x="692263" y="151500"/>
                  <a:pt x="539863" y="223466"/>
                  <a:pt x="434030" y="295433"/>
                </a:cubicBezTo>
                <a:cubicBezTo>
                  <a:pt x="328197" y="367400"/>
                  <a:pt x="212203" y="485933"/>
                  <a:pt x="144470" y="534193"/>
                </a:cubicBezTo>
                <a:cubicBezTo>
                  <a:pt x="76737" y="582453"/>
                  <a:pt x="-15550" y="632406"/>
                  <a:pt x="2230" y="61547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5F1FFC6B-F871-432E-97BF-FB3CE26C1594}"/>
              </a:ext>
            </a:extLst>
          </p:cNvPr>
          <p:cNvSpPr/>
          <p:nvPr/>
        </p:nvSpPr>
        <p:spPr>
          <a:xfrm>
            <a:off x="5694070" y="3357509"/>
            <a:ext cx="297366" cy="1599082"/>
          </a:xfrm>
          <a:custGeom>
            <a:avLst/>
            <a:gdLst>
              <a:gd name="connsiteX0" fmla="*/ 36170 w 297366"/>
              <a:gd name="connsiteY0" fmla="*/ 371 h 1599082"/>
              <a:gd name="connsiteX1" fmla="*/ 5690 w 297366"/>
              <a:gd name="connsiteY1" fmla="*/ 168011 h 1599082"/>
              <a:gd name="connsiteX2" fmla="*/ 158090 w 297366"/>
              <a:gd name="connsiteY2" fmla="*/ 848731 h 1599082"/>
              <a:gd name="connsiteX3" fmla="*/ 269850 w 297366"/>
              <a:gd name="connsiteY3" fmla="*/ 1250051 h 1599082"/>
              <a:gd name="connsiteX4" fmla="*/ 295250 w 297366"/>
              <a:gd name="connsiteY4" fmla="*/ 1590411 h 1599082"/>
              <a:gd name="connsiteX5" fmla="*/ 290170 w 297366"/>
              <a:gd name="connsiteY5" fmla="*/ 1453251 h 1599082"/>
              <a:gd name="connsiteX6" fmla="*/ 244450 w 297366"/>
              <a:gd name="connsiteY6" fmla="*/ 980811 h 1599082"/>
              <a:gd name="connsiteX7" fmla="*/ 142850 w 297366"/>
              <a:gd name="connsiteY7" fmla="*/ 528691 h 1599082"/>
              <a:gd name="connsiteX8" fmla="*/ 71730 w 297366"/>
              <a:gd name="connsiteY8" fmla="*/ 193411 h 1599082"/>
              <a:gd name="connsiteX9" fmla="*/ 36170 w 297366"/>
              <a:gd name="connsiteY9" fmla="*/ 371 h 15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366" h="1599082">
                <a:moveTo>
                  <a:pt x="36170" y="371"/>
                </a:moveTo>
                <a:cubicBezTo>
                  <a:pt x="25163" y="-3862"/>
                  <a:pt x="-14630" y="26618"/>
                  <a:pt x="5690" y="168011"/>
                </a:cubicBezTo>
                <a:cubicBezTo>
                  <a:pt x="26010" y="309404"/>
                  <a:pt x="114063" y="668391"/>
                  <a:pt x="158090" y="848731"/>
                </a:cubicBezTo>
                <a:cubicBezTo>
                  <a:pt x="202117" y="1029071"/>
                  <a:pt x="246990" y="1126438"/>
                  <a:pt x="269850" y="1250051"/>
                </a:cubicBezTo>
                <a:cubicBezTo>
                  <a:pt x="292710" y="1373664"/>
                  <a:pt x="291863" y="1556544"/>
                  <a:pt x="295250" y="1590411"/>
                </a:cubicBezTo>
                <a:cubicBezTo>
                  <a:pt x="298637" y="1624278"/>
                  <a:pt x="298637" y="1554851"/>
                  <a:pt x="290170" y="1453251"/>
                </a:cubicBezTo>
                <a:cubicBezTo>
                  <a:pt x="281703" y="1351651"/>
                  <a:pt x="269003" y="1134904"/>
                  <a:pt x="244450" y="980811"/>
                </a:cubicBezTo>
                <a:cubicBezTo>
                  <a:pt x="219897" y="826718"/>
                  <a:pt x="171637" y="659924"/>
                  <a:pt x="142850" y="528691"/>
                </a:cubicBezTo>
                <a:cubicBezTo>
                  <a:pt x="114063" y="397458"/>
                  <a:pt x="94590" y="280618"/>
                  <a:pt x="71730" y="193411"/>
                </a:cubicBezTo>
                <a:cubicBezTo>
                  <a:pt x="48870" y="106204"/>
                  <a:pt x="47177" y="4604"/>
                  <a:pt x="36170" y="3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8C7AA52B-1370-452F-8038-C794662E5116}"/>
              </a:ext>
            </a:extLst>
          </p:cNvPr>
          <p:cNvSpPr/>
          <p:nvPr/>
        </p:nvSpPr>
        <p:spPr>
          <a:xfrm>
            <a:off x="5947822" y="4422660"/>
            <a:ext cx="270984" cy="841491"/>
          </a:xfrm>
          <a:custGeom>
            <a:avLst/>
            <a:gdLst>
              <a:gd name="connsiteX0" fmla="*/ 270945 w 270984"/>
              <a:gd name="connsiteY0" fmla="*/ 5407 h 841491"/>
              <a:gd name="connsiteX1" fmla="*/ 241311 w 270984"/>
              <a:gd name="connsiteY1" fmla="*/ 430857 h 841491"/>
              <a:gd name="connsiteX2" fmla="*/ 209561 w 270984"/>
              <a:gd name="connsiteY2" fmla="*/ 576907 h 841491"/>
              <a:gd name="connsiteX3" fmla="*/ 110078 w 270984"/>
              <a:gd name="connsiteY3" fmla="*/ 733540 h 841491"/>
              <a:gd name="connsiteX4" fmla="*/ 11 w 270984"/>
              <a:gd name="connsiteY4" fmla="*/ 841490 h 841491"/>
              <a:gd name="connsiteX5" fmla="*/ 103728 w 270984"/>
              <a:gd name="connsiteY5" fmla="*/ 731423 h 841491"/>
              <a:gd name="connsiteX6" fmla="*/ 177811 w 270984"/>
              <a:gd name="connsiteY6" fmla="*/ 608657 h 841491"/>
              <a:gd name="connsiteX7" fmla="*/ 218028 w 270984"/>
              <a:gd name="connsiteY7" fmla="*/ 475307 h 841491"/>
              <a:gd name="connsiteX8" fmla="*/ 234961 w 270984"/>
              <a:gd name="connsiteY8" fmla="*/ 208607 h 841491"/>
              <a:gd name="connsiteX9" fmla="*/ 270945 w 270984"/>
              <a:gd name="connsiteY9" fmla="*/ 5407 h 84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984" h="841491">
                <a:moveTo>
                  <a:pt x="270945" y="5407"/>
                </a:moveTo>
                <a:cubicBezTo>
                  <a:pt x="272003" y="42449"/>
                  <a:pt x="251542" y="335607"/>
                  <a:pt x="241311" y="430857"/>
                </a:cubicBezTo>
                <a:cubicBezTo>
                  <a:pt x="231080" y="526107"/>
                  <a:pt x="231433" y="526460"/>
                  <a:pt x="209561" y="576907"/>
                </a:cubicBezTo>
                <a:cubicBezTo>
                  <a:pt x="187689" y="627354"/>
                  <a:pt x="145003" y="689443"/>
                  <a:pt x="110078" y="733540"/>
                </a:cubicBezTo>
                <a:cubicBezTo>
                  <a:pt x="75153" y="777637"/>
                  <a:pt x="1069" y="841843"/>
                  <a:pt x="11" y="841490"/>
                </a:cubicBezTo>
                <a:cubicBezTo>
                  <a:pt x="-1047" y="841137"/>
                  <a:pt x="74095" y="770228"/>
                  <a:pt x="103728" y="731423"/>
                </a:cubicBezTo>
                <a:cubicBezTo>
                  <a:pt x="133361" y="692618"/>
                  <a:pt x="158761" y="651343"/>
                  <a:pt x="177811" y="608657"/>
                </a:cubicBezTo>
                <a:cubicBezTo>
                  <a:pt x="196861" y="565971"/>
                  <a:pt x="208503" y="541982"/>
                  <a:pt x="218028" y="475307"/>
                </a:cubicBezTo>
                <a:cubicBezTo>
                  <a:pt x="227553" y="408632"/>
                  <a:pt x="227200" y="286218"/>
                  <a:pt x="234961" y="208607"/>
                </a:cubicBezTo>
                <a:cubicBezTo>
                  <a:pt x="242722" y="130996"/>
                  <a:pt x="269887" y="-31635"/>
                  <a:pt x="270945" y="540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9F2B226A-1972-4737-AF7C-6A798E00CA86}"/>
              </a:ext>
            </a:extLst>
          </p:cNvPr>
          <p:cNvSpPr/>
          <p:nvPr/>
        </p:nvSpPr>
        <p:spPr>
          <a:xfrm>
            <a:off x="5998100" y="4428450"/>
            <a:ext cx="210098" cy="782392"/>
          </a:xfrm>
          <a:custGeom>
            <a:avLst/>
            <a:gdLst>
              <a:gd name="connsiteX0" fmla="*/ 210083 w 210098"/>
              <a:gd name="connsiteY0" fmla="*/ 1733 h 782392"/>
              <a:gd name="connsiteX1" fmla="*/ 131767 w 210098"/>
              <a:gd name="connsiteY1" fmla="*/ 77933 h 782392"/>
              <a:gd name="connsiteX2" fmla="*/ 127533 w 210098"/>
              <a:gd name="connsiteY2" fmla="*/ 213400 h 782392"/>
              <a:gd name="connsiteX3" fmla="*/ 72500 w 210098"/>
              <a:gd name="connsiteY3" fmla="*/ 361567 h 782392"/>
              <a:gd name="connsiteX4" fmla="*/ 61917 w 210098"/>
              <a:gd name="connsiteY4" fmla="*/ 490683 h 782392"/>
              <a:gd name="connsiteX5" fmla="*/ 19583 w 210098"/>
              <a:gd name="connsiteY5" fmla="*/ 577467 h 782392"/>
              <a:gd name="connsiteX6" fmla="*/ 2650 w 210098"/>
              <a:gd name="connsiteY6" fmla="*/ 776433 h 782392"/>
              <a:gd name="connsiteX7" fmla="*/ 4767 w 210098"/>
              <a:gd name="connsiteY7" fmla="*/ 706583 h 782392"/>
              <a:gd name="connsiteX8" fmla="*/ 47100 w 210098"/>
              <a:gd name="connsiteY8" fmla="*/ 467400 h 782392"/>
              <a:gd name="connsiteX9" fmla="*/ 80967 w 210098"/>
              <a:gd name="connsiteY9" fmla="*/ 300183 h 782392"/>
              <a:gd name="connsiteX10" fmla="*/ 138117 w 210098"/>
              <a:gd name="connsiteY10" fmla="*/ 149900 h 782392"/>
              <a:gd name="connsiteX11" fmla="*/ 210083 w 210098"/>
              <a:gd name="connsiteY11" fmla="*/ 1733 h 78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98" h="782392">
                <a:moveTo>
                  <a:pt x="210083" y="1733"/>
                </a:moveTo>
                <a:cubicBezTo>
                  <a:pt x="209025" y="-10261"/>
                  <a:pt x="145525" y="42655"/>
                  <a:pt x="131767" y="77933"/>
                </a:cubicBezTo>
                <a:cubicBezTo>
                  <a:pt x="118009" y="113211"/>
                  <a:pt x="137411" y="166128"/>
                  <a:pt x="127533" y="213400"/>
                </a:cubicBezTo>
                <a:cubicBezTo>
                  <a:pt x="117655" y="260672"/>
                  <a:pt x="83436" y="315353"/>
                  <a:pt x="72500" y="361567"/>
                </a:cubicBezTo>
                <a:cubicBezTo>
                  <a:pt x="61564" y="407781"/>
                  <a:pt x="70736" y="454700"/>
                  <a:pt x="61917" y="490683"/>
                </a:cubicBezTo>
                <a:cubicBezTo>
                  <a:pt x="53097" y="526666"/>
                  <a:pt x="29461" y="529842"/>
                  <a:pt x="19583" y="577467"/>
                </a:cubicBezTo>
                <a:cubicBezTo>
                  <a:pt x="9705" y="625092"/>
                  <a:pt x="5119" y="754914"/>
                  <a:pt x="2650" y="776433"/>
                </a:cubicBezTo>
                <a:cubicBezTo>
                  <a:pt x="181" y="797952"/>
                  <a:pt x="-2641" y="758089"/>
                  <a:pt x="4767" y="706583"/>
                </a:cubicBezTo>
                <a:cubicBezTo>
                  <a:pt x="12175" y="655078"/>
                  <a:pt x="34400" y="535133"/>
                  <a:pt x="47100" y="467400"/>
                </a:cubicBezTo>
                <a:cubicBezTo>
                  <a:pt x="59800" y="399667"/>
                  <a:pt x="65797" y="353100"/>
                  <a:pt x="80967" y="300183"/>
                </a:cubicBezTo>
                <a:cubicBezTo>
                  <a:pt x="96136" y="247266"/>
                  <a:pt x="118009" y="198936"/>
                  <a:pt x="138117" y="149900"/>
                </a:cubicBezTo>
                <a:cubicBezTo>
                  <a:pt x="158225" y="100864"/>
                  <a:pt x="211141" y="13727"/>
                  <a:pt x="210083" y="17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944E74AA-5F8E-4087-BC9E-065FBE6B779C}"/>
              </a:ext>
            </a:extLst>
          </p:cNvPr>
          <p:cNvSpPr/>
          <p:nvPr/>
        </p:nvSpPr>
        <p:spPr>
          <a:xfrm>
            <a:off x="5708424" y="4617715"/>
            <a:ext cx="268705" cy="1562853"/>
          </a:xfrm>
          <a:custGeom>
            <a:avLst/>
            <a:gdLst>
              <a:gd name="connsiteX0" fmla="*/ 266926 w 268705"/>
              <a:gd name="connsiteY0" fmla="*/ 24135 h 1562853"/>
              <a:gd name="connsiteX1" fmla="*/ 241526 w 268705"/>
              <a:gd name="connsiteY1" fmla="*/ 84460 h 1562853"/>
              <a:gd name="connsiteX2" fmla="*/ 235176 w 268705"/>
              <a:gd name="connsiteY2" fmla="*/ 690885 h 1562853"/>
              <a:gd name="connsiteX3" fmla="*/ 127226 w 268705"/>
              <a:gd name="connsiteY3" fmla="*/ 1227460 h 1562853"/>
              <a:gd name="connsiteX4" fmla="*/ 226 w 268705"/>
              <a:gd name="connsiteY4" fmla="*/ 1560835 h 1562853"/>
              <a:gd name="connsiteX5" fmla="*/ 98651 w 268705"/>
              <a:gd name="connsiteY5" fmla="*/ 1341760 h 1562853"/>
              <a:gd name="connsiteX6" fmla="*/ 190726 w 268705"/>
              <a:gd name="connsiteY6" fmla="*/ 846460 h 1562853"/>
              <a:gd name="connsiteX7" fmla="*/ 257401 w 268705"/>
              <a:gd name="connsiteY7" fmla="*/ 268610 h 1562853"/>
              <a:gd name="connsiteX8" fmla="*/ 266926 w 268705"/>
              <a:gd name="connsiteY8" fmla="*/ 24135 h 15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705" h="1562853">
                <a:moveTo>
                  <a:pt x="266926" y="24135"/>
                </a:moveTo>
                <a:cubicBezTo>
                  <a:pt x="264280" y="-6557"/>
                  <a:pt x="246818" y="-26665"/>
                  <a:pt x="241526" y="84460"/>
                </a:cubicBezTo>
                <a:cubicBezTo>
                  <a:pt x="236234" y="195585"/>
                  <a:pt x="254226" y="500385"/>
                  <a:pt x="235176" y="690885"/>
                </a:cubicBezTo>
                <a:cubicBezTo>
                  <a:pt x="216126" y="881385"/>
                  <a:pt x="166384" y="1082469"/>
                  <a:pt x="127226" y="1227460"/>
                </a:cubicBezTo>
                <a:cubicBezTo>
                  <a:pt x="88068" y="1372451"/>
                  <a:pt x="4988" y="1541785"/>
                  <a:pt x="226" y="1560835"/>
                </a:cubicBezTo>
                <a:cubicBezTo>
                  <a:pt x="-4536" y="1579885"/>
                  <a:pt x="66901" y="1460823"/>
                  <a:pt x="98651" y="1341760"/>
                </a:cubicBezTo>
                <a:cubicBezTo>
                  <a:pt x="130401" y="1222698"/>
                  <a:pt x="164268" y="1025318"/>
                  <a:pt x="190726" y="846460"/>
                </a:cubicBezTo>
                <a:cubicBezTo>
                  <a:pt x="217184" y="667602"/>
                  <a:pt x="243643" y="406722"/>
                  <a:pt x="257401" y="268610"/>
                </a:cubicBezTo>
                <a:cubicBezTo>
                  <a:pt x="271159" y="130498"/>
                  <a:pt x="269572" y="54827"/>
                  <a:pt x="266926" y="2413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C4BD4508-D3AC-4AA6-84D3-75172BEEBA05}"/>
              </a:ext>
            </a:extLst>
          </p:cNvPr>
          <p:cNvSpPr/>
          <p:nvPr/>
        </p:nvSpPr>
        <p:spPr>
          <a:xfrm>
            <a:off x="5301135" y="6142177"/>
            <a:ext cx="434369" cy="500533"/>
          </a:xfrm>
          <a:custGeom>
            <a:avLst/>
            <a:gdLst>
              <a:gd name="connsiteX0" fmla="*/ 432915 w 434369"/>
              <a:gd name="connsiteY0" fmla="*/ 1448 h 500533"/>
              <a:gd name="connsiteX1" fmla="*/ 350365 w 434369"/>
              <a:gd name="connsiteY1" fmla="*/ 166548 h 500533"/>
              <a:gd name="connsiteX2" fmla="*/ 305915 w 434369"/>
              <a:gd name="connsiteY2" fmla="*/ 223698 h 500533"/>
              <a:gd name="connsiteX3" fmla="*/ 121765 w 434369"/>
              <a:gd name="connsiteY3" fmla="*/ 350698 h 500533"/>
              <a:gd name="connsiteX4" fmla="*/ 1115 w 434369"/>
              <a:gd name="connsiteY4" fmla="*/ 499923 h 500533"/>
              <a:gd name="connsiteX5" fmla="*/ 74140 w 434369"/>
              <a:gd name="connsiteY5" fmla="*/ 398323 h 500533"/>
              <a:gd name="connsiteX6" fmla="*/ 274165 w 434369"/>
              <a:gd name="connsiteY6" fmla="*/ 271323 h 500533"/>
              <a:gd name="connsiteX7" fmla="*/ 432915 w 434369"/>
              <a:gd name="connsiteY7" fmla="*/ 1448 h 50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369" h="500533">
                <a:moveTo>
                  <a:pt x="432915" y="1448"/>
                </a:moveTo>
                <a:cubicBezTo>
                  <a:pt x="445615" y="-16015"/>
                  <a:pt x="371532" y="129506"/>
                  <a:pt x="350365" y="166548"/>
                </a:cubicBezTo>
                <a:cubicBezTo>
                  <a:pt x="329198" y="203590"/>
                  <a:pt x="344015" y="193006"/>
                  <a:pt x="305915" y="223698"/>
                </a:cubicBezTo>
                <a:cubicBezTo>
                  <a:pt x="267815" y="254390"/>
                  <a:pt x="172565" y="304661"/>
                  <a:pt x="121765" y="350698"/>
                </a:cubicBezTo>
                <a:cubicBezTo>
                  <a:pt x="70965" y="396736"/>
                  <a:pt x="9052" y="491986"/>
                  <a:pt x="1115" y="499923"/>
                </a:cubicBezTo>
                <a:cubicBezTo>
                  <a:pt x="-6822" y="507860"/>
                  <a:pt x="28632" y="436423"/>
                  <a:pt x="74140" y="398323"/>
                </a:cubicBezTo>
                <a:cubicBezTo>
                  <a:pt x="119648" y="360223"/>
                  <a:pt x="215428" y="331648"/>
                  <a:pt x="274165" y="271323"/>
                </a:cubicBezTo>
                <a:cubicBezTo>
                  <a:pt x="332902" y="210998"/>
                  <a:pt x="420215" y="18911"/>
                  <a:pt x="432915" y="14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C2086F9D-8D7E-465F-8996-BDA6E53B5E58}"/>
              </a:ext>
            </a:extLst>
          </p:cNvPr>
          <p:cNvSpPr/>
          <p:nvPr/>
        </p:nvSpPr>
        <p:spPr>
          <a:xfrm>
            <a:off x="4724387" y="6807083"/>
            <a:ext cx="406543" cy="67075"/>
          </a:xfrm>
          <a:custGeom>
            <a:avLst/>
            <a:gdLst>
              <a:gd name="connsiteX0" fmla="*/ 13 w 406543"/>
              <a:gd name="connsiteY0" fmla="*/ 66792 h 67075"/>
              <a:gd name="connsiteX1" fmla="*/ 317513 w 406543"/>
              <a:gd name="connsiteY1" fmla="*/ 47742 h 67075"/>
              <a:gd name="connsiteX2" fmla="*/ 406413 w 406543"/>
              <a:gd name="connsiteY2" fmla="*/ 117 h 67075"/>
              <a:gd name="connsiteX3" fmla="*/ 304813 w 406543"/>
              <a:gd name="connsiteY3" fmla="*/ 35042 h 67075"/>
              <a:gd name="connsiteX4" fmla="*/ 13 w 406543"/>
              <a:gd name="connsiteY4" fmla="*/ 66792 h 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43" h="67075">
                <a:moveTo>
                  <a:pt x="13" y="66792"/>
                </a:moveTo>
                <a:cubicBezTo>
                  <a:pt x="2130" y="68909"/>
                  <a:pt x="249780" y="58855"/>
                  <a:pt x="317513" y="47742"/>
                </a:cubicBezTo>
                <a:cubicBezTo>
                  <a:pt x="385246" y="36629"/>
                  <a:pt x="408530" y="2234"/>
                  <a:pt x="406413" y="117"/>
                </a:cubicBezTo>
                <a:cubicBezTo>
                  <a:pt x="404296" y="-2000"/>
                  <a:pt x="369371" y="24988"/>
                  <a:pt x="304813" y="35042"/>
                </a:cubicBezTo>
                <a:cubicBezTo>
                  <a:pt x="240255" y="45096"/>
                  <a:pt x="-2104" y="64675"/>
                  <a:pt x="13" y="6679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E4405AD3-9816-4684-BAE7-BD22D2482213}"/>
              </a:ext>
            </a:extLst>
          </p:cNvPr>
          <p:cNvSpPr/>
          <p:nvPr/>
        </p:nvSpPr>
        <p:spPr>
          <a:xfrm>
            <a:off x="3908225" y="6183510"/>
            <a:ext cx="1183618" cy="620625"/>
          </a:xfrm>
          <a:custGeom>
            <a:avLst/>
            <a:gdLst>
              <a:gd name="connsiteX0" fmla="*/ 3375 w 1183618"/>
              <a:gd name="connsiteY0" fmla="*/ 1390 h 620625"/>
              <a:gd name="connsiteX1" fmla="*/ 146250 w 1183618"/>
              <a:gd name="connsiteY1" fmla="*/ 223640 h 620625"/>
              <a:gd name="connsiteX2" fmla="*/ 355800 w 1183618"/>
              <a:gd name="connsiteY2" fmla="*/ 417315 h 620625"/>
              <a:gd name="connsiteX3" fmla="*/ 686000 w 1183618"/>
              <a:gd name="connsiteY3" fmla="*/ 560190 h 620625"/>
              <a:gd name="connsiteX4" fmla="*/ 886025 w 1183618"/>
              <a:gd name="connsiteY4" fmla="*/ 595115 h 620625"/>
              <a:gd name="connsiteX5" fmla="*/ 1178125 w 1183618"/>
              <a:gd name="connsiteY5" fmla="*/ 617340 h 620625"/>
              <a:gd name="connsiteX6" fmla="*/ 609800 w 1183618"/>
              <a:gd name="connsiteY6" fmla="*/ 522090 h 620625"/>
              <a:gd name="connsiteX7" fmla="*/ 289125 w 1183618"/>
              <a:gd name="connsiteY7" fmla="*/ 334765 h 620625"/>
              <a:gd name="connsiteX8" fmla="*/ 3375 w 1183618"/>
              <a:gd name="connsiteY8" fmla="*/ 1390 h 62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3618" h="620625">
                <a:moveTo>
                  <a:pt x="3375" y="1390"/>
                </a:moveTo>
                <a:cubicBezTo>
                  <a:pt x="-20437" y="-17131"/>
                  <a:pt x="87513" y="154319"/>
                  <a:pt x="146250" y="223640"/>
                </a:cubicBezTo>
                <a:cubicBezTo>
                  <a:pt x="204988" y="292961"/>
                  <a:pt x="265842" y="361223"/>
                  <a:pt x="355800" y="417315"/>
                </a:cubicBezTo>
                <a:cubicBezTo>
                  <a:pt x="445758" y="473407"/>
                  <a:pt x="597629" y="530557"/>
                  <a:pt x="686000" y="560190"/>
                </a:cubicBezTo>
                <a:cubicBezTo>
                  <a:pt x="774371" y="589823"/>
                  <a:pt x="804004" y="585590"/>
                  <a:pt x="886025" y="595115"/>
                </a:cubicBezTo>
                <a:cubicBezTo>
                  <a:pt x="968046" y="604640"/>
                  <a:pt x="1224163" y="629511"/>
                  <a:pt x="1178125" y="617340"/>
                </a:cubicBezTo>
                <a:cubicBezTo>
                  <a:pt x="1132087" y="605169"/>
                  <a:pt x="757967" y="569186"/>
                  <a:pt x="609800" y="522090"/>
                </a:cubicBezTo>
                <a:cubicBezTo>
                  <a:pt x="461633" y="474994"/>
                  <a:pt x="389667" y="420490"/>
                  <a:pt x="289125" y="334765"/>
                </a:cubicBezTo>
                <a:cubicBezTo>
                  <a:pt x="188583" y="249040"/>
                  <a:pt x="27187" y="19911"/>
                  <a:pt x="3375" y="13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BA97B705-FF95-42D7-B75F-D7AF9497F6A5}"/>
              </a:ext>
            </a:extLst>
          </p:cNvPr>
          <p:cNvSpPr/>
          <p:nvPr/>
        </p:nvSpPr>
        <p:spPr>
          <a:xfrm>
            <a:off x="3647168" y="5348794"/>
            <a:ext cx="290527" cy="909756"/>
          </a:xfrm>
          <a:custGeom>
            <a:avLst/>
            <a:gdLst>
              <a:gd name="connsiteX0" fmla="*/ 907 w 290527"/>
              <a:gd name="connsiteY0" fmla="*/ 4256 h 909756"/>
              <a:gd name="connsiteX1" fmla="*/ 121557 w 290527"/>
              <a:gd name="connsiteY1" fmla="*/ 499556 h 909756"/>
              <a:gd name="connsiteX2" fmla="*/ 286657 w 290527"/>
              <a:gd name="connsiteY2" fmla="*/ 896431 h 909756"/>
              <a:gd name="connsiteX3" fmla="*/ 232682 w 290527"/>
              <a:gd name="connsiteY3" fmla="*/ 788481 h 909756"/>
              <a:gd name="connsiteX4" fmla="*/ 169182 w 290527"/>
              <a:gd name="connsiteY4" fmla="*/ 518606 h 909756"/>
              <a:gd name="connsiteX5" fmla="*/ 70757 w 290527"/>
              <a:gd name="connsiteY5" fmla="*/ 274131 h 909756"/>
              <a:gd name="connsiteX6" fmla="*/ 907 w 290527"/>
              <a:gd name="connsiteY6" fmla="*/ 4256 h 90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27" h="909756">
                <a:moveTo>
                  <a:pt x="907" y="4256"/>
                </a:moveTo>
                <a:cubicBezTo>
                  <a:pt x="9374" y="41827"/>
                  <a:pt x="73932" y="350860"/>
                  <a:pt x="121557" y="499556"/>
                </a:cubicBezTo>
                <a:cubicBezTo>
                  <a:pt x="169182" y="648252"/>
                  <a:pt x="268136" y="848277"/>
                  <a:pt x="286657" y="896431"/>
                </a:cubicBezTo>
                <a:cubicBezTo>
                  <a:pt x="305178" y="944585"/>
                  <a:pt x="252261" y="851452"/>
                  <a:pt x="232682" y="788481"/>
                </a:cubicBezTo>
                <a:cubicBezTo>
                  <a:pt x="213103" y="725510"/>
                  <a:pt x="196170" y="604331"/>
                  <a:pt x="169182" y="518606"/>
                </a:cubicBezTo>
                <a:cubicBezTo>
                  <a:pt x="142195" y="432881"/>
                  <a:pt x="96157" y="360385"/>
                  <a:pt x="70757" y="274131"/>
                </a:cubicBezTo>
                <a:cubicBezTo>
                  <a:pt x="45357" y="187877"/>
                  <a:pt x="-7560" y="-33315"/>
                  <a:pt x="907" y="425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FB709B17-2DCA-4239-91CE-69380FD07581}"/>
              </a:ext>
            </a:extLst>
          </p:cNvPr>
          <p:cNvSpPr/>
          <p:nvPr/>
        </p:nvSpPr>
        <p:spPr>
          <a:xfrm>
            <a:off x="3554582" y="4705497"/>
            <a:ext cx="202163" cy="1041219"/>
          </a:xfrm>
          <a:custGeom>
            <a:avLst/>
            <a:gdLst>
              <a:gd name="connsiteX0" fmla="*/ 1418 w 202163"/>
              <a:gd name="connsiteY0" fmla="*/ 31603 h 1041219"/>
              <a:gd name="connsiteX1" fmla="*/ 55393 w 202163"/>
              <a:gd name="connsiteY1" fmla="*/ 523728 h 1041219"/>
              <a:gd name="connsiteX2" fmla="*/ 201443 w 202163"/>
              <a:gd name="connsiteY2" fmla="*/ 1031728 h 1041219"/>
              <a:gd name="connsiteX3" fmla="*/ 109368 w 202163"/>
              <a:gd name="connsiteY3" fmla="*/ 834878 h 1041219"/>
              <a:gd name="connsiteX4" fmla="*/ 61743 w 202163"/>
              <a:gd name="connsiteY4" fmla="*/ 584053 h 1041219"/>
              <a:gd name="connsiteX5" fmla="*/ 20468 w 202163"/>
              <a:gd name="connsiteY5" fmla="*/ 104628 h 1041219"/>
              <a:gd name="connsiteX6" fmla="*/ 1418 w 202163"/>
              <a:gd name="connsiteY6" fmla="*/ 31603 h 104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3" h="1041219">
                <a:moveTo>
                  <a:pt x="1418" y="31603"/>
                </a:moveTo>
                <a:cubicBezTo>
                  <a:pt x="7239" y="101453"/>
                  <a:pt x="22055" y="357040"/>
                  <a:pt x="55393" y="523728"/>
                </a:cubicBezTo>
                <a:cubicBezTo>
                  <a:pt x="88731" y="690416"/>
                  <a:pt x="192447" y="979870"/>
                  <a:pt x="201443" y="1031728"/>
                </a:cubicBezTo>
                <a:cubicBezTo>
                  <a:pt x="210439" y="1083586"/>
                  <a:pt x="132651" y="909490"/>
                  <a:pt x="109368" y="834878"/>
                </a:cubicBezTo>
                <a:cubicBezTo>
                  <a:pt x="86085" y="760266"/>
                  <a:pt x="76560" y="705761"/>
                  <a:pt x="61743" y="584053"/>
                </a:cubicBezTo>
                <a:cubicBezTo>
                  <a:pt x="46926" y="462345"/>
                  <a:pt x="32110" y="191940"/>
                  <a:pt x="20468" y="104628"/>
                </a:cubicBezTo>
                <a:cubicBezTo>
                  <a:pt x="8826" y="17316"/>
                  <a:pt x="-4403" y="-38247"/>
                  <a:pt x="1418" y="3160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63AAFD80-AD2A-4591-85BC-9631E44C34F5}"/>
              </a:ext>
            </a:extLst>
          </p:cNvPr>
          <p:cNvSpPr/>
          <p:nvPr/>
        </p:nvSpPr>
        <p:spPr>
          <a:xfrm>
            <a:off x="3423697" y="4742747"/>
            <a:ext cx="216464" cy="599252"/>
          </a:xfrm>
          <a:custGeom>
            <a:avLst/>
            <a:gdLst>
              <a:gd name="connsiteX0" fmla="*/ 10066 w 216464"/>
              <a:gd name="connsiteY0" fmla="*/ 16578 h 599252"/>
              <a:gd name="connsiteX1" fmla="*/ 127541 w 216464"/>
              <a:gd name="connsiteY1" fmla="*/ 403928 h 599252"/>
              <a:gd name="connsiteX2" fmla="*/ 216441 w 216464"/>
              <a:gd name="connsiteY2" fmla="*/ 599191 h 599252"/>
              <a:gd name="connsiteX3" fmla="*/ 119603 w 216464"/>
              <a:gd name="connsiteY3" fmla="*/ 386466 h 599252"/>
              <a:gd name="connsiteX4" fmla="*/ 19591 w 216464"/>
              <a:gd name="connsiteY4" fmla="*/ 100716 h 599252"/>
              <a:gd name="connsiteX5" fmla="*/ 10066 w 216464"/>
              <a:gd name="connsiteY5" fmla="*/ 16578 h 59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64" h="599252">
                <a:moveTo>
                  <a:pt x="10066" y="16578"/>
                </a:moveTo>
                <a:cubicBezTo>
                  <a:pt x="28058" y="67113"/>
                  <a:pt x="93145" y="306826"/>
                  <a:pt x="127541" y="403928"/>
                </a:cubicBezTo>
                <a:cubicBezTo>
                  <a:pt x="161937" y="501030"/>
                  <a:pt x="217764" y="602101"/>
                  <a:pt x="216441" y="599191"/>
                </a:cubicBezTo>
                <a:cubicBezTo>
                  <a:pt x="215118" y="596281"/>
                  <a:pt x="152411" y="469545"/>
                  <a:pt x="119603" y="386466"/>
                </a:cubicBezTo>
                <a:cubicBezTo>
                  <a:pt x="86795" y="303387"/>
                  <a:pt x="39170" y="159718"/>
                  <a:pt x="19591" y="100716"/>
                </a:cubicBezTo>
                <a:cubicBezTo>
                  <a:pt x="12" y="41714"/>
                  <a:pt x="-7926" y="-33957"/>
                  <a:pt x="10066" y="165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EE91AD7E-0A43-45CC-A3BB-6CFB7655AB03}"/>
              </a:ext>
            </a:extLst>
          </p:cNvPr>
          <p:cNvSpPr/>
          <p:nvPr/>
        </p:nvSpPr>
        <p:spPr>
          <a:xfrm>
            <a:off x="3290393" y="4928048"/>
            <a:ext cx="351332" cy="439293"/>
          </a:xfrm>
          <a:custGeom>
            <a:avLst/>
            <a:gdLst>
              <a:gd name="connsiteX0" fmla="*/ 495 w 351332"/>
              <a:gd name="connsiteY0" fmla="*/ 2727 h 439293"/>
              <a:gd name="connsiteX1" fmla="*/ 102095 w 351332"/>
              <a:gd name="connsiteY1" fmla="*/ 250377 h 439293"/>
              <a:gd name="connsiteX2" fmla="*/ 233857 w 351332"/>
              <a:gd name="connsiteY2" fmla="*/ 412302 h 439293"/>
              <a:gd name="connsiteX3" fmla="*/ 351332 w 351332"/>
              <a:gd name="connsiteY3" fmla="*/ 436115 h 439293"/>
              <a:gd name="connsiteX4" fmla="*/ 235445 w 351332"/>
              <a:gd name="connsiteY4" fmla="*/ 378965 h 439293"/>
              <a:gd name="connsiteX5" fmla="*/ 129082 w 351332"/>
              <a:gd name="connsiteY5" fmla="*/ 261490 h 439293"/>
              <a:gd name="connsiteX6" fmla="*/ 65582 w 351332"/>
              <a:gd name="connsiteY6" fmla="*/ 126552 h 439293"/>
              <a:gd name="connsiteX7" fmla="*/ 495 w 351332"/>
              <a:gd name="connsiteY7" fmla="*/ 2727 h 43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332" h="439293">
                <a:moveTo>
                  <a:pt x="495" y="2727"/>
                </a:moveTo>
                <a:cubicBezTo>
                  <a:pt x="6580" y="23364"/>
                  <a:pt x="63201" y="182115"/>
                  <a:pt x="102095" y="250377"/>
                </a:cubicBezTo>
                <a:cubicBezTo>
                  <a:pt x="140989" y="318639"/>
                  <a:pt x="192318" y="381346"/>
                  <a:pt x="233857" y="412302"/>
                </a:cubicBezTo>
                <a:cubicBezTo>
                  <a:pt x="275397" y="443258"/>
                  <a:pt x="351067" y="441671"/>
                  <a:pt x="351332" y="436115"/>
                </a:cubicBezTo>
                <a:cubicBezTo>
                  <a:pt x="351597" y="430559"/>
                  <a:pt x="272487" y="408069"/>
                  <a:pt x="235445" y="378965"/>
                </a:cubicBezTo>
                <a:cubicBezTo>
                  <a:pt x="198403" y="349861"/>
                  <a:pt x="157392" y="303559"/>
                  <a:pt x="129082" y="261490"/>
                </a:cubicBezTo>
                <a:cubicBezTo>
                  <a:pt x="100772" y="219421"/>
                  <a:pt x="85161" y="169150"/>
                  <a:pt x="65582" y="126552"/>
                </a:cubicBezTo>
                <a:cubicBezTo>
                  <a:pt x="46003" y="83954"/>
                  <a:pt x="-5590" y="-17910"/>
                  <a:pt x="495" y="27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CD694D75-0A3D-4F17-BE2D-1DA52A4C7705}"/>
              </a:ext>
            </a:extLst>
          </p:cNvPr>
          <p:cNvSpPr/>
          <p:nvPr/>
        </p:nvSpPr>
        <p:spPr>
          <a:xfrm>
            <a:off x="5693192" y="2484835"/>
            <a:ext cx="511673" cy="458937"/>
          </a:xfrm>
          <a:custGeom>
            <a:avLst/>
            <a:gdLst>
              <a:gd name="connsiteX0" fmla="*/ 1171 w 511673"/>
              <a:gd name="connsiteY0" fmla="*/ 1190 h 458937"/>
              <a:gd name="connsiteX1" fmla="*/ 247233 w 511673"/>
              <a:gd name="connsiteY1" fmla="*/ 142478 h 458937"/>
              <a:gd name="connsiteX2" fmla="*/ 482183 w 511673"/>
              <a:gd name="connsiteY2" fmla="*/ 298053 h 458937"/>
              <a:gd name="connsiteX3" fmla="*/ 464721 w 511673"/>
              <a:gd name="connsiteY3" fmla="*/ 458390 h 458937"/>
              <a:gd name="connsiteX4" fmla="*/ 510758 w 511673"/>
              <a:gd name="connsiteY4" fmla="*/ 345678 h 458937"/>
              <a:gd name="connsiteX5" fmla="*/ 415508 w 511673"/>
              <a:gd name="connsiteY5" fmla="*/ 217090 h 458937"/>
              <a:gd name="connsiteX6" fmla="*/ 166271 w 511673"/>
              <a:gd name="connsiteY6" fmla="*/ 83740 h 458937"/>
              <a:gd name="connsiteX7" fmla="*/ 1171 w 511673"/>
              <a:gd name="connsiteY7" fmla="*/ 1190 h 45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673" h="458937">
                <a:moveTo>
                  <a:pt x="1171" y="1190"/>
                </a:moveTo>
                <a:cubicBezTo>
                  <a:pt x="14665" y="10980"/>
                  <a:pt x="167064" y="93001"/>
                  <a:pt x="247233" y="142478"/>
                </a:cubicBezTo>
                <a:cubicBezTo>
                  <a:pt x="327402" y="191955"/>
                  <a:pt x="445935" y="245401"/>
                  <a:pt x="482183" y="298053"/>
                </a:cubicBezTo>
                <a:cubicBezTo>
                  <a:pt x="518431" y="350705"/>
                  <a:pt x="459959" y="450453"/>
                  <a:pt x="464721" y="458390"/>
                </a:cubicBezTo>
                <a:cubicBezTo>
                  <a:pt x="469484" y="466328"/>
                  <a:pt x="518960" y="385895"/>
                  <a:pt x="510758" y="345678"/>
                </a:cubicBezTo>
                <a:cubicBezTo>
                  <a:pt x="502556" y="305461"/>
                  <a:pt x="472922" y="260746"/>
                  <a:pt x="415508" y="217090"/>
                </a:cubicBezTo>
                <a:cubicBezTo>
                  <a:pt x="358094" y="173434"/>
                  <a:pt x="238767" y="123428"/>
                  <a:pt x="166271" y="83740"/>
                </a:cubicBezTo>
                <a:cubicBezTo>
                  <a:pt x="93775" y="44053"/>
                  <a:pt x="-12323" y="-8600"/>
                  <a:pt x="1171" y="11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10807185-60A4-49E5-A32E-41C359A0864D}"/>
              </a:ext>
            </a:extLst>
          </p:cNvPr>
          <p:cNvSpPr/>
          <p:nvPr/>
        </p:nvSpPr>
        <p:spPr>
          <a:xfrm>
            <a:off x="6110982" y="2912695"/>
            <a:ext cx="385073" cy="623265"/>
          </a:xfrm>
          <a:custGeom>
            <a:avLst/>
            <a:gdLst>
              <a:gd name="connsiteX0" fmla="*/ 62806 w 385073"/>
              <a:gd name="connsiteY0" fmla="*/ 368 h 623265"/>
              <a:gd name="connsiteX1" fmla="*/ 893 w 385073"/>
              <a:gd name="connsiteY1" fmla="*/ 132130 h 623265"/>
              <a:gd name="connsiteX2" fmla="*/ 118368 w 385073"/>
              <a:gd name="connsiteY2" fmla="*/ 271830 h 623265"/>
              <a:gd name="connsiteX3" fmla="*/ 132656 w 385073"/>
              <a:gd name="connsiteY3" fmla="*/ 460743 h 623265"/>
              <a:gd name="connsiteX4" fmla="*/ 243781 w 385073"/>
              <a:gd name="connsiteY4" fmla="*/ 414705 h 623265"/>
              <a:gd name="connsiteX5" fmla="*/ 385068 w 385073"/>
              <a:gd name="connsiteY5" fmla="*/ 622668 h 623265"/>
              <a:gd name="connsiteX6" fmla="*/ 248543 w 385073"/>
              <a:gd name="connsiteY6" fmla="*/ 338505 h 623265"/>
              <a:gd name="connsiteX7" fmla="*/ 116781 w 385073"/>
              <a:gd name="connsiteY7" fmla="*/ 209918 h 623265"/>
              <a:gd name="connsiteX8" fmla="*/ 34231 w 385073"/>
              <a:gd name="connsiteY8" fmla="*/ 95618 h 623265"/>
              <a:gd name="connsiteX9" fmla="*/ 62806 w 385073"/>
              <a:gd name="connsiteY9" fmla="*/ 368 h 62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073" h="623265">
                <a:moveTo>
                  <a:pt x="62806" y="368"/>
                </a:moveTo>
                <a:cubicBezTo>
                  <a:pt x="57250" y="6453"/>
                  <a:pt x="-8367" y="86886"/>
                  <a:pt x="893" y="132130"/>
                </a:cubicBezTo>
                <a:cubicBezTo>
                  <a:pt x="10153" y="177374"/>
                  <a:pt x="96408" y="217061"/>
                  <a:pt x="118368" y="271830"/>
                </a:cubicBezTo>
                <a:cubicBezTo>
                  <a:pt x="140329" y="326599"/>
                  <a:pt x="111754" y="436931"/>
                  <a:pt x="132656" y="460743"/>
                </a:cubicBezTo>
                <a:cubicBezTo>
                  <a:pt x="153558" y="484556"/>
                  <a:pt x="201712" y="387718"/>
                  <a:pt x="243781" y="414705"/>
                </a:cubicBezTo>
                <a:cubicBezTo>
                  <a:pt x="285850" y="441692"/>
                  <a:pt x="384274" y="635368"/>
                  <a:pt x="385068" y="622668"/>
                </a:cubicBezTo>
                <a:cubicBezTo>
                  <a:pt x="385862" y="609968"/>
                  <a:pt x="293257" y="407297"/>
                  <a:pt x="248543" y="338505"/>
                </a:cubicBezTo>
                <a:cubicBezTo>
                  <a:pt x="203829" y="269713"/>
                  <a:pt x="152500" y="250399"/>
                  <a:pt x="116781" y="209918"/>
                </a:cubicBezTo>
                <a:cubicBezTo>
                  <a:pt x="81062" y="169437"/>
                  <a:pt x="46402" y="126045"/>
                  <a:pt x="34231" y="95618"/>
                </a:cubicBezTo>
                <a:cubicBezTo>
                  <a:pt x="22060" y="65191"/>
                  <a:pt x="68362" y="-5717"/>
                  <a:pt x="62806" y="3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72975652-1196-4E0A-B7A5-0DBF319C6132}"/>
              </a:ext>
            </a:extLst>
          </p:cNvPr>
          <p:cNvSpPr/>
          <p:nvPr/>
        </p:nvSpPr>
        <p:spPr>
          <a:xfrm>
            <a:off x="6270562" y="3529077"/>
            <a:ext cx="221150" cy="587515"/>
          </a:xfrm>
          <a:custGeom>
            <a:avLst/>
            <a:gdLst>
              <a:gd name="connsiteX0" fmla="*/ 217551 w 221150"/>
              <a:gd name="connsiteY0" fmla="*/ 4698 h 587515"/>
              <a:gd name="connsiteX1" fmla="*/ 1651 w 221150"/>
              <a:gd name="connsiteY1" fmla="*/ 95186 h 587515"/>
              <a:gd name="connsiteX2" fmla="*/ 115951 w 221150"/>
              <a:gd name="connsiteY2" fmla="*/ 368236 h 587515"/>
              <a:gd name="connsiteX3" fmla="*/ 77851 w 221150"/>
              <a:gd name="connsiteY3" fmla="*/ 587311 h 587515"/>
              <a:gd name="connsiteX4" fmla="*/ 122301 w 221150"/>
              <a:gd name="connsiteY4" fmla="*/ 330136 h 587515"/>
              <a:gd name="connsiteX5" fmla="*/ 12763 w 221150"/>
              <a:gd name="connsiteY5" fmla="*/ 99948 h 587515"/>
              <a:gd name="connsiteX6" fmla="*/ 127063 w 221150"/>
              <a:gd name="connsiteY6" fmla="*/ 22161 h 587515"/>
              <a:gd name="connsiteX7" fmla="*/ 217551 w 221150"/>
              <a:gd name="connsiteY7" fmla="*/ 4698 h 58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0" h="587515">
                <a:moveTo>
                  <a:pt x="217551" y="4698"/>
                </a:moveTo>
                <a:cubicBezTo>
                  <a:pt x="196649" y="16869"/>
                  <a:pt x="18584" y="34596"/>
                  <a:pt x="1651" y="95186"/>
                </a:cubicBezTo>
                <a:cubicBezTo>
                  <a:pt x="-15282" y="155776"/>
                  <a:pt x="103251" y="286215"/>
                  <a:pt x="115951" y="368236"/>
                </a:cubicBezTo>
                <a:cubicBezTo>
                  <a:pt x="128651" y="450257"/>
                  <a:pt x="76793" y="593661"/>
                  <a:pt x="77851" y="587311"/>
                </a:cubicBezTo>
                <a:cubicBezTo>
                  <a:pt x="78909" y="580961"/>
                  <a:pt x="133149" y="411363"/>
                  <a:pt x="122301" y="330136"/>
                </a:cubicBezTo>
                <a:cubicBezTo>
                  <a:pt x="111453" y="248909"/>
                  <a:pt x="11969" y="151277"/>
                  <a:pt x="12763" y="99948"/>
                </a:cubicBezTo>
                <a:cubicBezTo>
                  <a:pt x="13557" y="48619"/>
                  <a:pt x="91080" y="38300"/>
                  <a:pt x="127063" y="22161"/>
                </a:cubicBezTo>
                <a:cubicBezTo>
                  <a:pt x="163046" y="6022"/>
                  <a:pt x="238453" y="-7473"/>
                  <a:pt x="217551" y="469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65C0B628-AD3E-4D4C-B483-69E83653250D}"/>
              </a:ext>
            </a:extLst>
          </p:cNvPr>
          <p:cNvSpPr/>
          <p:nvPr/>
        </p:nvSpPr>
        <p:spPr>
          <a:xfrm>
            <a:off x="6365873" y="4064766"/>
            <a:ext cx="232536" cy="405123"/>
          </a:xfrm>
          <a:custGeom>
            <a:avLst/>
            <a:gdLst>
              <a:gd name="connsiteX0" fmla="*/ 2 w 232536"/>
              <a:gd name="connsiteY0" fmla="*/ 822 h 405123"/>
              <a:gd name="connsiteX1" fmla="*/ 206377 w 232536"/>
              <a:gd name="connsiteY1" fmla="*/ 104009 h 405123"/>
              <a:gd name="connsiteX2" fmla="*/ 155577 w 232536"/>
              <a:gd name="connsiteY2" fmla="*/ 404047 h 405123"/>
              <a:gd name="connsiteX3" fmla="*/ 227015 w 232536"/>
              <a:gd name="connsiteY3" fmla="*/ 199259 h 405123"/>
              <a:gd name="connsiteX4" fmla="*/ 201615 w 232536"/>
              <a:gd name="connsiteY4" fmla="*/ 64322 h 405123"/>
              <a:gd name="connsiteX5" fmla="*/ 2 w 232536"/>
              <a:gd name="connsiteY5" fmla="*/ 822 h 40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36" h="405123">
                <a:moveTo>
                  <a:pt x="2" y="822"/>
                </a:moveTo>
                <a:cubicBezTo>
                  <a:pt x="796" y="7436"/>
                  <a:pt x="180448" y="36805"/>
                  <a:pt x="206377" y="104009"/>
                </a:cubicBezTo>
                <a:cubicBezTo>
                  <a:pt x="232306" y="171213"/>
                  <a:pt x="152137" y="388172"/>
                  <a:pt x="155577" y="404047"/>
                </a:cubicBezTo>
                <a:cubicBezTo>
                  <a:pt x="159017" y="419922"/>
                  <a:pt x="219342" y="255880"/>
                  <a:pt x="227015" y="199259"/>
                </a:cubicBezTo>
                <a:cubicBezTo>
                  <a:pt x="234688" y="142638"/>
                  <a:pt x="240244" y="100041"/>
                  <a:pt x="201615" y="64322"/>
                </a:cubicBezTo>
                <a:cubicBezTo>
                  <a:pt x="162986" y="28603"/>
                  <a:pt x="-792" y="-5792"/>
                  <a:pt x="2" y="82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730904BC-65BA-4B43-9B5D-315871355630}"/>
              </a:ext>
            </a:extLst>
          </p:cNvPr>
          <p:cNvSpPr/>
          <p:nvPr/>
        </p:nvSpPr>
        <p:spPr>
          <a:xfrm>
            <a:off x="6242241" y="4455227"/>
            <a:ext cx="369369" cy="423520"/>
          </a:xfrm>
          <a:custGeom>
            <a:avLst/>
            <a:gdLst>
              <a:gd name="connsiteX0" fmla="*/ 291909 w 369369"/>
              <a:gd name="connsiteY0" fmla="*/ 4061 h 423520"/>
              <a:gd name="connsiteX1" fmla="*/ 356997 w 369369"/>
              <a:gd name="connsiteY1" fmla="*/ 165986 h 423520"/>
              <a:gd name="connsiteX2" fmla="*/ 1397 w 369369"/>
              <a:gd name="connsiteY2" fmla="*/ 421573 h 423520"/>
              <a:gd name="connsiteX3" fmla="*/ 236347 w 369369"/>
              <a:gd name="connsiteY3" fmla="*/ 277111 h 423520"/>
              <a:gd name="connsiteX4" fmla="*/ 315722 w 369369"/>
              <a:gd name="connsiteY4" fmla="*/ 154873 h 423520"/>
              <a:gd name="connsiteX5" fmla="*/ 330009 w 369369"/>
              <a:gd name="connsiteY5" fmla="*/ 56448 h 423520"/>
              <a:gd name="connsiteX6" fmla="*/ 291909 w 369369"/>
              <a:gd name="connsiteY6" fmla="*/ 4061 h 4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69" h="423520">
                <a:moveTo>
                  <a:pt x="291909" y="4061"/>
                </a:moveTo>
                <a:cubicBezTo>
                  <a:pt x="296407" y="22317"/>
                  <a:pt x="405416" y="96401"/>
                  <a:pt x="356997" y="165986"/>
                </a:cubicBezTo>
                <a:cubicBezTo>
                  <a:pt x="308578" y="235571"/>
                  <a:pt x="21505" y="403052"/>
                  <a:pt x="1397" y="421573"/>
                </a:cubicBezTo>
                <a:cubicBezTo>
                  <a:pt x="-18711" y="440094"/>
                  <a:pt x="183960" y="321561"/>
                  <a:pt x="236347" y="277111"/>
                </a:cubicBezTo>
                <a:cubicBezTo>
                  <a:pt x="288734" y="232661"/>
                  <a:pt x="300112" y="191650"/>
                  <a:pt x="315722" y="154873"/>
                </a:cubicBezTo>
                <a:cubicBezTo>
                  <a:pt x="331332" y="118096"/>
                  <a:pt x="331596" y="79202"/>
                  <a:pt x="330009" y="56448"/>
                </a:cubicBezTo>
                <a:cubicBezTo>
                  <a:pt x="328422" y="33694"/>
                  <a:pt x="287411" y="-14195"/>
                  <a:pt x="291909" y="406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1AB9E135-D5BC-4C41-BED4-C2F218E81D71}"/>
              </a:ext>
            </a:extLst>
          </p:cNvPr>
          <p:cNvSpPr/>
          <p:nvPr/>
        </p:nvSpPr>
        <p:spPr>
          <a:xfrm>
            <a:off x="5868958" y="4881491"/>
            <a:ext cx="445986" cy="892247"/>
          </a:xfrm>
          <a:custGeom>
            <a:avLst/>
            <a:gdLst>
              <a:gd name="connsiteX0" fmla="*/ 371505 w 445986"/>
              <a:gd name="connsiteY0" fmla="*/ 72 h 892247"/>
              <a:gd name="connsiteX1" fmla="*/ 444530 w 445986"/>
              <a:gd name="connsiteY1" fmla="*/ 308047 h 892247"/>
              <a:gd name="connsiteX2" fmla="*/ 290542 w 445986"/>
              <a:gd name="connsiteY2" fmla="*/ 638247 h 892247"/>
              <a:gd name="connsiteX3" fmla="*/ 30 w 445986"/>
              <a:gd name="connsiteY3" fmla="*/ 892247 h 892247"/>
              <a:gd name="connsiteX4" fmla="*/ 273080 w 445986"/>
              <a:gd name="connsiteY4" fmla="*/ 639834 h 892247"/>
              <a:gd name="connsiteX5" fmla="*/ 433417 w 445986"/>
              <a:gd name="connsiteY5" fmla="*/ 282647 h 892247"/>
              <a:gd name="connsiteX6" fmla="*/ 371505 w 445986"/>
              <a:gd name="connsiteY6" fmla="*/ 72 h 89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86" h="892247">
                <a:moveTo>
                  <a:pt x="371505" y="72"/>
                </a:moveTo>
                <a:cubicBezTo>
                  <a:pt x="373357" y="4305"/>
                  <a:pt x="458024" y="201684"/>
                  <a:pt x="444530" y="308047"/>
                </a:cubicBezTo>
                <a:cubicBezTo>
                  <a:pt x="431036" y="414410"/>
                  <a:pt x="364625" y="540880"/>
                  <a:pt x="290542" y="638247"/>
                </a:cubicBezTo>
                <a:cubicBezTo>
                  <a:pt x="216459" y="735614"/>
                  <a:pt x="2940" y="891982"/>
                  <a:pt x="30" y="892247"/>
                </a:cubicBezTo>
                <a:cubicBezTo>
                  <a:pt x="-2880" y="892512"/>
                  <a:pt x="200849" y="741434"/>
                  <a:pt x="273080" y="639834"/>
                </a:cubicBezTo>
                <a:cubicBezTo>
                  <a:pt x="345311" y="538234"/>
                  <a:pt x="420982" y="387687"/>
                  <a:pt x="433417" y="282647"/>
                </a:cubicBezTo>
                <a:cubicBezTo>
                  <a:pt x="445852" y="177607"/>
                  <a:pt x="369653" y="-4161"/>
                  <a:pt x="371505" y="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5B8ED6FF-2B53-4746-BED0-15B260AAAB27}"/>
              </a:ext>
            </a:extLst>
          </p:cNvPr>
          <p:cNvSpPr/>
          <p:nvPr/>
        </p:nvSpPr>
        <p:spPr>
          <a:xfrm>
            <a:off x="5899868" y="4959647"/>
            <a:ext cx="325021" cy="645947"/>
          </a:xfrm>
          <a:custGeom>
            <a:avLst/>
            <a:gdLst>
              <a:gd name="connsiteX0" fmla="*/ 262807 w 325021"/>
              <a:gd name="connsiteY0" fmla="*/ 10816 h 645947"/>
              <a:gd name="connsiteX1" fmla="*/ 270745 w 325021"/>
              <a:gd name="connsiteY1" fmla="*/ 287041 h 645947"/>
              <a:gd name="connsiteX2" fmla="*/ 138982 w 325021"/>
              <a:gd name="connsiteY2" fmla="*/ 517228 h 645947"/>
              <a:gd name="connsiteX3" fmla="*/ 4045 w 325021"/>
              <a:gd name="connsiteY3" fmla="*/ 639466 h 645947"/>
              <a:gd name="connsiteX4" fmla="*/ 302495 w 325021"/>
              <a:gd name="connsiteY4" fmla="*/ 323553 h 645947"/>
              <a:gd name="connsiteX5" fmla="*/ 300907 w 325021"/>
              <a:gd name="connsiteY5" fmla="*/ 82253 h 645947"/>
              <a:gd name="connsiteX6" fmla="*/ 262807 w 325021"/>
              <a:gd name="connsiteY6" fmla="*/ 10816 h 64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21" h="645947">
                <a:moveTo>
                  <a:pt x="262807" y="10816"/>
                </a:moveTo>
                <a:cubicBezTo>
                  <a:pt x="257780" y="44947"/>
                  <a:pt x="291382" y="202639"/>
                  <a:pt x="270745" y="287041"/>
                </a:cubicBezTo>
                <a:cubicBezTo>
                  <a:pt x="250108" y="371443"/>
                  <a:pt x="183432" y="458491"/>
                  <a:pt x="138982" y="517228"/>
                </a:cubicBezTo>
                <a:cubicBezTo>
                  <a:pt x="94532" y="575965"/>
                  <a:pt x="-23207" y="671745"/>
                  <a:pt x="4045" y="639466"/>
                </a:cubicBezTo>
                <a:cubicBezTo>
                  <a:pt x="31297" y="607187"/>
                  <a:pt x="253018" y="416422"/>
                  <a:pt x="302495" y="323553"/>
                </a:cubicBezTo>
                <a:cubicBezTo>
                  <a:pt x="351972" y="230684"/>
                  <a:pt x="305140" y="134905"/>
                  <a:pt x="300907" y="82253"/>
                </a:cubicBezTo>
                <a:cubicBezTo>
                  <a:pt x="296674" y="29601"/>
                  <a:pt x="267834" y="-23315"/>
                  <a:pt x="262807" y="1081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D70AE81A-611F-4E0C-9CD8-A7689DC02E87}"/>
              </a:ext>
            </a:extLst>
          </p:cNvPr>
          <p:cNvSpPr/>
          <p:nvPr/>
        </p:nvSpPr>
        <p:spPr>
          <a:xfrm>
            <a:off x="5091529" y="4605189"/>
            <a:ext cx="677601" cy="242137"/>
          </a:xfrm>
          <a:custGeom>
            <a:avLst/>
            <a:gdLst>
              <a:gd name="connsiteX0" fmla="*/ 1171 w 677601"/>
              <a:gd name="connsiteY0" fmla="*/ 241978 h 242137"/>
              <a:gd name="connsiteX1" fmla="*/ 155688 w 677601"/>
              <a:gd name="connsiteY1" fmla="*/ 144611 h 242137"/>
              <a:gd name="connsiteX2" fmla="*/ 346188 w 677601"/>
              <a:gd name="connsiteY2" fmla="*/ 62061 h 242137"/>
              <a:gd name="connsiteX3" fmla="*/ 585371 w 677601"/>
              <a:gd name="connsiteY3" fmla="*/ 678 h 242137"/>
              <a:gd name="connsiteX4" fmla="*/ 670038 w 677601"/>
              <a:gd name="connsiteY4" fmla="*/ 30311 h 242137"/>
              <a:gd name="connsiteX5" fmla="*/ 411804 w 677601"/>
              <a:gd name="connsiteY5" fmla="*/ 47244 h 242137"/>
              <a:gd name="connsiteX6" fmla="*/ 339838 w 677601"/>
              <a:gd name="connsiteY6" fmla="*/ 95928 h 242137"/>
              <a:gd name="connsiteX7" fmla="*/ 238238 w 677601"/>
              <a:gd name="connsiteY7" fmla="*/ 165778 h 242137"/>
              <a:gd name="connsiteX8" fmla="*/ 1171 w 677601"/>
              <a:gd name="connsiteY8" fmla="*/ 241978 h 2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601" h="242137">
                <a:moveTo>
                  <a:pt x="1171" y="241978"/>
                </a:moveTo>
                <a:cubicBezTo>
                  <a:pt x="-12587" y="238450"/>
                  <a:pt x="98185" y="174597"/>
                  <a:pt x="155688" y="144611"/>
                </a:cubicBezTo>
                <a:cubicBezTo>
                  <a:pt x="213191" y="114625"/>
                  <a:pt x="274574" y="86050"/>
                  <a:pt x="346188" y="62061"/>
                </a:cubicBezTo>
                <a:cubicBezTo>
                  <a:pt x="417802" y="38072"/>
                  <a:pt x="531396" y="5970"/>
                  <a:pt x="585371" y="678"/>
                </a:cubicBezTo>
                <a:cubicBezTo>
                  <a:pt x="639346" y="-4614"/>
                  <a:pt x="698966" y="22550"/>
                  <a:pt x="670038" y="30311"/>
                </a:cubicBezTo>
                <a:cubicBezTo>
                  <a:pt x="641110" y="38072"/>
                  <a:pt x="466837" y="36308"/>
                  <a:pt x="411804" y="47244"/>
                </a:cubicBezTo>
                <a:cubicBezTo>
                  <a:pt x="356771" y="58180"/>
                  <a:pt x="368766" y="76172"/>
                  <a:pt x="339838" y="95928"/>
                </a:cubicBezTo>
                <a:cubicBezTo>
                  <a:pt x="310910" y="115684"/>
                  <a:pt x="293977" y="141789"/>
                  <a:pt x="238238" y="165778"/>
                </a:cubicBezTo>
                <a:cubicBezTo>
                  <a:pt x="182499" y="189767"/>
                  <a:pt x="14929" y="245506"/>
                  <a:pt x="1171" y="2419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60468BF3-B996-49A8-9E1B-ED7690C97336}"/>
              </a:ext>
            </a:extLst>
          </p:cNvPr>
          <p:cNvSpPr/>
          <p:nvPr/>
        </p:nvSpPr>
        <p:spPr>
          <a:xfrm>
            <a:off x="3748107" y="4602399"/>
            <a:ext cx="877854" cy="312630"/>
          </a:xfrm>
          <a:custGeom>
            <a:avLst/>
            <a:gdLst>
              <a:gd name="connsiteX0" fmla="*/ 1568 w 877854"/>
              <a:gd name="connsiteY0" fmla="*/ 90251 h 312630"/>
              <a:gd name="connsiteX1" fmla="*/ 192068 w 877854"/>
              <a:gd name="connsiteY1" fmla="*/ 58501 h 312630"/>
              <a:gd name="connsiteX2" fmla="*/ 444481 w 877854"/>
              <a:gd name="connsiteY2" fmla="*/ 155339 h 312630"/>
              <a:gd name="connsiteX3" fmla="*/ 741343 w 877854"/>
              <a:gd name="connsiteY3" fmla="*/ 274401 h 312630"/>
              <a:gd name="connsiteX4" fmla="*/ 874693 w 877854"/>
              <a:gd name="connsiteY4" fmla="*/ 309326 h 312630"/>
              <a:gd name="connsiteX5" fmla="*/ 619106 w 877854"/>
              <a:gd name="connsiteY5" fmla="*/ 204551 h 312630"/>
              <a:gd name="connsiteX6" fmla="*/ 415906 w 877854"/>
              <a:gd name="connsiteY6" fmla="*/ 90251 h 312630"/>
              <a:gd name="connsiteX7" fmla="*/ 204768 w 877854"/>
              <a:gd name="connsiteY7" fmla="*/ 18814 h 312630"/>
              <a:gd name="connsiteX8" fmla="*/ 107931 w 877854"/>
              <a:gd name="connsiteY8" fmla="*/ 4526 h 312630"/>
              <a:gd name="connsiteX9" fmla="*/ 1568 w 877854"/>
              <a:gd name="connsiteY9" fmla="*/ 90251 h 3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854" h="312630">
                <a:moveTo>
                  <a:pt x="1568" y="90251"/>
                </a:moveTo>
                <a:cubicBezTo>
                  <a:pt x="15591" y="99247"/>
                  <a:pt x="118249" y="47653"/>
                  <a:pt x="192068" y="58501"/>
                </a:cubicBezTo>
                <a:cubicBezTo>
                  <a:pt x="265887" y="69349"/>
                  <a:pt x="352935" y="119356"/>
                  <a:pt x="444481" y="155339"/>
                </a:cubicBezTo>
                <a:cubicBezTo>
                  <a:pt x="536027" y="191322"/>
                  <a:pt x="669641" y="248737"/>
                  <a:pt x="741343" y="274401"/>
                </a:cubicBezTo>
                <a:cubicBezTo>
                  <a:pt x="813045" y="300065"/>
                  <a:pt x="895066" y="320968"/>
                  <a:pt x="874693" y="309326"/>
                </a:cubicBezTo>
                <a:cubicBezTo>
                  <a:pt x="854320" y="297684"/>
                  <a:pt x="695570" y="241063"/>
                  <a:pt x="619106" y="204551"/>
                </a:cubicBezTo>
                <a:cubicBezTo>
                  <a:pt x="542642" y="168039"/>
                  <a:pt x="484962" y="121207"/>
                  <a:pt x="415906" y="90251"/>
                </a:cubicBezTo>
                <a:cubicBezTo>
                  <a:pt x="346850" y="59295"/>
                  <a:pt x="256097" y="33102"/>
                  <a:pt x="204768" y="18814"/>
                </a:cubicBezTo>
                <a:cubicBezTo>
                  <a:pt x="153439" y="4526"/>
                  <a:pt x="144708" y="-6586"/>
                  <a:pt x="107931" y="4526"/>
                </a:cubicBezTo>
                <a:cubicBezTo>
                  <a:pt x="71154" y="15638"/>
                  <a:pt x="-12455" y="81255"/>
                  <a:pt x="1568" y="902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59045C84-93E5-488D-8BBB-89C2B95C1720}"/>
              </a:ext>
            </a:extLst>
          </p:cNvPr>
          <p:cNvSpPr/>
          <p:nvPr/>
        </p:nvSpPr>
        <p:spPr>
          <a:xfrm>
            <a:off x="3724163" y="4574153"/>
            <a:ext cx="285942" cy="91972"/>
          </a:xfrm>
          <a:custGeom>
            <a:avLst/>
            <a:gdLst>
              <a:gd name="connsiteX0" fmla="*/ 285862 w 285942"/>
              <a:gd name="connsiteY0" fmla="*/ 42297 h 91972"/>
              <a:gd name="connsiteX1" fmla="*/ 133462 w 285942"/>
              <a:gd name="connsiteY1" fmla="*/ 1022 h 91972"/>
              <a:gd name="connsiteX2" fmla="*/ 112 w 285942"/>
              <a:gd name="connsiteY2" fmla="*/ 91510 h 91972"/>
              <a:gd name="connsiteX3" fmla="*/ 112825 w 285942"/>
              <a:gd name="connsiteY3" fmla="*/ 35947 h 91972"/>
              <a:gd name="connsiteX4" fmla="*/ 285862 w 285942"/>
              <a:gd name="connsiteY4" fmla="*/ 42297 h 9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42" h="91972">
                <a:moveTo>
                  <a:pt x="285862" y="42297"/>
                </a:moveTo>
                <a:cubicBezTo>
                  <a:pt x="289301" y="36476"/>
                  <a:pt x="181087" y="-7180"/>
                  <a:pt x="133462" y="1022"/>
                </a:cubicBezTo>
                <a:cubicBezTo>
                  <a:pt x="85837" y="9224"/>
                  <a:pt x="3551" y="85689"/>
                  <a:pt x="112" y="91510"/>
                </a:cubicBezTo>
                <a:cubicBezTo>
                  <a:pt x="-3327" y="97331"/>
                  <a:pt x="72608" y="46530"/>
                  <a:pt x="112825" y="35947"/>
                </a:cubicBezTo>
                <a:cubicBezTo>
                  <a:pt x="153042" y="25364"/>
                  <a:pt x="282423" y="48118"/>
                  <a:pt x="285862" y="4229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295FBA32-C0CB-40F8-8790-F44EE85BD0D6}"/>
              </a:ext>
            </a:extLst>
          </p:cNvPr>
          <p:cNvSpPr/>
          <p:nvPr/>
        </p:nvSpPr>
        <p:spPr>
          <a:xfrm>
            <a:off x="5458207" y="4554485"/>
            <a:ext cx="352127" cy="127350"/>
          </a:xfrm>
          <a:custGeom>
            <a:avLst/>
            <a:gdLst>
              <a:gd name="connsiteX0" fmla="*/ 1206 w 352127"/>
              <a:gd name="connsiteY0" fmla="*/ 117528 h 127350"/>
              <a:gd name="connsiteX1" fmla="*/ 161543 w 352127"/>
              <a:gd name="connsiteY1" fmla="*/ 39740 h 127350"/>
              <a:gd name="connsiteX2" fmla="*/ 293306 w 352127"/>
              <a:gd name="connsiteY2" fmla="*/ 74665 h 127350"/>
              <a:gd name="connsiteX3" fmla="*/ 352043 w 352127"/>
              <a:gd name="connsiteY3" fmla="*/ 127053 h 127350"/>
              <a:gd name="connsiteX4" fmla="*/ 304418 w 352127"/>
              <a:gd name="connsiteY4" fmla="*/ 49265 h 127350"/>
              <a:gd name="connsiteX5" fmla="*/ 228218 w 352127"/>
              <a:gd name="connsiteY5" fmla="*/ 11165 h 127350"/>
              <a:gd name="connsiteX6" fmla="*/ 150431 w 352127"/>
              <a:gd name="connsiteY6" fmla="*/ 1640 h 127350"/>
              <a:gd name="connsiteX7" fmla="*/ 90106 w 352127"/>
              <a:gd name="connsiteY7" fmla="*/ 39740 h 127350"/>
              <a:gd name="connsiteX8" fmla="*/ 1206 w 352127"/>
              <a:gd name="connsiteY8" fmla="*/ 117528 h 12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127" h="127350">
                <a:moveTo>
                  <a:pt x="1206" y="117528"/>
                </a:moveTo>
                <a:cubicBezTo>
                  <a:pt x="13112" y="117528"/>
                  <a:pt x="112860" y="46884"/>
                  <a:pt x="161543" y="39740"/>
                </a:cubicBezTo>
                <a:cubicBezTo>
                  <a:pt x="210226" y="32596"/>
                  <a:pt x="261556" y="60113"/>
                  <a:pt x="293306" y="74665"/>
                </a:cubicBezTo>
                <a:cubicBezTo>
                  <a:pt x="325056" y="89217"/>
                  <a:pt x="350191" y="131286"/>
                  <a:pt x="352043" y="127053"/>
                </a:cubicBezTo>
                <a:cubicBezTo>
                  <a:pt x="353895" y="122820"/>
                  <a:pt x="325055" y="68580"/>
                  <a:pt x="304418" y="49265"/>
                </a:cubicBezTo>
                <a:cubicBezTo>
                  <a:pt x="283781" y="29950"/>
                  <a:pt x="253883" y="19102"/>
                  <a:pt x="228218" y="11165"/>
                </a:cubicBezTo>
                <a:cubicBezTo>
                  <a:pt x="202554" y="3227"/>
                  <a:pt x="173450" y="-3123"/>
                  <a:pt x="150431" y="1640"/>
                </a:cubicBezTo>
                <a:cubicBezTo>
                  <a:pt x="127412" y="6402"/>
                  <a:pt x="111273" y="23336"/>
                  <a:pt x="90106" y="39740"/>
                </a:cubicBezTo>
                <a:cubicBezTo>
                  <a:pt x="68939" y="56144"/>
                  <a:pt x="-10700" y="117528"/>
                  <a:pt x="1206" y="11752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C3525B1E-FE19-4303-AC0C-A56CC2B27F1A}"/>
              </a:ext>
            </a:extLst>
          </p:cNvPr>
          <p:cNvSpPr/>
          <p:nvPr/>
        </p:nvSpPr>
        <p:spPr>
          <a:xfrm>
            <a:off x="3804856" y="4525715"/>
            <a:ext cx="451232" cy="197098"/>
          </a:xfrm>
          <a:custGeom>
            <a:avLst/>
            <a:gdLst>
              <a:gd name="connsiteX0" fmla="*/ 451232 w 451232"/>
              <a:gd name="connsiteY0" fmla="*/ 197098 h 197098"/>
              <a:gd name="connsiteX1" fmla="*/ 159132 w 451232"/>
              <a:gd name="connsiteY1" fmla="*/ 30410 h 197098"/>
              <a:gd name="connsiteX2" fmla="*/ 97219 w 451232"/>
              <a:gd name="connsiteY2" fmla="*/ 3423 h 197098"/>
              <a:gd name="connsiteX3" fmla="*/ 382 w 451232"/>
              <a:gd name="connsiteY3" fmla="*/ 73273 h 197098"/>
              <a:gd name="connsiteX4" fmla="*/ 65469 w 451232"/>
              <a:gd name="connsiteY4" fmla="*/ 38348 h 197098"/>
              <a:gd name="connsiteX5" fmla="*/ 116269 w 451232"/>
              <a:gd name="connsiteY5" fmla="*/ 27235 h 197098"/>
              <a:gd name="connsiteX6" fmla="*/ 186119 w 451232"/>
              <a:gd name="connsiteY6" fmla="*/ 68510 h 197098"/>
              <a:gd name="connsiteX7" fmla="*/ 359157 w 451232"/>
              <a:gd name="connsiteY7" fmla="*/ 147885 h 197098"/>
              <a:gd name="connsiteX8" fmla="*/ 451232 w 451232"/>
              <a:gd name="connsiteY8" fmla="*/ 197098 h 19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232" h="197098">
                <a:moveTo>
                  <a:pt x="451232" y="197098"/>
                </a:moveTo>
                <a:lnTo>
                  <a:pt x="159132" y="30410"/>
                </a:lnTo>
                <a:cubicBezTo>
                  <a:pt x="100130" y="-1869"/>
                  <a:pt x="123677" y="-3721"/>
                  <a:pt x="97219" y="3423"/>
                </a:cubicBezTo>
                <a:cubicBezTo>
                  <a:pt x="70761" y="10567"/>
                  <a:pt x="5674" y="67452"/>
                  <a:pt x="382" y="73273"/>
                </a:cubicBezTo>
                <a:cubicBezTo>
                  <a:pt x="-4910" y="79094"/>
                  <a:pt x="46154" y="46021"/>
                  <a:pt x="65469" y="38348"/>
                </a:cubicBezTo>
                <a:cubicBezTo>
                  <a:pt x="84784" y="30675"/>
                  <a:pt x="96161" y="22208"/>
                  <a:pt x="116269" y="27235"/>
                </a:cubicBezTo>
                <a:cubicBezTo>
                  <a:pt x="136377" y="32262"/>
                  <a:pt x="145638" y="48402"/>
                  <a:pt x="186119" y="68510"/>
                </a:cubicBezTo>
                <a:cubicBezTo>
                  <a:pt x="226600" y="88618"/>
                  <a:pt x="312326" y="126189"/>
                  <a:pt x="359157" y="147885"/>
                </a:cubicBezTo>
                <a:lnTo>
                  <a:pt x="451232" y="197098"/>
                </a:ln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2E0B82B7-763C-4747-816E-FB5AABA067CF}"/>
              </a:ext>
            </a:extLst>
          </p:cNvPr>
          <p:cNvSpPr/>
          <p:nvPr/>
        </p:nvSpPr>
        <p:spPr>
          <a:xfrm>
            <a:off x="3827312" y="4546391"/>
            <a:ext cx="617179" cy="301898"/>
          </a:xfrm>
          <a:custGeom>
            <a:avLst/>
            <a:gdLst>
              <a:gd name="connsiteX0" fmla="*/ 22376 w 617179"/>
              <a:gd name="connsiteY0" fmla="*/ 43072 h 301898"/>
              <a:gd name="connsiteX1" fmla="*/ 449413 w 617179"/>
              <a:gd name="connsiteY1" fmla="*/ 209759 h 301898"/>
              <a:gd name="connsiteX2" fmla="*/ 616101 w 617179"/>
              <a:gd name="connsiteY2" fmla="*/ 301834 h 301898"/>
              <a:gd name="connsiteX3" fmla="*/ 509738 w 617179"/>
              <a:gd name="connsiteY3" fmla="*/ 222459 h 301898"/>
              <a:gd name="connsiteX4" fmla="*/ 290663 w 617179"/>
              <a:gd name="connsiteY4" fmla="*/ 116097 h 301898"/>
              <a:gd name="connsiteX5" fmla="*/ 125563 w 617179"/>
              <a:gd name="connsiteY5" fmla="*/ 20847 h 301898"/>
              <a:gd name="connsiteX6" fmla="*/ 66826 w 617179"/>
              <a:gd name="connsiteY6" fmla="*/ 209 h 301898"/>
              <a:gd name="connsiteX7" fmla="*/ 22376 w 617179"/>
              <a:gd name="connsiteY7" fmla="*/ 43072 h 30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179" h="301898">
                <a:moveTo>
                  <a:pt x="22376" y="43072"/>
                </a:moveTo>
                <a:cubicBezTo>
                  <a:pt x="86140" y="77997"/>
                  <a:pt x="350459" y="166632"/>
                  <a:pt x="449413" y="209759"/>
                </a:cubicBezTo>
                <a:cubicBezTo>
                  <a:pt x="548367" y="252886"/>
                  <a:pt x="606047" y="299717"/>
                  <a:pt x="616101" y="301834"/>
                </a:cubicBezTo>
                <a:cubicBezTo>
                  <a:pt x="626155" y="303951"/>
                  <a:pt x="563978" y="253415"/>
                  <a:pt x="509738" y="222459"/>
                </a:cubicBezTo>
                <a:cubicBezTo>
                  <a:pt x="455498" y="191503"/>
                  <a:pt x="354692" y="149699"/>
                  <a:pt x="290663" y="116097"/>
                </a:cubicBezTo>
                <a:cubicBezTo>
                  <a:pt x="226634" y="82495"/>
                  <a:pt x="162869" y="40162"/>
                  <a:pt x="125563" y="20847"/>
                </a:cubicBezTo>
                <a:cubicBezTo>
                  <a:pt x="88257" y="1532"/>
                  <a:pt x="84024" y="-849"/>
                  <a:pt x="66826" y="209"/>
                </a:cubicBezTo>
                <a:cubicBezTo>
                  <a:pt x="49628" y="1267"/>
                  <a:pt x="-41388" y="8147"/>
                  <a:pt x="22376" y="430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33B37FF5-AE14-4FA2-86CB-2C03FA2EAEEF}"/>
              </a:ext>
            </a:extLst>
          </p:cNvPr>
          <p:cNvSpPr/>
          <p:nvPr/>
        </p:nvSpPr>
        <p:spPr>
          <a:xfrm>
            <a:off x="3868767" y="4649599"/>
            <a:ext cx="530026" cy="189435"/>
          </a:xfrm>
          <a:custGeom>
            <a:avLst/>
            <a:gdLst>
              <a:gd name="connsiteX0" fmla="*/ 4733 w 530026"/>
              <a:gd name="connsiteY0" fmla="*/ 8126 h 189435"/>
              <a:gd name="connsiteX1" fmla="*/ 258733 w 530026"/>
              <a:gd name="connsiteY1" fmla="*/ 109726 h 189435"/>
              <a:gd name="connsiteX2" fmla="*/ 469871 w 530026"/>
              <a:gd name="connsiteY2" fmla="*/ 171639 h 189435"/>
              <a:gd name="connsiteX3" fmla="*/ 523846 w 530026"/>
              <a:gd name="connsiteY3" fmla="*/ 184339 h 189435"/>
              <a:gd name="connsiteX4" fmla="*/ 352396 w 530026"/>
              <a:gd name="connsiteY4" fmla="*/ 97026 h 189435"/>
              <a:gd name="connsiteX5" fmla="*/ 112683 w 530026"/>
              <a:gd name="connsiteY5" fmla="*/ 17651 h 189435"/>
              <a:gd name="connsiteX6" fmla="*/ 4733 w 530026"/>
              <a:gd name="connsiteY6" fmla="*/ 8126 h 1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026" h="189435">
                <a:moveTo>
                  <a:pt x="4733" y="8126"/>
                </a:moveTo>
                <a:cubicBezTo>
                  <a:pt x="29075" y="23472"/>
                  <a:pt x="181210" y="82474"/>
                  <a:pt x="258733" y="109726"/>
                </a:cubicBezTo>
                <a:cubicBezTo>
                  <a:pt x="336256" y="136978"/>
                  <a:pt x="425686" y="159204"/>
                  <a:pt x="469871" y="171639"/>
                </a:cubicBezTo>
                <a:cubicBezTo>
                  <a:pt x="514056" y="184074"/>
                  <a:pt x="543425" y="196775"/>
                  <a:pt x="523846" y="184339"/>
                </a:cubicBezTo>
                <a:cubicBezTo>
                  <a:pt x="504267" y="171903"/>
                  <a:pt x="420923" y="124807"/>
                  <a:pt x="352396" y="97026"/>
                </a:cubicBezTo>
                <a:cubicBezTo>
                  <a:pt x="283869" y="69245"/>
                  <a:pt x="170362" y="34320"/>
                  <a:pt x="112683" y="17651"/>
                </a:cubicBezTo>
                <a:cubicBezTo>
                  <a:pt x="55004" y="982"/>
                  <a:pt x="-19609" y="-7220"/>
                  <a:pt x="4733" y="812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3AFA7AD6-4EFF-4A2F-A678-6A8DF1005AE9}"/>
              </a:ext>
            </a:extLst>
          </p:cNvPr>
          <p:cNvSpPr/>
          <p:nvPr/>
        </p:nvSpPr>
        <p:spPr>
          <a:xfrm>
            <a:off x="5335178" y="4579842"/>
            <a:ext cx="507029" cy="192231"/>
          </a:xfrm>
          <a:custGeom>
            <a:avLst/>
            <a:gdLst>
              <a:gd name="connsiteX0" fmla="*/ 6760 w 507029"/>
              <a:gd name="connsiteY0" fmla="*/ 192183 h 192231"/>
              <a:gd name="connsiteX1" fmla="*/ 276635 w 507029"/>
              <a:gd name="connsiteY1" fmla="*/ 71533 h 192231"/>
              <a:gd name="connsiteX2" fmla="*/ 403635 w 507029"/>
              <a:gd name="connsiteY2" fmla="*/ 63596 h 192231"/>
              <a:gd name="connsiteX3" fmla="*/ 452847 w 507029"/>
              <a:gd name="connsiteY3" fmla="*/ 93758 h 192231"/>
              <a:gd name="connsiteX4" fmla="*/ 506822 w 507029"/>
              <a:gd name="connsiteY4" fmla="*/ 93758 h 192231"/>
              <a:gd name="connsiteX5" fmla="*/ 432210 w 507029"/>
              <a:gd name="connsiteY5" fmla="*/ 58833 h 192231"/>
              <a:gd name="connsiteX6" fmla="*/ 400460 w 507029"/>
              <a:gd name="connsiteY6" fmla="*/ 33433 h 192231"/>
              <a:gd name="connsiteX7" fmla="*/ 279810 w 507029"/>
              <a:gd name="connsiteY7" fmla="*/ 96 h 192231"/>
              <a:gd name="connsiteX8" fmla="*/ 168685 w 507029"/>
              <a:gd name="connsiteY8" fmla="*/ 44546 h 192231"/>
              <a:gd name="connsiteX9" fmla="*/ 87722 w 507029"/>
              <a:gd name="connsiteY9" fmla="*/ 85821 h 192231"/>
              <a:gd name="connsiteX10" fmla="*/ 6760 w 507029"/>
              <a:gd name="connsiteY10" fmla="*/ 192183 h 1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029" h="192231">
                <a:moveTo>
                  <a:pt x="6760" y="192183"/>
                </a:moveTo>
                <a:cubicBezTo>
                  <a:pt x="38246" y="189802"/>
                  <a:pt x="210489" y="92964"/>
                  <a:pt x="276635" y="71533"/>
                </a:cubicBezTo>
                <a:cubicBezTo>
                  <a:pt x="342781" y="50102"/>
                  <a:pt x="374266" y="59892"/>
                  <a:pt x="403635" y="63596"/>
                </a:cubicBezTo>
                <a:cubicBezTo>
                  <a:pt x="433004" y="67300"/>
                  <a:pt x="435649" y="88731"/>
                  <a:pt x="452847" y="93758"/>
                </a:cubicBezTo>
                <a:cubicBezTo>
                  <a:pt x="470045" y="98785"/>
                  <a:pt x="510261" y="99579"/>
                  <a:pt x="506822" y="93758"/>
                </a:cubicBezTo>
                <a:cubicBezTo>
                  <a:pt x="503383" y="87937"/>
                  <a:pt x="449937" y="68887"/>
                  <a:pt x="432210" y="58833"/>
                </a:cubicBezTo>
                <a:cubicBezTo>
                  <a:pt x="414483" y="48779"/>
                  <a:pt x="425860" y="43222"/>
                  <a:pt x="400460" y="33433"/>
                </a:cubicBezTo>
                <a:cubicBezTo>
                  <a:pt x="375060" y="23644"/>
                  <a:pt x="318439" y="-1756"/>
                  <a:pt x="279810" y="96"/>
                </a:cubicBezTo>
                <a:cubicBezTo>
                  <a:pt x="241181" y="1948"/>
                  <a:pt x="200700" y="30258"/>
                  <a:pt x="168685" y="44546"/>
                </a:cubicBezTo>
                <a:cubicBezTo>
                  <a:pt x="136670" y="58833"/>
                  <a:pt x="112857" y="63861"/>
                  <a:pt x="87722" y="85821"/>
                </a:cubicBezTo>
                <a:cubicBezTo>
                  <a:pt x="62587" y="107781"/>
                  <a:pt x="-24726" y="194564"/>
                  <a:pt x="6760" y="1921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4068ADE2-267B-45EF-91AE-FF314D166F02}"/>
              </a:ext>
            </a:extLst>
          </p:cNvPr>
          <p:cNvSpPr/>
          <p:nvPr/>
        </p:nvSpPr>
        <p:spPr>
          <a:xfrm>
            <a:off x="4079934" y="1961194"/>
            <a:ext cx="1653032" cy="555258"/>
          </a:xfrm>
          <a:custGeom>
            <a:avLst/>
            <a:gdLst>
              <a:gd name="connsiteX0" fmla="*/ 1622366 w 1653032"/>
              <a:gd name="connsiteY0" fmla="*/ 544939 h 555258"/>
              <a:gd name="connsiteX1" fmla="*/ 1649883 w 1653032"/>
              <a:gd name="connsiteY1" fmla="*/ 420056 h 555258"/>
              <a:gd name="connsiteX2" fmla="*/ 1575799 w 1653032"/>
              <a:gd name="connsiteY2" fmla="*/ 303639 h 555258"/>
              <a:gd name="connsiteX3" fmla="*/ 1313333 w 1653032"/>
              <a:gd name="connsiteY3" fmla="*/ 79273 h 555258"/>
              <a:gd name="connsiteX4" fmla="*/ 293099 w 1653032"/>
              <a:gd name="connsiteY4" fmla="*/ 3073 h 555258"/>
              <a:gd name="connsiteX5" fmla="*/ 7349 w 1653032"/>
              <a:gd name="connsiteY5" fmla="*/ 168173 h 555258"/>
              <a:gd name="connsiteX6" fmla="*/ 123766 w 1653032"/>
              <a:gd name="connsiteY6" fmla="*/ 94089 h 555258"/>
              <a:gd name="connsiteX7" fmla="*/ 538633 w 1653032"/>
              <a:gd name="connsiteY7" fmla="*/ 9423 h 555258"/>
              <a:gd name="connsiteX8" fmla="*/ 1472083 w 1653032"/>
              <a:gd name="connsiteY8" fmla="*/ 132189 h 555258"/>
              <a:gd name="connsiteX9" fmla="*/ 1622366 w 1653032"/>
              <a:gd name="connsiteY9" fmla="*/ 544939 h 5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032" h="555258">
                <a:moveTo>
                  <a:pt x="1622366" y="544939"/>
                </a:moveTo>
                <a:cubicBezTo>
                  <a:pt x="1651999" y="592917"/>
                  <a:pt x="1657644" y="460273"/>
                  <a:pt x="1649883" y="420056"/>
                </a:cubicBezTo>
                <a:cubicBezTo>
                  <a:pt x="1642122" y="379839"/>
                  <a:pt x="1631891" y="360436"/>
                  <a:pt x="1575799" y="303639"/>
                </a:cubicBezTo>
                <a:cubicBezTo>
                  <a:pt x="1519707" y="246842"/>
                  <a:pt x="1527116" y="129367"/>
                  <a:pt x="1313333" y="79273"/>
                </a:cubicBezTo>
                <a:cubicBezTo>
                  <a:pt x="1099550" y="29179"/>
                  <a:pt x="510763" y="-11744"/>
                  <a:pt x="293099" y="3073"/>
                </a:cubicBezTo>
                <a:cubicBezTo>
                  <a:pt x="75435" y="17890"/>
                  <a:pt x="35571" y="153004"/>
                  <a:pt x="7349" y="168173"/>
                </a:cubicBezTo>
                <a:cubicBezTo>
                  <a:pt x="-20873" y="183342"/>
                  <a:pt x="35219" y="120547"/>
                  <a:pt x="123766" y="94089"/>
                </a:cubicBezTo>
                <a:cubicBezTo>
                  <a:pt x="212313" y="67631"/>
                  <a:pt x="313914" y="3073"/>
                  <a:pt x="538633" y="9423"/>
                </a:cubicBezTo>
                <a:cubicBezTo>
                  <a:pt x="763352" y="15773"/>
                  <a:pt x="1287580" y="46111"/>
                  <a:pt x="1472083" y="132189"/>
                </a:cubicBezTo>
                <a:cubicBezTo>
                  <a:pt x="1656586" y="218267"/>
                  <a:pt x="1592733" y="496961"/>
                  <a:pt x="1622366" y="54493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1E9C5FA8-182C-4373-B742-239186C1BC60}"/>
              </a:ext>
            </a:extLst>
          </p:cNvPr>
          <p:cNvSpPr/>
          <p:nvPr/>
        </p:nvSpPr>
        <p:spPr>
          <a:xfrm>
            <a:off x="3343988" y="2105609"/>
            <a:ext cx="776544" cy="805617"/>
          </a:xfrm>
          <a:custGeom>
            <a:avLst/>
            <a:gdLst>
              <a:gd name="connsiteX0" fmla="*/ 775045 w 776544"/>
              <a:gd name="connsiteY0" fmla="*/ 474 h 805617"/>
              <a:gd name="connsiteX1" fmla="*/ 292445 w 776544"/>
              <a:gd name="connsiteY1" fmla="*/ 303158 h 805617"/>
              <a:gd name="connsiteX2" fmla="*/ 34212 w 776544"/>
              <a:gd name="connsiteY2" fmla="*/ 576208 h 805617"/>
              <a:gd name="connsiteX3" fmla="*/ 82895 w 776544"/>
              <a:gd name="connsiteY3" fmla="*/ 804808 h 805617"/>
              <a:gd name="connsiteX4" fmla="*/ 345 w 776544"/>
              <a:gd name="connsiteY4" fmla="*/ 641824 h 805617"/>
              <a:gd name="connsiteX5" fmla="*/ 120995 w 776544"/>
              <a:gd name="connsiteY5" fmla="*/ 375124 h 805617"/>
              <a:gd name="connsiteX6" fmla="*/ 775045 w 776544"/>
              <a:gd name="connsiteY6" fmla="*/ 474 h 80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544" h="805617">
                <a:moveTo>
                  <a:pt x="775045" y="474"/>
                </a:moveTo>
                <a:cubicBezTo>
                  <a:pt x="803620" y="-11520"/>
                  <a:pt x="415917" y="207202"/>
                  <a:pt x="292445" y="303158"/>
                </a:cubicBezTo>
                <a:cubicBezTo>
                  <a:pt x="168973" y="399114"/>
                  <a:pt x="69137" y="492600"/>
                  <a:pt x="34212" y="576208"/>
                </a:cubicBezTo>
                <a:cubicBezTo>
                  <a:pt x="-713" y="659816"/>
                  <a:pt x="88539" y="793872"/>
                  <a:pt x="82895" y="804808"/>
                </a:cubicBezTo>
                <a:cubicBezTo>
                  <a:pt x="77251" y="815744"/>
                  <a:pt x="-6005" y="713438"/>
                  <a:pt x="345" y="641824"/>
                </a:cubicBezTo>
                <a:cubicBezTo>
                  <a:pt x="6695" y="570210"/>
                  <a:pt x="-4594" y="481310"/>
                  <a:pt x="120995" y="375124"/>
                </a:cubicBezTo>
                <a:cubicBezTo>
                  <a:pt x="246584" y="268938"/>
                  <a:pt x="746470" y="12468"/>
                  <a:pt x="775045" y="47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4A2E72BF-B6F3-4443-BBBB-036F51377A79}"/>
              </a:ext>
            </a:extLst>
          </p:cNvPr>
          <p:cNvSpPr/>
          <p:nvPr/>
        </p:nvSpPr>
        <p:spPr>
          <a:xfrm>
            <a:off x="2864325" y="2870442"/>
            <a:ext cx="553499" cy="1210954"/>
          </a:xfrm>
          <a:custGeom>
            <a:avLst/>
            <a:gdLst>
              <a:gd name="connsiteX0" fmla="*/ 535042 w 553499"/>
              <a:gd name="connsiteY0" fmla="*/ 23041 h 1210954"/>
              <a:gd name="connsiteX1" fmla="*/ 492708 w 553499"/>
              <a:gd name="connsiteY1" fmla="*/ 54791 h 1210954"/>
              <a:gd name="connsiteX2" fmla="*/ 168858 w 553499"/>
              <a:gd name="connsiteY2" fmla="*/ 414625 h 1210954"/>
              <a:gd name="connsiteX3" fmla="*/ 5875 w 553499"/>
              <a:gd name="connsiteY3" fmla="*/ 780808 h 1210954"/>
              <a:gd name="connsiteX4" fmla="*/ 33392 w 553499"/>
              <a:gd name="connsiteY4" fmla="*/ 1208375 h 1210954"/>
              <a:gd name="connsiteX5" fmla="*/ 7992 w 553499"/>
              <a:gd name="connsiteY5" fmla="*/ 945908 h 1210954"/>
              <a:gd name="connsiteX6" fmla="*/ 46092 w 553499"/>
              <a:gd name="connsiteY6" fmla="*/ 666508 h 1210954"/>
              <a:gd name="connsiteX7" fmla="*/ 278925 w 553499"/>
              <a:gd name="connsiteY7" fmla="*/ 268575 h 1210954"/>
              <a:gd name="connsiteX8" fmla="*/ 535042 w 553499"/>
              <a:gd name="connsiteY8" fmla="*/ 23041 h 121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499" h="1210954">
                <a:moveTo>
                  <a:pt x="535042" y="23041"/>
                </a:moveTo>
                <a:cubicBezTo>
                  <a:pt x="570672" y="-12590"/>
                  <a:pt x="553739" y="-10473"/>
                  <a:pt x="492708" y="54791"/>
                </a:cubicBezTo>
                <a:cubicBezTo>
                  <a:pt x="431677" y="120055"/>
                  <a:pt x="249997" y="293622"/>
                  <a:pt x="168858" y="414625"/>
                </a:cubicBezTo>
                <a:cubicBezTo>
                  <a:pt x="87719" y="535628"/>
                  <a:pt x="28453" y="648516"/>
                  <a:pt x="5875" y="780808"/>
                </a:cubicBezTo>
                <a:cubicBezTo>
                  <a:pt x="-16703" y="913100"/>
                  <a:pt x="33039" y="1180858"/>
                  <a:pt x="33392" y="1208375"/>
                </a:cubicBezTo>
                <a:cubicBezTo>
                  <a:pt x="33745" y="1235892"/>
                  <a:pt x="5875" y="1036219"/>
                  <a:pt x="7992" y="945908"/>
                </a:cubicBezTo>
                <a:cubicBezTo>
                  <a:pt x="10109" y="855597"/>
                  <a:pt x="936" y="779397"/>
                  <a:pt x="46092" y="666508"/>
                </a:cubicBezTo>
                <a:cubicBezTo>
                  <a:pt x="91248" y="553619"/>
                  <a:pt x="198492" y="375819"/>
                  <a:pt x="278925" y="268575"/>
                </a:cubicBezTo>
                <a:cubicBezTo>
                  <a:pt x="359358" y="161331"/>
                  <a:pt x="499412" y="58672"/>
                  <a:pt x="535042" y="2304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53EC51B7-D85F-40E2-B564-79D449F85349}"/>
              </a:ext>
            </a:extLst>
          </p:cNvPr>
          <p:cNvSpPr/>
          <p:nvPr/>
        </p:nvSpPr>
        <p:spPr>
          <a:xfrm>
            <a:off x="2846839" y="3847795"/>
            <a:ext cx="90568" cy="1081930"/>
          </a:xfrm>
          <a:custGeom>
            <a:avLst/>
            <a:gdLst>
              <a:gd name="connsiteX0" fmla="*/ 29711 w 90568"/>
              <a:gd name="connsiteY0" fmla="*/ 21472 h 1081930"/>
              <a:gd name="connsiteX1" fmla="*/ 78394 w 90568"/>
              <a:gd name="connsiteY1" fmla="*/ 660705 h 1081930"/>
              <a:gd name="connsiteX2" fmla="*/ 86861 w 90568"/>
              <a:gd name="connsiteY2" fmla="*/ 916822 h 1081930"/>
              <a:gd name="connsiteX3" fmla="*/ 27594 w 90568"/>
              <a:gd name="connsiteY3" fmla="*/ 1081922 h 1081930"/>
              <a:gd name="connsiteX4" fmla="*/ 88978 w 90568"/>
              <a:gd name="connsiteY4" fmla="*/ 910472 h 1081930"/>
              <a:gd name="connsiteX5" fmla="*/ 46644 w 90568"/>
              <a:gd name="connsiteY5" fmla="*/ 508305 h 1081930"/>
              <a:gd name="connsiteX6" fmla="*/ 78 w 90568"/>
              <a:gd name="connsiteY6" fmla="*/ 182338 h 1081930"/>
              <a:gd name="connsiteX7" fmla="*/ 29711 w 90568"/>
              <a:gd name="connsiteY7" fmla="*/ 21472 h 10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8" h="1081930">
                <a:moveTo>
                  <a:pt x="29711" y="21472"/>
                </a:moveTo>
                <a:cubicBezTo>
                  <a:pt x="42764" y="101200"/>
                  <a:pt x="68869" y="511480"/>
                  <a:pt x="78394" y="660705"/>
                </a:cubicBezTo>
                <a:cubicBezTo>
                  <a:pt x="87919" y="809930"/>
                  <a:pt x="95328" y="846619"/>
                  <a:pt x="86861" y="916822"/>
                </a:cubicBezTo>
                <a:cubicBezTo>
                  <a:pt x="78394" y="987025"/>
                  <a:pt x="27241" y="1082980"/>
                  <a:pt x="27594" y="1081922"/>
                </a:cubicBezTo>
                <a:cubicBezTo>
                  <a:pt x="27947" y="1080864"/>
                  <a:pt x="85803" y="1006075"/>
                  <a:pt x="88978" y="910472"/>
                </a:cubicBezTo>
                <a:cubicBezTo>
                  <a:pt x="92153" y="814869"/>
                  <a:pt x="61461" y="629661"/>
                  <a:pt x="46644" y="508305"/>
                </a:cubicBezTo>
                <a:cubicBezTo>
                  <a:pt x="31827" y="386949"/>
                  <a:pt x="1489" y="260655"/>
                  <a:pt x="78" y="182338"/>
                </a:cubicBezTo>
                <a:cubicBezTo>
                  <a:pt x="-1333" y="104021"/>
                  <a:pt x="16658" y="-58256"/>
                  <a:pt x="29711" y="214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237A6D93-5CD6-401E-B787-48877D7B3101}"/>
              </a:ext>
            </a:extLst>
          </p:cNvPr>
          <p:cNvSpPr/>
          <p:nvPr/>
        </p:nvSpPr>
        <p:spPr>
          <a:xfrm>
            <a:off x="2953978" y="4753390"/>
            <a:ext cx="252935" cy="1053468"/>
          </a:xfrm>
          <a:custGeom>
            <a:avLst/>
            <a:gdLst>
              <a:gd name="connsiteX0" fmla="*/ 3005 w 252935"/>
              <a:gd name="connsiteY0" fmla="*/ 11227 h 1053468"/>
              <a:gd name="connsiteX1" fmla="*/ 178689 w 252935"/>
              <a:gd name="connsiteY1" fmla="*/ 335077 h 1053468"/>
              <a:gd name="connsiteX2" fmla="*/ 204089 w 252935"/>
              <a:gd name="connsiteY2" fmla="*/ 641993 h 1053468"/>
              <a:gd name="connsiteX3" fmla="*/ 252772 w 252935"/>
              <a:gd name="connsiteY3" fmla="*/ 1035693 h 1053468"/>
              <a:gd name="connsiteX4" fmla="*/ 218905 w 252935"/>
              <a:gd name="connsiteY4" fmla="*/ 972193 h 1053468"/>
              <a:gd name="connsiteX5" fmla="*/ 191389 w 252935"/>
              <a:gd name="connsiteY5" fmla="*/ 849427 h 1053468"/>
              <a:gd name="connsiteX6" fmla="*/ 218905 w 252935"/>
              <a:gd name="connsiteY6" fmla="*/ 356243 h 1053468"/>
              <a:gd name="connsiteX7" fmla="*/ 79205 w 252935"/>
              <a:gd name="connsiteY7" fmla="*/ 102243 h 1053468"/>
              <a:gd name="connsiteX8" fmla="*/ 3005 w 252935"/>
              <a:gd name="connsiteY8" fmla="*/ 11227 h 105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935" h="1053468">
                <a:moveTo>
                  <a:pt x="3005" y="11227"/>
                </a:moveTo>
                <a:cubicBezTo>
                  <a:pt x="19586" y="50033"/>
                  <a:pt x="145175" y="229949"/>
                  <a:pt x="178689" y="335077"/>
                </a:cubicBezTo>
                <a:cubicBezTo>
                  <a:pt x="212203" y="440205"/>
                  <a:pt x="191742" y="525224"/>
                  <a:pt x="204089" y="641993"/>
                </a:cubicBezTo>
                <a:cubicBezTo>
                  <a:pt x="216436" y="758762"/>
                  <a:pt x="250303" y="980660"/>
                  <a:pt x="252772" y="1035693"/>
                </a:cubicBezTo>
                <a:cubicBezTo>
                  <a:pt x="255241" y="1090726"/>
                  <a:pt x="229135" y="1003237"/>
                  <a:pt x="218905" y="972193"/>
                </a:cubicBezTo>
                <a:cubicBezTo>
                  <a:pt x="208675" y="941149"/>
                  <a:pt x="191389" y="952085"/>
                  <a:pt x="191389" y="849427"/>
                </a:cubicBezTo>
                <a:cubicBezTo>
                  <a:pt x="191389" y="746769"/>
                  <a:pt x="237602" y="480774"/>
                  <a:pt x="218905" y="356243"/>
                </a:cubicBezTo>
                <a:cubicBezTo>
                  <a:pt x="200208" y="231712"/>
                  <a:pt x="116247" y="162568"/>
                  <a:pt x="79205" y="102243"/>
                </a:cubicBezTo>
                <a:cubicBezTo>
                  <a:pt x="42163" y="41918"/>
                  <a:pt x="-13576" y="-27579"/>
                  <a:pt x="3005" y="1122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DCF2F94B-DF11-4A91-A053-5FE31DBED9D8}"/>
              </a:ext>
            </a:extLst>
          </p:cNvPr>
          <p:cNvSpPr/>
          <p:nvPr/>
        </p:nvSpPr>
        <p:spPr>
          <a:xfrm>
            <a:off x="3134608" y="4923212"/>
            <a:ext cx="173880" cy="734247"/>
          </a:xfrm>
          <a:custGeom>
            <a:avLst/>
            <a:gdLst>
              <a:gd name="connsiteX0" fmla="*/ 152575 w 173880"/>
              <a:gd name="connsiteY0" fmla="*/ 2271 h 734247"/>
              <a:gd name="connsiteX1" fmla="*/ 150459 w 173880"/>
              <a:gd name="connsiteY1" fmla="*/ 340938 h 734247"/>
              <a:gd name="connsiteX2" fmla="*/ 2292 w 173880"/>
              <a:gd name="connsiteY2" fmla="*/ 728288 h 734247"/>
              <a:gd name="connsiteX3" fmla="*/ 67909 w 173880"/>
              <a:gd name="connsiteY3" fmla="*/ 550488 h 734247"/>
              <a:gd name="connsiteX4" fmla="*/ 169509 w 173880"/>
              <a:gd name="connsiteY4" fmla="*/ 209705 h 734247"/>
              <a:gd name="connsiteX5" fmla="*/ 152575 w 173880"/>
              <a:gd name="connsiteY5" fmla="*/ 2271 h 7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80" h="734247">
                <a:moveTo>
                  <a:pt x="152575" y="2271"/>
                </a:moveTo>
                <a:cubicBezTo>
                  <a:pt x="149400" y="24143"/>
                  <a:pt x="175506" y="219935"/>
                  <a:pt x="150459" y="340938"/>
                </a:cubicBezTo>
                <a:cubicBezTo>
                  <a:pt x="125412" y="461941"/>
                  <a:pt x="16050" y="693363"/>
                  <a:pt x="2292" y="728288"/>
                </a:cubicBezTo>
                <a:cubicBezTo>
                  <a:pt x="-11466" y="763213"/>
                  <a:pt x="40040" y="636918"/>
                  <a:pt x="67909" y="550488"/>
                </a:cubicBezTo>
                <a:cubicBezTo>
                  <a:pt x="95778" y="464058"/>
                  <a:pt x="154340" y="297899"/>
                  <a:pt x="169509" y="209705"/>
                </a:cubicBezTo>
                <a:cubicBezTo>
                  <a:pt x="184678" y="121511"/>
                  <a:pt x="155750" y="-19601"/>
                  <a:pt x="152575" y="227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FAA8C337-76F7-4B51-A796-661E53390E97}"/>
              </a:ext>
            </a:extLst>
          </p:cNvPr>
          <p:cNvSpPr/>
          <p:nvPr/>
        </p:nvSpPr>
        <p:spPr>
          <a:xfrm>
            <a:off x="3295010" y="5014543"/>
            <a:ext cx="331388" cy="1215941"/>
          </a:xfrm>
          <a:custGeom>
            <a:avLst/>
            <a:gdLst>
              <a:gd name="connsiteX0" fmla="*/ 17573 w 331388"/>
              <a:gd name="connsiteY0" fmla="*/ 10424 h 1215941"/>
              <a:gd name="connsiteX1" fmla="*/ 45090 w 331388"/>
              <a:gd name="connsiteY1" fmla="*/ 567107 h 1215941"/>
              <a:gd name="connsiteX2" fmla="*/ 233473 w 331388"/>
              <a:gd name="connsiteY2" fmla="*/ 910007 h 1215941"/>
              <a:gd name="connsiteX3" fmla="*/ 307557 w 331388"/>
              <a:gd name="connsiteY3" fmla="*/ 1214807 h 1215941"/>
              <a:gd name="connsiteX4" fmla="*/ 318140 w 331388"/>
              <a:gd name="connsiteY4" fmla="*/ 1003140 h 1215941"/>
              <a:gd name="connsiteX5" fmla="*/ 133990 w 331388"/>
              <a:gd name="connsiteY5" fmla="*/ 736440 h 1215941"/>
              <a:gd name="connsiteX6" fmla="*/ 2757 w 331388"/>
              <a:gd name="connsiteY6" fmla="*/ 457040 h 1215941"/>
              <a:gd name="connsiteX7" fmla="*/ 42973 w 331388"/>
              <a:gd name="connsiteY7" fmla="*/ 222090 h 1215941"/>
              <a:gd name="connsiteX8" fmla="*/ 17573 w 331388"/>
              <a:gd name="connsiteY8" fmla="*/ 10424 h 121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88" h="1215941">
                <a:moveTo>
                  <a:pt x="17573" y="10424"/>
                </a:moveTo>
                <a:cubicBezTo>
                  <a:pt x="17926" y="67927"/>
                  <a:pt x="9107" y="417177"/>
                  <a:pt x="45090" y="567107"/>
                </a:cubicBezTo>
                <a:cubicBezTo>
                  <a:pt x="81073" y="717038"/>
                  <a:pt x="189729" y="802057"/>
                  <a:pt x="233473" y="910007"/>
                </a:cubicBezTo>
                <a:cubicBezTo>
                  <a:pt x="277217" y="1017957"/>
                  <a:pt x="293446" y="1199285"/>
                  <a:pt x="307557" y="1214807"/>
                </a:cubicBezTo>
                <a:cubicBezTo>
                  <a:pt x="321668" y="1230329"/>
                  <a:pt x="347068" y="1082868"/>
                  <a:pt x="318140" y="1003140"/>
                </a:cubicBezTo>
                <a:cubicBezTo>
                  <a:pt x="289212" y="923412"/>
                  <a:pt x="186554" y="827457"/>
                  <a:pt x="133990" y="736440"/>
                </a:cubicBezTo>
                <a:cubicBezTo>
                  <a:pt x="81426" y="645423"/>
                  <a:pt x="17926" y="542765"/>
                  <a:pt x="2757" y="457040"/>
                </a:cubicBezTo>
                <a:cubicBezTo>
                  <a:pt x="-12412" y="371315"/>
                  <a:pt x="39798" y="295468"/>
                  <a:pt x="42973" y="222090"/>
                </a:cubicBezTo>
                <a:cubicBezTo>
                  <a:pt x="46148" y="148712"/>
                  <a:pt x="17220" y="-47079"/>
                  <a:pt x="17573" y="1042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D6F4823D-D546-4629-B206-3F46851531ED}"/>
              </a:ext>
            </a:extLst>
          </p:cNvPr>
          <p:cNvSpPr/>
          <p:nvPr/>
        </p:nvSpPr>
        <p:spPr>
          <a:xfrm>
            <a:off x="3487510" y="5763985"/>
            <a:ext cx="355088" cy="656071"/>
          </a:xfrm>
          <a:custGeom>
            <a:avLst/>
            <a:gdLst>
              <a:gd name="connsiteX0" fmla="*/ 757 w 355088"/>
              <a:gd name="connsiteY0" fmla="*/ 3932 h 656071"/>
              <a:gd name="connsiteX1" fmla="*/ 212423 w 355088"/>
              <a:gd name="connsiteY1" fmla="*/ 475948 h 656071"/>
              <a:gd name="connsiteX2" fmla="*/ 352123 w 355088"/>
              <a:gd name="connsiteY2" fmla="*/ 653748 h 656071"/>
              <a:gd name="connsiteX3" fmla="*/ 294973 w 355088"/>
              <a:gd name="connsiteY3" fmla="*/ 556382 h 656071"/>
              <a:gd name="connsiteX4" fmla="*/ 146807 w 355088"/>
              <a:gd name="connsiteY4" fmla="*/ 266398 h 656071"/>
              <a:gd name="connsiteX5" fmla="*/ 757 w 355088"/>
              <a:gd name="connsiteY5" fmla="*/ 3932 h 65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088" h="656071">
                <a:moveTo>
                  <a:pt x="757" y="3932"/>
                </a:moveTo>
                <a:cubicBezTo>
                  <a:pt x="11693" y="38857"/>
                  <a:pt x="153862" y="367645"/>
                  <a:pt x="212423" y="475948"/>
                </a:cubicBezTo>
                <a:cubicBezTo>
                  <a:pt x="270984" y="584251"/>
                  <a:pt x="338365" y="640342"/>
                  <a:pt x="352123" y="653748"/>
                </a:cubicBezTo>
                <a:cubicBezTo>
                  <a:pt x="365881" y="667154"/>
                  <a:pt x="329192" y="620940"/>
                  <a:pt x="294973" y="556382"/>
                </a:cubicBezTo>
                <a:cubicBezTo>
                  <a:pt x="260754" y="491824"/>
                  <a:pt x="193374" y="357062"/>
                  <a:pt x="146807" y="266398"/>
                </a:cubicBezTo>
                <a:cubicBezTo>
                  <a:pt x="100240" y="175734"/>
                  <a:pt x="-10179" y="-30993"/>
                  <a:pt x="757" y="393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A6AF597E-C0A4-4973-8562-B68995CCD8A3}"/>
              </a:ext>
            </a:extLst>
          </p:cNvPr>
          <p:cNvSpPr/>
          <p:nvPr/>
        </p:nvSpPr>
        <p:spPr>
          <a:xfrm>
            <a:off x="4897431" y="5770538"/>
            <a:ext cx="130270" cy="130473"/>
          </a:xfrm>
          <a:custGeom>
            <a:avLst/>
            <a:gdLst>
              <a:gd name="connsiteX0" fmla="*/ 130182 w 130270"/>
              <a:gd name="connsiteY0" fmla="*/ 25 h 130473"/>
              <a:gd name="connsiteX1" fmla="*/ 80969 w 130270"/>
              <a:gd name="connsiteY1" fmla="*/ 38125 h 130473"/>
              <a:gd name="connsiteX2" fmla="*/ 39694 w 130270"/>
              <a:gd name="connsiteY2" fmla="*/ 96862 h 130473"/>
              <a:gd name="connsiteX3" fmla="*/ 7 w 130270"/>
              <a:gd name="connsiteY3" fmla="*/ 130200 h 130473"/>
              <a:gd name="connsiteX4" fmla="*/ 42869 w 130270"/>
              <a:gd name="connsiteY4" fmla="*/ 79400 h 130473"/>
              <a:gd name="connsiteX5" fmla="*/ 68269 w 130270"/>
              <a:gd name="connsiteY5" fmla="*/ 33362 h 130473"/>
              <a:gd name="connsiteX6" fmla="*/ 130182 w 130270"/>
              <a:gd name="connsiteY6" fmla="*/ 25 h 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70" h="130473">
                <a:moveTo>
                  <a:pt x="130182" y="25"/>
                </a:moveTo>
                <a:cubicBezTo>
                  <a:pt x="132299" y="819"/>
                  <a:pt x="96050" y="21986"/>
                  <a:pt x="80969" y="38125"/>
                </a:cubicBezTo>
                <a:cubicBezTo>
                  <a:pt x="65888" y="54264"/>
                  <a:pt x="53188" y="81516"/>
                  <a:pt x="39694" y="96862"/>
                </a:cubicBezTo>
                <a:cubicBezTo>
                  <a:pt x="26200" y="112208"/>
                  <a:pt x="-522" y="133110"/>
                  <a:pt x="7" y="130200"/>
                </a:cubicBezTo>
                <a:cubicBezTo>
                  <a:pt x="536" y="127290"/>
                  <a:pt x="31492" y="95540"/>
                  <a:pt x="42869" y="79400"/>
                </a:cubicBezTo>
                <a:cubicBezTo>
                  <a:pt x="54246" y="63260"/>
                  <a:pt x="56892" y="49502"/>
                  <a:pt x="68269" y="33362"/>
                </a:cubicBezTo>
                <a:cubicBezTo>
                  <a:pt x="79646" y="17222"/>
                  <a:pt x="128065" y="-769"/>
                  <a:pt x="130182" y="2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AD9039A6-DDFD-4405-9AA5-9FC369F400E7}"/>
              </a:ext>
            </a:extLst>
          </p:cNvPr>
          <p:cNvSpPr/>
          <p:nvPr/>
        </p:nvSpPr>
        <p:spPr>
          <a:xfrm>
            <a:off x="4616450" y="5764213"/>
            <a:ext cx="61933" cy="52539"/>
          </a:xfrm>
          <a:custGeom>
            <a:avLst/>
            <a:gdLst>
              <a:gd name="connsiteX0" fmla="*/ 0 w 61933"/>
              <a:gd name="connsiteY0" fmla="*/ 0 h 52539"/>
              <a:gd name="connsiteX1" fmla="*/ 61913 w 61933"/>
              <a:gd name="connsiteY1" fmla="*/ 52387 h 52539"/>
              <a:gd name="connsiteX2" fmla="*/ 0 w 61933"/>
              <a:gd name="connsiteY2" fmla="*/ 0 h 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33" h="52539">
                <a:moveTo>
                  <a:pt x="0" y="0"/>
                </a:moveTo>
                <a:cubicBezTo>
                  <a:pt x="0" y="0"/>
                  <a:pt x="60590" y="48948"/>
                  <a:pt x="61913" y="52387"/>
                </a:cubicBezTo>
                <a:cubicBezTo>
                  <a:pt x="63236" y="55826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7854687F-E1C7-466A-9036-B3BFEED111CB}"/>
              </a:ext>
            </a:extLst>
          </p:cNvPr>
          <p:cNvSpPr/>
          <p:nvPr/>
        </p:nvSpPr>
        <p:spPr>
          <a:xfrm>
            <a:off x="5042455" y="2041475"/>
            <a:ext cx="709960" cy="1317163"/>
          </a:xfrm>
          <a:custGeom>
            <a:avLst/>
            <a:gdLst>
              <a:gd name="connsiteX0" fmla="*/ 22305 w 709960"/>
              <a:gd name="connsiteY0" fmla="*/ 5765 h 1317163"/>
              <a:gd name="connsiteX1" fmla="*/ 576025 w 709960"/>
              <a:gd name="connsiteY1" fmla="*/ 264845 h 1317163"/>
              <a:gd name="connsiteX2" fmla="*/ 662385 w 709960"/>
              <a:gd name="connsiteY2" fmla="*/ 676325 h 1317163"/>
              <a:gd name="connsiteX3" fmla="*/ 708105 w 709960"/>
              <a:gd name="connsiteY3" fmla="*/ 1052245 h 1317163"/>
              <a:gd name="connsiteX4" fmla="*/ 601425 w 709960"/>
              <a:gd name="connsiteY4" fmla="*/ 1316405 h 1317163"/>
              <a:gd name="connsiteX5" fmla="*/ 581105 w 709960"/>
              <a:gd name="connsiteY5" fmla="*/ 970965 h 1317163"/>
              <a:gd name="connsiteX6" fmla="*/ 550625 w 709960"/>
              <a:gd name="connsiteY6" fmla="*/ 310565 h 1317163"/>
              <a:gd name="connsiteX7" fmla="*/ 154385 w 709960"/>
              <a:gd name="connsiteY7" fmla="*/ 102285 h 1317163"/>
              <a:gd name="connsiteX8" fmla="*/ 22305 w 709960"/>
              <a:gd name="connsiteY8" fmla="*/ 5765 h 131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60" h="1317163">
                <a:moveTo>
                  <a:pt x="22305" y="5765"/>
                </a:moveTo>
                <a:cubicBezTo>
                  <a:pt x="92578" y="32858"/>
                  <a:pt x="469345" y="153085"/>
                  <a:pt x="576025" y="264845"/>
                </a:cubicBezTo>
                <a:cubicBezTo>
                  <a:pt x="682705" y="376605"/>
                  <a:pt x="640372" y="545092"/>
                  <a:pt x="662385" y="676325"/>
                </a:cubicBezTo>
                <a:cubicBezTo>
                  <a:pt x="684398" y="807558"/>
                  <a:pt x="718265" y="945565"/>
                  <a:pt x="708105" y="1052245"/>
                </a:cubicBezTo>
                <a:cubicBezTo>
                  <a:pt x="697945" y="1158925"/>
                  <a:pt x="622592" y="1329952"/>
                  <a:pt x="601425" y="1316405"/>
                </a:cubicBezTo>
                <a:cubicBezTo>
                  <a:pt x="580258" y="1302858"/>
                  <a:pt x="589572" y="1138605"/>
                  <a:pt x="581105" y="970965"/>
                </a:cubicBezTo>
                <a:cubicBezTo>
                  <a:pt x="572638" y="803325"/>
                  <a:pt x="621745" y="455345"/>
                  <a:pt x="550625" y="310565"/>
                </a:cubicBezTo>
                <a:cubicBezTo>
                  <a:pt x="479505" y="165785"/>
                  <a:pt x="246672" y="151392"/>
                  <a:pt x="154385" y="102285"/>
                </a:cubicBezTo>
                <a:cubicBezTo>
                  <a:pt x="62098" y="53178"/>
                  <a:pt x="-47968" y="-21328"/>
                  <a:pt x="22305" y="576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F8D44C2-C453-4DAA-B873-1E1ADAF187CC}"/>
              </a:ext>
            </a:extLst>
          </p:cNvPr>
          <p:cNvSpPr/>
          <p:nvPr/>
        </p:nvSpPr>
        <p:spPr>
          <a:xfrm>
            <a:off x="5825840" y="3165431"/>
            <a:ext cx="387273" cy="509550"/>
          </a:xfrm>
          <a:custGeom>
            <a:avLst/>
            <a:gdLst>
              <a:gd name="connsiteX0" fmla="*/ 920 w 387273"/>
              <a:gd name="connsiteY0" fmla="*/ 461689 h 509550"/>
              <a:gd name="connsiteX1" fmla="*/ 260000 w 387273"/>
              <a:gd name="connsiteY1" fmla="*/ 476929 h 509550"/>
              <a:gd name="connsiteX2" fmla="*/ 387000 w 387273"/>
              <a:gd name="connsiteY2" fmla="*/ 4489 h 509550"/>
              <a:gd name="connsiteX3" fmla="*/ 290480 w 387273"/>
              <a:gd name="connsiteY3" fmla="*/ 248329 h 509550"/>
              <a:gd name="connsiteX4" fmla="*/ 178720 w 387273"/>
              <a:gd name="connsiteY4" fmla="*/ 405809 h 509550"/>
              <a:gd name="connsiteX5" fmla="*/ 920 w 387273"/>
              <a:gd name="connsiteY5" fmla="*/ 461689 h 5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273" h="509550">
                <a:moveTo>
                  <a:pt x="920" y="461689"/>
                </a:moveTo>
                <a:cubicBezTo>
                  <a:pt x="14467" y="473542"/>
                  <a:pt x="195653" y="553129"/>
                  <a:pt x="260000" y="476929"/>
                </a:cubicBezTo>
                <a:cubicBezTo>
                  <a:pt x="324347" y="400729"/>
                  <a:pt x="381920" y="42589"/>
                  <a:pt x="387000" y="4489"/>
                </a:cubicBezTo>
                <a:cubicBezTo>
                  <a:pt x="392080" y="-33611"/>
                  <a:pt x="325193" y="181442"/>
                  <a:pt x="290480" y="248329"/>
                </a:cubicBezTo>
                <a:cubicBezTo>
                  <a:pt x="255767" y="315216"/>
                  <a:pt x="230367" y="374482"/>
                  <a:pt x="178720" y="405809"/>
                </a:cubicBezTo>
                <a:cubicBezTo>
                  <a:pt x="127073" y="437136"/>
                  <a:pt x="-12627" y="449836"/>
                  <a:pt x="920" y="46168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3C791F6D-03A6-430E-8C6E-9EAE1EE7AB8D}"/>
              </a:ext>
            </a:extLst>
          </p:cNvPr>
          <p:cNvSpPr/>
          <p:nvPr/>
        </p:nvSpPr>
        <p:spPr>
          <a:xfrm>
            <a:off x="5819652" y="2863704"/>
            <a:ext cx="308131" cy="616416"/>
          </a:xfrm>
          <a:custGeom>
            <a:avLst/>
            <a:gdLst>
              <a:gd name="connsiteX0" fmla="*/ 123 w 308131"/>
              <a:gd name="connsiteY0" fmla="*/ 616096 h 616416"/>
              <a:gd name="connsiteX1" fmla="*/ 266823 w 308131"/>
              <a:gd name="connsiteY1" fmla="*/ 412896 h 616416"/>
              <a:gd name="connsiteX2" fmla="*/ 247773 w 308131"/>
              <a:gd name="connsiteY2" fmla="*/ 196996 h 616416"/>
              <a:gd name="connsiteX3" fmla="*/ 308098 w 308131"/>
              <a:gd name="connsiteY3" fmla="*/ 146 h 616416"/>
              <a:gd name="connsiteX4" fmla="*/ 238248 w 308131"/>
              <a:gd name="connsiteY4" fmla="*/ 168421 h 616416"/>
              <a:gd name="connsiteX5" fmla="*/ 231898 w 308131"/>
              <a:gd name="connsiteY5" fmla="*/ 365271 h 616416"/>
              <a:gd name="connsiteX6" fmla="*/ 123 w 308131"/>
              <a:gd name="connsiteY6" fmla="*/ 616096 h 61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31" h="616416">
                <a:moveTo>
                  <a:pt x="123" y="616096"/>
                </a:moveTo>
                <a:cubicBezTo>
                  <a:pt x="5944" y="624033"/>
                  <a:pt x="225548" y="482746"/>
                  <a:pt x="266823" y="412896"/>
                </a:cubicBezTo>
                <a:cubicBezTo>
                  <a:pt x="308098" y="343046"/>
                  <a:pt x="240894" y="265788"/>
                  <a:pt x="247773" y="196996"/>
                </a:cubicBezTo>
                <a:cubicBezTo>
                  <a:pt x="254652" y="128204"/>
                  <a:pt x="309685" y="4908"/>
                  <a:pt x="308098" y="146"/>
                </a:cubicBezTo>
                <a:cubicBezTo>
                  <a:pt x="306511" y="-4616"/>
                  <a:pt x="250948" y="107567"/>
                  <a:pt x="238248" y="168421"/>
                </a:cubicBezTo>
                <a:cubicBezTo>
                  <a:pt x="225548" y="229275"/>
                  <a:pt x="268410" y="294363"/>
                  <a:pt x="231898" y="365271"/>
                </a:cubicBezTo>
                <a:cubicBezTo>
                  <a:pt x="195386" y="436179"/>
                  <a:pt x="-5698" y="608159"/>
                  <a:pt x="123" y="616096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55744074-2E9C-4DAE-86D2-B9737BF193D1}"/>
              </a:ext>
            </a:extLst>
          </p:cNvPr>
          <p:cNvSpPr/>
          <p:nvPr/>
        </p:nvSpPr>
        <p:spPr>
          <a:xfrm>
            <a:off x="5784494" y="2796583"/>
            <a:ext cx="375324" cy="605653"/>
          </a:xfrm>
          <a:custGeom>
            <a:avLst/>
            <a:gdLst>
              <a:gd name="connsiteX0" fmla="*/ 356 w 375324"/>
              <a:gd name="connsiteY0" fmla="*/ 603842 h 605653"/>
              <a:gd name="connsiteX1" fmla="*/ 146406 w 375324"/>
              <a:gd name="connsiteY1" fmla="*/ 397467 h 605653"/>
              <a:gd name="connsiteX2" fmla="*/ 162281 w 375324"/>
              <a:gd name="connsiteY2" fmla="*/ 203792 h 605653"/>
              <a:gd name="connsiteX3" fmla="*/ 375006 w 375324"/>
              <a:gd name="connsiteY3" fmla="*/ 592 h 605653"/>
              <a:gd name="connsiteX4" fmla="*/ 209906 w 375324"/>
              <a:gd name="connsiteY4" fmla="*/ 270467 h 605653"/>
              <a:gd name="connsiteX5" fmla="*/ 194031 w 375324"/>
              <a:gd name="connsiteY5" fmla="*/ 486367 h 605653"/>
              <a:gd name="connsiteX6" fmla="*/ 356 w 375324"/>
              <a:gd name="connsiteY6" fmla="*/ 603842 h 6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24" h="605653">
                <a:moveTo>
                  <a:pt x="356" y="603842"/>
                </a:moveTo>
                <a:cubicBezTo>
                  <a:pt x="-7582" y="589025"/>
                  <a:pt x="119419" y="464142"/>
                  <a:pt x="146406" y="397467"/>
                </a:cubicBezTo>
                <a:cubicBezTo>
                  <a:pt x="173394" y="330792"/>
                  <a:pt x="124181" y="269938"/>
                  <a:pt x="162281" y="203792"/>
                </a:cubicBezTo>
                <a:cubicBezTo>
                  <a:pt x="200381" y="137646"/>
                  <a:pt x="367069" y="-10521"/>
                  <a:pt x="375006" y="592"/>
                </a:cubicBezTo>
                <a:cubicBezTo>
                  <a:pt x="382944" y="11704"/>
                  <a:pt x="240068" y="189505"/>
                  <a:pt x="209906" y="270467"/>
                </a:cubicBezTo>
                <a:cubicBezTo>
                  <a:pt x="179744" y="351429"/>
                  <a:pt x="223664" y="433450"/>
                  <a:pt x="194031" y="486367"/>
                </a:cubicBezTo>
                <a:cubicBezTo>
                  <a:pt x="164398" y="539284"/>
                  <a:pt x="8294" y="618659"/>
                  <a:pt x="356" y="60384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AEF3AF1A-8725-4BE8-97E0-97C9D0201F71}"/>
              </a:ext>
            </a:extLst>
          </p:cNvPr>
          <p:cNvSpPr/>
          <p:nvPr/>
        </p:nvSpPr>
        <p:spPr>
          <a:xfrm>
            <a:off x="5794001" y="2781071"/>
            <a:ext cx="260744" cy="445421"/>
          </a:xfrm>
          <a:custGeom>
            <a:avLst/>
            <a:gdLst>
              <a:gd name="connsiteX0" fmla="*/ 374 w 260744"/>
              <a:gd name="connsiteY0" fmla="*/ 441554 h 445421"/>
              <a:gd name="connsiteX1" fmla="*/ 57524 w 260744"/>
              <a:gd name="connsiteY1" fmla="*/ 158979 h 445421"/>
              <a:gd name="connsiteX2" fmla="*/ 260724 w 260744"/>
              <a:gd name="connsiteY2" fmla="*/ 3404 h 445421"/>
              <a:gd name="connsiteX3" fmla="*/ 44824 w 260744"/>
              <a:gd name="connsiteY3" fmla="*/ 301854 h 445421"/>
              <a:gd name="connsiteX4" fmla="*/ 374 w 260744"/>
              <a:gd name="connsiteY4" fmla="*/ 441554 h 44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44" h="445421">
                <a:moveTo>
                  <a:pt x="374" y="441554"/>
                </a:moveTo>
                <a:cubicBezTo>
                  <a:pt x="2491" y="417741"/>
                  <a:pt x="14132" y="232004"/>
                  <a:pt x="57524" y="158979"/>
                </a:cubicBezTo>
                <a:cubicBezTo>
                  <a:pt x="100916" y="85954"/>
                  <a:pt x="262841" y="-20409"/>
                  <a:pt x="260724" y="3404"/>
                </a:cubicBezTo>
                <a:cubicBezTo>
                  <a:pt x="258607" y="27217"/>
                  <a:pt x="85570" y="229358"/>
                  <a:pt x="44824" y="301854"/>
                </a:cubicBezTo>
                <a:cubicBezTo>
                  <a:pt x="4078" y="374350"/>
                  <a:pt x="-1743" y="465367"/>
                  <a:pt x="374" y="44155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8A64A5C4-0475-44E8-A9B8-0FBB5E79DA4B}"/>
              </a:ext>
            </a:extLst>
          </p:cNvPr>
          <p:cNvSpPr/>
          <p:nvPr/>
        </p:nvSpPr>
        <p:spPr>
          <a:xfrm>
            <a:off x="5802715" y="2685860"/>
            <a:ext cx="331670" cy="175149"/>
          </a:xfrm>
          <a:custGeom>
            <a:avLst/>
            <a:gdLst>
              <a:gd name="connsiteX0" fmla="*/ 4360 w 331670"/>
              <a:gd name="connsiteY0" fmla="*/ 174815 h 175149"/>
              <a:gd name="connsiteX1" fmla="*/ 90085 w 331670"/>
              <a:gd name="connsiteY1" fmla="*/ 44640 h 175149"/>
              <a:gd name="connsiteX2" fmla="*/ 283760 w 331670"/>
              <a:gd name="connsiteY2" fmla="*/ 57340 h 175149"/>
              <a:gd name="connsiteX3" fmla="*/ 328210 w 331670"/>
              <a:gd name="connsiteY3" fmla="*/ 133540 h 175149"/>
              <a:gd name="connsiteX4" fmla="*/ 217085 w 331670"/>
              <a:gd name="connsiteY4" fmla="*/ 190 h 175149"/>
              <a:gd name="connsiteX5" fmla="*/ 4360 w 331670"/>
              <a:gd name="connsiteY5" fmla="*/ 174815 h 1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70" h="175149">
                <a:moveTo>
                  <a:pt x="4360" y="174815"/>
                </a:moveTo>
                <a:cubicBezTo>
                  <a:pt x="-16807" y="182223"/>
                  <a:pt x="43518" y="64219"/>
                  <a:pt x="90085" y="44640"/>
                </a:cubicBezTo>
                <a:cubicBezTo>
                  <a:pt x="136652" y="25061"/>
                  <a:pt x="244073" y="42523"/>
                  <a:pt x="283760" y="57340"/>
                </a:cubicBezTo>
                <a:cubicBezTo>
                  <a:pt x="323447" y="72157"/>
                  <a:pt x="339323" y="143065"/>
                  <a:pt x="328210" y="133540"/>
                </a:cubicBezTo>
                <a:cubicBezTo>
                  <a:pt x="317098" y="124015"/>
                  <a:pt x="270531" y="-5631"/>
                  <a:pt x="217085" y="190"/>
                </a:cubicBezTo>
                <a:cubicBezTo>
                  <a:pt x="163639" y="6011"/>
                  <a:pt x="25527" y="167407"/>
                  <a:pt x="4360" y="17481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3726F02D-4027-4D58-B08C-0E599D3BE1CD}"/>
              </a:ext>
            </a:extLst>
          </p:cNvPr>
          <p:cNvSpPr/>
          <p:nvPr/>
        </p:nvSpPr>
        <p:spPr>
          <a:xfrm>
            <a:off x="5749567" y="2620391"/>
            <a:ext cx="206907" cy="227815"/>
          </a:xfrm>
          <a:custGeom>
            <a:avLst/>
            <a:gdLst>
              <a:gd name="connsiteX0" fmla="*/ 13058 w 206907"/>
              <a:gd name="connsiteY0" fmla="*/ 227584 h 227815"/>
              <a:gd name="connsiteX1" fmla="*/ 38458 w 206907"/>
              <a:gd name="connsiteY1" fmla="*/ 49784 h 227815"/>
              <a:gd name="connsiteX2" fmla="*/ 206733 w 206907"/>
              <a:gd name="connsiteY2" fmla="*/ 8509 h 227815"/>
              <a:gd name="connsiteX3" fmla="*/ 13058 w 206907"/>
              <a:gd name="connsiteY3" fmla="*/ 227584 h 22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07" h="227815">
                <a:moveTo>
                  <a:pt x="13058" y="227584"/>
                </a:moveTo>
                <a:cubicBezTo>
                  <a:pt x="-14988" y="234463"/>
                  <a:pt x="6179" y="86296"/>
                  <a:pt x="38458" y="49784"/>
                </a:cubicBezTo>
                <a:cubicBezTo>
                  <a:pt x="70737" y="13272"/>
                  <a:pt x="212554" y="-14774"/>
                  <a:pt x="206733" y="8509"/>
                </a:cubicBezTo>
                <a:cubicBezTo>
                  <a:pt x="200912" y="31792"/>
                  <a:pt x="41104" y="220705"/>
                  <a:pt x="13058" y="22758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CF3BDAB5-DE83-44F5-9BE1-338732F3914F}"/>
              </a:ext>
            </a:extLst>
          </p:cNvPr>
          <p:cNvSpPr/>
          <p:nvPr/>
        </p:nvSpPr>
        <p:spPr>
          <a:xfrm>
            <a:off x="4038308" y="2139950"/>
            <a:ext cx="1594592" cy="483970"/>
          </a:xfrm>
          <a:custGeom>
            <a:avLst/>
            <a:gdLst>
              <a:gd name="connsiteX0" fmla="*/ 1594142 w 1594592"/>
              <a:gd name="connsiteY0" fmla="*/ 482600 h 483970"/>
              <a:gd name="connsiteX1" fmla="*/ 1222667 w 1594592"/>
              <a:gd name="connsiteY1" fmla="*/ 130175 h 483970"/>
              <a:gd name="connsiteX2" fmla="*/ 530517 w 1594592"/>
              <a:gd name="connsiteY2" fmla="*/ 0 h 483970"/>
              <a:gd name="connsiteX3" fmla="*/ 292 w 1594592"/>
              <a:gd name="connsiteY3" fmla="*/ 130175 h 483970"/>
              <a:gd name="connsiteX4" fmla="*/ 600367 w 1594592"/>
              <a:gd name="connsiteY4" fmla="*/ 133350 h 483970"/>
              <a:gd name="connsiteX5" fmla="*/ 1282992 w 1594592"/>
              <a:gd name="connsiteY5" fmla="*/ 247650 h 483970"/>
              <a:gd name="connsiteX6" fmla="*/ 1594142 w 1594592"/>
              <a:gd name="connsiteY6" fmla="*/ 482600 h 4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592" h="483970">
                <a:moveTo>
                  <a:pt x="1594142" y="482600"/>
                </a:moveTo>
                <a:cubicBezTo>
                  <a:pt x="1584088" y="463021"/>
                  <a:pt x="1399938" y="210608"/>
                  <a:pt x="1222667" y="130175"/>
                </a:cubicBezTo>
                <a:cubicBezTo>
                  <a:pt x="1045396" y="49742"/>
                  <a:pt x="734246" y="0"/>
                  <a:pt x="530517" y="0"/>
                </a:cubicBezTo>
                <a:cubicBezTo>
                  <a:pt x="326788" y="0"/>
                  <a:pt x="-11350" y="107950"/>
                  <a:pt x="292" y="130175"/>
                </a:cubicBezTo>
                <a:cubicBezTo>
                  <a:pt x="11934" y="152400"/>
                  <a:pt x="386584" y="113771"/>
                  <a:pt x="600367" y="133350"/>
                </a:cubicBezTo>
                <a:cubicBezTo>
                  <a:pt x="814150" y="152929"/>
                  <a:pt x="1121596" y="188913"/>
                  <a:pt x="1282992" y="247650"/>
                </a:cubicBezTo>
                <a:cubicBezTo>
                  <a:pt x="1444388" y="306387"/>
                  <a:pt x="1604196" y="502179"/>
                  <a:pt x="1594142" y="4826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D7D9533C-D1A3-4971-8C7E-29B8A0F4A067}"/>
              </a:ext>
            </a:extLst>
          </p:cNvPr>
          <p:cNvSpPr/>
          <p:nvPr/>
        </p:nvSpPr>
        <p:spPr>
          <a:xfrm>
            <a:off x="4713731" y="2292017"/>
            <a:ext cx="890427" cy="806829"/>
          </a:xfrm>
          <a:custGeom>
            <a:avLst/>
            <a:gdLst>
              <a:gd name="connsiteX0" fmla="*/ 890144 w 890427"/>
              <a:gd name="connsiteY0" fmla="*/ 806783 h 806829"/>
              <a:gd name="connsiteX1" fmla="*/ 693294 w 890427"/>
              <a:gd name="connsiteY1" fmla="*/ 489283 h 806829"/>
              <a:gd name="connsiteX2" fmla="*/ 385319 w 890427"/>
              <a:gd name="connsiteY2" fmla="*/ 200358 h 806829"/>
              <a:gd name="connsiteX3" fmla="*/ 4319 w 890427"/>
              <a:gd name="connsiteY3" fmla="*/ 9858 h 806829"/>
              <a:gd name="connsiteX4" fmla="*/ 652019 w 890427"/>
              <a:gd name="connsiteY4" fmla="*/ 508333 h 806829"/>
              <a:gd name="connsiteX5" fmla="*/ 890144 w 890427"/>
              <a:gd name="connsiteY5" fmla="*/ 806783 h 8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427" h="806829">
                <a:moveTo>
                  <a:pt x="890144" y="806783"/>
                </a:moveTo>
                <a:cubicBezTo>
                  <a:pt x="897023" y="803608"/>
                  <a:pt x="777431" y="590354"/>
                  <a:pt x="693294" y="489283"/>
                </a:cubicBezTo>
                <a:cubicBezTo>
                  <a:pt x="609157" y="388212"/>
                  <a:pt x="500148" y="280262"/>
                  <a:pt x="385319" y="200358"/>
                </a:cubicBezTo>
                <a:cubicBezTo>
                  <a:pt x="270490" y="120454"/>
                  <a:pt x="-40131" y="-41471"/>
                  <a:pt x="4319" y="9858"/>
                </a:cubicBezTo>
                <a:cubicBezTo>
                  <a:pt x="48769" y="61187"/>
                  <a:pt x="508086" y="368104"/>
                  <a:pt x="652019" y="508333"/>
                </a:cubicBezTo>
                <a:cubicBezTo>
                  <a:pt x="795952" y="648562"/>
                  <a:pt x="883265" y="809958"/>
                  <a:pt x="890144" y="80678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FAF307A5-F428-49FE-BAE1-7A2F4DED7DFC}"/>
              </a:ext>
            </a:extLst>
          </p:cNvPr>
          <p:cNvSpPr/>
          <p:nvPr/>
        </p:nvSpPr>
        <p:spPr>
          <a:xfrm>
            <a:off x="4301962" y="2660898"/>
            <a:ext cx="1277105" cy="762509"/>
          </a:xfrm>
          <a:custGeom>
            <a:avLst/>
            <a:gdLst>
              <a:gd name="connsiteX0" fmla="*/ 1263813 w 1277105"/>
              <a:gd name="connsiteY0" fmla="*/ 761752 h 762509"/>
              <a:gd name="connsiteX1" fmla="*/ 1174913 w 1277105"/>
              <a:gd name="connsiteY1" fmla="*/ 368052 h 762509"/>
              <a:gd name="connsiteX2" fmla="*/ 854238 w 1277105"/>
              <a:gd name="connsiteY2" fmla="*/ 136277 h 762509"/>
              <a:gd name="connsiteX3" fmla="*/ 163 w 1277105"/>
              <a:gd name="connsiteY3" fmla="*/ 2927 h 762509"/>
              <a:gd name="connsiteX4" fmla="*/ 927263 w 1277105"/>
              <a:gd name="connsiteY4" fmla="*/ 260102 h 762509"/>
              <a:gd name="connsiteX5" fmla="*/ 1263813 w 1277105"/>
              <a:gd name="connsiteY5" fmla="*/ 761752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105" h="762509">
                <a:moveTo>
                  <a:pt x="1263813" y="761752"/>
                </a:moveTo>
                <a:cubicBezTo>
                  <a:pt x="1305088" y="779744"/>
                  <a:pt x="1243175" y="472298"/>
                  <a:pt x="1174913" y="368052"/>
                </a:cubicBezTo>
                <a:cubicBezTo>
                  <a:pt x="1106651" y="263806"/>
                  <a:pt x="1050030" y="197131"/>
                  <a:pt x="854238" y="136277"/>
                </a:cubicBezTo>
                <a:cubicBezTo>
                  <a:pt x="658446" y="75423"/>
                  <a:pt x="-12008" y="-17710"/>
                  <a:pt x="163" y="2927"/>
                </a:cubicBezTo>
                <a:cubicBezTo>
                  <a:pt x="12334" y="23564"/>
                  <a:pt x="719830" y="135748"/>
                  <a:pt x="927263" y="260102"/>
                </a:cubicBezTo>
                <a:cubicBezTo>
                  <a:pt x="1134696" y="384456"/>
                  <a:pt x="1222538" y="743760"/>
                  <a:pt x="1263813" y="76175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4B59D380-48CD-4403-844F-50CA34629E77}"/>
              </a:ext>
            </a:extLst>
          </p:cNvPr>
          <p:cNvSpPr/>
          <p:nvPr/>
        </p:nvSpPr>
        <p:spPr>
          <a:xfrm>
            <a:off x="3586015" y="2405015"/>
            <a:ext cx="1479915" cy="287750"/>
          </a:xfrm>
          <a:custGeom>
            <a:avLst/>
            <a:gdLst>
              <a:gd name="connsiteX0" fmla="*/ 1471760 w 1479915"/>
              <a:gd name="connsiteY0" fmla="*/ 249285 h 287750"/>
              <a:gd name="connsiteX1" fmla="*/ 481160 w 1479915"/>
              <a:gd name="connsiteY1" fmla="*/ 14335 h 287750"/>
              <a:gd name="connsiteX2" fmla="*/ 27135 w 1479915"/>
              <a:gd name="connsiteY2" fmla="*/ 287385 h 287750"/>
              <a:gd name="connsiteX3" fmla="*/ 144610 w 1479915"/>
              <a:gd name="connsiteY3" fmla="*/ 71485 h 287750"/>
              <a:gd name="connsiteX4" fmla="*/ 906610 w 1479915"/>
              <a:gd name="connsiteY4" fmla="*/ 11160 h 287750"/>
              <a:gd name="connsiteX5" fmla="*/ 1471760 w 1479915"/>
              <a:gd name="connsiteY5" fmla="*/ 249285 h 28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9915" h="287750">
                <a:moveTo>
                  <a:pt x="1471760" y="249285"/>
                </a:moveTo>
                <a:cubicBezTo>
                  <a:pt x="1400852" y="249814"/>
                  <a:pt x="721931" y="7985"/>
                  <a:pt x="481160" y="14335"/>
                </a:cubicBezTo>
                <a:cubicBezTo>
                  <a:pt x="240389" y="20685"/>
                  <a:pt x="83227" y="277860"/>
                  <a:pt x="27135" y="287385"/>
                </a:cubicBezTo>
                <a:cubicBezTo>
                  <a:pt x="-28957" y="296910"/>
                  <a:pt x="-1969" y="117522"/>
                  <a:pt x="144610" y="71485"/>
                </a:cubicBezTo>
                <a:cubicBezTo>
                  <a:pt x="291189" y="25448"/>
                  <a:pt x="679068" y="-22177"/>
                  <a:pt x="906610" y="11160"/>
                </a:cubicBezTo>
                <a:cubicBezTo>
                  <a:pt x="1134152" y="44497"/>
                  <a:pt x="1542668" y="248756"/>
                  <a:pt x="1471760" y="24928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F440A9C2-E1CF-493B-AB89-7B770D14679E}"/>
              </a:ext>
            </a:extLst>
          </p:cNvPr>
          <p:cNvSpPr/>
          <p:nvPr/>
        </p:nvSpPr>
        <p:spPr>
          <a:xfrm>
            <a:off x="3780003" y="2795052"/>
            <a:ext cx="1706536" cy="659655"/>
          </a:xfrm>
          <a:custGeom>
            <a:avLst/>
            <a:gdLst>
              <a:gd name="connsiteX0" fmla="*/ 1690522 w 1706536"/>
              <a:gd name="connsiteY0" fmla="*/ 659348 h 659655"/>
              <a:gd name="connsiteX1" fmla="*/ 1360322 w 1706536"/>
              <a:gd name="connsiteY1" fmla="*/ 179923 h 659655"/>
              <a:gd name="connsiteX2" fmla="*/ 687222 w 1706536"/>
              <a:gd name="connsiteY2" fmla="*/ 11648 h 659655"/>
              <a:gd name="connsiteX3" fmla="*/ 1422 w 1706536"/>
              <a:gd name="connsiteY3" fmla="*/ 24348 h 659655"/>
              <a:gd name="connsiteX4" fmla="*/ 874547 w 1706536"/>
              <a:gd name="connsiteY4" fmla="*/ 103723 h 659655"/>
              <a:gd name="connsiteX5" fmla="*/ 1690522 w 1706536"/>
              <a:gd name="connsiteY5" fmla="*/ 659348 h 65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536" h="659655">
                <a:moveTo>
                  <a:pt x="1690522" y="659348"/>
                </a:moveTo>
                <a:cubicBezTo>
                  <a:pt x="1771485" y="672048"/>
                  <a:pt x="1527539" y="287873"/>
                  <a:pt x="1360322" y="179923"/>
                </a:cubicBezTo>
                <a:cubicBezTo>
                  <a:pt x="1193105" y="71973"/>
                  <a:pt x="913705" y="37577"/>
                  <a:pt x="687222" y="11648"/>
                </a:cubicBezTo>
                <a:cubicBezTo>
                  <a:pt x="460739" y="-14281"/>
                  <a:pt x="-29799" y="9002"/>
                  <a:pt x="1422" y="24348"/>
                </a:cubicBezTo>
                <a:cubicBezTo>
                  <a:pt x="32643" y="39694"/>
                  <a:pt x="593560" y="1594"/>
                  <a:pt x="874547" y="103723"/>
                </a:cubicBezTo>
                <a:cubicBezTo>
                  <a:pt x="1155534" y="205852"/>
                  <a:pt x="1609559" y="646648"/>
                  <a:pt x="1690522" y="65934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DAC322F8-6C7F-4830-8501-67B2101B14E2}"/>
              </a:ext>
            </a:extLst>
          </p:cNvPr>
          <p:cNvSpPr/>
          <p:nvPr/>
        </p:nvSpPr>
        <p:spPr>
          <a:xfrm>
            <a:off x="3635187" y="2953965"/>
            <a:ext cx="1868444" cy="604530"/>
          </a:xfrm>
          <a:custGeom>
            <a:avLst/>
            <a:gdLst>
              <a:gd name="connsiteX0" fmla="*/ 1781363 w 1868444"/>
              <a:gd name="connsiteY0" fmla="*/ 567110 h 604530"/>
              <a:gd name="connsiteX1" fmla="*/ 1746438 w 1868444"/>
              <a:gd name="connsiteY1" fmla="*/ 529010 h 604530"/>
              <a:gd name="connsiteX2" fmla="*/ 1346388 w 1868444"/>
              <a:gd name="connsiteY2" fmla="*/ 230560 h 604530"/>
              <a:gd name="connsiteX3" fmla="*/ 609788 w 1868444"/>
              <a:gd name="connsiteY3" fmla="*/ 11485 h 604530"/>
              <a:gd name="connsiteX4" fmla="*/ 188 w 1868444"/>
              <a:gd name="connsiteY4" fmla="*/ 33710 h 604530"/>
              <a:gd name="connsiteX5" fmla="*/ 670113 w 1868444"/>
              <a:gd name="connsiteY5" fmla="*/ 59110 h 604530"/>
              <a:gd name="connsiteX6" fmla="*/ 1781363 w 1868444"/>
              <a:gd name="connsiteY6" fmla="*/ 567110 h 60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444" h="604530">
                <a:moveTo>
                  <a:pt x="1781363" y="567110"/>
                </a:moveTo>
                <a:cubicBezTo>
                  <a:pt x="1960750" y="645427"/>
                  <a:pt x="1818934" y="585102"/>
                  <a:pt x="1746438" y="529010"/>
                </a:cubicBezTo>
                <a:cubicBezTo>
                  <a:pt x="1673942" y="472918"/>
                  <a:pt x="1535830" y="316814"/>
                  <a:pt x="1346388" y="230560"/>
                </a:cubicBezTo>
                <a:cubicBezTo>
                  <a:pt x="1156946" y="144306"/>
                  <a:pt x="834155" y="44293"/>
                  <a:pt x="609788" y="11485"/>
                </a:cubicBezTo>
                <a:cubicBezTo>
                  <a:pt x="385421" y="-21323"/>
                  <a:pt x="-9866" y="25773"/>
                  <a:pt x="188" y="33710"/>
                </a:cubicBezTo>
                <a:cubicBezTo>
                  <a:pt x="10242" y="41647"/>
                  <a:pt x="370605" y="-29261"/>
                  <a:pt x="670113" y="59110"/>
                </a:cubicBezTo>
                <a:cubicBezTo>
                  <a:pt x="969621" y="147481"/>
                  <a:pt x="1601976" y="488793"/>
                  <a:pt x="1781363" y="56711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57EB172-4095-4F4C-A2C7-293B27DB4B2A}"/>
              </a:ext>
            </a:extLst>
          </p:cNvPr>
          <p:cNvSpPr/>
          <p:nvPr/>
        </p:nvSpPr>
        <p:spPr>
          <a:xfrm>
            <a:off x="3533261" y="2978132"/>
            <a:ext cx="1675431" cy="658506"/>
          </a:xfrm>
          <a:custGeom>
            <a:avLst/>
            <a:gdLst>
              <a:gd name="connsiteX0" fmla="*/ 1654689 w 1675431"/>
              <a:gd name="connsiteY0" fmla="*/ 654068 h 658506"/>
              <a:gd name="connsiteX1" fmla="*/ 1575314 w 1675431"/>
              <a:gd name="connsiteY1" fmla="*/ 492143 h 658506"/>
              <a:gd name="connsiteX2" fmla="*/ 1133989 w 1675431"/>
              <a:gd name="connsiteY2" fmla="*/ 288943 h 658506"/>
              <a:gd name="connsiteX3" fmla="*/ 714889 w 1675431"/>
              <a:gd name="connsiteY3" fmla="*/ 241318 h 658506"/>
              <a:gd name="connsiteX4" fmla="*/ 514 w 1675431"/>
              <a:gd name="connsiteY4" fmla="*/ 18 h 658506"/>
              <a:gd name="connsiteX5" fmla="*/ 832364 w 1675431"/>
              <a:gd name="connsiteY5" fmla="*/ 228618 h 658506"/>
              <a:gd name="connsiteX6" fmla="*/ 1283214 w 1675431"/>
              <a:gd name="connsiteY6" fmla="*/ 311168 h 658506"/>
              <a:gd name="connsiteX7" fmla="*/ 1654689 w 1675431"/>
              <a:gd name="connsiteY7" fmla="*/ 654068 h 65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5431" h="658506">
                <a:moveTo>
                  <a:pt x="1654689" y="654068"/>
                </a:moveTo>
                <a:cubicBezTo>
                  <a:pt x="1703372" y="684230"/>
                  <a:pt x="1662097" y="552997"/>
                  <a:pt x="1575314" y="492143"/>
                </a:cubicBezTo>
                <a:cubicBezTo>
                  <a:pt x="1488531" y="431289"/>
                  <a:pt x="1277393" y="330747"/>
                  <a:pt x="1133989" y="288943"/>
                </a:cubicBezTo>
                <a:cubicBezTo>
                  <a:pt x="990585" y="247139"/>
                  <a:pt x="903801" y="289472"/>
                  <a:pt x="714889" y="241318"/>
                </a:cubicBezTo>
                <a:cubicBezTo>
                  <a:pt x="525976" y="193164"/>
                  <a:pt x="-19065" y="2135"/>
                  <a:pt x="514" y="18"/>
                </a:cubicBezTo>
                <a:cubicBezTo>
                  <a:pt x="20093" y="-2099"/>
                  <a:pt x="618581" y="176760"/>
                  <a:pt x="832364" y="228618"/>
                </a:cubicBezTo>
                <a:cubicBezTo>
                  <a:pt x="1046147" y="280476"/>
                  <a:pt x="1143514" y="241847"/>
                  <a:pt x="1283214" y="311168"/>
                </a:cubicBezTo>
                <a:cubicBezTo>
                  <a:pt x="1422914" y="380489"/>
                  <a:pt x="1606006" y="623906"/>
                  <a:pt x="1654689" y="6540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FB9F174B-E9CE-4E84-B642-065B7D8FEDBF}"/>
              </a:ext>
            </a:extLst>
          </p:cNvPr>
          <p:cNvSpPr/>
          <p:nvPr/>
        </p:nvSpPr>
        <p:spPr>
          <a:xfrm>
            <a:off x="3346113" y="3313820"/>
            <a:ext cx="1754062" cy="389592"/>
          </a:xfrm>
          <a:custGeom>
            <a:avLst/>
            <a:gdLst>
              <a:gd name="connsiteX0" fmla="*/ 1743412 w 1754062"/>
              <a:gd name="connsiteY0" fmla="*/ 385055 h 389592"/>
              <a:gd name="connsiteX1" fmla="*/ 1498937 w 1754062"/>
              <a:gd name="connsiteY1" fmla="*/ 159630 h 389592"/>
              <a:gd name="connsiteX2" fmla="*/ 867112 w 1754062"/>
              <a:gd name="connsiteY2" fmla="*/ 4055 h 389592"/>
              <a:gd name="connsiteX3" fmla="*/ 349587 w 1754062"/>
              <a:gd name="connsiteY3" fmla="*/ 42155 h 389592"/>
              <a:gd name="connsiteX4" fmla="*/ 25737 w 1754062"/>
              <a:gd name="connsiteY4" fmla="*/ 64380 h 389592"/>
              <a:gd name="connsiteX5" fmla="*/ 1038562 w 1754062"/>
              <a:gd name="connsiteY5" fmla="*/ 115180 h 389592"/>
              <a:gd name="connsiteX6" fmla="*/ 1641812 w 1754062"/>
              <a:gd name="connsiteY6" fmla="*/ 292980 h 389592"/>
              <a:gd name="connsiteX7" fmla="*/ 1743412 w 1754062"/>
              <a:gd name="connsiteY7" fmla="*/ 385055 h 3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062" h="389592">
                <a:moveTo>
                  <a:pt x="1743412" y="385055"/>
                </a:moveTo>
                <a:cubicBezTo>
                  <a:pt x="1719600" y="362830"/>
                  <a:pt x="1644987" y="223130"/>
                  <a:pt x="1498937" y="159630"/>
                </a:cubicBezTo>
                <a:cubicBezTo>
                  <a:pt x="1352887" y="96130"/>
                  <a:pt x="1058670" y="23634"/>
                  <a:pt x="867112" y="4055"/>
                </a:cubicBezTo>
                <a:cubicBezTo>
                  <a:pt x="675554" y="-15524"/>
                  <a:pt x="349587" y="42155"/>
                  <a:pt x="349587" y="42155"/>
                </a:cubicBezTo>
                <a:cubicBezTo>
                  <a:pt x="209358" y="52209"/>
                  <a:pt x="-89092" y="52209"/>
                  <a:pt x="25737" y="64380"/>
                </a:cubicBezTo>
                <a:cubicBezTo>
                  <a:pt x="140566" y="76551"/>
                  <a:pt x="769216" y="77080"/>
                  <a:pt x="1038562" y="115180"/>
                </a:cubicBezTo>
                <a:cubicBezTo>
                  <a:pt x="1307908" y="153280"/>
                  <a:pt x="1525395" y="242709"/>
                  <a:pt x="1641812" y="292980"/>
                </a:cubicBezTo>
                <a:cubicBezTo>
                  <a:pt x="1758229" y="343251"/>
                  <a:pt x="1767224" y="407280"/>
                  <a:pt x="1743412" y="38505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50E9177D-36E9-438B-8171-235868785503}"/>
              </a:ext>
            </a:extLst>
          </p:cNvPr>
          <p:cNvSpPr/>
          <p:nvPr/>
        </p:nvSpPr>
        <p:spPr>
          <a:xfrm>
            <a:off x="3771604" y="3484127"/>
            <a:ext cx="1165901" cy="320275"/>
          </a:xfrm>
          <a:custGeom>
            <a:avLst/>
            <a:gdLst>
              <a:gd name="connsiteX0" fmla="*/ 1165521 w 1165901"/>
              <a:gd name="connsiteY0" fmla="*/ 319523 h 320275"/>
              <a:gd name="connsiteX1" fmla="*/ 794046 w 1165901"/>
              <a:gd name="connsiteY1" fmla="*/ 52823 h 320275"/>
              <a:gd name="connsiteX2" fmla="*/ 320971 w 1165901"/>
              <a:gd name="connsiteY2" fmla="*/ 17898 h 320275"/>
              <a:gd name="connsiteX3" fmla="*/ 296 w 1165901"/>
              <a:gd name="connsiteY3" fmla="*/ 265548 h 320275"/>
              <a:gd name="connsiteX4" fmla="*/ 374946 w 1165901"/>
              <a:gd name="connsiteY4" fmla="*/ 81398 h 320275"/>
              <a:gd name="connsiteX5" fmla="*/ 854371 w 1165901"/>
              <a:gd name="connsiteY5" fmla="*/ 132198 h 320275"/>
              <a:gd name="connsiteX6" fmla="*/ 1165521 w 1165901"/>
              <a:gd name="connsiteY6" fmla="*/ 319523 h 32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901" h="320275">
                <a:moveTo>
                  <a:pt x="1165521" y="319523"/>
                </a:moveTo>
                <a:cubicBezTo>
                  <a:pt x="1155467" y="306294"/>
                  <a:pt x="934804" y="103094"/>
                  <a:pt x="794046" y="52823"/>
                </a:cubicBezTo>
                <a:cubicBezTo>
                  <a:pt x="653288" y="2552"/>
                  <a:pt x="453263" y="-17556"/>
                  <a:pt x="320971" y="17898"/>
                </a:cubicBezTo>
                <a:cubicBezTo>
                  <a:pt x="188679" y="53352"/>
                  <a:pt x="-8700" y="254965"/>
                  <a:pt x="296" y="265548"/>
                </a:cubicBezTo>
                <a:cubicBezTo>
                  <a:pt x="9292" y="276131"/>
                  <a:pt x="232600" y="103623"/>
                  <a:pt x="374946" y="81398"/>
                </a:cubicBezTo>
                <a:cubicBezTo>
                  <a:pt x="517292" y="59173"/>
                  <a:pt x="724725" y="96744"/>
                  <a:pt x="854371" y="132198"/>
                </a:cubicBezTo>
                <a:cubicBezTo>
                  <a:pt x="984017" y="167652"/>
                  <a:pt x="1175575" y="332752"/>
                  <a:pt x="1165521" y="31952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472C9E07-8600-423B-8254-7059D6B18FCB}"/>
              </a:ext>
            </a:extLst>
          </p:cNvPr>
          <p:cNvSpPr/>
          <p:nvPr/>
        </p:nvSpPr>
        <p:spPr>
          <a:xfrm>
            <a:off x="3566742" y="3661392"/>
            <a:ext cx="1206936" cy="431377"/>
          </a:xfrm>
          <a:custGeom>
            <a:avLst/>
            <a:gdLst>
              <a:gd name="connsiteX0" fmla="*/ 1198933 w 1206936"/>
              <a:gd name="connsiteY0" fmla="*/ 221633 h 431377"/>
              <a:gd name="connsiteX1" fmla="*/ 621083 w 1206936"/>
              <a:gd name="connsiteY1" fmla="*/ 2558 h 431377"/>
              <a:gd name="connsiteX2" fmla="*/ 49583 w 1206936"/>
              <a:gd name="connsiteY2" fmla="*/ 393083 h 431377"/>
              <a:gd name="connsiteX3" fmla="*/ 71808 w 1206936"/>
              <a:gd name="connsiteY3" fmla="*/ 377208 h 431377"/>
              <a:gd name="connsiteX4" fmla="*/ 421058 w 1206936"/>
              <a:gd name="connsiteY4" fmla="*/ 43833 h 431377"/>
              <a:gd name="connsiteX5" fmla="*/ 922708 w 1206936"/>
              <a:gd name="connsiteY5" fmla="*/ 21608 h 431377"/>
              <a:gd name="connsiteX6" fmla="*/ 1198933 w 1206936"/>
              <a:gd name="connsiteY6" fmla="*/ 221633 h 43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936" h="431377">
                <a:moveTo>
                  <a:pt x="1198933" y="221633"/>
                </a:moveTo>
                <a:cubicBezTo>
                  <a:pt x="1148662" y="218458"/>
                  <a:pt x="812641" y="-26017"/>
                  <a:pt x="621083" y="2558"/>
                </a:cubicBezTo>
                <a:cubicBezTo>
                  <a:pt x="429525" y="31133"/>
                  <a:pt x="141129" y="330641"/>
                  <a:pt x="49583" y="393083"/>
                </a:cubicBezTo>
                <a:cubicBezTo>
                  <a:pt x="-41963" y="455525"/>
                  <a:pt x="9896" y="435416"/>
                  <a:pt x="71808" y="377208"/>
                </a:cubicBezTo>
                <a:cubicBezTo>
                  <a:pt x="133720" y="319000"/>
                  <a:pt x="279241" y="103100"/>
                  <a:pt x="421058" y="43833"/>
                </a:cubicBezTo>
                <a:cubicBezTo>
                  <a:pt x="562875" y="-15434"/>
                  <a:pt x="794121" y="-5909"/>
                  <a:pt x="922708" y="21608"/>
                </a:cubicBezTo>
                <a:cubicBezTo>
                  <a:pt x="1051295" y="49125"/>
                  <a:pt x="1249204" y="224808"/>
                  <a:pt x="1198933" y="2216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06FE2105-3B4C-4263-9F27-A6E542659D2E}"/>
              </a:ext>
            </a:extLst>
          </p:cNvPr>
          <p:cNvSpPr/>
          <p:nvPr/>
        </p:nvSpPr>
        <p:spPr>
          <a:xfrm>
            <a:off x="3218726" y="3139525"/>
            <a:ext cx="1000570" cy="125433"/>
          </a:xfrm>
          <a:custGeom>
            <a:avLst/>
            <a:gdLst>
              <a:gd name="connsiteX0" fmla="*/ 978624 w 1000570"/>
              <a:gd name="connsiteY0" fmla="*/ 121200 h 125433"/>
              <a:gd name="connsiteX1" fmla="*/ 902424 w 1000570"/>
              <a:gd name="connsiteY1" fmla="*/ 121200 h 125433"/>
              <a:gd name="connsiteX2" fmla="*/ 197574 w 1000570"/>
              <a:gd name="connsiteY2" fmla="*/ 102150 h 125433"/>
              <a:gd name="connsiteX3" fmla="*/ 10249 w 1000570"/>
              <a:gd name="connsiteY3" fmla="*/ 550 h 125433"/>
              <a:gd name="connsiteX4" fmla="*/ 435699 w 1000570"/>
              <a:gd name="connsiteY4" fmla="*/ 64050 h 125433"/>
              <a:gd name="connsiteX5" fmla="*/ 978624 w 1000570"/>
              <a:gd name="connsiteY5" fmla="*/ 121200 h 1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570" h="125433">
                <a:moveTo>
                  <a:pt x="978624" y="121200"/>
                </a:moveTo>
                <a:cubicBezTo>
                  <a:pt x="1056411" y="130725"/>
                  <a:pt x="902424" y="121200"/>
                  <a:pt x="902424" y="121200"/>
                </a:cubicBezTo>
                <a:cubicBezTo>
                  <a:pt x="772249" y="118025"/>
                  <a:pt x="346270" y="122258"/>
                  <a:pt x="197574" y="102150"/>
                </a:cubicBezTo>
                <a:cubicBezTo>
                  <a:pt x="48878" y="82042"/>
                  <a:pt x="-29438" y="6900"/>
                  <a:pt x="10249" y="550"/>
                </a:cubicBezTo>
                <a:cubicBezTo>
                  <a:pt x="49936" y="-5800"/>
                  <a:pt x="270070" y="44471"/>
                  <a:pt x="435699" y="64050"/>
                </a:cubicBezTo>
                <a:cubicBezTo>
                  <a:pt x="601328" y="83629"/>
                  <a:pt x="900837" y="111675"/>
                  <a:pt x="978624" y="1212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CE2111B4-112A-4513-8BEE-3C81B1F5B2EC}"/>
              </a:ext>
            </a:extLst>
          </p:cNvPr>
          <p:cNvSpPr/>
          <p:nvPr/>
        </p:nvSpPr>
        <p:spPr>
          <a:xfrm>
            <a:off x="3374681" y="3494925"/>
            <a:ext cx="655237" cy="1071557"/>
          </a:xfrm>
          <a:custGeom>
            <a:avLst/>
            <a:gdLst>
              <a:gd name="connsiteX0" fmla="*/ 651219 w 655237"/>
              <a:gd name="connsiteY0" fmla="*/ 7100 h 1071557"/>
              <a:gd name="connsiteX1" fmla="*/ 178144 w 655237"/>
              <a:gd name="connsiteY1" fmla="*/ 292850 h 1071557"/>
              <a:gd name="connsiteX2" fmla="*/ 140044 w 655237"/>
              <a:gd name="connsiteY2" fmla="*/ 1058025 h 1071557"/>
              <a:gd name="connsiteX3" fmla="*/ 111469 w 655237"/>
              <a:gd name="connsiteY3" fmla="*/ 765925 h 1071557"/>
              <a:gd name="connsiteX4" fmla="*/ 9869 w 655237"/>
              <a:gd name="connsiteY4" fmla="*/ 559550 h 1071557"/>
              <a:gd name="connsiteX5" fmla="*/ 384519 w 655237"/>
              <a:gd name="connsiteY5" fmla="*/ 127750 h 1071557"/>
              <a:gd name="connsiteX6" fmla="*/ 651219 w 655237"/>
              <a:gd name="connsiteY6" fmla="*/ 7100 h 107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237" h="1071557">
                <a:moveTo>
                  <a:pt x="651219" y="7100"/>
                </a:moveTo>
                <a:cubicBezTo>
                  <a:pt x="616823" y="34617"/>
                  <a:pt x="263340" y="117696"/>
                  <a:pt x="178144" y="292850"/>
                </a:cubicBezTo>
                <a:cubicBezTo>
                  <a:pt x="92948" y="468004"/>
                  <a:pt x="151157" y="979179"/>
                  <a:pt x="140044" y="1058025"/>
                </a:cubicBezTo>
                <a:cubicBezTo>
                  <a:pt x="128931" y="1136871"/>
                  <a:pt x="133165" y="849004"/>
                  <a:pt x="111469" y="765925"/>
                </a:cubicBezTo>
                <a:cubicBezTo>
                  <a:pt x="89773" y="682846"/>
                  <a:pt x="-35639" y="665912"/>
                  <a:pt x="9869" y="559550"/>
                </a:cubicBezTo>
                <a:cubicBezTo>
                  <a:pt x="55377" y="453188"/>
                  <a:pt x="278157" y="220883"/>
                  <a:pt x="384519" y="127750"/>
                </a:cubicBezTo>
                <a:cubicBezTo>
                  <a:pt x="490881" y="34617"/>
                  <a:pt x="685615" y="-20417"/>
                  <a:pt x="651219" y="71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A2551131-8DDC-4705-BCE8-A69E9247A7AD}"/>
              </a:ext>
            </a:extLst>
          </p:cNvPr>
          <p:cNvSpPr/>
          <p:nvPr/>
        </p:nvSpPr>
        <p:spPr>
          <a:xfrm>
            <a:off x="2894257" y="3589073"/>
            <a:ext cx="802220" cy="186090"/>
          </a:xfrm>
          <a:custGeom>
            <a:avLst/>
            <a:gdLst>
              <a:gd name="connsiteX0" fmla="*/ 801443 w 802220"/>
              <a:gd name="connsiteY0" fmla="*/ 100277 h 186090"/>
              <a:gd name="connsiteX1" fmla="*/ 293443 w 802220"/>
              <a:gd name="connsiteY1" fmla="*/ 27252 h 186090"/>
              <a:gd name="connsiteX2" fmla="*/ 4518 w 802220"/>
              <a:gd name="connsiteY2" fmla="*/ 186002 h 186090"/>
              <a:gd name="connsiteX3" fmla="*/ 169618 w 802220"/>
              <a:gd name="connsiteY3" fmla="*/ 1852 h 186090"/>
              <a:gd name="connsiteX4" fmla="*/ 801443 w 802220"/>
              <a:gd name="connsiteY4" fmla="*/ 100277 h 18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220" h="186090">
                <a:moveTo>
                  <a:pt x="801443" y="100277"/>
                </a:moveTo>
                <a:cubicBezTo>
                  <a:pt x="822080" y="104510"/>
                  <a:pt x="426264" y="12964"/>
                  <a:pt x="293443" y="27252"/>
                </a:cubicBezTo>
                <a:cubicBezTo>
                  <a:pt x="160622" y="41539"/>
                  <a:pt x="25155" y="190235"/>
                  <a:pt x="4518" y="186002"/>
                </a:cubicBezTo>
                <a:cubicBezTo>
                  <a:pt x="-16119" y="181769"/>
                  <a:pt x="33093" y="19314"/>
                  <a:pt x="169618" y="1852"/>
                </a:cubicBezTo>
                <a:cubicBezTo>
                  <a:pt x="306143" y="-15611"/>
                  <a:pt x="780806" y="96044"/>
                  <a:pt x="801443" y="10027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CAEBE408-BA7D-4F7B-A9D2-E836A3D935C3}"/>
              </a:ext>
            </a:extLst>
          </p:cNvPr>
          <p:cNvSpPr/>
          <p:nvPr/>
        </p:nvSpPr>
        <p:spPr>
          <a:xfrm>
            <a:off x="2927341" y="3762649"/>
            <a:ext cx="582488" cy="706436"/>
          </a:xfrm>
          <a:custGeom>
            <a:avLst/>
            <a:gdLst>
              <a:gd name="connsiteX0" fmla="*/ 581034 w 582488"/>
              <a:gd name="connsiteY0" fmla="*/ 9251 h 706436"/>
              <a:gd name="connsiteX1" fmla="*/ 292109 w 582488"/>
              <a:gd name="connsiteY1" fmla="*/ 590276 h 706436"/>
              <a:gd name="connsiteX2" fmla="*/ 9 w 582488"/>
              <a:gd name="connsiteY2" fmla="*/ 701401 h 706436"/>
              <a:gd name="connsiteX3" fmla="*/ 301634 w 582488"/>
              <a:gd name="connsiteY3" fmla="*/ 504551 h 706436"/>
              <a:gd name="connsiteX4" fmla="*/ 400059 w 582488"/>
              <a:gd name="connsiteY4" fmla="*/ 250551 h 706436"/>
              <a:gd name="connsiteX5" fmla="*/ 581034 w 582488"/>
              <a:gd name="connsiteY5" fmla="*/ 9251 h 7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488" h="706436">
                <a:moveTo>
                  <a:pt x="581034" y="9251"/>
                </a:moveTo>
                <a:cubicBezTo>
                  <a:pt x="563042" y="65872"/>
                  <a:pt x="388946" y="474918"/>
                  <a:pt x="292109" y="590276"/>
                </a:cubicBezTo>
                <a:cubicBezTo>
                  <a:pt x="195271" y="705634"/>
                  <a:pt x="-1578" y="715688"/>
                  <a:pt x="9" y="701401"/>
                </a:cubicBezTo>
                <a:cubicBezTo>
                  <a:pt x="1596" y="687114"/>
                  <a:pt x="234959" y="579693"/>
                  <a:pt x="301634" y="504551"/>
                </a:cubicBezTo>
                <a:cubicBezTo>
                  <a:pt x="368309" y="429409"/>
                  <a:pt x="355080" y="329926"/>
                  <a:pt x="400059" y="250551"/>
                </a:cubicBezTo>
                <a:cubicBezTo>
                  <a:pt x="445038" y="171176"/>
                  <a:pt x="599026" y="-47370"/>
                  <a:pt x="581034" y="925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5C82A355-9250-497B-8153-585AA1348A69}"/>
              </a:ext>
            </a:extLst>
          </p:cNvPr>
          <p:cNvSpPr/>
          <p:nvPr/>
        </p:nvSpPr>
        <p:spPr>
          <a:xfrm>
            <a:off x="2956442" y="3702325"/>
            <a:ext cx="547873" cy="665304"/>
          </a:xfrm>
          <a:custGeom>
            <a:avLst/>
            <a:gdLst>
              <a:gd name="connsiteX0" fmla="*/ 545583 w 547873"/>
              <a:gd name="connsiteY0" fmla="*/ 28300 h 665304"/>
              <a:gd name="connsiteX1" fmla="*/ 494783 w 547873"/>
              <a:gd name="connsiteY1" fmla="*/ 28300 h 665304"/>
              <a:gd name="connsiteX2" fmla="*/ 177283 w 547873"/>
              <a:gd name="connsiteY2" fmla="*/ 387075 h 665304"/>
              <a:gd name="connsiteX3" fmla="*/ 2658 w 547873"/>
              <a:gd name="connsiteY3" fmla="*/ 663300 h 665304"/>
              <a:gd name="connsiteX4" fmla="*/ 101083 w 547873"/>
              <a:gd name="connsiteY4" fmla="*/ 488675 h 665304"/>
              <a:gd name="connsiteX5" fmla="*/ 472558 w 547873"/>
              <a:gd name="connsiteY5" fmla="*/ 72750 h 665304"/>
              <a:gd name="connsiteX6" fmla="*/ 545583 w 547873"/>
              <a:gd name="connsiteY6" fmla="*/ 28300 h 6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873" h="665304">
                <a:moveTo>
                  <a:pt x="545583" y="28300"/>
                </a:moveTo>
                <a:cubicBezTo>
                  <a:pt x="549287" y="20892"/>
                  <a:pt x="556166" y="-31496"/>
                  <a:pt x="494783" y="28300"/>
                </a:cubicBezTo>
                <a:cubicBezTo>
                  <a:pt x="433400" y="88096"/>
                  <a:pt x="259304" y="281242"/>
                  <a:pt x="177283" y="387075"/>
                </a:cubicBezTo>
                <a:cubicBezTo>
                  <a:pt x="95262" y="492908"/>
                  <a:pt x="15358" y="646367"/>
                  <a:pt x="2658" y="663300"/>
                </a:cubicBezTo>
                <a:cubicBezTo>
                  <a:pt x="-10042" y="680233"/>
                  <a:pt x="22766" y="587100"/>
                  <a:pt x="101083" y="488675"/>
                </a:cubicBezTo>
                <a:cubicBezTo>
                  <a:pt x="179400" y="390250"/>
                  <a:pt x="397416" y="147892"/>
                  <a:pt x="472558" y="72750"/>
                </a:cubicBezTo>
                <a:cubicBezTo>
                  <a:pt x="547700" y="-2392"/>
                  <a:pt x="541879" y="35708"/>
                  <a:pt x="545583" y="283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90A31ADD-3D26-462B-BCA3-272D392E99F8}"/>
              </a:ext>
            </a:extLst>
          </p:cNvPr>
          <p:cNvSpPr/>
          <p:nvPr/>
        </p:nvSpPr>
        <p:spPr>
          <a:xfrm>
            <a:off x="2901724" y="3752435"/>
            <a:ext cx="555873" cy="89388"/>
          </a:xfrm>
          <a:custGeom>
            <a:avLst/>
            <a:gdLst>
              <a:gd name="connsiteX0" fmla="*/ 555851 w 555873"/>
              <a:gd name="connsiteY0" fmla="*/ 16290 h 89388"/>
              <a:gd name="connsiteX1" fmla="*/ 139926 w 555873"/>
              <a:gd name="connsiteY1" fmla="*/ 89315 h 89388"/>
              <a:gd name="connsiteX2" fmla="*/ 226 w 555873"/>
              <a:gd name="connsiteY2" fmla="*/ 415 h 89388"/>
              <a:gd name="connsiteX3" fmla="*/ 120876 w 555873"/>
              <a:gd name="connsiteY3" fmla="*/ 54390 h 89388"/>
              <a:gd name="connsiteX4" fmla="*/ 555851 w 555873"/>
              <a:gd name="connsiteY4" fmla="*/ 16290 h 8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873" h="89388">
                <a:moveTo>
                  <a:pt x="555851" y="16290"/>
                </a:moveTo>
                <a:cubicBezTo>
                  <a:pt x="559026" y="22111"/>
                  <a:pt x="232530" y="91961"/>
                  <a:pt x="139926" y="89315"/>
                </a:cubicBezTo>
                <a:cubicBezTo>
                  <a:pt x="47322" y="86669"/>
                  <a:pt x="3401" y="6236"/>
                  <a:pt x="226" y="415"/>
                </a:cubicBezTo>
                <a:cubicBezTo>
                  <a:pt x="-2949" y="-5406"/>
                  <a:pt x="26684" y="51744"/>
                  <a:pt x="120876" y="54390"/>
                </a:cubicBezTo>
                <a:cubicBezTo>
                  <a:pt x="215068" y="57036"/>
                  <a:pt x="552676" y="10469"/>
                  <a:pt x="555851" y="1629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CAE853C8-2539-4FB2-AF1D-78334852CC6E}"/>
              </a:ext>
            </a:extLst>
          </p:cNvPr>
          <p:cNvSpPr/>
          <p:nvPr/>
        </p:nvSpPr>
        <p:spPr>
          <a:xfrm>
            <a:off x="2925100" y="3704647"/>
            <a:ext cx="567464" cy="776023"/>
          </a:xfrm>
          <a:custGeom>
            <a:avLst/>
            <a:gdLst>
              <a:gd name="connsiteX0" fmla="*/ 567400 w 567464"/>
              <a:gd name="connsiteY0" fmla="*/ 578 h 776023"/>
              <a:gd name="connsiteX1" fmla="*/ 94325 w 567464"/>
              <a:gd name="connsiteY1" fmla="*/ 457778 h 776023"/>
              <a:gd name="connsiteX2" fmla="*/ 49875 w 567464"/>
              <a:gd name="connsiteY2" fmla="*/ 775278 h 776023"/>
              <a:gd name="connsiteX3" fmla="*/ 8600 w 567464"/>
              <a:gd name="connsiteY3" fmla="*/ 540328 h 776023"/>
              <a:gd name="connsiteX4" fmla="*/ 59400 w 567464"/>
              <a:gd name="connsiteY4" fmla="*/ 365703 h 776023"/>
              <a:gd name="connsiteX5" fmla="*/ 567400 w 567464"/>
              <a:gd name="connsiteY5" fmla="*/ 578 h 77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4" h="776023">
                <a:moveTo>
                  <a:pt x="567400" y="578"/>
                </a:moveTo>
                <a:cubicBezTo>
                  <a:pt x="573221" y="15924"/>
                  <a:pt x="180579" y="328661"/>
                  <a:pt x="94325" y="457778"/>
                </a:cubicBezTo>
                <a:cubicBezTo>
                  <a:pt x="8071" y="586895"/>
                  <a:pt x="64163" y="761520"/>
                  <a:pt x="49875" y="775278"/>
                </a:cubicBezTo>
                <a:cubicBezTo>
                  <a:pt x="35587" y="789036"/>
                  <a:pt x="7013" y="608590"/>
                  <a:pt x="8600" y="540328"/>
                </a:cubicBezTo>
                <a:cubicBezTo>
                  <a:pt x="10187" y="472066"/>
                  <a:pt x="-32675" y="451957"/>
                  <a:pt x="59400" y="365703"/>
                </a:cubicBezTo>
                <a:cubicBezTo>
                  <a:pt x="151475" y="279449"/>
                  <a:pt x="561579" y="-14768"/>
                  <a:pt x="567400" y="5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114C78FA-2A76-4821-A95B-BEE1209CA533}"/>
              </a:ext>
            </a:extLst>
          </p:cNvPr>
          <p:cNvSpPr/>
          <p:nvPr/>
        </p:nvSpPr>
        <p:spPr>
          <a:xfrm>
            <a:off x="3027479" y="4209870"/>
            <a:ext cx="498750" cy="896009"/>
          </a:xfrm>
          <a:custGeom>
            <a:avLst/>
            <a:gdLst>
              <a:gd name="connsiteX0" fmla="*/ 496771 w 498750"/>
              <a:gd name="connsiteY0" fmla="*/ 180 h 896009"/>
              <a:gd name="connsiteX1" fmla="*/ 217371 w 498750"/>
              <a:gd name="connsiteY1" fmla="*/ 606605 h 896009"/>
              <a:gd name="connsiteX2" fmla="*/ 1471 w 498750"/>
              <a:gd name="connsiteY2" fmla="*/ 895530 h 896009"/>
              <a:gd name="connsiteX3" fmla="*/ 325321 w 498750"/>
              <a:gd name="connsiteY3" fmla="*/ 546280 h 896009"/>
              <a:gd name="connsiteX4" fmla="*/ 496771 w 498750"/>
              <a:gd name="connsiteY4" fmla="*/ 180 h 89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750" h="896009">
                <a:moveTo>
                  <a:pt x="496771" y="180"/>
                </a:moveTo>
                <a:cubicBezTo>
                  <a:pt x="478779" y="10234"/>
                  <a:pt x="299921" y="457380"/>
                  <a:pt x="217371" y="606605"/>
                </a:cubicBezTo>
                <a:cubicBezTo>
                  <a:pt x="134821" y="755830"/>
                  <a:pt x="-16521" y="905584"/>
                  <a:pt x="1471" y="895530"/>
                </a:cubicBezTo>
                <a:cubicBezTo>
                  <a:pt x="19463" y="885476"/>
                  <a:pt x="244358" y="690743"/>
                  <a:pt x="325321" y="546280"/>
                </a:cubicBezTo>
                <a:cubicBezTo>
                  <a:pt x="406283" y="401818"/>
                  <a:pt x="514763" y="-9874"/>
                  <a:pt x="496771" y="1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12A7E5C3-F4DC-4A15-9B60-8DB6229C5A40}"/>
              </a:ext>
            </a:extLst>
          </p:cNvPr>
          <p:cNvSpPr/>
          <p:nvPr/>
        </p:nvSpPr>
        <p:spPr>
          <a:xfrm>
            <a:off x="2923053" y="4209178"/>
            <a:ext cx="555163" cy="554022"/>
          </a:xfrm>
          <a:custGeom>
            <a:avLst/>
            <a:gdLst>
              <a:gd name="connsiteX0" fmla="*/ 553572 w 555163"/>
              <a:gd name="connsiteY0" fmla="*/ 872 h 554022"/>
              <a:gd name="connsiteX1" fmla="*/ 255122 w 555163"/>
              <a:gd name="connsiteY1" fmla="*/ 499347 h 554022"/>
              <a:gd name="connsiteX2" fmla="*/ 1122 w 555163"/>
              <a:gd name="connsiteY2" fmla="*/ 527922 h 554022"/>
              <a:gd name="connsiteX3" fmla="*/ 356722 w 555163"/>
              <a:gd name="connsiteY3" fmla="*/ 381872 h 554022"/>
              <a:gd name="connsiteX4" fmla="*/ 553572 w 555163"/>
              <a:gd name="connsiteY4" fmla="*/ 872 h 55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63" h="554022">
                <a:moveTo>
                  <a:pt x="553572" y="872"/>
                </a:moveTo>
                <a:cubicBezTo>
                  <a:pt x="536639" y="20451"/>
                  <a:pt x="347197" y="411505"/>
                  <a:pt x="255122" y="499347"/>
                </a:cubicBezTo>
                <a:cubicBezTo>
                  <a:pt x="163047" y="587189"/>
                  <a:pt x="-15811" y="547501"/>
                  <a:pt x="1122" y="527922"/>
                </a:cubicBezTo>
                <a:cubicBezTo>
                  <a:pt x="18055" y="508343"/>
                  <a:pt x="264647" y="467068"/>
                  <a:pt x="356722" y="381872"/>
                </a:cubicBezTo>
                <a:cubicBezTo>
                  <a:pt x="448797" y="296676"/>
                  <a:pt x="570505" y="-18707"/>
                  <a:pt x="553572" y="87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6876E088-E5FB-4F2E-B51E-0F70283AF092}"/>
              </a:ext>
            </a:extLst>
          </p:cNvPr>
          <p:cNvSpPr/>
          <p:nvPr/>
        </p:nvSpPr>
        <p:spPr>
          <a:xfrm>
            <a:off x="3454080" y="5075785"/>
            <a:ext cx="402126" cy="957095"/>
          </a:xfrm>
          <a:custGeom>
            <a:avLst/>
            <a:gdLst>
              <a:gd name="connsiteX0" fmla="*/ 320 w 402126"/>
              <a:gd name="connsiteY0" fmla="*/ 1040 h 957095"/>
              <a:gd name="connsiteX1" fmla="*/ 149545 w 402126"/>
              <a:gd name="connsiteY1" fmla="*/ 648740 h 957095"/>
              <a:gd name="connsiteX2" fmla="*/ 397195 w 402126"/>
              <a:gd name="connsiteY2" fmla="*/ 950365 h 957095"/>
              <a:gd name="connsiteX3" fmla="*/ 305120 w 402126"/>
              <a:gd name="connsiteY3" fmla="*/ 829715 h 957095"/>
              <a:gd name="connsiteX4" fmla="*/ 187645 w 402126"/>
              <a:gd name="connsiteY4" fmla="*/ 505865 h 957095"/>
              <a:gd name="connsiteX5" fmla="*/ 320 w 402126"/>
              <a:gd name="connsiteY5" fmla="*/ 1040 h 9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126" h="957095">
                <a:moveTo>
                  <a:pt x="320" y="1040"/>
                </a:moveTo>
                <a:cubicBezTo>
                  <a:pt x="-6030" y="24852"/>
                  <a:pt x="83399" y="490519"/>
                  <a:pt x="149545" y="648740"/>
                </a:cubicBezTo>
                <a:cubicBezTo>
                  <a:pt x="215691" y="806961"/>
                  <a:pt x="371266" y="920203"/>
                  <a:pt x="397195" y="950365"/>
                </a:cubicBezTo>
                <a:cubicBezTo>
                  <a:pt x="423124" y="980527"/>
                  <a:pt x="340045" y="903798"/>
                  <a:pt x="305120" y="829715"/>
                </a:cubicBezTo>
                <a:cubicBezTo>
                  <a:pt x="270195" y="755632"/>
                  <a:pt x="235799" y="642919"/>
                  <a:pt x="187645" y="505865"/>
                </a:cubicBezTo>
                <a:cubicBezTo>
                  <a:pt x="139491" y="368811"/>
                  <a:pt x="6670" y="-22772"/>
                  <a:pt x="320" y="10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D40AF2D3-D401-440C-9339-C98509260E98}"/>
              </a:ext>
            </a:extLst>
          </p:cNvPr>
          <p:cNvSpPr/>
          <p:nvPr/>
        </p:nvSpPr>
        <p:spPr>
          <a:xfrm>
            <a:off x="5930112" y="3688154"/>
            <a:ext cx="525791" cy="922758"/>
          </a:xfrm>
          <a:custGeom>
            <a:avLst/>
            <a:gdLst>
              <a:gd name="connsiteX0" fmla="*/ 9255 w 525791"/>
              <a:gd name="connsiteY0" fmla="*/ 3313 h 922758"/>
              <a:gd name="connsiteX1" fmla="*/ 72755 w 525791"/>
              <a:gd name="connsiteY1" fmla="*/ 104913 h 922758"/>
              <a:gd name="connsiteX2" fmla="*/ 508788 w 525791"/>
              <a:gd name="connsiteY2" fmla="*/ 413946 h 922758"/>
              <a:gd name="connsiteX3" fmla="*/ 441055 w 525791"/>
              <a:gd name="connsiteY3" fmla="*/ 921946 h 922758"/>
              <a:gd name="connsiteX4" fmla="*/ 479155 w 525791"/>
              <a:gd name="connsiteY4" fmla="*/ 524013 h 922758"/>
              <a:gd name="connsiteX5" fmla="*/ 170121 w 525791"/>
              <a:gd name="connsiteY5" fmla="*/ 206513 h 922758"/>
              <a:gd name="connsiteX6" fmla="*/ 9255 w 525791"/>
              <a:gd name="connsiteY6" fmla="*/ 3313 h 92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91" h="922758">
                <a:moveTo>
                  <a:pt x="9255" y="3313"/>
                </a:moveTo>
                <a:cubicBezTo>
                  <a:pt x="-6973" y="-13620"/>
                  <a:pt x="-10501" y="36474"/>
                  <a:pt x="72755" y="104913"/>
                </a:cubicBezTo>
                <a:cubicBezTo>
                  <a:pt x="156011" y="173352"/>
                  <a:pt x="447405" y="277774"/>
                  <a:pt x="508788" y="413946"/>
                </a:cubicBezTo>
                <a:cubicBezTo>
                  <a:pt x="570171" y="550118"/>
                  <a:pt x="445994" y="903602"/>
                  <a:pt x="441055" y="921946"/>
                </a:cubicBezTo>
                <a:cubicBezTo>
                  <a:pt x="436116" y="940290"/>
                  <a:pt x="524311" y="643252"/>
                  <a:pt x="479155" y="524013"/>
                </a:cubicBezTo>
                <a:cubicBezTo>
                  <a:pt x="433999" y="404774"/>
                  <a:pt x="246321" y="292591"/>
                  <a:pt x="170121" y="206513"/>
                </a:cubicBezTo>
                <a:cubicBezTo>
                  <a:pt x="93921" y="120435"/>
                  <a:pt x="25483" y="20246"/>
                  <a:pt x="9255" y="331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92B99F18-A7A9-4D0D-A0F5-78636D35F8AF}"/>
              </a:ext>
            </a:extLst>
          </p:cNvPr>
          <p:cNvSpPr/>
          <p:nvPr/>
        </p:nvSpPr>
        <p:spPr>
          <a:xfrm>
            <a:off x="5838003" y="3686293"/>
            <a:ext cx="491020" cy="1106678"/>
          </a:xfrm>
          <a:custGeom>
            <a:avLst/>
            <a:gdLst>
              <a:gd name="connsiteX0" fmla="*/ 42097 w 491020"/>
              <a:gd name="connsiteY0" fmla="*/ 51740 h 1106678"/>
              <a:gd name="connsiteX1" fmla="*/ 63264 w 491020"/>
              <a:gd name="connsiteY1" fmla="*/ 98307 h 1106678"/>
              <a:gd name="connsiteX2" fmla="*/ 482364 w 491020"/>
              <a:gd name="connsiteY2" fmla="*/ 623240 h 1106678"/>
              <a:gd name="connsiteX3" fmla="*/ 351130 w 491020"/>
              <a:gd name="connsiteY3" fmla="*/ 1105840 h 1106678"/>
              <a:gd name="connsiteX4" fmla="*/ 406164 w 491020"/>
              <a:gd name="connsiteY4" fmla="*/ 504707 h 1106678"/>
              <a:gd name="connsiteX5" fmla="*/ 147930 w 491020"/>
              <a:gd name="connsiteY5" fmla="*/ 284574 h 1106678"/>
              <a:gd name="connsiteX6" fmla="*/ 3997 w 491020"/>
              <a:gd name="connsiteY6" fmla="*/ 13640 h 1106678"/>
              <a:gd name="connsiteX7" fmla="*/ 42097 w 491020"/>
              <a:gd name="connsiteY7" fmla="*/ 51740 h 110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020" h="1106678">
                <a:moveTo>
                  <a:pt x="42097" y="51740"/>
                </a:moveTo>
                <a:cubicBezTo>
                  <a:pt x="51975" y="65851"/>
                  <a:pt x="-10114" y="3057"/>
                  <a:pt x="63264" y="98307"/>
                </a:cubicBezTo>
                <a:cubicBezTo>
                  <a:pt x="136642" y="193557"/>
                  <a:pt x="434386" y="455318"/>
                  <a:pt x="482364" y="623240"/>
                </a:cubicBezTo>
                <a:cubicBezTo>
                  <a:pt x="530342" y="791162"/>
                  <a:pt x="363830" y="1125595"/>
                  <a:pt x="351130" y="1105840"/>
                </a:cubicBezTo>
                <a:cubicBezTo>
                  <a:pt x="338430" y="1086085"/>
                  <a:pt x="440031" y="641585"/>
                  <a:pt x="406164" y="504707"/>
                </a:cubicBezTo>
                <a:cubicBezTo>
                  <a:pt x="372297" y="367829"/>
                  <a:pt x="214958" y="366419"/>
                  <a:pt x="147930" y="284574"/>
                </a:cubicBezTo>
                <a:cubicBezTo>
                  <a:pt x="80902" y="202729"/>
                  <a:pt x="21636" y="55268"/>
                  <a:pt x="3997" y="13640"/>
                </a:cubicBezTo>
                <a:cubicBezTo>
                  <a:pt x="-13642" y="-27988"/>
                  <a:pt x="32219" y="37629"/>
                  <a:pt x="42097" y="517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8398BB51-85DD-4849-ABFA-B4F9B8A2BB9F}"/>
              </a:ext>
            </a:extLst>
          </p:cNvPr>
          <p:cNvSpPr/>
          <p:nvPr/>
        </p:nvSpPr>
        <p:spPr>
          <a:xfrm>
            <a:off x="5902805" y="3898131"/>
            <a:ext cx="274381" cy="353259"/>
          </a:xfrm>
          <a:custGeom>
            <a:avLst/>
            <a:gdLst>
              <a:gd name="connsiteX0" fmla="*/ 2695 w 274381"/>
              <a:gd name="connsiteY0" fmla="*/ 5002 h 353259"/>
              <a:gd name="connsiteX1" fmla="*/ 45028 w 274381"/>
              <a:gd name="connsiteY1" fmla="*/ 81202 h 353259"/>
              <a:gd name="connsiteX2" fmla="*/ 167795 w 274381"/>
              <a:gd name="connsiteY2" fmla="*/ 267469 h 353259"/>
              <a:gd name="connsiteX3" fmla="*/ 273628 w 274381"/>
              <a:gd name="connsiteY3" fmla="*/ 352136 h 353259"/>
              <a:gd name="connsiteX4" fmla="*/ 112762 w 274381"/>
              <a:gd name="connsiteY4" fmla="*/ 212436 h 353259"/>
              <a:gd name="connsiteX5" fmla="*/ 2695 w 274381"/>
              <a:gd name="connsiteY5" fmla="*/ 5002 h 3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81" h="353259">
                <a:moveTo>
                  <a:pt x="2695" y="5002"/>
                </a:moveTo>
                <a:cubicBezTo>
                  <a:pt x="-8594" y="-16870"/>
                  <a:pt x="17511" y="37458"/>
                  <a:pt x="45028" y="81202"/>
                </a:cubicBezTo>
                <a:cubicBezTo>
                  <a:pt x="72545" y="124947"/>
                  <a:pt x="129695" y="222313"/>
                  <a:pt x="167795" y="267469"/>
                </a:cubicBezTo>
                <a:cubicBezTo>
                  <a:pt x="205895" y="312625"/>
                  <a:pt x="282800" y="361308"/>
                  <a:pt x="273628" y="352136"/>
                </a:cubicBezTo>
                <a:cubicBezTo>
                  <a:pt x="264456" y="342964"/>
                  <a:pt x="160034" y="271703"/>
                  <a:pt x="112762" y="212436"/>
                </a:cubicBezTo>
                <a:cubicBezTo>
                  <a:pt x="65490" y="153169"/>
                  <a:pt x="13984" y="26874"/>
                  <a:pt x="2695" y="500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B9D785F7-75CC-4387-AE93-7AC955DA6522}"/>
              </a:ext>
            </a:extLst>
          </p:cNvPr>
          <p:cNvSpPr/>
          <p:nvPr/>
        </p:nvSpPr>
        <p:spPr>
          <a:xfrm>
            <a:off x="5900615" y="3986024"/>
            <a:ext cx="171773" cy="979449"/>
          </a:xfrm>
          <a:custGeom>
            <a:avLst/>
            <a:gdLst>
              <a:gd name="connsiteX0" fmla="*/ 4885 w 171773"/>
              <a:gd name="connsiteY0" fmla="*/ 6009 h 979449"/>
              <a:gd name="connsiteX1" fmla="*/ 169985 w 171773"/>
              <a:gd name="connsiteY1" fmla="*/ 471676 h 979449"/>
              <a:gd name="connsiteX2" fmla="*/ 89552 w 171773"/>
              <a:gd name="connsiteY2" fmla="*/ 772243 h 979449"/>
              <a:gd name="connsiteX3" fmla="*/ 42985 w 171773"/>
              <a:gd name="connsiteY3" fmla="*/ 971209 h 979449"/>
              <a:gd name="connsiteX4" fmla="*/ 148818 w 171773"/>
              <a:gd name="connsiteY4" fmla="*/ 492843 h 979449"/>
              <a:gd name="connsiteX5" fmla="*/ 51452 w 171773"/>
              <a:gd name="connsiteY5" fmla="*/ 226143 h 979449"/>
              <a:gd name="connsiteX6" fmla="*/ 4885 w 171773"/>
              <a:gd name="connsiteY6" fmla="*/ 6009 h 9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73" h="979449">
                <a:moveTo>
                  <a:pt x="4885" y="6009"/>
                </a:moveTo>
                <a:cubicBezTo>
                  <a:pt x="24640" y="46931"/>
                  <a:pt x="155874" y="343970"/>
                  <a:pt x="169985" y="471676"/>
                </a:cubicBezTo>
                <a:cubicBezTo>
                  <a:pt x="184096" y="599382"/>
                  <a:pt x="110719" y="688988"/>
                  <a:pt x="89552" y="772243"/>
                </a:cubicBezTo>
                <a:cubicBezTo>
                  <a:pt x="68385" y="855498"/>
                  <a:pt x="33107" y="1017775"/>
                  <a:pt x="42985" y="971209"/>
                </a:cubicBezTo>
                <a:cubicBezTo>
                  <a:pt x="52863" y="924643"/>
                  <a:pt x="147407" y="617021"/>
                  <a:pt x="148818" y="492843"/>
                </a:cubicBezTo>
                <a:cubicBezTo>
                  <a:pt x="150229" y="368665"/>
                  <a:pt x="72619" y="308693"/>
                  <a:pt x="51452" y="226143"/>
                </a:cubicBezTo>
                <a:cubicBezTo>
                  <a:pt x="30285" y="143593"/>
                  <a:pt x="-14870" y="-34913"/>
                  <a:pt x="4885" y="600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0BFCAF99-EA9D-4B7E-8716-553CBA6AFFC2}"/>
              </a:ext>
            </a:extLst>
          </p:cNvPr>
          <p:cNvSpPr/>
          <p:nvPr/>
        </p:nvSpPr>
        <p:spPr>
          <a:xfrm>
            <a:off x="5996120" y="4332420"/>
            <a:ext cx="273736" cy="1074668"/>
          </a:xfrm>
          <a:custGeom>
            <a:avLst/>
            <a:gdLst>
              <a:gd name="connsiteX0" fmla="*/ 243813 w 273736"/>
              <a:gd name="connsiteY0" fmla="*/ 10980 h 1074668"/>
              <a:gd name="connsiteX1" fmla="*/ 32147 w 273736"/>
              <a:gd name="connsiteY1" fmla="*/ 574013 h 1074668"/>
              <a:gd name="connsiteX2" fmla="*/ 61780 w 273736"/>
              <a:gd name="connsiteY2" fmla="*/ 874580 h 1074668"/>
              <a:gd name="connsiteX3" fmla="*/ 273447 w 273736"/>
              <a:gd name="connsiteY3" fmla="*/ 1069313 h 1074668"/>
              <a:gd name="connsiteX4" fmla="*/ 10980 w 273736"/>
              <a:gd name="connsiteY4" fmla="*/ 662913 h 1074668"/>
              <a:gd name="connsiteX5" fmla="*/ 70247 w 273736"/>
              <a:gd name="connsiteY5" fmla="*/ 235347 h 1074668"/>
              <a:gd name="connsiteX6" fmla="*/ 243813 w 273736"/>
              <a:gd name="connsiteY6" fmla="*/ 10980 h 107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736" h="1074668">
                <a:moveTo>
                  <a:pt x="243813" y="10980"/>
                </a:moveTo>
                <a:cubicBezTo>
                  <a:pt x="237463" y="67424"/>
                  <a:pt x="62486" y="430080"/>
                  <a:pt x="32147" y="574013"/>
                </a:cubicBezTo>
                <a:cubicBezTo>
                  <a:pt x="1808" y="717946"/>
                  <a:pt x="21563" y="792030"/>
                  <a:pt x="61780" y="874580"/>
                </a:cubicBezTo>
                <a:cubicBezTo>
                  <a:pt x="101997" y="957130"/>
                  <a:pt x="281914" y="1104591"/>
                  <a:pt x="273447" y="1069313"/>
                </a:cubicBezTo>
                <a:cubicBezTo>
                  <a:pt x="264980" y="1034035"/>
                  <a:pt x="44847" y="801907"/>
                  <a:pt x="10980" y="662913"/>
                </a:cubicBezTo>
                <a:cubicBezTo>
                  <a:pt x="-22887" y="523919"/>
                  <a:pt x="28619" y="341886"/>
                  <a:pt x="70247" y="235347"/>
                </a:cubicBezTo>
                <a:cubicBezTo>
                  <a:pt x="111875" y="128808"/>
                  <a:pt x="250163" y="-45464"/>
                  <a:pt x="243813" y="1098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48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座る, 男, 衣類, 若い が含まれている画像&#10;&#10;自動的に生成された説明">
            <a:extLst>
              <a:ext uri="{FF2B5EF4-FFF2-40B4-BE49-F238E27FC236}">
                <a16:creationId xmlns:a16="http://schemas.microsoft.com/office/drawing/2014/main" id="{37AD19CD-2540-4ACC-AB59-7C1B8388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0" y="0"/>
            <a:ext cx="9049199" cy="12801600"/>
          </a:xfrm>
          <a:prstGeom prst="rect">
            <a:avLst/>
          </a:prstGeom>
        </p:spPr>
      </p:pic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8616BC23-BDE9-4EE8-8DD6-859D61718272}"/>
              </a:ext>
            </a:extLst>
          </p:cNvPr>
          <p:cNvSpPr/>
          <p:nvPr/>
        </p:nvSpPr>
        <p:spPr>
          <a:xfrm>
            <a:off x="5073622" y="4805649"/>
            <a:ext cx="755679" cy="251813"/>
          </a:xfrm>
          <a:custGeom>
            <a:avLst/>
            <a:gdLst>
              <a:gd name="connsiteX0" fmla="*/ 28 w 755679"/>
              <a:gd name="connsiteY0" fmla="*/ 251068 h 251813"/>
              <a:gd name="connsiteX1" fmla="*/ 116445 w 755679"/>
              <a:gd name="connsiteY1" fmla="*/ 77501 h 251813"/>
              <a:gd name="connsiteX2" fmla="*/ 436061 w 755679"/>
              <a:gd name="connsiteY2" fmla="*/ 5534 h 251813"/>
              <a:gd name="connsiteX3" fmla="*/ 510145 w 755679"/>
              <a:gd name="connsiteY3" fmla="*/ 18234 h 251813"/>
              <a:gd name="connsiteX4" fmla="*/ 675245 w 755679"/>
              <a:gd name="connsiteY4" fmla="*/ 124068 h 251813"/>
              <a:gd name="connsiteX5" fmla="*/ 755678 w 755679"/>
              <a:gd name="connsiteY5" fmla="*/ 73268 h 251813"/>
              <a:gd name="connsiteX6" fmla="*/ 677361 w 755679"/>
              <a:gd name="connsiteY6" fmla="*/ 107134 h 251813"/>
              <a:gd name="connsiteX7" fmla="*/ 599045 w 755679"/>
              <a:gd name="connsiteY7" fmla="*/ 128301 h 251813"/>
              <a:gd name="connsiteX8" fmla="*/ 499561 w 755679"/>
              <a:gd name="connsiteY8" fmla="*/ 92318 h 251813"/>
              <a:gd name="connsiteX9" fmla="*/ 378911 w 755679"/>
              <a:gd name="connsiteY9" fmla="*/ 56334 h 251813"/>
              <a:gd name="connsiteX10" fmla="*/ 215928 w 755679"/>
              <a:gd name="connsiteY10" fmla="*/ 66918 h 251813"/>
              <a:gd name="connsiteX11" fmla="*/ 152428 w 755679"/>
              <a:gd name="connsiteY11" fmla="*/ 105018 h 251813"/>
              <a:gd name="connsiteX12" fmla="*/ 105861 w 755679"/>
              <a:gd name="connsiteY12" fmla="*/ 138884 h 251813"/>
              <a:gd name="connsiteX13" fmla="*/ 28 w 755679"/>
              <a:gd name="connsiteY13" fmla="*/ 251068 h 25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5679" h="251813">
                <a:moveTo>
                  <a:pt x="28" y="251068"/>
                </a:moveTo>
                <a:cubicBezTo>
                  <a:pt x="1792" y="240838"/>
                  <a:pt x="43773" y="118423"/>
                  <a:pt x="116445" y="77501"/>
                </a:cubicBezTo>
                <a:cubicBezTo>
                  <a:pt x="189117" y="36579"/>
                  <a:pt x="370444" y="15412"/>
                  <a:pt x="436061" y="5534"/>
                </a:cubicBezTo>
                <a:cubicBezTo>
                  <a:pt x="501678" y="-4344"/>
                  <a:pt x="470281" y="-1522"/>
                  <a:pt x="510145" y="18234"/>
                </a:cubicBezTo>
                <a:cubicBezTo>
                  <a:pt x="550009" y="37990"/>
                  <a:pt x="634323" y="114896"/>
                  <a:pt x="675245" y="124068"/>
                </a:cubicBezTo>
                <a:cubicBezTo>
                  <a:pt x="716167" y="133240"/>
                  <a:pt x="755325" y="76090"/>
                  <a:pt x="755678" y="73268"/>
                </a:cubicBezTo>
                <a:cubicBezTo>
                  <a:pt x="756031" y="70446"/>
                  <a:pt x="703467" y="97962"/>
                  <a:pt x="677361" y="107134"/>
                </a:cubicBezTo>
                <a:cubicBezTo>
                  <a:pt x="651255" y="116306"/>
                  <a:pt x="628678" y="130770"/>
                  <a:pt x="599045" y="128301"/>
                </a:cubicBezTo>
                <a:cubicBezTo>
                  <a:pt x="569412" y="125832"/>
                  <a:pt x="536250" y="104312"/>
                  <a:pt x="499561" y="92318"/>
                </a:cubicBezTo>
                <a:cubicBezTo>
                  <a:pt x="462872" y="80323"/>
                  <a:pt x="426183" y="60567"/>
                  <a:pt x="378911" y="56334"/>
                </a:cubicBezTo>
                <a:cubicBezTo>
                  <a:pt x="331639" y="52101"/>
                  <a:pt x="253675" y="58804"/>
                  <a:pt x="215928" y="66918"/>
                </a:cubicBezTo>
                <a:cubicBezTo>
                  <a:pt x="178181" y="75032"/>
                  <a:pt x="170773" y="93024"/>
                  <a:pt x="152428" y="105018"/>
                </a:cubicBezTo>
                <a:cubicBezTo>
                  <a:pt x="134084" y="117012"/>
                  <a:pt x="131614" y="114542"/>
                  <a:pt x="105861" y="138884"/>
                </a:cubicBezTo>
                <a:cubicBezTo>
                  <a:pt x="80108" y="163226"/>
                  <a:pt x="-1736" y="261298"/>
                  <a:pt x="28" y="25106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AE28569-3BE3-4E1D-BDF0-4076FBD6A2A0}"/>
              </a:ext>
            </a:extLst>
          </p:cNvPr>
          <p:cNvSpPr/>
          <p:nvPr/>
        </p:nvSpPr>
        <p:spPr>
          <a:xfrm>
            <a:off x="5107248" y="4923175"/>
            <a:ext cx="563478" cy="205312"/>
          </a:xfrm>
          <a:custGeom>
            <a:avLst/>
            <a:gdLst>
              <a:gd name="connsiteX0" fmla="*/ 14027 w 563478"/>
              <a:gd name="connsiteY0" fmla="*/ 83800 h 205312"/>
              <a:gd name="connsiteX1" fmla="*/ 236277 w 563478"/>
              <a:gd name="connsiteY1" fmla="*/ 172700 h 205312"/>
              <a:gd name="connsiteX2" fmla="*/ 388677 w 563478"/>
              <a:gd name="connsiteY2" fmla="*/ 166350 h 205312"/>
              <a:gd name="connsiteX3" fmla="*/ 509327 w 563478"/>
              <a:gd name="connsiteY3" fmla="*/ 77450 h 205312"/>
              <a:gd name="connsiteX4" fmla="*/ 563302 w 563478"/>
              <a:gd name="connsiteY4" fmla="*/ 1250 h 205312"/>
              <a:gd name="connsiteX5" fmla="*/ 493452 w 563478"/>
              <a:gd name="connsiteY5" fmla="*/ 140950 h 205312"/>
              <a:gd name="connsiteX6" fmla="*/ 331527 w 563478"/>
              <a:gd name="connsiteY6" fmla="*/ 204450 h 205312"/>
              <a:gd name="connsiteX7" fmla="*/ 55302 w 563478"/>
              <a:gd name="connsiteY7" fmla="*/ 172700 h 205312"/>
              <a:gd name="connsiteX8" fmla="*/ 14027 w 563478"/>
              <a:gd name="connsiteY8" fmla="*/ 83800 h 2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478" h="205312">
                <a:moveTo>
                  <a:pt x="14027" y="83800"/>
                </a:moveTo>
                <a:cubicBezTo>
                  <a:pt x="44189" y="83800"/>
                  <a:pt x="173835" y="158942"/>
                  <a:pt x="236277" y="172700"/>
                </a:cubicBezTo>
                <a:cubicBezTo>
                  <a:pt x="298719" y="186458"/>
                  <a:pt x="343169" y="182225"/>
                  <a:pt x="388677" y="166350"/>
                </a:cubicBezTo>
                <a:cubicBezTo>
                  <a:pt x="434185" y="150475"/>
                  <a:pt x="480223" y="104967"/>
                  <a:pt x="509327" y="77450"/>
                </a:cubicBezTo>
                <a:cubicBezTo>
                  <a:pt x="538431" y="49933"/>
                  <a:pt x="565948" y="-9333"/>
                  <a:pt x="563302" y="1250"/>
                </a:cubicBezTo>
                <a:cubicBezTo>
                  <a:pt x="560656" y="11833"/>
                  <a:pt x="532081" y="107083"/>
                  <a:pt x="493452" y="140950"/>
                </a:cubicBezTo>
                <a:cubicBezTo>
                  <a:pt x="454823" y="174817"/>
                  <a:pt x="404552" y="199158"/>
                  <a:pt x="331527" y="204450"/>
                </a:cubicBezTo>
                <a:cubicBezTo>
                  <a:pt x="258502" y="209742"/>
                  <a:pt x="106102" y="189633"/>
                  <a:pt x="55302" y="172700"/>
                </a:cubicBezTo>
                <a:cubicBezTo>
                  <a:pt x="4502" y="155767"/>
                  <a:pt x="-16135" y="83800"/>
                  <a:pt x="14027" y="8380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54A11DF8-1720-4A8B-A2EC-E44FED5E55B3}"/>
              </a:ext>
            </a:extLst>
          </p:cNvPr>
          <p:cNvSpPr/>
          <p:nvPr/>
        </p:nvSpPr>
        <p:spPr>
          <a:xfrm>
            <a:off x="5164316" y="4895317"/>
            <a:ext cx="123343" cy="177628"/>
          </a:xfrm>
          <a:custGeom>
            <a:avLst/>
            <a:gdLst>
              <a:gd name="connsiteX0" fmla="*/ 123117 w 123343"/>
              <a:gd name="connsiteY0" fmla="*/ 533 h 177628"/>
              <a:gd name="connsiteX1" fmla="*/ 38451 w 123343"/>
              <a:gd name="connsiteY1" fmla="*/ 93666 h 177628"/>
              <a:gd name="connsiteX2" fmla="*/ 118884 w 123343"/>
              <a:gd name="connsiteY2" fmla="*/ 176216 h 177628"/>
              <a:gd name="connsiteX3" fmla="*/ 21517 w 123343"/>
              <a:gd name="connsiteY3" fmla="*/ 142350 h 177628"/>
              <a:gd name="connsiteX4" fmla="*/ 6701 w 123343"/>
              <a:gd name="connsiteY4" fmla="*/ 97900 h 177628"/>
              <a:gd name="connsiteX5" fmla="*/ 6701 w 123343"/>
              <a:gd name="connsiteY5" fmla="*/ 57683 h 177628"/>
              <a:gd name="connsiteX6" fmla="*/ 123117 w 123343"/>
              <a:gd name="connsiteY6" fmla="*/ 533 h 17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43" h="177628">
                <a:moveTo>
                  <a:pt x="123117" y="533"/>
                </a:moveTo>
                <a:cubicBezTo>
                  <a:pt x="128409" y="6530"/>
                  <a:pt x="39156" y="64386"/>
                  <a:pt x="38451" y="93666"/>
                </a:cubicBezTo>
                <a:cubicBezTo>
                  <a:pt x="37746" y="122946"/>
                  <a:pt x="121706" y="168102"/>
                  <a:pt x="118884" y="176216"/>
                </a:cubicBezTo>
                <a:cubicBezTo>
                  <a:pt x="116062" y="184330"/>
                  <a:pt x="40214" y="155403"/>
                  <a:pt x="21517" y="142350"/>
                </a:cubicBezTo>
                <a:cubicBezTo>
                  <a:pt x="2820" y="129297"/>
                  <a:pt x="9170" y="112011"/>
                  <a:pt x="6701" y="97900"/>
                </a:cubicBezTo>
                <a:cubicBezTo>
                  <a:pt x="4232" y="83789"/>
                  <a:pt x="-7057" y="74616"/>
                  <a:pt x="6701" y="57683"/>
                </a:cubicBezTo>
                <a:cubicBezTo>
                  <a:pt x="20459" y="40750"/>
                  <a:pt x="117825" y="-5464"/>
                  <a:pt x="123117" y="53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6C9D73F-3657-4300-8F2B-5458270F68D7}"/>
              </a:ext>
            </a:extLst>
          </p:cNvPr>
          <p:cNvSpPr/>
          <p:nvPr/>
        </p:nvSpPr>
        <p:spPr>
          <a:xfrm>
            <a:off x="4931033" y="4723425"/>
            <a:ext cx="530087" cy="344080"/>
          </a:xfrm>
          <a:custGeom>
            <a:avLst/>
            <a:gdLst>
              <a:gd name="connsiteX0" fmla="*/ 529967 w 530087"/>
              <a:gd name="connsiteY0" fmla="*/ 975 h 344080"/>
              <a:gd name="connsiteX1" fmla="*/ 405084 w 530087"/>
              <a:gd name="connsiteY1" fmla="*/ 98342 h 344080"/>
              <a:gd name="connsiteX2" fmla="*/ 259034 w 530087"/>
              <a:gd name="connsiteY2" fmla="*/ 153375 h 344080"/>
              <a:gd name="connsiteX3" fmla="*/ 155317 w 530087"/>
              <a:gd name="connsiteY3" fmla="*/ 252858 h 344080"/>
              <a:gd name="connsiteX4" fmla="*/ 140500 w 530087"/>
              <a:gd name="connsiteY4" fmla="*/ 322708 h 344080"/>
              <a:gd name="connsiteX5" fmla="*/ 134150 w 530087"/>
              <a:gd name="connsiteY5" fmla="*/ 252858 h 344080"/>
              <a:gd name="connsiteX6" fmla="*/ 98167 w 530087"/>
              <a:gd name="connsiteY6" fmla="*/ 333292 h 344080"/>
              <a:gd name="connsiteX7" fmla="*/ 102400 w 530087"/>
              <a:gd name="connsiteY7" fmla="*/ 252858 h 344080"/>
              <a:gd name="connsiteX8" fmla="*/ 5034 w 530087"/>
              <a:gd name="connsiteY8" fmla="*/ 343875 h 344080"/>
              <a:gd name="connsiteX9" fmla="*/ 24084 w 530087"/>
              <a:gd name="connsiteY9" fmla="*/ 274025 h 344080"/>
              <a:gd name="connsiteX10" fmla="*/ 110867 w 530087"/>
              <a:gd name="connsiteY10" fmla="*/ 159725 h 344080"/>
              <a:gd name="connsiteX11" fmla="*/ 180717 w 530087"/>
              <a:gd name="connsiteY11" fmla="*/ 138558 h 344080"/>
              <a:gd name="connsiteX12" fmla="*/ 318300 w 530087"/>
              <a:gd name="connsiteY12" fmla="*/ 91992 h 344080"/>
              <a:gd name="connsiteX13" fmla="*/ 426250 w 530087"/>
              <a:gd name="connsiteY13" fmla="*/ 49658 h 344080"/>
              <a:gd name="connsiteX14" fmla="*/ 529967 w 530087"/>
              <a:gd name="connsiteY14" fmla="*/ 975 h 34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087" h="344080">
                <a:moveTo>
                  <a:pt x="529967" y="975"/>
                </a:moveTo>
                <a:cubicBezTo>
                  <a:pt x="526439" y="9089"/>
                  <a:pt x="450240" y="72942"/>
                  <a:pt x="405084" y="98342"/>
                </a:cubicBezTo>
                <a:cubicBezTo>
                  <a:pt x="359928" y="123742"/>
                  <a:pt x="300662" y="127622"/>
                  <a:pt x="259034" y="153375"/>
                </a:cubicBezTo>
                <a:cubicBezTo>
                  <a:pt x="217406" y="179128"/>
                  <a:pt x="175073" y="224636"/>
                  <a:pt x="155317" y="252858"/>
                </a:cubicBezTo>
                <a:cubicBezTo>
                  <a:pt x="135561" y="281080"/>
                  <a:pt x="144028" y="322708"/>
                  <a:pt x="140500" y="322708"/>
                </a:cubicBezTo>
                <a:cubicBezTo>
                  <a:pt x="136972" y="322708"/>
                  <a:pt x="141205" y="251094"/>
                  <a:pt x="134150" y="252858"/>
                </a:cubicBezTo>
                <a:cubicBezTo>
                  <a:pt x="127095" y="254622"/>
                  <a:pt x="103459" y="333292"/>
                  <a:pt x="98167" y="333292"/>
                </a:cubicBezTo>
                <a:cubicBezTo>
                  <a:pt x="92875" y="333292"/>
                  <a:pt x="117922" y="251094"/>
                  <a:pt x="102400" y="252858"/>
                </a:cubicBezTo>
                <a:cubicBezTo>
                  <a:pt x="86878" y="254622"/>
                  <a:pt x="18087" y="340347"/>
                  <a:pt x="5034" y="343875"/>
                </a:cubicBezTo>
                <a:cubicBezTo>
                  <a:pt x="-8019" y="347403"/>
                  <a:pt x="6445" y="304717"/>
                  <a:pt x="24084" y="274025"/>
                </a:cubicBezTo>
                <a:cubicBezTo>
                  <a:pt x="41723" y="243333"/>
                  <a:pt x="84762" y="182303"/>
                  <a:pt x="110867" y="159725"/>
                </a:cubicBezTo>
                <a:cubicBezTo>
                  <a:pt x="136972" y="137147"/>
                  <a:pt x="146145" y="149847"/>
                  <a:pt x="180717" y="138558"/>
                </a:cubicBezTo>
                <a:cubicBezTo>
                  <a:pt x="215289" y="127269"/>
                  <a:pt x="277378" y="106809"/>
                  <a:pt x="318300" y="91992"/>
                </a:cubicBezTo>
                <a:cubicBezTo>
                  <a:pt x="359222" y="77175"/>
                  <a:pt x="394147" y="61653"/>
                  <a:pt x="426250" y="49658"/>
                </a:cubicBezTo>
                <a:cubicBezTo>
                  <a:pt x="458353" y="37664"/>
                  <a:pt x="533495" y="-7139"/>
                  <a:pt x="529967" y="975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199A8B83-C5B6-43F9-96A2-782972A5E5B1}"/>
              </a:ext>
            </a:extLst>
          </p:cNvPr>
          <p:cNvSpPr/>
          <p:nvPr/>
        </p:nvSpPr>
        <p:spPr>
          <a:xfrm>
            <a:off x="4370371" y="6198401"/>
            <a:ext cx="703477" cy="64315"/>
          </a:xfrm>
          <a:custGeom>
            <a:avLst/>
            <a:gdLst>
              <a:gd name="connsiteX0" fmla="*/ 17 w 703477"/>
              <a:gd name="connsiteY0" fmla="*/ 787 h 64315"/>
              <a:gd name="connsiteX1" fmla="*/ 147654 w 703477"/>
              <a:gd name="connsiteY1" fmla="*/ 24599 h 64315"/>
              <a:gd name="connsiteX2" fmla="*/ 381017 w 703477"/>
              <a:gd name="connsiteY2" fmla="*/ 8724 h 64315"/>
              <a:gd name="connsiteX3" fmla="*/ 465154 w 703477"/>
              <a:gd name="connsiteY3" fmla="*/ 21424 h 64315"/>
              <a:gd name="connsiteX4" fmla="*/ 554054 w 703477"/>
              <a:gd name="connsiteY4" fmla="*/ 15074 h 64315"/>
              <a:gd name="connsiteX5" fmla="*/ 639779 w 703477"/>
              <a:gd name="connsiteY5" fmla="*/ 15074 h 64315"/>
              <a:gd name="connsiteX6" fmla="*/ 703279 w 703477"/>
              <a:gd name="connsiteY6" fmla="*/ 34124 h 64315"/>
              <a:gd name="connsiteX7" fmla="*/ 619142 w 703477"/>
              <a:gd name="connsiteY7" fmla="*/ 57937 h 64315"/>
              <a:gd name="connsiteX8" fmla="*/ 411179 w 703477"/>
              <a:gd name="connsiteY8" fmla="*/ 64287 h 64315"/>
              <a:gd name="connsiteX9" fmla="*/ 139717 w 703477"/>
              <a:gd name="connsiteY9" fmla="*/ 59524 h 64315"/>
              <a:gd name="connsiteX10" fmla="*/ 17 w 703477"/>
              <a:gd name="connsiteY10" fmla="*/ 787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477" h="64315">
                <a:moveTo>
                  <a:pt x="17" y="787"/>
                </a:moveTo>
                <a:cubicBezTo>
                  <a:pt x="1340" y="-5034"/>
                  <a:pt x="84154" y="23276"/>
                  <a:pt x="147654" y="24599"/>
                </a:cubicBezTo>
                <a:cubicBezTo>
                  <a:pt x="211154" y="25922"/>
                  <a:pt x="328100" y="9253"/>
                  <a:pt x="381017" y="8724"/>
                </a:cubicBezTo>
                <a:cubicBezTo>
                  <a:pt x="433934" y="8195"/>
                  <a:pt x="436315" y="20366"/>
                  <a:pt x="465154" y="21424"/>
                </a:cubicBezTo>
                <a:cubicBezTo>
                  <a:pt x="493993" y="22482"/>
                  <a:pt x="524950" y="16132"/>
                  <a:pt x="554054" y="15074"/>
                </a:cubicBezTo>
                <a:cubicBezTo>
                  <a:pt x="583158" y="14016"/>
                  <a:pt x="614908" y="11899"/>
                  <a:pt x="639779" y="15074"/>
                </a:cubicBezTo>
                <a:cubicBezTo>
                  <a:pt x="664650" y="18249"/>
                  <a:pt x="706719" y="26980"/>
                  <a:pt x="703279" y="34124"/>
                </a:cubicBezTo>
                <a:cubicBezTo>
                  <a:pt x="699840" y="41268"/>
                  <a:pt x="667825" y="52910"/>
                  <a:pt x="619142" y="57937"/>
                </a:cubicBezTo>
                <a:cubicBezTo>
                  <a:pt x="570459" y="62964"/>
                  <a:pt x="491083" y="64023"/>
                  <a:pt x="411179" y="64287"/>
                </a:cubicBezTo>
                <a:cubicBezTo>
                  <a:pt x="331275" y="64551"/>
                  <a:pt x="205069" y="62964"/>
                  <a:pt x="139717" y="59524"/>
                </a:cubicBezTo>
                <a:cubicBezTo>
                  <a:pt x="74365" y="56084"/>
                  <a:pt x="-1306" y="6608"/>
                  <a:pt x="17" y="787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50986024-1DB8-4CB7-9269-D1DC17F2B8C2}"/>
              </a:ext>
            </a:extLst>
          </p:cNvPr>
          <p:cNvSpPr/>
          <p:nvPr/>
        </p:nvSpPr>
        <p:spPr>
          <a:xfrm>
            <a:off x="5224295" y="6128659"/>
            <a:ext cx="104955" cy="135738"/>
          </a:xfrm>
          <a:custGeom>
            <a:avLst/>
            <a:gdLst>
              <a:gd name="connsiteX0" fmla="*/ 1755 w 104955"/>
              <a:gd name="connsiteY0" fmla="*/ 679 h 135738"/>
              <a:gd name="connsiteX1" fmla="*/ 101768 w 104955"/>
              <a:gd name="connsiteY1" fmla="*/ 95929 h 135738"/>
              <a:gd name="connsiteX2" fmla="*/ 74780 w 104955"/>
              <a:gd name="connsiteY2" fmla="*/ 135616 h 135738"/>
              <a:gd name="connsiteX3" fmla="*/ 20805 w 104955"/>
              <a:gd name="connsiteY3" fmla="*/ 107041 h 135738"/>
              <a:gd name="connsiteX4" fmla="*/ 36680 w 104955"/>
              <a:gd name="connsiteY4" fmla="*/ 70529 h 135738"/>
              <a:gd name="connsiteX5" fmla="*/ 36680 w 104955"/>
              <a:gd name="connsiteY5" fmla="*/ 53066 h 135738"/>
              <a:gd name="connsiteX6" fmla="*/ 1755 w 104955"/>
              <a:gd name="connsiteY6" fmla="*/ 679 h 1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55" h="135738">
                <a:moveTo>
                  <a:pt x="1755" y="679"/>
                </a:moveTo>
                <a:cubicBezTo>
                  <a:pt x="12603" y="7823"/>
                  <a:pt x="89597" y="73439"/>
                  <a:pt x="101768" y="95929"/>
                </a:cubicBezTo>
                <a:cubicBezTo>
                  <a:pt x="113939" y="118419"/>
                  <a:pt x="88274" y="133764"/>
                  <a:pt x="74780" y="135616"/>
                </a:cubicBezTo>
                <a:cubicBezTo>
                  <a:pt x="61286" y="137468"/>
                  <a:pt x="27155" y="117889"/>
                  <a:pt x="20805" y="107041"/>
                </a:cubicBezTo>
                <a:cubicBezTo>
                  <a:pt x="14455" y="96193"/>
                  <a:pt x="34034" y="79525"/>
                  <a:pt x="36680" y="70529"/>
                </a:cubicBezTo>
                <a:cubicBezTo>
                  <a:pt x="39326" y="61533"/>
                  <a:pt x="39590" y="61268"/>
                  <a:pt x="36680" y="53066"/>
                </a:cubicBezTo>
                <a:cubicBezTo>
                  <a:pt x="33770" y="44864"/>
                  <a:pt x="-9093" y="-6465"/>
                  <a:pt x="1755" y="679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AC1CE25-A501-4052-8EE2-4C20B20EE68D}"/>
              </a:ext>
            </a:extLst>
          </p:cNvPr>
          <p:cNvSpPr/>
          <p:nvPr/>
        </p:nvSpPr>
        <p:spPr>
          <a:xfrm>
            <a:off x="4443493" y="4924122"/>
            <a:ext cx="277726" cy="202062"/>
          </a:xfrm>
          <a:custGeom>
            <a:avLst/>
            <a:gdLst>
              <a:gd name="connsiteX0" fmla="*/ 5740 w 277726"/>
              <a:gd name="connsiteY0" fmla="*/ 1361 h 202062"/>
              <a:gd name="connsiteX1" fmla="*/ 270324 w 277726"/>
              <a:gd name="connsiteY1" fmla="*/ 96611 h 202062"/>
              <a:gd name="connsiteX2" fmla="*/ 196240 w 277726"/>
              <a:gd name="connsiteY2" fmla="*/ 132595 h 202062"/>
              <a:gd name="connsiteX3" fmla="*/ 109457 w 277726"/>
              <a:gd name="connsiteY3" fmla="*/ 172811 h 202062"/>
              <a:gd name="connsiteX4" fmla="*/ 86174 w 277726"/>
              <a:gd name="connsiteY4" fmla="*/ 200328 h 202062"/>
              <a:gd name="connsiteX5" fmla="*/ 113690 w 277726"/>
              <a:gd name="connsiteY5" fmla="*/ 122011 h 202062"/>
              <a:gd name="connsiteX6" fmla="*/ 115807 w 277726"/>
              <a:gd name="connsiteY6" fmla="*/ 94495 h 202062"/>
              <a:gd name="connsiteX7" fmla="*/ 88290 w 277726"/>
              <a:gd name="connsiteY7" fmla="*/ 43695 h 202062"/>
              <a:gd name="connsiteX8" fmla="*/ 5740 w 277726"/>
              <a:gd name="connsiteY8" fmla="*/ 1361 h 20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26" h="202062">
                <a:moveTo>
                  <a:pt x="5740" y="1361"/>
                </a:moveTo>
                <a:cubicBezTo>
                  <a:pt x="36079" y="10180"/>
                  <a:pt x="238574" y="74739"/>
                  <a:pt x="270324" y="96611"/>
                </a:cubicBezTo>
                <a:cubicBezTo>
                  <a:pt x="302074" y="118483"/>
                  <a:pt x="223051" y="119895"/>
                  <a:pt x="196240" y="132595"/>
                </a:cubicBezTo>
                <a:cubicBezTo>
                  <a:pt x="169429" y="145295"/>
                  <a:pt x="127801" y="161522"/>
                  <a:pt x="109457" y="172811"/>
                </a:cubicBezTo>
                <a:cubicBezTo>
                  <a:pt x="91113" y="184100"/>
                  <a:pt x="85468" y="208795"/>
                  <a:pt x="86174" y="200328"/>
                </a:cubicBezTo>
                <a:cubicBezTo>
                  <a:pt x="86880" y="191861"/>
                  <a:pt x="108751" y="139650"/>
                  <a:pt x="113690" y="122011"/>
                </a:cubicBezTo>
                <a:cubicBezTo>
                  <a:pt x="118629" y="104372"/>
                  <a:pt x="120040" y="107548"/>
                  <a:pt x="115807" y="94495"/>
                </a:cubicBezTo>
                <a:cubicBezTo>
                  <a:pt x="111574" y="81442"/>
                  <a:pt x="102048" y="58512"/>
                  <a:pt x="88290" y="43695"/>
                </a:cubicBezTo>
                <a:cubicBezTo>
                  <a:pt x="74532" y="28878"/>
                  <a:pt x="-24599" y="-7458"/>
                  <a:pt x="5740" y="1361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2E13C9C3-EFC0-4FBD-B4BD-8DD6FD62864E}"/>
              </a:ext>
            </a:extLst>
          </p:cNvPr>
          <p:cNvSpPr/>
          <p:nvPr/>
        </p:nvSpPr>
        <p:spPr>
          <a:xfrm>
            <a:off x="5364043" y="4949561"/>
            <a:ext cx="287027" cy="153134"/>
          </a:xfrm>
          <a:custGeom>
            <a:avLst/>
            <a:gdLst>
              <a:gd name="connsiteX0" fmla="*/ 120 w 287027"/>
              <a:gd name="connsiteY0" fmla="*/ 146314 h 153134"/>
              <a:gd name="connsiteX1" fmla="*/ 142995 w 287027"/>
              <a:gd name="connsiteY1" fmla="*/ 124089 h 153134"/>
              <a:gd name="connsiteX2" fmla="*/ 269995 w 287027"/>
              <a:gd name="connsiteY2" fmla="*/ 11377 h 153134"/>
              <a:gd name="connsiteX3" fmla="*/ 282695 w 287027"/>
              <a:gd name="connsiteY3" fmla="*/ 9789 h 153134"/>
              <a:gd name="connsiteX4" fmla="*/ 241420 w 287027"/>
              <a:gd name="connsiteY4" fmla="*/ 63764 h 153134"/>
              <a:gd name="connsiteX5" fmla="*/ 192207 w 287027"/>
              <a:gd name="connsiteY5" fmla="*/ 111389 h 153134"/>
              <a:gd name="connsiteX6" fmla="*/ 119182 w 287027"/>
              <a:gd name="connsiteY6" fmla="*/ 149489 h 153134"/>
              <a:gd name="connsiteX7" fmla="*/ 120 w 287027"/>
              <a:gd name="connsiteY7" fmla="*/ 146314 h 15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027" h="153134">
                <a:moveTo>
                  <a:pt x="120" y="146314"/>
                </a:moveTo>
                <a:cubicBezTo>
                  <a:pt x="4089" y="142081"/>
                  <a:pt x="98016" y="146579"/>
                  <a:pt x="142995" y="124089"/>
                </a:cubicBezTo>
                <a:cubicBezTo>
                  <a:pt x="187974" y="101599"/>
                  <a:pt x="246712" y="30427"/>
                  <a:pt x="269995" y="11377"/>
                </a:cubicBezTo>
                <a:cubicBezTo>
                  <a:pt x="293278" y="-7673"/>
                  <a:pt x="287457" y="1058"/>
                  <a:pt x="282695" y="9789"/>
                </a:cubicBezTo>
                <a:cubicBezTo>
                  <a:pt x="277933" y="18520"/>
                  <a:pt x="256501" y="46831"/>
                  <a:pt x="241420" y="63764"/>
                </a:cubicBezTo>
                <a:cubicBezTo>
                  <a:pt x="226339" y="80697"/>
                  <a:pt x="212580" y="97102"/>
                  <a:pt x="192207" y="111389"/>
                </a:cubicBezTo>
                <a:cubicBezTo>
                  <a:pt x="171834" y="125676"/>
                  <a:pt x="147228" y="141551"/>
                  <a:pt x="119182" y="149489"/>
                </a:cubicBezTo>
                <a:cubicBezTo>
                  <a:pt x="91136" y="157427"/>
                  <a:pt x="-3849" y="150547"/>
                  <a:pt x="120" y="146314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26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座る, 男, 衣類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37AD19CD-2540-4ACC-AB59-7C1B8388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0" y="0"/>
            <a:ext cx="9049199" cy="12801600"/>
          </a:xfrm>
          <a:prstGeom prst="rect">
            <a:avLst/>
          </a:prstGeom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C3EE52A1-777D-4CF8-BB31-4801F5C0602F}"/>
              </a:ext>
            </a:extLst>
          </p:cNvPr>
          <p:cNvSpPr/>
          <p:nvPr/>
        </p:nvSpPr>
        <p:spPr>
          <a:xfrm>
            <a:off x="3832824" y="4798643"/>
            <a:ext cx="675789" cy="266540"/>
          </a:xfrm>
          <a:custGeom>
            <a:avLst/>
            <a:gdLst>
              <a:gd name="connsiteX0" fmla="*/ 459 w 675789"/>
              <a:gd name="connsiteY0" fmla="*/ 139540 h 266540"/>
              <a:gd name="connsiteX1" fmla="*/ 106293 w 675789"/>
              <a:gd name="connsiteY1" fmla="*/ 40057 h 266540"/>
              <a:gd name="connsiteX2" fmla="*/ 235409 w 675789"/>
              <a:gd name="connsiteY2" fmla="*/ 16774 h 266540"/>
              <a:gd name="connsiteX3" fmla="*/ 544443 w 675789"/>
              <a:gd name="connsiteY3" fmla="*/ 118374 h 266540"/>
              <a:gd name="connsiteX4" fmla="*/ 620643 w 675789"/>
              <a:gd name="connsiteY4" fmla="*/ 158590 h 266540"/>
              <a:gd name="connsiteX5" fmla="*/ 675676 w 675789"/>
              <a:gd name="connsiteY5" fmla="*/ 266540 h 266540"/>
              <a:gd name="connsiteX6" fmla="*/ 631226 w 675789"/>
              <a:gd name="connsiteY6" fmla="*/ 158590 h 266540"/>
              <a:gd name="connsiteX7" fmla="*/ 512693 w 675789"/>
              <a:gd name="connsiteY7" fmla="*/ 86624 h 266540"/>
              <a:gd name="connsiteX8" fmla="*/ 288326 w 675789"/>
              <a:gd name="connsiteY8" fmla="*/ 14657 h 266540"/>
              <a:gd name="connsiteX9" fmla="*/ 180376 w 675789"/>
              <a:gd name="connsiteY9" fmla="*/ 1957 h 266540"/>
              <a:gd name="connsiteX10" fmla="*/ 72426 w 675789"/>
              <a:gd name="connsiteY10" fmla="*/ 42174 h 266540"/>
              <a:gd name="connsiteX11" fmla="*/ 459 w 675789"/>
              <a:gd name="connsiteY11" fmla="*/ 139540 h 2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5789" h="266540">
                <a:moveTo>
                  <a:pt x="459" y="139540"/>
                </a:moveTo>
                <a:cubicBezTo>
                  <a:pt x="6103" y="139187"/>
                  <a:pt x="67135" y="60518"/>
                  <a:pt x="106293" y="40057"/>
                </a:cubicBezTo>
                <a:cubicBezTo>
                  <a:pt x="145451" y="19596"/>
                  <a:pt x="162384" y="3721"/>
                  <a:pt x="235409" y="16774"/>
                </a:cubicBezTo>
                <a:cubicBezTo>
                  <a:pt x="308434" y="29827"/>
                  <a:pt x="480237" y="94738"/>
                  <a:pt x="544443" y="118374"/>
                </a:cubicBezTo>
                <a:cubicBezTo>
                  <a:pt x="608649" y="142010"/>
                  <a:pt x="598771" y="133896"/>
                  <a:pt x="620643" y="158590"/>
                </a:cubicBezTo>
                <a:cubicBezTo>
                  <a:pt x="642515" y="183284"/>
                  <a:pt x="673912" y="266540"/>
                  <a:pt x="675676" y="266540"/>
                </a:cubicBezTo>
                <a:cubicBezTo>
                  <a:pt x="677440" y="266540"/>
                  <a:pt x="658390" y="188576"/>
                  <a:pt x="631226" y="158590"/>
                </a:cubicBezTo>
                <a:cubicBezTo>
                  <a:pt x="604062" y="128604"/>
                  <a:pt x="569843" y="110613"/>
                  <a:pt x="512693" y="86624"/>
                </a:cubicBezTo>
                <a:cubicBezTo>
                  <a:pt x="455543" y="62635"/>
                  <a:pt x="343712" y="28768"/>
                  <a:pt x="288326" y="14657"/>
                </a:cubicBezTo>
                <a:cubicBezTo>
                  <a:pt x="232940" y="546"/>
                  <a:pt x="216359" y="-2629"/>
                  <a:pt x="180376" y="1957"/>
                </a:cubicBezTo>
                <a:cubicBezTo>
                  <a:pt x="144393" y="6543"/>
                  <a:pt x="102412" y="15716"/>
                  <a:pt x="72426" y="42174"/>
                </a:cubicBezTo>
                <a:cubicBezTo>
                  <a:pt x="42440" y="68632"/>
                  <a:pt x="-5185" y="139893"/>
                  <a:pt x="459" y="1395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3BAEAEA-9882-41FF-B37D-357D5FBE5C30}"/>
              </a:ext>
            </a:extLst>
          </p:cNvPr>
          <p:cNvSpPr/>
          <p:nvPr/>
        </p:nvSpPr>
        <p:spPr>
          <a:xfrm>
            <a:off x="3984911" y="4952222"/>
            <a:ext cx="387830" cy="125811"/>
          </a:xfrm>
          <a:custGeom>
            <a:avLst/>
            <a:gdLst>
              <a:gd name="connsiteX0" fmla="*/ 772 w 387830"/>
              <a:gd name="connsiteY0" fmla="*/ 778 h 125811"/>
              <a:gd name="connsiteX1" fmla="*/ 57922 w 387830"/>
              <a:gd name="connsiteY1" fmla="*/ 85445 h 125811"/>
              <a:gd name="connsiteX2" fmla="*/ 237839 w 387830"/>
              <a:gd name="connsiteY2" fmla="*/ 125661 h 125811"/>
              <a:gd name="connsiteX3" fmla="*/ 345789 w 387830"/>
              <a:gd name="connsiteY3" fmla="*/ 98145 h 125811"/>
              <a:gd name="connsiteX4" fmla="*/ 383889 w 387830"/>
              <a:gd name="connsiteY4" fmla="*/ 72745 h 125811"/>
              <a:gd name="connsiteX5" fmla="*/ 259006 w 387830"/>
              <a:gd name="connsiteY5" fmla="*/ 102378 h 125811"/>
              <a:gd name="connsiteX6" fmla="*/ 110839 w 387830"/>
              <a:gd name="connsiteY6" fmla="*/ 91795 h 125811"/>
              <a:gd name="connsiteX7" fmla="*/ 30406 w 387830"/>
              <a:gd name="connsiteY7" fmla="*/ 45228 h 125811"/>
              <a:gd name="connsiteX8" fmla="*/ 772 w 387830"/>
              <a:gd name="connsiteY8" fmla="*/ 778 h 12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30" h="125811">
                <a:moveTo>
                  <a:pt x="772" y="778"/>
                </a:moveTo>
                <a:cubicBezTo>
                  <a:pt x="5358" y="7481"/>
                  <a:pt x="18411" y="64631"/>
                  <a:pt x="57922" y="85445"/>
                </a:cubicBezTo>
                <a:cubicBezTo>
                  <a:pt x="97433" y="106259"/>
                  <a:pt x="189861" y="123544"/>
                  <a:pt x="237839" y="125661"/>
                </a:cubicBezTo>
                <a:cubicBezTo>
                  <a:pt x="285817" y="127778"/>
                  <a:pt x="321447" y="106964"/>
                  <a:pt x="345789" y="98145"/>
                </a:cubicBezTo>
                <a:cubicBezTo>
                  <a:pt x="370131" y="89326"/>
                  <a:pt x="398353" y="72040"/>
                  <a:pt x="383889" y="72745"/>
                </a:cubicBezTo>
                <a:cubicBezTo>
                  <a:pt x="369425" y="73450"/>
                  <a:pt x="304514" y="99203"/>
                  <a:pt x="259006" y="102378"/>
                </a:cubicBezTo>
                <a:cubicBezTo>
                  <a:pt x="213498" y="105553"/>
                  <a:pt x="148939" y="101320"/>
                  <a:pt x="110839" y="91795"/>
                </a:cubicBezTo>
                <a:cubicBezTo>
                  <a:pt x="72739" y="82270"/>
                  <a:pt x="48045" y="57928"/>
                  <a:pt x="30406" y="45228"/>
                </a:cubicBezTo>
                <a:cubicBezTo>
                  <a:pt x="12767" y="32528"/>
                  <a:pt x="-3814" y="-5925"/>
                  <a:pt x="772" y="778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4319939-C13E-438E-869A-D2FAE7B7B3A3}"/>
              </a:ext>
            </a:extLst>
          </p:cNvPr>
          <p:cNvSpPr/>
          <p:nvPr/>
        </p:nvSpPr>
        <p:spPr>
          <a:xfrm>
            <a:off x="3961901" y="4980335"/>
            <a:ext cx="559989" cy="128725"/>
          </a:xfrm>
          <a:custGeom>
            <a:avLst/>
            <a:gdLst>
              <a:gd name="connsiteX0" fmla="*/ 499 w 559989"/>
              <a:gd name="connsiteY0" fmla="*/ 182 h 128725"/>
              <a:gd name="connsiteX1" fmla="*/ 74582 w 559989"/>
              <a:gd name="connsiteY1" fmla="*/ 82732 h 128725"/>
              <a:gd name="connsiteX2" fmla="*/ 243916 w 559989"/>
              <a:gd name="connsiteY2" fmla="*/ 127182 h 128725"/>
              <a:gd name="connsiteX3" fmla="*/ 343399 w 559989"/>
              <a:gd name="connsiteY3" fmla="*/ 116598 h 128725"/>
              <a:gd name="connsiteX4" fmla="*/ 409016 w 559989"/>
              <a:gd name="connsiteY4" fmla="*/ 97548 h 128725"/>
              <a:gd name="connsiteX5" fmla="*/ 476749 w 559989"/>
              <a:gd name="connsiteY5" fmla="*/ 97548 h 128725"/>
              <a:gd name="connsiteX6" fmla="*/ 559299 w 559989"/>
              <a:gd name="connsiteY6" fmla="*/ 103898 h 128725"/>
              <a:gd name="connsiteX7" fmla="*/ 428066 w 559989"/>
              <a:gd name="connsiteY7" fmla="*/ 84848 h 128725"/>
              <a:gd name="connsiteX8" fmla="*/ 262966 w 559989"/>
              <a:gd name="connsiteY8" fmla="*/ 108132 h 128725"/>
              <a:gd name="connsiteX9" fmla="*/ 135966 w 559989"/>
              <a:gd name="connsiteY9" fmla="*/ 106015 h 128725"/>
              <a:gd name="connsiteX10" fmla="*/ 47066 w 559989"/>
              <a:gd name="connsiteY10" fmla="*/ 61565 h 128725"/>
              <a:gd name="connsiteX11" fmla="*/ 499 w 559989"/>
              <a:gd name="connsiteY11" fmla="*/ 182 h 1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989" h="128725">
                <a:moveTo>
                  <a:pt x="499" y="182"/>
                </a:moveTo>
                <a:cubicBezTo>
                  <a:pt x="5085" y="3710"/>
                  <a:pt x="34013" y="61565"/>
                  <a:pt x="74582" y="82732"/>
                </a:cubicBezTo>
                <a:cubicBezTo>
                  <a:pt x="115152" y="103899"/>
                  <a:pt x="199113" y="121538"/>
                  <a:pt x="243916" y="127182"/>
                </a:cubicBezTo>
                <a:cubicBezTo>
                  <a:pt x="288719" y="132826"/>
                  <a:pt x="315882" y="121537"/>
                  <a:pt x="343399" y="116598"/>
                </a:cubicBezTo>
                <a:cubicBezTo>
                  <a:pt x="370916" y="111659"/>
                  <a:pt x="386791" y="100723"/>
                  <a:pt x="409016" y="97548"/>
                </a:cubicBezTo>
                <a:cubicBezTo>
                  <a:pt x="431241" y="94373"/>
                  <a:pt x="451702" y="96490"/>
                  <a:pt x="476749" y="97548"/>
                </a:cubicBezTo>
                <a:cubicBezTo>
                  <a:pt x="501796" y="98606"/>
                  <a:pt x="567413" y="106015"/>
                  <a:pt x="559299" y="103898"/>
                </a:cubicBezTo>
                <a:cubicBezTo>
                  <a:pt x="551185" y="101781"/>
                  <a:pt x="477455" y="84142"/>
                  <a:pt x="428066" y="84848"/>
                </a:cubicBezTo>
                <a:cubicBezTo>
                  <a:pt x="378677" y="85554"/>
                  <a:pt x="311649" y="104604"/>
                  <a:pt x="262966" y="108132"/>
                </a:cubicBezTo>
                <a:cubicBezTo>
                  <a:pt x="214283" y="111660"/>
                  <a:pt x="171949" y="113776"/>
                  <a:pt x="135966" y="106015"/>
                </a:cubicBezTo>
                <a:cubicBezTo>
                  <a:pt x="99983" y="98254"/>
                  <a:pt x="70349" y="77793"/>
                  <a:pt x="47066" y="61565"/>
                </a:cubicBezTo>
                <a:cubicBezTo>
                  <a:pt x="23783" y="45337"/>
                  <a:pt x="-4087" y="-3346"/>
                  <a:pt x="499" y="182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DED1A04-566F-47AE-9F2D-93FAD6BB595F}"/>
              </a:ext>
            </a:extLst>
          </p:cNvPr>
          <p:cNvSpPr/>
          <p:nvPr/>
        </p:nvSpPr>
        <p:spPr>
          <a:xfrm>
            <a:off x="3859473" y="4806927"/>
            <a:ext cx="639105" cy="253561"/>
          </a:xfrm>
          <a:custGeom>
            <a:avLst/>
            <a:gdLst>
              <a:gd name="connsiteX0" fmla="*/ 409844 w 639105"/>
              <a:gd name="connsiteY0" fmla="*/ 116440 h 253561"/>
              <a:gd name="connsiteX1" fmla="*/ 488160 w 639105"/>
              <a:gd name="connsiteY1" fmla="*/ 184173 h 253561"/>
              <a:gd name="connsiteX2" fmla="*/ 517794 w 639105"/>
              <a:gd name="connsiteY2" fmla="*/ 241323 h 253561"/>
              <a:gd name="connsiteX3" fmla="*/ 509327 w 639105"/>
              <a:gd name="connsiteY3" fmla="*/ 251906 h 253561"/>
              <a:gd name="connsiteX4" fmla="*/ 566477 w 639105"/>
              <a:gd name="connsiteY4" fmla="*/ 251906 h 253561"/>
              <a:gd name="connsiteX5" fmla="*/ 634210 w 639105"/>
              <a:gd name="connsiteY5" fmla="*/ 247673 h 253561"/>
              <a:gd name="connsiteX6" fmla="*/ 615160 w 639105"/>
              <a:gd name="connsiteY6" fmla="*/ 188406 h 253561"/>
              <a:gd name="connsiteX7" fmla="*/ 466994 w 639105"/>
              <a:gd name="connsiteY7" fmla="*/ 91040 h 253561"/>
              <a:gd name="connsiteX8" fmla="*/ 174894 w 639105"/>
              <a:gd name="connsiteY8" fmla="*/ 23 h 253561"/>
              <a:gd name="connsiteX9" fmla="*/ 16144 w 639105"/>
              <a:gd name="connsiteY9" fmla="*/ 82573 h 253561"/>
              <a:gd name="connsiteX10" fmla="*/ 5560 w 639105"/>
              <a:gd name="connsiteY10" fmla="*/ 120673 h 253561"/>
              <a:gd name="connsiteX11" fmla="*/ 18260 w 639105"/>
              <a:gd name="connsiteY11" fmla="*/ 141840 h 253561"/>
              <a:gd name="connsiteX12" fmla="*/ 66944 w 639105"/>
              <a:gd name="connsiteY12" fmla="*/ 190523 h 253561"/>
              <a:gd name="connsiteX13" fmla="*/ 96577 w 639105"/>
              <a:gd name="connsiteY13" fmla="*/ 177823 h 253561"/>
              <a:gd name="connsiteX14" fmla="*/ 141027 w 639105"/>
              <a:gd name="connsiteY14" fmla="*/ 137606 h 253561"/>
              <a:gd name="connsiteX15" fmla="*/ 234160 w 639105"/>
              <a:gd name="connsiteY15" fmla="*/ 97390 h 253561"/>
              <a:gd name="connsiteX16" fmla="*/ 325177 w 639105"/>
              <a:gd name="connsiteY16" fmla="*/ 84690 h 253561"/>
              <a:gd name="connsiteX17" fmla="*/ 409844 w 639105"/>
              <a:gd name="connsiteY17" fmla="*/ 116440 h 2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9105" h="253561">
                <a:moveTo>
                  <a:pt x="409844" y="116440"/>
                </a:moveTo>
                <a:cubicBezTo>
                  <a:pt x="437008" y="133021"/>
                  <a:pt x="470168" y="163359"/>
                  <a:pt x="488160" y="184173"/>
                </a:cubicBezTo>
                <a:cubicBezTo>
                  <a:pt x="506152" y="204987"/>
                  <a:pt x="514266" y="230034"/>
                  <a:pt x="517794" y="241323"/>
                </a:cubicBezTo>
                <a:cubicBezTo>
                  <a:pt x="521322" y="252612"/>
                  <a:pt x="501213" y="250142"/>
                  <a:pt x="509327" y="251906"/>
                </a:cubicBezTo>
                <a:cubicBezTo>
                  <a:pt x="517441" y="253670"/>
                  <a:pt x="545663" y="252611"/>
                  <a:pt x="566477" y="251906"/>
                </a:cubicBezTo>
                <a:cubicBezTo>
                  <a:pt x="587291" y="251201"/>
                  <a:pt x="626096" y="258256"/>
                  <a:pt x="634210" y="247673"/>
                </a:cubicBezTo>
                <a:cubicBezTo>
                  <a:pt x="642324" y="237090"/>
                  <a:pt x="643029" y="214512"/>
                  <a:pt x="615160" y="188406"/>
                </a:cubicBezTo>
                <a:cubicBezTo>
                  <a:pt x="587291" y="162301"/>
                  <a:pt x="540372" y="122437"/>
                  <a:pt x="466994" y="91040"/>
                </a:cubicBezTo>
                <a:cubicBezTo>
                  <a:pt x="393616" y="59643"/>
                  <a:pt x="250036" y="1434"/>
                  <a:pt x="174894" y="23"/>
                </a:cubicBezTo>
                <a:cubicBezTo>
                  <a:pt x="99752" y="-1388"/>
                  <a:pt x="44366" y="62465"/>
                  <a:pt x="16144" y="82573"/>
                </a:cubicBezTo>
                <a:cubicBezTo>
                  <a:pt x="-12078" y="102681"/>
                  <a:pt x="5207" y="110795"/>
                  <a:pt x="5560" y="120673"/>
                </a:cubicBezTo>
                <a:cubicBezTo>
                  <a:pt x="5913" y="130551"/>
                  <a:pt x="8029" y="130198"/>
                  <a:pt x="18260" y="141840"/>
                </a:cubicBezTo>
                <a:cubicBezTo>
                  <a:pt x="28491" y="153482"/>
                  <a:pt x="53891" y="184526"/>
                  <a:pt x="66944" y="190523"/>
                </a:cubicBezTo>
                <a:cubicBezTo>
                  <a:pt x="79997" y="196520"/>
                  <a:pt x="84230" y="186643"/>
                  <a:pt x="96577" y="177823"/>
                </a:cubicBezTo>
                <a:cubicBezTo>
                  <a:pt x="108924" y="169004"/>
                  <a:pt x="118096" y="151012"/>
                  <a:pt x="141027" y="137606"/>
                </a:cubicBezTo>
                <a:cubicBezTo>
                  <a:pt x="163957" y="124201"/>
                  <a:pt x="203468" y="106209"/>
                  <a:pt x="234160" y="97390"/>
                </a:cubicBezTo>
                <a:cubicBezTo>
                  <a:pt x="264852" y="88571"/>
                  <a:pt x="298719" y="82926"/>
                  <a:pt x="325177" y="84690"/>
                </a:cubicBezTo>
                <a:cubicBezTo>
                  <a:pt x="351635" y="86454"/>
                  <a:pt x="382680" y="99859"/>
                  <a:pt x="409844" y="116440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5BCA2D95-671F-4980-BB23-0AC907D1D541}"/>
              </a:ext>
            </a:extLst>
          </p:cNvPr>
          <p:cNvSpPr/>
          <p:nvPr/>
        </p:nvSpPr>
        <p:spPr>
          <a:xfrm>
            <a:off x="4038680" y="4864357"/>
            <a:ext cx="273593" cy="167306"/>
          </a:xfrm>
          <a:custGeom>
            <a:avLst/>
            <a:gdLst>
              <a:gd name="connsiteX0" fmla="*/ 10503 w 273593"/>
              <a:gd name="connsiteY0" fmla="*/ 18793 h 167306"/>
              <a:gd name="connsiteX1" fmla="*/ 27437 w 273593"/>
              <a:gd name="connsiteY1" fmla="*/ 92876 h 167306"/>
              <a:gd name="connsiteX2" fmla="*/ 99403 w 273593"/>
              <a:gd name="connsiteY2" fmla="*/ 158493 h 167306"/>
              <a:gd name="connsiteX3" fmla="*/ 152320 w 273593"/>
              <a:gd name="connsiteY3" fmla="*/ 164843 h 167306"/>
              <a:gd name="connsiteX4" fmla="*/ 209470 w 273593"/>
              <a:gd name="connsiteY4" fmla="*/ 141560 h 167306"/>
              <a:gd name="connsiteX5" fmla="*/ 268737 w 273593"/>
              <a:gd name="connsiteY5" fmla="*/ 71710 h 167306"/>
              <a:gd name="connsiteX6" fmla="*/ 260270 w 273593"/>
              <a:gd name="connsiteY6" fmla="*/ 54776 h 167306"/>
              <a:gd name="connsiteX7" fmla="*/ 181953 w 273593"/>
              <a:gd name="connsiteY7" fmla="*/ 3976 h 167306"/>
              <a:gd name="connsiteX8" fmla="*/ 10503 w 273593"/>
              <a:gd name="connsiteY8" fmla="*/ 18793 h 16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93" h="167306">
                <a:moveTo>
                  <a:pt x="10503" y="18793"/>
                </a:moveTo>
                <a:cubicBezTo>
                  <a:pt x="-15250" y="33610"/>
                  <a:pt x="12620" y="69593"/>
                  <a:pt x="27437" y="92876"/>
                </a:cubicBezTo>
                <a:cubicBezTo>
                  <a:pt x="42254" y="116159"/>
                  <a:pt x="78589" y="146499"/>
                  <a:pt x="99403" y="158493"/>
                </a:cubicBezTo>
                <a:cubicBezTo>
                  <a:pt x="120217" y="170487"/>
                  <a:pt x="133976" y="167665"/>
                  <a:pt x="152320" y="164843"/>
                </a:cubicBezTo>
                <a:cubicBezTo>
                  <a:pt x="170665" y="162021"/>
                  <a:pt x="190067" y="157082"/>
                  <a:pt x="209470" y="141560"/>
                </a:cubicBezTo>
                <a:cubicBezTo>
                  <a:pt x="228873" y="126038"/>
                  <a:pt x="260270" y="86174"/>
                  <a:pt x="268737" y="71710"/>
                </a:cubicBezTo>
                <a:cubicBezTo>
                  <a:pt x="277204" y="57246"/>
                  <a:pt x="274734" y="66065"/>
                  <a:pt x="260270" y="54776"/>
                </a:cubicBezTo>
                <a:cubicBezTo>
                  <a:pt x="245806" y="43487"/>
                  <a:pt x="220759" y="13854"/>
                  <a:pt x="181953" y="3976"/>
                </a:cubicBezTo>
                <a:cubicBezTo>
                  <a:pt x="143148" y="-5902"/>
                  <a:pt x="36256" y="3976"/>
                  <a:pt x="10503" y="18793"/>
                </a:cubicBezTo>
                <a:close/>
              </a:path>
            </a:pathLst>
          </a:cu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D92F9B57-85A7-4A2D-909A-E00833BC4A89}"/>
              </a:ext>
            </a:extLst>
          </p:cNvPr>
          <p:cNvSpPr/>
          <p:nvPr/>
        </p:nvSpPr>
        <p:spPr>
          <a:xfrm>
            <a:off x="4095749" y="4895850"/>
            <a:ext cx="158750" cy="12065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9EBD1D-394A-414D-8736-2A0B35CB10AC}"/>
              </a:ext>
            </a:extLst>
          </p:cNvPr>
          <p:cNvSpPr txBox="1"/>
          <p:nvPr/>
        </p:nvSpPr>
        <p:spPr>
          <a:xfrm>
            <a:off x="2286000" y="2286000"/>
            <a:ext cx="6758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err="1">
                <a:solidFill>
                  <a:srgbClr val="A50021"/>
                </a:solidFill>
                <a:latin typeface="KUROTAKE" pitchFamily="50" charset="0"/>
              </a:rPr>
              <a:t>Dkl;ozjh</a:t>
            </a:r>
            <a:endParaRPr kumimoji="1" lang="ja-JP" altLang="en-US" sz="5400" dirty="0">
              <a:solidFill>
                <a:srgbClr val="A50021"/>
              </a:solidFill>
              <a:latin typeface="KUROTAK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4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31750"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32</Words>
  <Application>Microsoft Office PowerPoint</Application>
  <PresentationFormat>A3 297x420 mm</PresentationFormat>
  <Paragraphs>18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HG明朝E</vt:lpstr>
      <vt:lpstr>Arial</vt:lpstr>
      <vt:lpstr>Bodoni MT</vt:lpstr>
      <vt:lpstr>Calibri</vt:lpstr>
      <vt:lpstr>Calibri Light</vt:lpstr>
      <vt:lpstr>KUROTAKE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38</cp:revision>
  <dcterms:created xsi:type="dcterms:W3CDTF">2021-05-30T01:55:05Z</dcterms:created>
  <dcterms:modified xsi:type="dcterms:W3CDTF">2021-05-30T08:26:10Z</dcterms:modified>
</cp:coreProperties>
</file>